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327" r:id="rId3"/>
    <p:sldId id="300" r:id="rId4"/>
    <p:sldId id="325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6" r:id="rId29"/>
    <p:sldId id="328" r:id="rId30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9933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7" autoAdjust="0"/>
  </p:normalViewPr>
  <p:slideViewPr>
    <p:cSldViewPr snapToGrid="0">
      <p:cViewPr varScale="1">
        <p:scale>
          <a:sx n="79" d="100"/>
          <a:sy n="79" d="100"/>
        </p:scale>
        <p:origin x="1570" y="62"/>
      </p:cViewPr>
      <p:guideLst>
        <p:guide orient="horz" pos="2135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5" Type="http://schemas.openxmlformats.org/officeDocument/2006/relationships/image" Target="../media/image15.emf"/><Relationship Id="rId14" Type="http://schemas.openxmlformats.org/officeDocument/2006/relationships/image" Target="../media/image14.emf"/><Relationship Id="rId13" Type="http://schemas.openxmlformats.org/officeDocument/2006/relationships/image" Target="../media/image13.emf"/><Relationship Id="rId12" Type="http://schemas.openxmlformats.org/officeDocument/2006/relationships/image" Target="../media/image12.emf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emf"/><Relationship Id="rId8" Type="http://schemas.openxmlformats.org/officeDocument/2006/relationships/image" Target="../media/image154.emf"/><Relationship Id="rId7" Type="http://schemas.openxmlformats.org/officeDocument/2006/relationships/image" Target="../media/image153.emf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9" Type="http://schemas.openxmlformats.org/officeDocument/2006/relationships/image" Target="../media/image165.emf"/><Relationship Id="rId18" Type="http://schemas.openxmlformats.org/officeDocument/2006/relationships/image" Target="../media/image164.emf"/><Relationship Id="rId17" Type="http://schemas.openxmlformats.org/officeDocument/2006/relationships/image" Target="../media/image163.emf"/><Relationship Id="rId16" Type="http://schemas.openxmlformats.org/officeDocument/2006/relationships/image" Target="../media/image162.emf"/><Relationship Id="rId15" Type="http://schemas.openxmlformats.org/officeDocument/2006/relationships/image" Target="../media/image161.emf"/><Relationship Id="rId14" Type="http://schemas.openxmlformats.org/officeDocument/2006/relationships/image" Target="../media/image160.emf"/><Relationship Id="rId13" Type="http://schemas.openxmlformats.org/officeDocument/2006/relationships/image" Target="../media/image159.emf"/><Relationship Id="rId12" Type="http://schemas.openxmlformats.org/officeDocument/2006/relationships/image" Target="../media/image158.emf"/><Relationship Id="rId11" Type="http://schemas.openxmlformats.org/officeDocument/2006/relationships/image" Target="../media/image157.emf"/><Relationship Id="rId10" Type="http://schemas.openxmlformats.org/officeDocument/2006/relationships/image" Target="../media/image156.emf"/><Relationship Id="rId1" Type="http://schemas.openxmlformats.org/officeDocument/2006/relationships/image" Target="../media/image147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emf"/><Relationship Id="rId8" Type="http://schemas.openxmlformats.org/officeDocument/2006/relationships/image" Target="../media/image173.emf"/><Relationship Id="rId7" Type="http://schemas.openxmlformats.org/officeDocument/2006/relationships/image" Target="../media/image172.emf"/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5" Type="http://schemas.openxmlformats.org/officeDocument/2006/relationships/image" Target="../media/image180.emf"/><Relationship Id="rId14" Type="http://schemas.openxmlformats.org/officeDocument/2006/relationships/image" Target="../media/image179.emf"/><Relationship Id="rId13" Type="http://schemas.openxmlformats.org/officeDocument/2006/relationships/image" Target="../media/image178.emf"/><Relationship Id="rId12" Type="http://schemas.openxmlformats.org/officeDocument/2006/relationships/image" Target="../media/image177.emf"/><Relationship Id="rId11" Type="http://schemas.openxmlformats.org/officeDocument/2006/relationships/image" Target="../media/image176.emf"/><Relationship Id="rId10" Type="http://schemas.openxmlformats.org/officeDocument/2006/relationships/image" Target="../media/image175.emf"/><Relationship Id="rId1" Type="http://schemas.openxmlformats.org/officeDocument/2006/relationships/image" Target="../media/image166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emf"/><Relationship Id="rId8" Type="http://schemas.openxmlformats.org/officeDocument/2006/relationships/image" Target="../media/image188.emf"/><Relationship Id="rId7" Type="http://schemas.openxmlformats.org/officeDocument/2006/relationships/image" Target="../media/image187.emf"/><Relationship Id="rId6" Type="http://schemas.openxmlformats.org/officeDocument/2006/relationships/image" Target="../media/image186.emf"/><Relationship Id="rId5" Type="http://schemas.openxmlformats.org/officeDocument/2006/relationships/image" Target="../media/image185.emf"/><Relationship Id="rId4" Type="http://schemas.openxmlformats.org/officeDocument/2006/relationships/image" Target="../media/image184.emf"/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5" Type="http://schemas.openxmlformats.org/officeDocument/2006/relationships/image" Target="../media/image195.emf"/><Relationship Id="rId14" Type="http://schemas.openxmlformats.org/officeDocument/2006/relationships/image" Target="../media/image194.emf"/><Relationship Id="rId13" Type="http://schemas.openxmlformats.org/officeDocument/2006/relationships/image" Target="../media/image193.emf"/><Relationship Id="rId12" Type="http://schemas.openxmlformats.org/officeDocument/2006/relationships/image" Target="../media/image192.emf"/><Relationship Id="rId11" Type="http://schemas.openxmlformats.org/officeDocument/2006/relationships/image" Target="../media/image191.emf"/><Relationship Id="rId10" Type="http://schemas.openxmlformats.org/officeDocument/2006/relationships/image" Target="../media/image190.emf"/><Relationship Id="rId1" Type="http://schemas.openxmlformats.org/officeDocument/2006/relationships/image" Target="../media/image18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7" Type="http://schemas.openxmlformats.org/officeDocument/2006/relationships/image" Target="../media/image202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emf"/><Relationship Id="rId8" Type="http://schemas.openxmlformats.org/officeDocument/2006/relationships/image" Target="../media/image211.emf"/><Relationship Id="rId7" Type="http://schemas.openxmlformats.org/officeDocument/2006/relationships/image" Target="../media/image210.emf"/><Relationship Id="rId6" Type="http://schemas.openxmlformats.org/officeDocument/2006/relationships/image" Target="../media/image209.e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Relationship Id="rId3" Type="http://schemas.openxmlformats.org/officeDocument/2006/relationships/image" Target="../media/image206.emf"/><Relationship Id="rId2" Type="http://schemas.openxmlformats.org/officeDocument/2006/relationships/image" Target="../media/image205.emf"/><Relationship Id="rId11" Type="http://schemas.openxmlformats.org/officeDocument/2006/relationships/image" Target="../media/image214.emf"/><Relationship Id="rId10" Type="http://schemas.openxmlformats.org/officeDocument/2006/relationships/image" Target="../media/image213.emf"/><Relationship Id="rId1" Type="http://schemas.openxmlformats.org/officeDocument/2006/relationships/image" Target="../media/image204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emf"/><Relationship Id="rId8" Type="http://schemas.openxmlformats.org/officeDocument/2006/relationships/image" Target="../media/image222.emf"/><Relationship Id="rId7" Type="http://schemas.openxmlformats.org/officeDocument/2006/relationships/image" Target="../media/image221.emf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Relationship Id="rId3" Type="http://schemas.openxmlformats.org/officeDocument/2006/relationships/image" Target="../media/image217.wmf"/><Relationship Id="rId2" Type="http://schemas.openxmlformats.org/officeDocument/2006/relationships/image" Target="../media/image216.emf"/><Relationship Id="rId16" Type="http://schemas.openxmlformats.org/officeDocument/2006/relationships/image" Target="../media/image230.emf"/><Relationship Id="rId15" Type="http://schemas.openxmlformats.org/officeDocument/2006/relationships/image" Target="../media/image229.emf"/><Relationship Id="rId14" Type="http://schemas.openxmlformats.org/officeDocument/2006/relationships/image" Target="../media/image228.emf"/><Relationship Id="rId13" Type="http://schemas.openxmlformats.org/officeDocument/2006/relationships/image" Target="../media/image227.emf"/><Relationship Id="rId12" Type="http://schemas.openxmlformats.org/officeDocument/2006/relationships/image" Target="../media/image226.emf"/><Relationship Id="rId11" Type="http://schemas.openxmlformats.org/officeDocument/2006/relationships/image" Target="../media/image225.emf"/><Relationship Id="rId10" Type="http://schemas.openxmlformats.org/officeDocument/2006/relationships/image" Target="../media/image224.wmf"/><Relationship Id="rId1" Type="http://schemas.openxmlformats.org/officeDocument/2006/relationships/image" Target="../media/image21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emf"/><Relationship Id="rId1" Type="http://schemas.openxmlformats.org/officeDocument/2006/relationships/image" Target="../media/image231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emf"/><Relationship Id="rId8" Type="http://schemas.openxmlformats.org/officeDocument/2006/relationships/image" Target="../media/image240.emf"/><Relationship Id="rId7" Type="http://schemas.openxmlformats.org/officeDocument/2006/relationships/image" Target="../media/image239.emf"/><Relationship Id="rId6" Type="http://schemas.openxmlformats.org/officeDocument/2006/relationships/image" Target="../media/image238.emf"/><Relationship Id="rId5" Type="http://schemas.openxmlformats.org/officeDocument/2006/relationships/image" Target="../media/image237.emf"/><Relationship Id="rId4" Type="http://schemas.openxmlformats.org/officeDocument/2006/relationships/image" Target="../media/image236.emf"/><Relationship Id="rId3" Type="http://schemas.openxmlformats.org/officeDocument/2006/relationships/image" Target="../media/image235.emf"/><Relationship Id="rId25" Type="http://schemas.openxmlformats.org/officeDocument/2006/relationships/image" Target="../media/image257.emf"/><Relationship Id="rId24" Type="http://schemas.openxmlformats.org/officeDocument/2006/relationships/image" Target="../media/image256.emf"/><Relationship Id="rId23" Type="http://schemas.openxmlformats.org/officeDocument/2006/relationships/image" Target="../media/image255.emf"/><Relationship Id="rId22" Type="http://schemas.openxmlformats.org/officeDocument/2006/relationships/image" Target="../media/image254.emf"/><Relationship Id="rId21" Type="http://schemas.openxmlformats.org/officeDocument/2006/relationships/image" Target="../media/image253.emf"/><Relationship Id="rId20" Type="http://schemas.openxmlformats.org/officeDocument/2006/relationships/image" Target="../media/image252.emf"/><Relationship Id="rId2" Type="http://schemas.openxmlformats.org/officeDocument/2006/relationships/image" Target="../media/image234.emf"/><Relationship Id="rId19" Type="http://schemas.openxmlformats.org/officeDocument/2006/relationships/image" Target="../media/image251.emf"/><Relationship Id="rId18" Type="http://schemas.openxmlformats.org/officeDocument/2006/relationships/image" Target="../media/image250.emf"/><Relationship Id="rId17" Type="http://schemas.openxmlformats.org/officeDocument/2006/relationships/image" Target="../media/image249.emf"/><Relationship Id="rId16" Type="http://schemas.openxmlformats.org/officeDocument/2006/relationships/image" Target="../media/image248.emf"/><Relationship Id="rId15" Type="http://schemas.openxmlformats.org/officeDocument/2006/relationships/image" Target="../media/image247.emf"/><Relationship Id="rId14" Type="http://schemas.openxmlformats.org/officeDocument/2006/relationships/image" Target="../media/image246.emf"/><Relationship Id="rId13" Type="http://schemas.openxmlformats.org/officeDocument/2006/relationships/image" Target="../media/image245.emf"/><Relationship Id="rId12" Type="http://schemas.openxmlformats.org/officeDocument/2006/relationships/image" Target="../media/image244.emf"/><Relationship Id="rId11" Type="http://schemas.openxmlformats.org/officeDocument/2006/relationships/image" Target="../media/image243.emf"/><Relationship Id="rId10" Type="http://schemas.openxmlformats.org/officeDocument/2006/relationships/image" Target="../media/image242.emf"/><Relationship Id="rId1" Type="http://schemas.openxmlformats.org/officeDocument/2006/relationships/image" Target="../media/image233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emf"/><Relationship Id="rId8" Type="http://schemas.openxmlformats.org/officeDocument/2006/relationships/image" Target="../media/image265.emf"/><Relationship Id="rId7" Type="http://schemas.openxmlformats.org/officeDocument/2006/relationships/image" Target="../media/image264.emf"/><Relationship Id="rId6" Type="http://schemas.openxmlformats.org/officeDocument/2006/relationships/image" Target="../media/image263.emf"/><Relationship Id="rId5" Type="http://schemas.openxmlformats.org/officeDocument/2006/relationships/image" Target="../media/image262.emf"/><Relationship Id="rId4" Type="http://schemas.openxmlformats.org/officeDocument/2006/relationships/image" Target="../media/image261.emf"/><Relationship Id="rId3" Type="http://schemas.openxmlformats.org/officeDocument/2006/relationships/image" Target="../media/image260.emf"/><Relationship Id="rId2" Type="http://schemas.openxmlformats.org/officeDocument/2006/relationships/image" Target="../media/image259.emf"/><Relationship Id="rId10" Type="http://schemas.openxmlformats.org/officeDocument/2006/relationships/image" Target="../media/image267.emf"/><Relationship Id="rId1" Type="http://schemas.openxmlformats.org/officeDocument/2006/relationships/image" Target="../media/image25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emf"/><Relationship Id="rId2" Type="http://schemas.openxmlformats.org/officeDocument/2006/relationships/image" Target="../media/image269.emf"/><Relationship Id="rId1" Type="http://schemas.openxmlformats.org/officeDocument/2006/relationships/image" Target="../media/image268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8" Type="http://schemas.openxmlformats.org/officeDocument/2006/relationships/image" Target="../media/image23.emf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0" Type="http://schemas.openxmlformats.org/officeDocument/2006/relationships/image" Target="../media/image25.emf"/><Relationship Id="rId1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9.emf"/><Relationship Id="rId8" Type="http://schemas.openxmlformats.org/officeDocument/2006/relationships/image" Target="../media/image278.emf"/><Relationship Id="rId7" Type="http://schemas.openxmlformats.org/officeDocument/2006/relationships/image" Target="../media/image277.emf"/><Relationship Id="rId6" Type="http://schemas.openxmlformats.org/officeDocument/2006/relationships/image" Target="../media/image276.emf"/><Relationship Id="rId5" Type="http://schemas.openxmlformats.org/officeDocument/2006/relationships/image" Target="../media/image275.emf"/><Relationship Id="rId4" Type="http://schemas.openxmlformats.org/officeDocument/2006/relationships/image" Target="../media/image274.emf"/><Relationship Id="rId3" Type="http://schemas.openxmlformats.org/officeDocument/2006/relationships/image" Target="../media/image273.emf"/><Relationship Id="rId2" Type="http://schemas.openxmlformats.org/officeDocument/2006/relationships/image" Target="../media/image272.emf"/><Relationship Id="rId14" Type="http://schemas.openxmlformats.org/officeDocument/2006/relationships/image" Target="../media/image284.emf"/><Relationship Id="rId13" Type="http://schemas.openxmlformats.org/officeDocument/2006/relationships/image" Target="../media/image283.emf"/><Relationship Id="rId12" Type="http://schemas.openxmlformats.org/officeDocument/2006/relationships/image" Target="../media/image282.emf"/><Relationship Id="rId11" Type="http://schemas.openxmlformats.org/officeDocument/2006/relationships/image" Target="../media/image281.emf"/><Relationship Id="rId10" Type="http://schemas.openxmlformats.org/officeDocument/2006/relationships/image" Target="../media/image280.emf"/><Relationship Id="rId1" Type="http://schemas.openxmlformats.org/officeDocument/2006/relationships/image" Target="../media/image271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emf"/><Relationship Id="rId8" Type="http://schemas.openxmlformats.org/officeDocument/2006/relationships/image" Target="../media/image292.emf"/><Relationship Id="rId7" Type="http://schemas.openxmlformats.org/officeDocument/2006/relationships/image" Target="../media/image291.emf"/><Relationship Id="rId6" Type="http://schemas.openxmlformats.org/officeDocument/2006/relationships/image" Target="../media/image290.emf"/><Relationship Id="rId5" Type="http://schemas.openxmlformats.org/officeDocument/2006/relationships/image" Target="../media/image289.emf"/><Relationship Id="rId4" Type="http://schemas.openxmlformats.org/officeDocument/2006/relationships/image" Target="../media/image288.emf"/><Relationship Id="rId3" Type="http://schemas.openxmlformats.org/officeDocument/2006/relationships/image" Target="../media/image287.emf"/><Relationship Id="rId2" Type="http://schemas.openxmlformats.org/officeDocument/2006/relationships/image" Target="../media/image286.emf"/><Relationship Id="rId10" Type="http://schemas.openxmlformats.org/officeDocument/2006/relationships/image" Target="../media/image294.emf"/><Relationship Id="rId1" Type="http://schemas.openxmlformats.org/officeDocument/2006/relationships/image" Target="../media/image285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3.emf"/><Relationship Id="rId8" Type="http://schemas.openxmlformats.org/officeDocument/2006/relationships/image" Target="../media/image302.emf"/><Relationship Id="rId7" Type="http://schemas.openxmlformats.org/officeDocument/2006/relationships/image" Target="../media/image301.emf"/><Relationship Id="rId6" Type="http://schemas.openxmlformats.org/officeDocument/2006/relationships/image" Target="../media/image300.emf"/><Relationship Id="rId5" Type="http://schemas.openxmlformats.org/officeDocument/2006/relationships/image" Target="../media/image299.emf"/><Relationship Id="rId4" Type="http://schemas.openxmlformats.org/officeDocument/2006/relationships/image" Target="../media/image298.emf"/><Relationship Id="rId3" Type="http://schemas.openxmlformats.org/officeDocument/2006/relationships/image" Target="../media/image297.emf"/><Relationship Id="rId2" Type="http://schemas.openxmlformats.org/officeDocument/2006/relationships/image" Target="../media/image296.emf"/><Relationship Id="rId1" Type="http://schemas.openxmlformats.org/officeDocument/2006/relationships/image" Target="../media/image295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emf"/><Relationship Id="rId8" Type="http://schemas.openxmlformats.org/officeDocument/2006/relationships/image" Target="../media/image33.emf"/><Relationship Id="rId7" Type="http://schemas.openxmlformats.org/officeDocument/2006/relationships/image" Target="../media/image32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2" Type="http://schemas.openxmlformats.org/officeDocument/2006/relationships/image" Target="../media/image47.emf"/><Relationship Id="rId21" Type="http://schemas.openxmlformats.org/officeDocument/2006/relationships/image" Target="../media/image46.emf"/><Relationship Id="rId20" Type="http://schemas.openxmlformats.org/officeDocument/2006/relationships/image" Target="../media/image45.emf"/><Relationship Id="rId2" Type="http://schemas.openxmlformats.org/officeDocument/2006/relationships/image" Target="../media/image27.emf"/><Relationship Id="rId19" Type="http://schemas.openxmlformats.org/officeDocument/2006/relationships/image" Target="../media/image44.emf"/><Relationship Id="rId18" Type="http://schemas.openxmlformats.org/officeDocument/2006/relationships/image" Target="../media/image43.emf"/><Relationship Id="rId17" Type="http://schemas.openxmlformats.org/officeDocument/2006/relationships/image" Target="../media/image42.emf"/><Relationship Id="rId16" Type="http://schemas.openxmlformats.org/officeDocument/2006/relationships/image" Target="../media/image41.wmf"/><Relationship Id="rId15" Type="http://schemas.openxmlformats.org/officeDocument/2006/relationships/image" Target="../media/image40.emf"/><Relationship Id="rId14" Type="http://schemas.openxmlformats.org/officeDocument/2006/relationships/image" Target="../media/image39.emf"/><Relationship Id="rId13" Type="http://schemas.openxmlformats.org/officeDocument/2006/relationships/image" Target="../media/image38.emf"/><Relationship Id="rId12" Type="http://schemas.openxmlformats.org/officeDocument/2006/relationships/image" Target="../media/image37.emf"/><Relationship Id="rId11" Type="http://schemas.openxmlformats.org/officeDocument/2006/relationships/image" Target="../media/image36.emf"/><Relationship Id="rId10" Type="http://schemas.openxmlformats.org/officeDocument/2006/relationships/image" Target="../media/image35.emf"/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emf"/><Relationship Id="rId8" Type="http://schemas.openxmlformats.org/officeDocument/2006/relationships/image" Target="../media/image55.emf"/><Relationship Id="rId7" Type="http://schemas.openxmlformats.org/officeDocument/2006/relationships/image" Target="../media/image54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3" Type="http://schemas.openxmlformats.org/officeDocument/2006/relationships/image" Target="../media/image60.emf"/><Relationship Id="rId12" Type="http://schemas.openxmlformats.org/officeDocument/2006/relationships/image" Target="../media/image59.emf"/><Relationship Id="rId11" Type="http://schemas.openxmlformats.org/officeDocument/2006/relationships/image" Target="../media/image58.emf"/><Relationship Id="rId10" Type="http://schemas.openxmlformats.org/officeDocument/2006/relationships/image" Target="../media/image57.emf"/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emf"/><Relationship Id="rId8" Type="http://schemas.openxmlformats.org/officeDocument/2006/relationships/image" Target="../media/image68.emf"/><Relationship Id="rId7" Type="http://schemas.openxmlformats.org/officeDocument/2006/relationships/image" Target="../media/image67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2" Type="http://schemas.openxmlformats.org/officeDocument/2006/relationships/image" Target="../media/image72.emf"/><Relationship Id="rId11" Type="http://schemas.openxmlformats.org/officeDocument/2006/relationships/image" Target="../media/image71.emf"/><Relationship Id="rId10" Type="http://schemas.openxmlformats.org/officeDocument/2006/relationships/image" Target="../media/image70.emf"/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emf"/><Relationship Id="rId8" Type="http://schemas.openxmlformats.org/officeDocument/2006/relationships/image" Target="../media/image80.emf"/><Relationship Id="rId7" Type="http://schemas.openxmlformats.org/officeDocument/2006/relationships/image" Target="../media/image79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7" Type="http://schemas.openxmlformats.org/officeDocument/2006/relationships/image" Target="../media/image89.emf"/><Relationship Id="rId16" Type="http://schemas.openxmlformats.org/officeDocument/2006/relationships/image" Target="../media/image88.emf"/><Relationship Id="rId15" Type="http://schemas.openxmlformats.org/officeDocument/2006/relationships/image" Target="../media/image87.emf"/><Relationship Id="rId14" Type="http://schemas.openxmlformats.org/officeDocument/2006/relationships/image" Target="../media/image86.emf"/><Relationship Id="rId13" Type="http://schemas.openxmlformats.org/officeDocument/2006/relationships/image" Target="../media/image85.emf"/><Relationship Id="rId12" Type="http://schemas.openxmlformats.org/officeDocument/2006/relationships/image" Target="../media/image84.emf"/><Relationship Id="rId11" Type="http://schemas.openxmlformats.org/officeDocument/2006/relationships/image" Target="../media/image83.emf"/><Relationship Id="rId10" Type="http://schemas.openxmlformats.org/officeDocument/2006/relationships/image" Target="../media/image82.emf"/><Relationship Id="rId1" Type="http://schemas.openxmlformats.org/officeDocument/2006/relationships/image" Target="../media/image73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emf"/><Relationship Id="rId7" Type="http://schemas.openxmlformats.org/officeDocument/2006/relationships/image" Target="../media/image96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emf"/><Relationship Id="rId8" Type="http://schemas.openxmlformats.org/officeDocument/2006/relationships/image" Target="../media/image106.emf"/><Relationship Id="rId7" Type="http://schemas.openxmlformats.org/officeDocument/2006/relationships/image" Target="../media/image105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Relationship Id="rId3" Type="http://schemas.openxmlformats.org/officeDocument/2006/relationships/image" Target="../media/image101.emf"/><Relationship Id="rId20" Type="http://schemas.openxmlformats.org/officeDocument/2006/relationships/image" Target="../media/image118.emf"/><Relationship Id="rId2" Type="http://schemas.openxmlformats.org/officeDocument/2006/relationships/image" Target="../media/image100.emf"/><Relationship Id="rId19" Type="http://schemas.openxmlformats.org/officeDocument/2006/relationships/image" Target="../media/image117.emf"/><Relationship Id="rId18" Type="http://schemas.openxmlformats.org/officeDocument/2006/relationships/image" Target="../media/image116.emf"/><Relationship Id="rId17" Type="http://schemas.openxmlformats.org/officeDocument/2006/relationships/image" Target="../media/image115.emf"/><Relationship Id="rId16" Type="http://schemas.openxmlformats.org/officeDocument/2006/relationships/image" Target="../media/image114.wmf"/><Relationship Id="rId15" Type="http://schemas.openxmlformats.org/officeDocument/2006/relationships/image" Target="../media/image113.emf"/><Relationship Id="rId14" Type="http://schemas.openxmlformats.org/officeDocument/2006/relationships/image" Target="../media/image112.emf"/><Relationship Id="rId13" Type="http://schemas.openxmlformats.org/officeDocument/2006/relationships/image" Target="../media/image111.emf"/><Relationship Id="rId12" Type="http://schemas.openxmlformats.org/officeDocument/2006/relationships/image" Target="../media/image110.emf"/><Relationship Id="rId11" Type="http://schemas.openxmlformats.org/officeDocument/2006/relationships/image" Target="../media/image109.emf"/><Relationship Id="rId10" Type="http://schemas.openxmlformats.org/officeDocument/2006/relationships/image" Target="../media/image108.emf"/><Relationship Id="rId1" Type="http://schemas.openxmlformats.org/officeDocument/2006/relationships/image" Target="../media/image99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emf"/><Relationship Id="rId8" Type="http://schemas.openxmlformats.org/officeDocument/2006/relationships/image" Target="../media/image126.emf"/><Relationship Id="rId7" Type="http://schemas.openxmlformats.org/officeDocument/2006/relationships/image" Target="../media/image125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Relationship Id="rId3" Type="http://schemas.openxmlformats.org/officeDocument/2006/relationships/image" Target="../media/image121.emf"/><Relationship Id="rId28" Type="http://schemas.openxmlformats.org/officeDocument/2006/relationships/image" Target="../media/image146.emf"/><Relationship Id="rId27" Type="http://schemas.openxmlformats.org/officeDocument/2006/relationships/image" Target="../media/image145.emf"/><Relationship Id="rId26" Type="http://schemas.openxmlformats.org/officeDocument/2006/relationships/image" Target="../media/image144.emf"/><Relationship Id="rId25" Type="http://schemas.openxmlformats.org/officeDocument/2006/relationships/image" Target="../media/image143.emf"/><Relationship Id="rId24" Type="http://schemas.openxmlformats.org/officeDocument/2006/relationships/image" Target="../media/image142.emf"/><Relationship Id="rId23" Type="http://schemas.openxmlformats.org/officeDocument/2006/relationships/image" Target="../media/image141.emf"/><Relationship Id="rId22" Type="http://schemas.openxmlformats.org/officeDocument/2006/relationships/image" Target="../media/image140.emf"/><Relationship Id="rId21" Type="http://schemas.openxmlformats.org/officeDocument/2006/relationships/image" Target="../media/image139.emf"/><Relationship Id="rId20" Type="http://schemas.openxmlformats.org/officeDocument/2006/relationships/image" Target="../media/image138.emf"/><Relationship Id="rId2" Type="http://schemas.openxmlformats.org/officeDocument/2006/relationships/image" Target="../media/image120.emf"/><Relationship Id="rId19" Type="http://schemas.openxmlformats.org/officeDocument/2006/relationships/image" Target="../media/image137.emf"/><Relationship Id="rId18" Type="http://schemas.openxmlformats.org/officeDocument/2006/relationships/image" Target="../media/image136.emf"/><Relationship Id="rId17" Type="http://schemas.openxmlformats.org/officeDocument/2006/relationships/image" Target="../media/image135.emf"/><Relationship Id="rId16" Type="http://schemas.openxmlformats.org/officeDocument/2006/relationships/image" Target="../media/image134.emf"/><Relationship Id="rId15" Type="http://schemas.openxmlformats.org/officeDocument/2006/relationships/image" Target="../media/image133.emf"/><Relationship Id="rId14" Type="http://schemas.openxmlformats.org/officeDocument/2006/relationships/image" Target="../media/image132.emf"/><Relationship Id="rId13" Type="http://schemas.openxmlformats.org/officeDocument/2006/relationships/image" Target="../media/image131.emf"/><Relationship Id="rId12" Type="http://schemas.openxmlformats.org/officeDocument/2006/relationships/image" Target="../media/image130.emf"/><Relationship Id="rId11" Type="http://schemas.openxmlformats.org/officeDocument/2006/relationships/image" Target="../media/image129.emf"/><Relationship Id="rId10" Type="http://schemas.openxmlformats.org/officeDocument/2006/relationships/image" Target="../media/image128.emf"/><Relationship Id="rId1" Type="http://schemas.openxmlformats.org/officeDocument/2006/relationships/image" Target="../media/image1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5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9" y="0"/>
            <a:ext cx="3076575" cy="511175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4F5978-894A-4561-8D2B-FA1D17595A22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575" cy="511175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wrap="square" lIns="99041" tIns="49520" rIns="99041" bIns="49520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04C5FA3-BC18-4B0D-BFF7-2F1506175B8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1" tIns="49520" rIns="99041" bIns="49520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A53B825-A5D2-472A-B503-51571B9D50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5E03F9-69B4-43A8-9EDC-507DC34C6E08}" type="slidenum">
              <a:rPr lang="en-US" altLang="zh-CN" sz="1300"/>
            </a:fld>
            <a:endParaRPr lang="en-US" altLang="zh-CN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建立理想模型是科学研究中经常应用并且行之有效的方法。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DED381-362D-4E6F-A40F-4CCC60CE18DF}" type="slidenum">
              <a:rPr lang="en-US" altLang="zh-CN" sz="1300"/>
            </a:fld>
            <a:endParaRPr lang="en-US" altLang="zh-CN" sz="13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建立理想模型是科学研究中经常应用并且行之有效的方法。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能否看做质点，取决于物体的线度在运动中所起的作用。不能把整个物体当做质点时，可以把物体视为由许多小体积元组成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889E8E-CB74-4128-AA1E-ECBA5F201DA1}" type="slidenum">
              <a:rPr lang="en-US" altLang="zh-CN" sz="1300"/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500" b="1">
                <a:latin typeface="Arial" panose="020B0604020202020204" pitchFamily="34" charset="0"/>
                <a:ea typeface="楷体_GB2312" pitchFamily="49" charset="-122"/>
              </a:rPr>
              <a:t>它给出任一时刻质点的位置</a:t>
            </a:r>
            <a:r>
              <a:rPr lang="zh-CN" altLang="en-US" sz="2200" b="1" noProof="1">
                <a:latin typeface="宋体" panose="02010600030101010101" pitchFamily="2" charset="-122"/>
              </a:rPr>
              <a:t>，</a:t>
            </a:r>
            <a:r>
              <a:rPr lang="zh-CN" altLang="en-US" sz="3500" b="1" noProof="1">
                <a:latin typeface="楷体_GB2312" pitchFamily="49" charset="-122"/>
                <a:ea typeface="楷体_GB2312" pitchFamily="49" charset="-122"/>
              </a:rPr>
              <a:t>表示质点的运动规律</a:t>
            </a:r>
            <a:r>
              <a:rPr lang="zh-CN" altLang="zh-CN" sz="3500" b="1" noProof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500" b="1" noProof="1">
                <a:latin typeface="宋体" panose="02010600030101010101" pitchFamily="2" charset="-122"/>
                <a:ea typeface="楷体_GB2312" pitchFamily="49" charset="-122"/>
              </a:rPr>
              <a:t>称为质点的</a:t>
            </a:r>
            <a:r>
              <a:rPr lang="zh-CN" altLang="en-US" sz="3500" b="1" u="sng">
                <a:solidFill>
                  <a:schemeClr val="tx2"/>
                </a:solidFill>
                <a:latin typeface="宋体" panose="02010600030101010101" pitchFamily="2" charset="-122"/>
                <a:ea typeface="楷体_GB2312" pitchFamily="49" charset="-122"/>
              </a:rPr>
              <a:t>运动方程</a:t>
            </a:r>
            <a:r>
              <a:rPr lang="zh-CN" altLang="en-US" sz="3500" b="1">
                <a:latin typeface="宋体" panose="02010600030101010101" pitchFamily="2" charset="-122"/>
                <a:ea typeface="楷体_GB2312" pitchFamily="49" charset="-122"/>
              </a:rPr>
              <a:t>。</a:t>
            </a:r>
            <a:endParaRPr lang="zh-CN" altLang="en-US" sz="3500" b="1">
              <a:latin typeface="宋体" panose="02010600030101010101" pitchFamily="2" charset="-122"/>
              <a:ea typeface="楷体_GB2312" pitchFamily="49" charset="-122"/>
            </a:endParaRPr>
          </a:p>
          <a:p>
            <a:r>
              <a:rPr lang="zh-CN" altLang="en-US" sz="3000" b="1">
                <a:latin typeface="Arial" panose="020B0604020202020204" pitchFamily="34" charset="0"/>
              </a:rPr>
              <a:t>物体的真实运动可以看成是几个各自独立进行的运动叠加而成。</a:t>
            </a:r>
            <a:endParaRPr lang="zh-CN" altLang="en-US" sz="30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3276FE-0041-4CC1-A09E-87D0F2C4FF87}" type="slidenum">
              <a:rPr lang="en-US" altLang="zh-CN" sz="1300"/>
            </a:fld>
            <a:endParaRPr lang="en-US" altLang="zh-CN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500" b="1" dirty="0">
                <a:latin typeface="楷体_GB2312" pitchFamily="49" charset="-122"/>
                <a:ea typeface="楷体_GB2312" pitchFamily="49" charset="-122"/>
              </a:rPr>
              <a:t>路程是</a:t>
            </a:r>
            <a:r>
              <a:rPr lang="en-US" altLang="zh-CN" sz="3500" b="1" dirty="0" err="1">
                <a:latin typeface="楷体_GB2312" pitchFamily="49" charset="-122"/>
                <a:ea typeface="楷体_GB2312" pitchFamily="49" charset="-122"/>
              </a:rPr>
              <a:t>Δ</a:t>
            </a:r>
            <a:r>
              <a:rPr lang="en-US" altLang="zh-CN" sz="3500" b="1" i="1" dirty="0" err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3500" b="1" dirty="0">
                <a:latin typeface="楷体_GB2312" pitchFamily="49" charset="-122"/>
                <a:ea typeface="楷体_GB2312" pitchFamily="49" charset="-122"/>
              </a:rPr>
              <a:t>内走过的</a:t>
            </a:r>
            <a:r>
              <a:rPr lang="zh-CN" altLang="en-US" sz="35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轨道的长度</a:t>
            </a:r>
            <a:r>
              <a:rPr lang="zh-CN" altLang="en-US" sz="3500" b="1" dirty="0">
                <a:latin typeface="楷体_GB2312" pitchFamily="49" charset="-122"/>
                <a:ea typeface="楷体_GB2312" pitchFamily="49" charset="-122"/>
              </a:rPr>
              <a:t>，而位移大小是质点实际移动的直线距离</a:t>
            </a:r>
            <a:r>
              <a:rPr lang="en-US" altLang="zh-CN" sz="35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000" b="1" dirty="0">
                <a:latin typeface="Arial" panose="020B0604020202020204" pitchFamily="34" charset="0"/>
              </a:rPr>
              <a:t>如质点绕圆周一圈回到起点，</a:t>
            </a:r>
            <a:r>
              <a:rPr lang="zh-CN" altLang="en-US" sz="3000" b="1" dirty="0">
                <a:solidFill>
                  <a:schemeClr val="folHlink"/>
                </a:solidFill>
                <a:latin typeface="Arial" panose="020B0604020202020204" pitchFamily="34" charset="0"/>
              </a:rPr>
              <a:t>位移为零</a:t>
            </a:r>
            <a:r>
              <a:rPr lang="zh-CN" altLang="en-US" sz="3000" b="1" dirty="0">
                <a:latin typeface="Arial" panose="020B0604020202020204" pitchFamily="34" charset="0"/>
              </a:rPr>
              <a:t>，</a:t>
            </a:r>
            <a:r>
              <a:rPr lang="zh-CN" altLang="en-US" sz="3000" b="1" dirty="0">
                <a:solidFill>
                  <a:schemeClr val="folHlink"/>
                </a:solidFill>
                <a:latin typeface="Arial" panose="020B0604020202020204" pitchFamily="34" charset="0"/>
              </a:rPr>
              <a:t>路程等于圆周长</a:t>
            </a:r>
            <a:r>
              <a:rPr lang="zh-CN" altLang="en-US" sz="3000" b="1" dirty="0">
                <a:latin typeface="Arial" panose="020B0604020202020204" pitchFamily="34" charset="0"/>
              </a:rPr>
              <a:t>。</a:t>
            </a:r>
            <a:endParaRPr lang="en-US" altLang="zh-CN" sz="3000" b="1" dirty="0">
              <a:latin typeface="Arial" panose="020B0604020202020204" pitchFamily="34" charset="0"/>
            </a:endParaRPr>
          </a:p>
          <a:p>
            <a:r>
              <a:rPr lang="en-US" altLang="zh-CN" sz="3000" b="1" dirty="0">
                <a:latin typeface="Arial" panose="020B0604020202020204" pitchFamily="34" charset="0"/>
              </a:rPr>
              <a:t>(1)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位移是矢量，路程是标量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  <a:p>
            <a:r>
              <a:rPr kumimoji="1" lang="en-US" altLang="zh-CN" sz="3200" b="1" dirty="0">
                <a:latin typeface="Times New Roman" panose="02020603050405020304" pitchFamily="18" charset="0"/>
              </a:rPr>
              <a:t>(2)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两点间位移是唯一的。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  <a:p>
            <a:r>
              <a:rPr kumimoji="1" lang="en-US" altLang="zh-CN" sz="3200" b="1" dirty="0">
                <a:latin typeface="Times New Roman" panose="02020603050405020304" pitchFamily="18" charset="0"/>
              </a:rPr>
              <a:t>(3)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位移的大小与路程一般不等。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Rou </a:t>
            </a:r>
            <a:r>
              <a:rPr lang="zh-CN" altLang="en-US">
                <a:latin typeface="Arial" panose="020B0604020202020204" pitchFamily="34" charset="0"/>
              </a:rPr>
              <a:t>为曲率半径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7A85FB-863B-4796-B933-EA78CCDBE950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D156C6-A71B-47DA-A33D-D8FD92CC5368}" type="slidenum">
              <a:rPr lang="en-US" altLang="zh-CN" sz="1300"/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000" b="1">
                <a:latin typeface="Arial" panose="020B0604020202020204" pitchFamily="34" charset="0"/>
              </a:rPr>
              <a:t>如</a:t>
            </a:r>
            <a:r>
              <a:rPr lang="zh-CN" altLang="en-US" sz="3000" b="1">
                <a:solidFill>
                  <a:schemeClr val="folHlink"/>
                </a:solidFill>
                <a:latin typeface="Arial" panose="020B0604020202020204" pitchFamily="34" charset="0"/>
              </a:rPr>
              <a:t>抛体运动</a:t>
            </a:r>
            <a:r>
              <a:rPr lang="zh-CN" altLang="en-US" sz="3000" b="1">
                <a:latin typeface="Arial" panose="020B0604020202020204" pitchFamily="34" charset="0"/>
              </a:rPr>
              <a:t>，加速度为</a:t>
            </a:r>
            <a:r>
              <a:rPr lang="zh-CN" altLang="en-US" sz="3000" b="1">
                <a:solidFill>
                  <a:schemeClr val="accent1"/>
                </a:solidFill>
                <a:latin typeface="Arial" panose="020B0604020202020204" pitchFamily="34" charset="0"/>
              </a:rPr>
              <a:t>重力加速度</a:t>
            </a:r>
            <a:r>
              <a:rPr lang="zh-CN" altLang="en-US" sz="3000" b="1">
                <a:latin typeface="Arial" panose="020B0604020202020204" pitchFamily="34" charset="0"/>
              </a:rPr>
              <a:t>。</a:t>
            </a:r>
            <a:endParaRPr lang="zh-CN" altLang="en-US" sz="30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D13EB5-A85A-4F96-9043-29896C16AF96}" type="slidenum">
              <a:rPr lang="en-US" altLang="zh-CN" sz="1300"/>
            </a:fld>
            <a:endParaRPr lang="en-US" altLang="zh-CN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26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匀速</a:t>
            </a:r>
            <a:r>
              <a:rPr lang="zh-CN" altLang="en-US" sz="26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zh-CN" altLang="zh-CN" sz="26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直线运动</a:t>
            </a:r>
            <a:r>
              <a:rPr lang="zh-CN" altLang="en-US" sz="26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？</a:t>
            </a:r>
            <a:r>
              <a:rPr lang="zh-CN" altLang="zh-CN" sz="26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匀变速</a:t>
            </a:r>
            <a:r>
              <a:rPr lang="zh-CN" altLang="en-US" sz="26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zh-CN" altLang="zh-CN" sz="26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直线运动</a:t>
            </a:r>
            <a:r>
              <a:rPr lang="zh-CN" altLang="en-US" sz="26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？</a:t>
            </a:r>
            <a:endParaRPr lang="zh-CN" altLang="en-US" sz="2600" b="1">
              <a:solidFill>
                <a:schemeClr val="accent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E62861-4ABF-49E9-89E9-08B29F7AD512}" type="slidenum">
              <a:rPr lang="en-US" altLang="zh-CN" sz="1300"/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1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000" b="1">
                <a:solidFill>
                  <a:schemeClr val="fol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空间的测量和时间的测量与运动无关。</a:t>
            </a:r>
            <a:endParaRPr lang="zh-CN" altLang="en-US" sz="3000" b="1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CA808-54C4-417C-A8A6-65F0E6FB3A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838A-90E9-47AE-84EB-E2ACF34A8A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EE033-6F5B-4E95-A5B1-C51759A4D0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305F2-B05F-439D-82A0-0C63E3B50E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2F6D-3389-4A61-9666-6CC000F563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5D12E-B3CC-4E28-B80F-3F376830E4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44220-A829-400D-8C7E-3228A78E69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CEDE7-32C2-4837-940A-086B6E46B5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1B824-5463-457C-BB8D-A694054F96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0B51B-256C-4E11-8E52-83DB000A00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E2AC3-CA3B-47B0-939A-F4CBC8B18B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00875" y="642937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200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23B03BB5-05F5-47EE-818A-D523F184F0C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3.e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91.bin"/><Relationship Id="rId21" Type="http://schemas.openxmlformats.org/officeDocument/2006/relationships/notesSlide" Target="../notesSlides/notesSlide5.xml"/><Relationship Id="rId20" Type="http://schemas.openxmlformats.org/officeDocument/2006/relationships/vmlDrawing" Target="../drawings/vmlDrawing7.vml"/><Relationship Id="rId2" Type="http://schemas.openxmlformats.org/officeDocument/2006/relationships/image" Target="../media/image90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98.bin"/><Relationship Id="rId16" Type="http://schemas.openxmlformats.org/officeDocument/2006/relationships/image" Target="../media/image97.emf"/><Relationship Id="rId15" Type="http://schemas.openxmlformats.org/officeDocument/2006/relationships/oleObject" Target="../embeddings/oleObject97.bin"/><Relationship Id="rId14" Type="http://schemas.openxmlformats.org/officeDocument/2006/relationships/image" Target="../media/image96.e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95.e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4.emf"/><Relationship Id="rId1" Type="http://schemas.openxmlformats.org/officeDocument/2006/relationships/oleObject" Target="../embeddings/oleObject9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02.e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101.bin"/><Relationship Id="rId42" Type="http://schemas.openxmlformats.org/officeDocument/2006/relationships/vmlDrawing" Target="../drawings/vmlDrawing8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18.emf"/><Relationship Id="rId4" Type="http://schemas.openxmlformats.org/officeDocument/2006/relationships/image" Target="../media/image100.emf"/><Relationship Id="rId39" Type="http://schemas.openxmlformats.org/officeDocument/2006/relationships/oleObject" Target="../embeddings/oleObject118.bin"/><Relationship Id="rId38" Type="http://schemas.openxmlformats.org/officeDocument/2006/relationships/image" Target="../media/image117.emf"/><Relationship Id="rId37" Type="http://schemas.openxmlformats.org/officeDocument/2006/relationships/oleObject" Target="../embeddings/oleObject117.bin"/><Relationship Id="rId36" Type="http://schemas.openxmlformats.org/officeDocument/2006/relationships/image" Target="../media/image116.emf"/><Relationship Id="rId35" Type="http://schemas.openxmlformats.org/officeDocument/2006/relationships/oleObject" Target="../embeddings/oleObject116.bin"/><Relationship Id="rId34" Type="http://schemas.openxmlformats.org/officeDocument/2006/relationships/image" Target="../media/image115.emf"/><Relationship Id="rId33" Type="http://schemas.openxmlformats.org/officeDocument/2006/relationships/oleObject" Target="../embeddings/oleObject115.bin"/><Relationship Id="rId32" Type="http://schemas.openxmlformats.org/officeDocument/2006/relationships/image" Target="../media/image114.wmf"/><Relationship Id="rId31" Type="http://schemas.openxmlformats.org/officeDocument/2006/relationships/oleObject" Target="../embeddings/oleObject114.bin"/><Relationship Id="rId30" Type="http://schemas.openxmlformats.org/officeDocument/2006/relationships/image" Target="../media/image113.emf"/><Relationship Id="rId3" Type="http://schemas.openxmlformats.org/officeDocument/2006/relationships/oleObject" Target="../embeddings/oleObject100.bin"/><Relationship Id="rId29" Type="http://schemas.openxmlformats.org/officeDocument/2006/relationships/oleObject" Target="../embeddings/oleObject113.bin"/><Relationship Id="rId28" Type="http://schemas.openxmlformats.org/officeDocument/2006/relationships/image" Target="../media/image112.emf"/><Relationship Id="rId27" Type="http://schemas.openxmlformats.org/officeDocument/2006/relationships/oleObject" Target="../embeddings/oleObject112.bin"/><Relationship Id="rId26" Type="http://schemas.openxmlformats.org/officeDocument/2006/relationships/image" Target="../media/image111.emf"/><Relationship Id="rId25" Type="http://schemas.openxmlformats.org/officeDocument/2006/relationships/oleObject" Target="../embeddings/oleObject111.bin"/><Relationship Id="rId24" Type="http://schemas.openxmlformats.org/officeDocument/2006/relationships/image" Target="../media/image110.emf"/><Relationship Id="rId23" Type="http://schemas.openxmlformats.org/officeDocument/2006/relationships/oleObject" Target="../embeddings/oleObject110.bin"/><Relationship Id="rId22" Type="http://schemas.openxmlformats.org/officeDocument/2006/relationships/image" Target="../media/image109.e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108.emf"/><Relationship Id="rId2" Type="http://schemas.openxmlformats.org/officeDocument/2006/relationships/image" Target="../media/image99.e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107.e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106.e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105.e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104.e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03.emf"/><Relationship Id="rId1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22.e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1.emf"/><Relationship Id="rId59" Type="http://schemas.openxmlformats.org/officeDocument/2006/relationships/notesSlide" Target="../notesSlides/notesSlide6.xml"/><Relationship Id="rId58" Type="http://schemas.openxmlformats.org/officeDocument/2006/relationships/vmlDrawing" Target="../drawings/vmlDrawing9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146.emf"/><Relationship Id="rId55" Type="http://schemas.openxmlformats.org/officeDocument/2006/relationships/oleObject" Target="../embeddings/oleObject146.bin"/><Relationship Id="rId54" Type="http://schemas.openxmlformats.org/officeDocument/2006/relationships/image" Target="../media/image145.emf"/><Relationship Id="rId53" Type="http://schemas.openxmlformats.org/officeDocument/2006/relationships/oleObject" Target="../embeddings/oleObject145.bin"/><Relationship Id="rId52" Type="http://schemas.openxmlformats.org/officeDocument/2006/relationships/image" Target="../media/image144.emf"/><Relationship Id="rId51" Type="http://schemas.openxmlformats.org/officeDocument/2006/relationships/oleObject" Target="../embeddings/oleObject144.bin"/><Relationship Id="rId50" Type="http://schemas.openxmlformats.org/officeDocument/2006/relationships/image" Target="../media/image143.emf"/><Relationship Id="rId5" Type="http://schemas.openxmlformats.org/officeDocument/2006/relationships/oleObject" Target="../embeddings/oleObject121.bin"/><Relationship Id="rId49" Type="http://schemas.openxmlformats.org/officeDocument/2006/relationships/oleObject" Target="../embeddings/oleObject143.bin"/><Relationship Id="rId48" Type="http://schemas.openxmlformats.org/officeDocument/2006/relationships/image" Target="../media/image142.emf"/><Relationship Id="rId47" Type="http://schemas.openxmlformats.org/officeDocument/2006/relationships/oleObject" Target="../embeddings/oleObject142.bin"/><Relationship Id="rId46" Type="http://schemas.openxmlformats.org/officeDocument/2006/relationships/image" Target="../media/image141.emf"/><Relationship Id="rId45" Type="http://schemas.openxmlformats.org/officeDocument/2006/relationships/oleObject" Target="../embeddings/oleObject141.bin"/><Relationship Id="rId44" Type="http://schemas.openxmlformats.org/officeDocument/2006/relationships/image" Target="../media/image140.emf"/><Relationship Id="rId43" Type="http://schemas.openxmlformats.org/officeDocument/2006/relationships/oleObject" Target="../embeddings/oleObject140.bin"/><Relationship Id="rId42" Type="http://schemas.openxmlformats.org/officeDocument/2006/relationships/image" Target="../media/image139.emf"/><Relationship Id="rId41" Type="http://schemas.openxmlformats.org/officeDocument/2006/relationships/oleObject" Target="../embeddings/oleObject139.bin"/><Relationship Id="rId40" Type="http://schemas.openxmlformats.org/officeDocument/2006/relationships/image" Target="../media/image138.emf"/><Relationship Id="rId4" Type="http://schemas.openxmlformats.org/officeDocument/2006/relationships/image" Target="../media/image120.emf"/><Relationship Id="rId39" Type="http://schemas.openxmlformats.org/officeDocument/2006/relationships/oleObject" Target="../embeddings/oleObject138.bin"/><Relationship Id="rId38" Type="http://schemas.openxmlformats.org/officeDocument/2006/relationships/image" Target="../media/image137.emf"/><Relationship Id="rId37" Type="http://schemas.openxmlformats.org/officeDocument/2006/relationships/oleObject" Target="../embeddings/oleObject137.bin"/><Relationship Id="rId36" Type="http://schemas.openxmlformats.org/officeDocument/2006/relationships/image" Target="../media/image136.emf"/><Relationship Id="rId35" Type="http://schemas.openxmlformats.org/officeDocument/2006/relationships/oleObject" Target="../embeddings/oleObject136.bin"/><Relationship Id="rId34" Type="http://schemas.openxmlformats.org/officeDocument/2006/relationships/image" Target="../media/image135.emf"/><Relationship Id="rId33" Type="http://schemas.openxmlformats.org/officeDocument/2006/relationships/oleObject" Target="../embeddings/oleObject135.bin"/><Relationship Id="rId32" Type="http://schemas.openxmlformats.org/officeDocument/2006/relationships/image" Target="../media/image134.emf"/><Relationship Id="rId31" Type="http://schemas.openxmlformats.org/officeDocument/2006/relationships/oleObject" Target="../embeddings/oleObject134.bin"/><Relationship Id="rId30" Type="http://schemas.openxmlformats.org/officeDocument/2006/relationships/image" Target="../media/image133.emf"/><Relationship Id="rId3" Type="http://schemas.openxmlformats.org/officeDocument/2006/relationships/oleObject" Target="../embeddings/oleObject120.bin"/><Relationship Id="rId29" Type="http://schemas.openxmlformats.org/officeDocument/2006/relationships/oleObject" Target="../embeddings/oleObject133.bin"/><Relationship Id="rId28" Type="http://schemas.openxmlformats.org/officeDocument/2006/relationships/image" Target="../media/image132.emf"/><Relationship Id="rId27" Type="http://schemas.openxmlformats.org/officeDocument/2006/relationships/oleObject" Target="../embeddings/oleObject132.bin"/><Relationship Id="rId26" Type="http://schemas.openxmlformats.org/officeDocument/2006/relationships/image" Target="../media/image131.emf"/><Relationship Id="rId25" Type="http://schemas.openxmlformats.org/officeDocument/2006/relationships/oleObject" Target="../embeddings/oleObject131.bin"/><Relationship Id="rId24" Type="http://schemas.openxmlformats.org/officeDocument/2006/relationships/image" Target="../media/image130.emf"/><Relationship Id="rId23" Type="http://schemas.openxmlformats.org/officeDocument/2006/relationships/oleObject" Target="../embeddings/oleObject130.bin"/><Relationship Id="rId22" Type="http://schemas.openxmlformats.org/officeDocument/2006/relationships/image" Target="../media/image129.emf"/><Relationship Id="rId21" Type="http://schemas.openxmlformats.org/officeDocument/2006/relationships/oleObject" Target="../embeddings/oleObject129.bin"/><Relationship Id="rId20" Type="http://schemas.openxmlformats.org/officeDocument/2006/relationships/image" Target="../media/image128.emf"/><Relationship Id="rId2" Type="http://schemas.openxmlformats.org/officeDocument/2006/relationships/image" Target="../media/image119.emf"/><Relationship Id="rId19" Type="http://schemas.openxmlformats.org/officeDocument/2006/relationships/oleObject" Target="../embeddings/oleObject128.bin"/><Relationship Id="rId18" Type="http://schemas.openxmlformats.org/officeDocument/2006/relationships/image" Target="../media/image127.emf"/><Relationship Id="rId17" Type="http://schemas.openxmlformats.org/officeDocument/2006/relationships/oleObject" Target="../embeddings/oleObject127.bin"/><Relationship Id="rId16" Type="http://schemas.openxmlformats.org/officeDocument/2006/relationships/image" Target="../media/image126.emf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125.e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24.e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23.emf"/><Relationship Id="rId1" Type="http://schemas.openxmlformats.org/officeDocument/2006/relationships/oleObject" Target="../embeddings/oleObject11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50.e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49.emf"/><Relationship Id="rId5" Type="http://schemas.openxmlformats.org/officeDocument/2006/relationships/oleObject" Target="../embeddings/oleObject149.bin"/><Relationship Id="rId40" Type="http://schemas.openxmlformats.org/officeDocument/2006/relationships/vmlDrawing" Target="../drawings/vmlDrawing10.vml"/><Relationship Id="rId4" Type="http://schemas.openxmlformats.org/officeDocument/2006/relationships/image" Target="../media/image148.e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65.emf"/><Relationship Id="rId37" Type="http://schemas.openxmlformats.org/officeDocument/2006/relationships/oleObject" Target="../embeddings/oleObject165.bin"/><Relationship Id="rId36" Type="http://schemas.openxmlformats.org/officeDocument/2006/relationships/image" Target="../media/image164.emf"/><Relationship Id="rId35" Type="http://schemas.openxmlformats.org/officeDocument/2006/relationships/oleObject" Target="../embeddings/oleObject164.bin"/><Relationship Id="rId34" Type="http://schemas.openxmlformats.org/officeDocument/2006/relationships/image" Target="../media/image163.emf"/><Relationship Id="rId33" Type="http://schemas.openxmlformats.org/officeDocument/2006/relationships/oleObject" Target="../embeddings/oleObject163.bin"/><Relationship Id="rId32" Type="http://schemas.openxmlformats.org/officeDocument/2006/relationships/image" Target="../media/image162.emf"/><Relationship Id="rId31" Type="http://schemas.openxmlformats.org/officeDocument/2006/relationships/oleObject" Target="../embeddings/oleObject162.bin"/><Relationship Id="rId30" Type="http://schemas.openxmlformats.org/officeDocument/2006/relationships/image" Target="../media/image161.emf"/><Relationship Id="rId3" Type="http://schemas.openxmlformats.org/officeDocument/2006/relationships/oleObject" Target="../embeddings/oleObject148.bin"/><Relationship Id="rId29" Type="http://schemas.openxmlformats.org/officeDocument/2006/relationships/oleObject" Target="../embeddings/oleObject161.bin"/><Relationship Id="rId28" Type="http://schemas.openxmlformats.org/officeDocument/2006/relationships/image" Target="../media/image160.emf"/><Relationship Id="rId27" Type="http://schemas.openxmlformats.org/officeDocument/2006/relationships/oleObject" Target="../embeddings/oleObject160.bin"/><Relationship Id="rId26" Type="http://schemas.openxmlformats.org/officeDocument/2006/relationships/image" Target="../media/image159.emf"/><Relationship Id="rId25" Type="http://schemas.openxmlformats.org/officeDocument/2006/relationships/oleObject" Target="../embeddings/oleObject159.bin"/><Relationship Id="rId24" Type="http://schemas.openxmlformats.org/officeDocument/2006/relationships/image" Target="../media/image158.emf"/><Relationship Id="rId23" Type="http://schemas.openxmlformats.org/officeDocument/2006/relationships/oleObject" Target="../embeddings/oleObject158.bin"/><Relationship Id="rId22" Type="http://schemas.openxmlformats.org/officeDocument/2006/relationships/image" Target="../media/image157.emf"/><Relationship Id="rId21" Type="http://schemas.openxmlformats.org/officeDocument/2006/relationships/oleObject" Target="../embeddings/oleObject157.bin"/><Relationship Id="rId20" Type="http://schemas.openxmlformats.org/officeDocument/2006/relationships/image" Target="../media/image156.emf"/><Relationship Id="rId2" Type="http://schemas.openxmlformats.org/officeDocument/2006/relationships/image" Target="../media/image147.emf"/><Relationship Id="rId19" Type="http://schemas.openxmlformats.org/officeDocument/2006/relationships/oleObject" Target="../embeddings/oleObject156.bin"/><Relationship Id="rId18" Type="http://schemas.openxmlformats.org/officeDocument/2006/relationships/image" Target="../media/image155.emf"/><Relationship Id="rId17" Type="http://schemas.openxmlformats.org/officeDocument/2006/relationships/oleObject" Target="../embeddings/oleObject155.bin"/><Relationship Id="rId16" Type="http://schemas.openxmlformats.org/officeDocument/2006/relationships/image" Target="../media/image154.e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53.e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52.e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51.emf"/><Relationship Id="rId1" Type="http://schemas.openxmlformats.org/officeDocument/2006/relationships/oleObject" Target="../embeddings/oleObject14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9.e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7.emf"/><Relationship Id="rId33" Type="http://schemas.openxmlformats.org/officeDocument/2006/relationships/notesSlide" Target="../notesSlides/notesSlide7.xml"/><Relationship Id="rId32" Type="http://schemas.openxmlformats.org/officeDocument/2006/relationships/vmlDrawing" Target="../drawings/vmlDrawing11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80.emf"/><Relationship Id="rId3" Type="http://schemas.openxmlformats.org/officeDocument/2006/relationships/oleObject" Target="../embeddings/oleObject167.bin"/><Relationship Id="rId29" Type="http://schemas.openxmlformats.org/officeDocument/2006/relationships/oleObject" Target="../embeddings/oleObject180.bin"/><Relationship Id="rId28" Type="http://schemas.openxmlformats.org/officeDocument/2006/relationships/image" Target="../media/image179.emf"/><Relationship Id="rId27" Type="http://schemas.openxmlformats.org/officeDocument/2006/relationships/oleObject" Target="../embeddings/oleObject179.bin"/><Relationship Id="rId26" Type="http://schemas.openxmlformats.org/officeDocument/2006/relationships/image" Target="../media/image178.emf"/><Relationship Id="rId25" Type="http://schemas.openxmlformats.org/officeDocument/2006/relationships/oleObject" Target="../embeddings/oleObject178.bin"/><Relationship Id="rId24" Type="http://schemas.openxmlformats.org/officeDocument/2006/relationships/image" Target="../media/image177.emf"/><Relationship Id="rId23" Type="http://schemas.openxmlformats.org/officeDocument/2006/relationships/oleObject" Target="../embeddings/oleObject177.bin"/><Relationship Id="rId22" Type="http://schemas.openxmlformats.org/officeDocument/2006/relationships/image" Target="../media/image176.emf"/><Relationship Id="rId21" Type="http://schemas.openxmlformats.org/officeDocument/2006/relationships/oleObject" Target="../embeddings/oleObject176.bin"/><Relationship Id="rId20" Type="http://schemas.openxmlformats.org/officeDocument/2006/relationships/image" Target="../media/image175.emf"/><Relationship Id="rId2" Type="http://schemas.openxmlformats.org/officeDocument/2006/relationships/image" Target="../media/image166.e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74.e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73.e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72.e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71.e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70.emf"/><Relationship Id="rId1" Type="http://schemas.openxmlformats.org/officeDocument/2006/relationships/oleObject" Target="../embeddings/oleObject16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84.e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83.e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2.emf"/><Relationship Id="rId32" Type="http://schemas.openxmlformats.org/officeDocument/2006/relationships/vmlDrawing" Target="../drawings/vmlDrawing1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95.emf"/><Relationship Id="rId3" Type="http://schemas.openxmlformats.org/officeDocument/2006/relationships/oleObject" Target="../embeddings/oleObject182.bin"/><Relationship Id="rId29" Type="http://schemas.openxmlformats.org/officeDocument/2006/relationships/oleObject" Target="../embeddings/oleObject195.bin"/><Relationship Id="rId28" Type="http://schemas.openxmlformats.org/officeDocument/2006/relationships/image" Target="../media/image194.emf"/><Relationship Id="rId27" Type="http://schemas.openxmlformats.org/officeDocument/2006/relationships/oleObject" Target="../embeddings/oleObject194.bin"/><Relationship Id="rId26" Type="http://schemas.openxmlformats.org/officeDocument/2006/relationships/image" Target="../media/image193.emf"/><Relationship Id="rId25" Type="http://schemas.openxmlformats.org/officeDocument/2006/relationships/oleObject" Target="../embeddings/oleObject193.bin"/><Relationship Id="rId24" Type="http://schemas.openxmlformats.org/officeDocument/2006/relationships/image" Target="../media/image192.emf"/><Relationship Id="rId23" Type="http://schemas.openxmlformats.org/officeDocument/2006/relationships/oleObject" Target="../embeddings/oleObject192.bin"/><Relationship Id="rId22" Type="http://schemas.openxmlformats.org/officeDocument/2006/relationships/image" Target="../media/image191.e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90.emf"/><Relationship Id="rId2" Type="http://schemas.openxmlformats.org/officeDocument/2006/relationships/image" Target="../media/image181.e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89.e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88.e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87.e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86.e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85.emf"/><Relationship Id="rId1" Type="http://schemas.openxmlformats.org/officeDocument/2006/relationships/oleObject" Target="../embeddings/oleObject18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199.e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7.emf"/><Relationship Id="rId3" Type="http://schemas.openxmlformats.org/officeDocument/2006/relationships/oleObject" Target="../embeddings/oleObject197.bin"/><Relationship Id="rId2" Type="http://schemas.openxmlformats.org/officeDocument/2006/relationships/image" Target="../media/image196.e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03.emf"/><Relationship Id="rId15" Type="http://schemas.openxmlformats.org/officeDocument/2006/relationships/oleObject" Target="../embeddings/oleObject203.bin"/><Relationship Id="rId14" Type="http://schemas.openxmlformats.org/officeDocument/2006/relationships/image" Target="../media/image202.emf"/><Relationship Id="rId13" Type="http://schemas.openxmlformats.org/officeDocument/2006/relationships/oleObject" Target="../embeddings/oleObject202.bin"/><Relationship Id="rId12" Type="http://schemas.openxmlformats.org/officeDocument/2006/relationships/image" Target="../media/image201.e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200.emf"/><Relationship Id="rId1" Type="http://schemas.openxmlformats.org/officeDocument/2006/relationships/oleObject" Target="../embeddings/oleObject19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207.e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206.e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5.emf"/><Relationship Id="rId3" Type="http://schemas.openxmlformats.org/officeDocument/2006/relationships/oleObject" Target="../embeddings/oleObject205.bin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14.emf"/><Relationship Id="rId21" Type="http://schemas.openxmlformats.org/officeDocument/2006/relationships/oleObject" Target="../embeddings/oleObject214.bin"/><Relationship Id="rId20" Type="http://schemas.openxmlformats.org/officeDocument/2006/relationships/image" Target="../media/image213.emf"/><Relationship Id="rId2" Type="http://schemas.openxmlformats.org/officeDocument/2006/relationships/image" Target="../media/image204.emf"/><Relationship Id="rId19" Type="http://schemas.openxmlformats.org/officeDocument/2006/relationships/oleObject" Target="../embeddings/oleObject213.bin"/><Relationship Id="rId18" Type="http://schemas.openxmlformats.org/officeDocument/2006/relationships/image" Target="../media/image212.emf"/><Relationship Id="rId17" Type="http://schemas.openxmlformats.org/officeDocument/2006/relationships/oleObject" Target="../embeddings/oleObject212.bin"/><Relationship Id="rId16" Type="http://schemas.openxmlformats.org/officeDocument/2006/relationships/image" Target="../media/image211.emf"/><Relationship Id="rId15" Type="http://schemas.openxmlformats.org/officeDocument/2006/relationships/oleObject" Target="../embeddings/oleObject211.bin"/><Relationship Id="rId14" Type="http://schemas.openxmlformats.org/officeDocument/2006/relationships/image" Target="../media/image210.emf"/><Relationship Id="rId13" Type="http://schemas.openxmlformats.org/officeDocument/2006/relationships/oleObject" Target="../embeddings/oleObject210.bin"/><Relationship Id="rId12" Type="http://schemas.openxmlformats.org/officeDocument/2006/relationships/image" Target="../media/image209.emf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208.emf"/><Relationship Id="rId1" Type="http://schemas.openxmlformats.org/officeDocument/2006/relationships/oleObject" Target="../embeddings/oleObject20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18.e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16.emf"/><Relationship Id="rId34" Type="http://schemas.openxmlformats.org/officeDocument/2006/relationships/vmlDrawing" Target="../drawings/vmlDrawing15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30.emf"/><Relationship Id="rId31" Type="http://schemas.openxmlformats.org/officeDocument/2006/relationships/oleObject" Target="../embeddings/oleObject230.bin"/><Relationship Id="rId30" Type="http://schemas.openxmlformats.org/officeDocument/2006/relationships/image" Target="../media/image229.emf"/><Relationship Id="rId3" Type="http://schemas.openxmlformats.org/officeDocument/2006/relationships/oleObject" Target="../embeddings/oleObject216.bin"/><Relationship Id="rId29" Type="http://schemas.openxmlformats.org/officeDocument/2006/relationships/oleObject" Target="../embeddings/oleObject229.bin"/><Relationship Id="rId28" Type="http://schemas.openxmlformats.org/officeDocument/2006/relationships/image" Target="../media/image228.emf"/><Relationship Id="rId27" Type="http://schemas.openxmlformats.org/officeDocument/2006/relationships/oleObject" Target="../embeddings/oleObject228.bin"/><Relationship Id="rId26" Type="http://schemas.openxmlformats.org/officeDocument/2006/relationships/image" Target="../media/image227.emf"/><Relationship Id="rId25" Type="http://schemas.openxmlformats.org/officeDocument/2006/relationships/oleObject" Target="../embeddings/oleObject227.bin"/><Relationship Id="rId24" Type="http://schemas.openxmlformats.org/officeDocument/2006/relationships/image" Target="../media/image226.emf"/><Relationship Id="rId23" Type="http://schemas.openxmlformats.org/officeDocument/2006/relationships/oleObject" Target="../embeddings/oleObject226.bin"/><Relationship Id="rId22" Type="http://schemas.openxmlformats.org/officeDocument/2006/relationships/image" Target="../media/image225.emf"/><Relationship Id="rId21" Type="http://schemas.openxmlformats.org/officeDocument/2006/relationships/oleObject" Target="../embeddings/oleObject225.bin"/><Relationship Id="rId20" Type="http://schemas.openxmlformats.org/officeDocument/2006/relationships/image" Target="../media/image224.wmf"/><Relationship Id="rId2" Type="http://schemas.openxmlformats.org/officeDocument/2006/relationships/image" Target="../media/image215.emf"/><Relationship Id="rId19" Type="http://schemas.openxmlformats.org/officeDocument/2006/relationships/oleObject" Target="../embeddings/oleObject224.bin"/><Relationship Id="rId18" Type="http://schemas.openxmlformats.org/officeDocument/2006/relationships/image" Target="../media/image223.emf"/><Relationship Id="rId17" Type="http://schemas.openxmlformats.org/officeDocument/2006/relationships/oleObject" Target="../embeddings/oleObject223.bin"/><Relationship Id="rId16" Type="http://schemas.openxmlformats.org/officeDocument/2006/relationships/image" Target="../media/image222.emf"/><Relationship Id="rId15" Type="http://schemas.openxmlformats.org/officeDocument/2006/relationships/oleObject" Target="../embeddings/oleObject222.bin"/><Relationship Id="rId14" Type="http://schemas.openxmlformats.org/officeDocument/2006/relationships/image" Target="../media/image221.emf"/><Relationship Id="rId13" Type="http://schemas.openxmlformats.org/officeDocument/2006/relationships/oleObject" Target="../embeddings/oleObject221.bin"/><Relationship Id="rId12" Type="http://schemas.openxmlformats.org/officeDocument/2006/relationships/image" Target="../media/image220.e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19.emf"/><Relationship Id="rId1" Type="http://schemas.openxmlformats.org/officeDocument/2006/relationships/oleObject" Target="../embeddings/oleObject215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2.emf"/><Relationship Id="rId3" Type="http://schemas.openxmlformats.org/officeDocument/2006/relationships/oleObject" Target="../embeddings/oleObject232.bin"/><Relationship Id="rId2" Type="http://schemas.openxmlformats.org/officeDocument/2006/relationships/image" Target="../media/image231.emf"/><Relationship Id="rId1" Type="http://schemas.openxmlformats.org/officeDocument/2006/relationships/oleObject" Target="../embeddings/oleObject23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image" Target="../media/image236.emf"/><Relationship Id="rId7" Type="http://schemas.openxmlformats.org/officeDocument/2006/relationships/oleObject" Target="../embeddings/oleObject236.bin"/><Relationship Id="rId6" Type="http://schemas.openxmlformats.org/officeDocument/2006/relationships/image" Target="../media/image235.emf"/><Relationship Id="rId52" Type="http://schemas.openxmlformats.org/officeDocument/2006/relationships/vmlDrawing" Target="../drawings/vmlDrawing17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257.emf"/><Relationship Id="rId5" Type="http://schemas.openxmlformats.org/officeDocument/2006/relationships/oleObject" Target="../embeddings/oleObject235.bin"/><Relationship Id="rId49" Type="http://schemas.openxmlformats.org/officeDocument/2006/relationships/oleObject" Target="../embeddings/oleObject257.bin"/><Relationship Id="rId48" Type="http://schemas.openxmlformats.org/officeDocument/2006/relationships/image" Target="../media/image256.emf"/><Relationship Id="rId47" Type="http://schemas.openxmlformats.org/officeDocument/2006/relationships/oleObject" Target="../embeddings/oleObject256.bin"/><Relationship Id="rId46" Type="http://schemas.openxmlformats.org/officeDocument/2006/relationships/image" Target="../media/image255.emf"/><Relationship Id="rId45" Type="http://schemas.openxmlformats.org/officeDocument/2006/relationships/oleObject" Target="../embeddings/oleObject255.bin"/><Relationship Id="rId44" Type="http://schemas.openxmlformats.org/officeDocument/2006/relationships/image" Target="../media/image254.emf"/><Relationship Id="rId43" Type="http://schemas.openxmlformats.org/officeDocument/2006/relationships/oleObject" Target="../embeddings/oleObject254.bin"/><Relationship Id="rId42" Type="http://schemas.openxmlformats.org/officeDocument/2006/relationships/image" Target="../media/image253.emf"/><Relationship Id="rId41" Type="http://schemas.openxmlformats.org/officeDocument/2006/relationships/oleObject" Target="../embeddings/oleObject253.bin"/><Relationship Id="rId40" Type="http://schemas.openxmlformats.org/officeDocument/2006/relationships/image" Target="../media/image252.emf"/><Relationship Id="rId4" Type="http://schemas.openxmlformats.org/officeDocument/2006/relationships/image" Target="../media/image234.emf"/><Relationship Id="rId39" Type="http://schemas.openxmlformats.org/officeDocument/2006/relationships/oleObject" Target="../embeddings/oleObject252.bin"/><Relationship Id="rId38" Type="http://schemas.openxmlformats.org/officeDocument/2006/relationships/image" Target="../media/image251.emf"/><Relationship Id="rId37" Type="http://schemas.openxmlformats.org/officeDocument/2006/relationships/oleObject" Target="../embeddings/oleObject251.bin"/><Relationship Id="rId36" Type="http://schemas.openxmlformats.org/officeDocument/2006/relationships/image" Target="../media/image250.emf"/><Relationship Id="rId35" Type="http://schemas.openxmlformats.org/officeDocument/2006/relationships/oleObject" Target="../embeddings/oleObject250.bin"/><Relationship Id="rId34" Type="http://schemas.openxmlformats.org/officeDocument/2006/relationships/image" Target="../media/image249.emf"/><Relationship Id="rId33" Type="http://schemas.openxmlformats.org/officeDocument/2006/relationships/oleObject" Target="../embeddings/oleObject249.bin"/><Relationship Id="rId32" Type="http://schemas.openxmlformats.org/officeDocument/2006/relationships/image" Target="../media/image248.emf"/><Relationship Id="rId31" Type="http://schemas.openxmlformats.org/officeDocument/2006/relationships/oleObject" Target="../embeddings/oleObject248.bin"/><Relationship Id="rId30" Type="http://schemas.openxmlformats.org/officeDocument/2006/relationships/image" Target="../media/image247.emf"/><Relationship Id="rId3" Type="http://schemas.openxmlformats.org/officeDocument/2006/relationships/oleObject" Target="../embeddings/oleObject234.bin"/><Relationship Id="rId29" Type="http://schemas.openxmlformats.org/officeDocument/2006/relationships/oleObject" Target="../embeddings/oleObject247.bin"/><Relationship Id="rId28" Type="http://schemas.openxmlformats.org/officeDocument/2006/relationships/image" Target="../media/image246.emf"/><Relationship Id="rId27" Type="http://schemas.openxmlformats.org/officeDocument/2006/relationships/oleObject" Target="../embeddings/oleObject246.bin"/><Relationship Id="rId26" Type="http://schemas.openxmlformats.org/officeDocument/2006/relationships/image" Target="../media/image245.emf"/><Relationship Id="rId25" Type="http://schemas.openxmlformats.org/officeDocument/2006/relationships/oleObject" Target="../embeddings/oleObject245.bin"/><Relationship Id="rId24" Type="http://schemas.openxmlformats.org/officeDocument/2006/relationships/image" Target="../media/image244.emf"/><Relationship Id="rId23" Type="http://schemas.openxmlformats.org/officeDocument/2006/relationships/oleObject" Target="../embeddings/oleObject244.bin"/><Relationship Id="rId22" Type="http://schemas.openxmlformats.org/officeDocument/2006/relationships/image" Target="../media/image243.emf"/><Relationship Id="rId21" Type="http://schemas.openxmlformats.org/officeDocument/2006/relationships/oleObject" Target="../embeddings/oleObject243.bin"/><Relationship Id="rId20" Type="http://schemas.openxmlformats.org/officeDocument/2006/relationships/image" Target="../media/image242.emf"/><Relationship Id="rId2" Type="http://schemas.openxmlformats.org/officeDocument/2006/relationships/image" Target="../media/image233.emf"/><Relationship Id="rId19" Type="http://schemas.openxmlformats.org/officeDocument/2006/relationships/oleObject" Target="../embeddings/oleObject242.bin"/><Relationship Id="rId18" Type="http://schemas.openxmlformats.org/officeDocument/2006/relationships/image" Target="../media/image241.emf"/><Relationship Id="rId17" Type="http://schemas.openxmlformats.org/officeDocument/2006/relationships/oleObject" Target="../embeddings/oleObject241.bin"/><Relationship Id="rId16" Type="http://schemas.openxmlformats.org/officeDocument/2006/relationships/image" Target="../media/image240.emf"/><Relationship Id="rId15" Type="http://schemas.openxmlformats.org/officeDocument/2006/relationships/oleObject" Target="../embeddings/oleObject240.bin"/><Relationship Id="rId14" Type="http://schemas.openxmlformats.org/officeDocument/2006/relationships/image" Target="../media/image239.emf"/><Relationship Id="rId13" Type="http://schemas.openxmlformats.org/officeDocument/2006/relationships/oleObject" Target="../embeddings/oleObject239.bin"/><Relationship Id="rId12" Type="http://schemas.openxmlformats.org/officeDocument/2006/relationships/image" Target="../media/image238.emf"/><Relationship Id="rId11" Type="http://schemas.openxmlformats.org/officeDocument/2006/relationships/oleObject" Target="../embeddings/oleObject238.bin"/><Relationship Id="rId10" Type="http://schemas.openxmlformats.org/officeDocument/2006/relationships/image" Target="../media/image237.emf"/><Relationship Id="rId1" Type="http://schemas.openxmlformats.org/officeDocument/2006/relationships/oleObject" Target="../embeddings/oleObject23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2.bin"/><Relationship Id="rId8" Type="http://schemas.openxmlformats.org/officeDocument/2006/relationships/image" Target="../media/image261.emf"/><Relationship Id="rId7" Type="http://schemas.openxmlformats.org/officeDocument/2006/relationships/oleObject" Target="../embeddings/oleObject261.bin"/><Relationship Id="rId6" Type="http://schemas.openxmlformats.org/officeDocument/2006/relationships/image" Target="../media/image260.e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59.emf"/><Relationship Id="rId3" Type="http://schemas.openxmlformats.org/officeDocument/2006/relationships/oleObject" Target="../embeddings/oleObject259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67.emf"/><Relationship Id="rId2" Type="http://schemas.openxmlformats.org/officeDocument/2006/relationships/image" Target="../media/image258.emf"/><Relationship Id="rId19" Type="http://schemas.openxmlformats.org/officeDocument/2006/relationships/oleObject" Target="../embeddings/oleObject267.bin"/><Relationship Id="rId18" Type="http://schemas.openxmlformats.org/officeDocument/2006/relationships/image" Target="../media/image266.emf"/><Relationship Id="rId17" Type="http://schemas.openxmlformats.org/officeDocument/2006/relationships/oleObject" Target="../embeddings/oleObject266.bin"/><Relationship Id="rId16" Type="http://schemas.openxmlformats.org/officeDocument/2006/relationships/image" Target="../media/image265.emf"/><Relationship Id="rId15" Type="http://schemas.openxmlformats.org/officeDocument/2006/relationships/oleObject" Target="../embeddings/oleObject265.bin"/><Relationship Id="rId14" Type="http://schemas.openxmlformats.org/officeDocument/2006/relationships/image" Target="../media/image264.emf"/><Relationship Id="rId13" Type="http://schemas.openxmlformats.org/officeDocument/2006/relationships/oleObject" Target="../embeddings/oleObject264.bin"/><Relationship Id="rId12" Type="http://schemas.openxmlformats.org/officeDocument/2006/relationships/image" Target="../media/image263.emf"/><Relationship Id="rId11" Type="http://schemas.openxmlformats.org/officeDocument/2006/relationships/oleObject" Target="../embeddings/oleObject263.bin"/><Relationship Id="rId10" Type="http://schemas.openxmlformats.org/officeDocument/2006/relationships/image" Target="../media/image262.emf"/><Relationship Id="rId1" Type="http://schemas.openxmlformats.org/officeDocument/2006/relationships/oleObject" Target="../embeddings/oleObject25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0.e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269.e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268.emf"/><Relationship Id="rId1" Type="http://schemas.openxmlformats.org/officeDocument/2006/relationships/oleObject" Target="../embeddings/oleObject26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5.bin"/><Relationship Id="rId8" Type="http://schemas.openxmlformats.org/officeDocument/2006/relationships/image" Target="../media/image274.emf"/><Relationship Id="rId7" Type="http://schemas.openxmlformats.org/officeDocument/2006/relationships/oleObject" Target="../embeddings/oleObject274.bin"/><Relationship Id="rId6" Type="http://schemas.openxmlformats.org/officeDocument/2006/relationships/image" Target="../media/image273.e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72.emf"/><Relationship Id="rId30" Type="http://schemas.openxmlformats.org/officeDocument/2006/relationships/vmlDrawing" Target="../drawings/vmlDrawing20.vml"/><Relationship Id="rId3" Type="http://schemas.openxmlformats.org/officeDocument/2006/relationships/oleObject" Target="../embeddings/oleObject27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84.emf"/><Relationship Id="rId27" Type="http://schemas.openxmlformats.org/officeDocument/2006/relationships/oleObject" Target="../embeddings/oleObject284.bin"/><Relationship Id="rId26" Type="http://schemas.openxmlformats.org/officeDocument/2006/relationships/image" Target="../media/image283.emf"/><Relationship Id="rId25" Type="http://schemas.openxmlformats.org/officeDocument/2006/relationships/oleObject" Target="../embeddings/oleObject283.bin"/><Relationship Id="rId24" Type="http://schemas.openxmlformats.org/officeDocument/2006/relationships/image" Target="../media/image282.emf"/><Relationship Id="rId23" Type="http://schemas.openxmlformats.org/officeDocument/2006/relationships/oleObject" Target="../embeddings/oleObject282.bin"/><Relationship Id="rId22" Type="http://schemas.openxmlformats.org/officeDocument/2006/relationships/image" Target="../media/image281.emf"/><Relationship Id="rId21" Type="http://schemas.openxmlformats.org/officeDocument/2006/relationships/oleObject" Target="../embeddings/oleObject281.bin"/><Relationship Id="rId20" Type="http://schemas.openxmlformats.org/officeDocument/2006/relationships/image" Target="../media/image280.emf"/><Relationship Id="rId2" Type="http://schemas.openxmlformats.org/officeDocument/2006/relationships/image" Target="../media/image271.emf"/><Relationship Id="rId19" Type="http://schemas.openxmlformats.org/officeDocument/2006/relationships/oleObject" Target="../embeddings/oleObject280.bin"/><Relationship Id="rId18" Type="http://schemas.openxmlformats.org/officeDocument/2006/relationships/image" Target="../media/image279.emf"/><Relationship Id="rId17" Type="http://schemas.openxmlformats.org/officeDocument/2006/relationships/oleObject" Target="../embeddings/oleObject279.bin"/><Relationship Id="rId16" Type="http://schemas.openxmlformats.org/officeDocument/2006/relationships/image" Target="../media/image278.emf"/><Relationship Id="rId15" Type="http://schemas.openxmlformats.org/officeDocument/2006/relationships/oleObject" Target="../embeddings/oleObject278.bin"/><Relationship Id="rId14" Type="http://schemas.openxmlformats.org/officeDocument/2006/relationships/image" Target="../media/image277.emf"/><Relationship Id="rId13" Type="http://schemas.openxmlformats.org/officeDocument/2006/relationships/oleObject" Target="../embeddings/oleObject277.bin"/><Relationship Id="rId12" Type="http://schemas.openxmlformats.org/officeDocument/2006/relationships/image" Target="../media/image276.emf"/><Relationship Id="rId11" Type="http://schemas.openxmlformats.org/officeDocument/2006/relationships/oleObject" Target="../embeddings/oleObject276.bin"/><Relationship Id="rId10" Type="http://schemas.openxmlformats.org/officeDocument/2006/relationships/image" Target="../media/image275.emf"/><Relationship Id="rId1" Type="http://schemas.openxmlformats.org/officeDocument/2006/relationships/oleObject" Target="../embeddings/oleObject27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9.bin"/><Relationship Id="rId8" Type="http://schemas.openxmlformats.org/officeDocument/2006/relationships/image" Target="../media/image288.emf"/><Relationship Id="rId7" Type="http://schemas.openxmlformats.org/officeDocument/2006/relationships/oleObject" Target="../embeddings/oleObject288.bin"/><Relationship Id="rId6" Type="http://schemas.openxmlformats.org/officeDocument/2006/relationships/image" Target="../media/image287.e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86.emf"/><Relationship Id="rId3" Type="http://schemas.openxmlformats.org/officeDocument/2006/relationships/oleObject" Target="../embeddings/oleObject286.bin"/><Relationship Id="rId22" Type="http://schemas.openxmlformats.org/officeDocument/2006/relationships/vmlDrawing" Target="../drawings/vmlDrawing2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94.emf"/><Relationship Id="rId2" Type="http://schemas.openxmlformats.org/officeDocument/2006/relationships/image" Target="../media/image285.emf"/><Relationship Id="rId19" Type="http://schemas.openxmlformats.org/officeDocument/2006/relationships/oleObject" Target="../embeddings/oleObject294.bin"/><Relationship Id="rId18" Type="http://schemas.openxmlformats.org/officeDocument/2006/relationships/image" Target="../media/image293.emf"/><Relationship Id="rId17" Type="http://schemas.openxmlformats.org/officeDocument/2006/relationships/oleObject" Target="../embeddings/oleObject293.bin"/><Relationship Id="rId16" Type="http://schemas.openxmlformats.org/officeDocument/2006/relationships/image" Target="../media/image292.emf"/><Relationship Id="rId15" Type="http://schemas.openxmlformats.org/officeDocument/2006/relationships/oleObject" Target="../embeddings/oleObject292.bin"/><Relationship Id="rId14" Type="http://schemas.openxmlformats.org/officeDocument/2006/relationships/image" Target="../media/image291.emf"/><Relationship Id="rId13" Type="http://schemas.openxmlformats.org/officeDocument/2006/relationships/oleObject" Target="../embeddings/oleObject291.bin"/><Relationship Id="rId12" Type="http://schemas.openxmlformats.org/officeDocument/2006/relationships/image" Target="../media/image290.emf"/><Relationship Id="rId11" Type="http://schemas.openxmlformats.org/officeDocument/2006/relationships/oleObject" Target="../embeddings/oleObject290.bin"/><Relationship Id="rId10" Type="http://schemas.openxmlformats.org/officeDocument/2006/relationships/image" Target="../media/image289.emf"/><Relationship Id="rId1" Type="http://schemas.openxmlformats.org/officeDocument/2006/relationships/oleObject" Target="../embeddings/oleObject28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9.bin"/><Relationship Id="rId8" Type="http://schemas.openxmlformats.org/officeDocument/2006/relationships/image" Target="../media/image298.e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297.e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96.emf"/><Relationship Id="rId3" Type="http://schemas.openxmlformats.org/officeDocument/2006/relationships/oleObject" Target="../embeddings/oleObject296.bin"/><Relationship Id="rId20" Type="http://schemas.openxmlformats.org/officeDocument/2006/relationships/vmlDrawing" Target="../drawings/vmlDrawing22.vml"/><Relationship Id="rId2" Type="http://schemas.openxmlformats.org/officeDocument/2006/relationships/image" Target="../media/image295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03.emf"/><Relationship Id="rId17" Type="http://schemas.openxmlformats.org/officeDocument/2006/relationships/oleObject" Target="../embeddings/oleObject303.bin"/><Relationship Id="rId16" Type="http://schemas.openxmlformats.org/officeDocument/2006/relationships/image" Target="../media/image302.emf"/><Relationship Id="rId15" Type="http://schemas.openxmlformats.org/officeDocument/2006/relationships/oleObject" Target="../embeddings/oleObject302.bin"/><Relationship Id="rId14" Type="http://schemas.openxmlformats.org/officeDocument/2006/relationships/image" Target="../media/image301.emf"/><Relationship Id="rId13" Type="http://schemas.openxmlformats.org/officeDocument/2006/relationships/oleObject" Target="../embeddings/oleObject301.bin"/><Relationship Id="rId12" Type="http://schemas.openxmlformats.org/officeDocument/2006/relationships/image" Target="../media/image300.emf"/><Relationship Id="rId11" Type="http://schemas.openxmlformats.org/officeDocument/2006/relationships/oleObject" Target="../embeddings/oleObject300.bin"/><Relationship Id="rId10" Type="http://schemas.openxmlformats.org/officeDocument/2006/relationships/image" Target="../media/image299.emf"/><Relationship Id="rId1" Type="http://schemas.openxmlformats.org/officeDocument/2006/relationships/oleObject" Target="../embeddings/oleObject29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5.png"/><Relationship Id="rId1" Type="http://schemas.openxmlformats.org/officeDocument/2006/relationships/image" Target="../media/image30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5.png"/><Relationship Id="rId1" Type="http://schemas.openxmlformats.org/officeDocument/2006/relationships/image" Target="../media/image30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e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33" Type="http://schemas.openxmlformats.org/officeDocument/2006/relationships/vmlDrawing" Target="../drawings/vmlDrawing1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5.emf"/><Relationship Id="rId30" Type="http://schemas.openxmlformats.org/officeDocument/2006/relationships/oleObject" Target="../embeddings/oleObject15.bin"/><Relationship Id="rId3" Type="http://schemas.openxmlformats.org/officeDocument/2006/relationships/image" Target="../media/image1.emf"/><Relationship Id="rId29" Type="http://schemas.openxmlformats.org/officeDocument/2006/relationships/image" Target="../media/image14.e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3.emf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12.e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1.e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0.e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9.e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8.e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7.e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6.e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" Type="http://schemas.openxmlformats.org/officeDocument/2006/relationships/hyperlink" Target="../&#21160;&#30011;/&#21147;&#28909;/&#28779;&#36710;&#19978;&#30340;&#19978;&#25243;.exe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23" Type="http://schemas.openxmlformats.org/officeDocument/2006/relationships/notesSlide" Target="../notesSlides/notesSlide3.xml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5.emf"/><Relationship Id="rId2" Type="http://schemas.openxmlformats.org/officeDocument/2006/relationships/image" Target="../media/image16.e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4.e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3.e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47" Type="http://schemas.openxmlformats.org/officeDocument/2006/relationships/notesSlide" Target="../notesSlides/notesSlide4.xml"/><Relationship Id="rId46" Type="http://schemas.openxmlformats.org/officeDocument/2006/relationships/vmlDrawing" Target="../drawings/vmlDrawing3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47.emf"/><Relationship Id="rId43" Type="http://schemas.openxmlformats.org/officeDocument/2006/relationships/oleObject" Target="../embeddings/oleObject47.bin"/><Relationship Id="rId42" Type="http://schemas.openxmlformats.org/officeDocument/2006/relationships/image" Target="../media/image46.emf"/><Relationship Id="rId41" Type="http://schemas.openxmlformats.org/officeDocument/2006/relationships/oleObject" Target="../embeddings/oleObject46.bin"/><Relationship Id="rId40" Type="http://schemas.openxmlformats.org/officeDocument/2006/relationships/image" Target="../media/image45.emf"/><Relationship Id="rId4" Type="http://schemas.openxmlformats.org/officeDocument/2006/relationships/image" Target="../media/image27.emf"/><Relationship Id="rId39" Type="http://schemas.openxmlformats.org/officeDocument/2006/relationships/oleObject" Target="../embeddings/oleObject45.bin"/><Relationship Id="rId38" Type="http://schemas.openxmlformats.org/officeDocument/2006/relationships/image" Target="../media/image44.emf"/><Relationship Id="rId37" Type="http://schemas.openxmlformats.org/officeDocument/2006/relationships/oleObject" Target="../embeddings/oleObject44.bin"/><Relationship Id="rId36" Type="http://schemas.openxmlformats.org/officeDocument/2006/relationships/image" Target="../media/image43.emf"/><Relationship Id="rId35" Type="http://schemas.openxmlformats.org/officeDocument/2006/relationships/oleObject" Target="../embeddings/oleObject43.bin"/><Relationship Id="rId34" Type="http://schemas.openxmlformats.org/officeDocument/2006/relationships/image" Target="../media/image42.emf"/><Relationship Id="rId33" Type="http://schemas.openxmlformats.org/officeDocument/2006/relationships/oleObject" Target="../embeddings/oleObject42.bin"/><Relationship Id="rId32" Type="http://schemas.openxmlformats.org/officeDocument/2006/relationships/image" Target="../media/image41.wmf"/><Relationship Id="rId31" Type="http://schemas.openxmlformats.org/officeDocument/2006/relationships/oleObject" Target="../embeddings/oleObject41.bin"/><Relationship Id="rId30" Type="http://schemas.openxmlformats.org/officeDocument/2006/relationships/image" Target="../media/image40.emf"/><Relationship Id="rId3" Type="http://schemas.openxmlformats.org/officeDocument/2006/relationships/oleObject" Target="../embeddings/oleObject27.bin"/><Relationship Id="rId29" Type="http://schemas.openxmlformats.org/officeDocument/2006/relationships/oleObject" Target="../embeddings/oleObject40.bin"/><Relationship Id="rId28" Type="http://schemas.openxmlformats.org/officeDocument/2006/relationships/image" Target="../media/image39.emf"/><Relationship Id="rId27" Type="http://schemas.openxmlformats.org/officeDocument/2006/relationships/oleObject" Target="../embeddings/oleObject39.bin"/><Relationship Id="rId26" Type="http://schemas.openxmlformats.org/officeDocument/2006/relationships/image" Target="../media/image38.emf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37.e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36.e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5.emf"/><Relationship Id="rId2" Type="http://schemas.openxmlformats.org/officeDocument/2006/relationships/image" Target="../media/image26.e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4.e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3.e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2.e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1.e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1.e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9.bin"/><Relationship Id="rId28" Type="http://schemas.openxmlformats.org/officeDocument/2006/relationships/vmlDrawing" Target="../drawings/vmlDrawing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60.emf"/><Relationship Id="rId25" Type="http://schemas.openxmlformats.org/officeDocument/2006/relationships/oleObject" Target="../embeddings/oleObject60.bin"/><Relationship Id="rId24" Type="http://schemas.openxmlformats.org/officeDocument/2006/relationships/image" Target="../media/image59.emf"/><Relationship Id="rId23" Type="http://schemas.openxmlformats.org/officeDocument/2006/relationships/oleObject" Target="../embeddings/oleObject59.bin"/><Relationship Id="rId22" Type="http://schemas.openxmlformats.org/officeDocument/2006/relationships/image" Target="../media/image58.emf"/><Relationship Id="rId21" Type="http://schemas.openxmlformats.org/officeDocument/2006/relationships/oleObject" Target="../embeddings/oleObject58.bin"/><Relationship Id="rId20" Type="http://schemas.openxmlformats.org/officeDocument/2006/relationships/image" Target="../media/image57.emf"/><Relationship Id="rId2" Type="http://schemas.openxmlformats.org/officeDocument/2006/relationships/image" Target="../media/image48.e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56.e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5.e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4.e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3.e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4.e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62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2.emf"/><Relationship Id="rId23" Type="http://schemas.openxmlformats.org/officeDocument/2006/relationships/oleObject" Target="../embeddings/oleObject72.bin"/><Relationship Id="rId22" Type="http://schemas.openxmlformats.org/officeDocument/2006/relationships/image" Target="../media/image71.emf"/><Relationship Id="rId21" Type="http://schemas.openxmlformats.org/officeDocument/2006/relationships/oleObject" Target="../embeddings/oleObject71.bin"/><Relationship Id="rId20" Type="http://schemas.openxmlformats.org/officeDocument/2006/relationships/image" Target="../media/image70.emf"/><Relationship Id="rId2" Type="http://schemas.openxmlformats.org/officeDocument/2006/relationships/image" Target="../media/image61.emf"/><Relationship Id="rId19" Type="http://schemas.openxmlformats.org/officeDocument/2006/relationships/oleObject" Target="../embeddings/oleObject70.bin"/><Relationship Id="rId18" Type="http://schemas.openxmlformats.org/officeDocument/2006/relationships/image" Target="../media/image69.emf"/><Relationship Id="rId17" Type="http://schemas.openxmlformats.org/officeDocument/2006/relationships/oleObject" Target="../embeddings/oleObject69.bin"/><Relationship Id="rId16" Type="http://schemas.openxmlformats.org/officeDocument/2006/relationships/image" Target="../media/image68.emf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67.e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6.e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5.emf"/><Relationship Id="rId1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6.e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emf"/><Relationship Id="rId36" Type="http://schemas.openxmlformats.org/officeDocument/2006/relationships/vmlDrawing" Target="../drawings/vmlDrawing6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89.emf"/><Relationship Id="rId33" Type="http://schemas.openxmlformats.org/officeDocument/2006/relationships/oleObject" Target="../embeddings/oleObject89.bin"/><Relationship Id="rId32" Type="http://schemas.openxmlformats.org/officeDocument/2006/relationships/image" Target="../media/image88.emf"/><Relationship Id="rId31" Type="http://schemas.openxmlformats.org/officeDocument/2006/relationships/oleObject" Target="../embeddings/oleObject88.bin"/><Relationship Id="rId30" Type="http://schemas.openxmlformats.org/officeDocument/2006/relationships/image" Target="../media/image87.emf"/><Relationship Id="rId3" Type="http://schemas.openxmlformats.org/officeDocument/2006/relationships/oleObject" Target="../embeddings/oleObject74.bin"/><Relationship Id="rId29" Type="http://schemas.openxmlformats.org/officeDocument/2006/relationships/oleObject" Target="../embeddings/oleObject87.bin"/><Relationship Id="rId28" Type="http://schemas.openxmlformats.org/officeDocument/2006/relationships/image" Target="../media/image86.emf"/><Relationship Id="rId27" Type="http://schemas.openxmlformats.org/officeDocument/2006/relationships/oleObject" Target="../embeddings/oleObject86.bin"/><Relationship Id="rId26" Type="http://schemas.openxmlformats.org/officeDocument/2006/relationships/image" Target="../media/image85.emf"/><Relationship Id="rId25" Type="http://schemas.openxmlformats.org/officeDocument/2006/relationships/oleObject" Target="../embeddings/oleObject85.bin"/><Relationship Id="rId24" Type="http://schemas.openxmlformats.org/officeDocument/2006/relationships/image" Target="../media/image84.emf"/><Relationship Id="rId23" Type="http://schemas.openxmlformats.org/officeDocument/2006/relationships/oleObject" Target="../embeddings/oleObject84.bin"/><Relationship Id="rId22" Type="http://schemas.openxmlformats.org/officeDocument/2006/relationships/image" Target="../media/image83.emf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82.emf"/><Relationship Id="rId2" Type="http://schemas.openxmlformats.org/officeDocument/2006/relationships/image" Target="../media/image73.e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81.e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80.e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79.e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78.e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7.emf"/><Relationship Id="rId1" Type="http://schemas.openxmlformats.org/officeDocument/2006/relationships/oleObject" Target="../embeddings/oleObject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DC8CDD-5EC1-42DA-A9F1-A19DED7BD848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07909" y="175609"/>
            <a:ext cx="892976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作业：建议撕下</a:t>
            </a:r>
            <a:r>
              <a:rPr lang="zh-CN" altLang="en-US" b="1" dirty="0">
                <a:solidFill>
                  <a:srgbClr val="0000FF"/>
                </a:solidFill>
              </a:rPr>
              <a:t>交习题册页</a:t>
            </a:r>
            <a:endParaRPr lang="zh-CN" altLang="en-US" b="1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1-T1-1-T5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（注意矢量符号和单位）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100" name="Rectangle 2"/>
          <p:cNvSpPr txBox="1">
            <a:spLocks noChangeArrowheads="1"/>
          </p:cNvSpPr>
          <p:nvPr/>
        </p:nvSpPr>
        <p:spPr bwMode="auto">
          <a:xfrm>
            <a:off x="107950" y="1744345"/>
            <a:ext cx="8632825" cy="489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                                    </a:t>
            </a:r>
            <a:r>
              <a:rPr lang="zh-CN" altLang="en-US" sz="2800" b="1" dirty="0">
                <a:solidFill>
                  <a:srgbClr val="000066"/>
                </a:solidFill>
              </a:rPr>
              <a:t>作业要求</a:t>
            </a:r>
            <a:endParaRPr lang="zh-CN" altLang="en-US" sz="2800" b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</a:rPr>
              <a:t>独立完成作业。</a:t>
            </a:r>
            <a:endParaRPr lang="zh-CN" altLang="en-US" sz="2800" b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2. </a:t>
            </a:r>
            <a:r>
              <a:rPr lang="zh-CN" altLang="en-US" sz="2800" b="1" dirty="0">
                <a:solidFill>
                  <a:srgbClr val="000066"/>
                </a:solidFill>
              </a:rPr>
              <a:t>写清解题过程，图和公式要有必要的标注或文字说明。字迹工整清晰。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3. </a:t>
            </a:r>
            <a:r>
              <a:rPr lang="zh-CN" altLang="en-US" sz="2800" b="1" dirty="0">
                <a:solidFill>
                  <a:srgbClr val="000066"/>
                </a:solidFill>
              </a:rPr>
              <a:t>每页都</a:t>
            </a:r>
            <a:r>
              <a:rPr lang="zh-CN" altLang="en-US" sz="2800" b="1" dirty="0">
                <a:solidFill>
                  <a:srgbClr val="000066"/>
                </a:solidFill>
              </a:rPr>
              <a:t>写清楚班级姓名学号，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4. </a:t>
            </a:r>
            <a:r>
              <a:rPr lang="zh-CN" altLang="en-US" sz="2800" b="1" dirty="0">
                <a:solidFill>
                  <a:srgbClr val="000066"/>
                </a:solidFill>
              </a:rPr>
              <a:t>课代表（或班干部）收作业后按学号排序。</a:t>
            </a:r>
            <a:endParaRPr lang="zh-CN" altLang="en-US" sz="2800" b="1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5. </a:t>
            </a:r>
            <a:r>
              <a:rPr lang="zh-CN" altLang="en-US" sz="2800" b="1" dirty="0">
                <a:solidFill>
                  <a:srgbClr val="000066"/>
                </a:solidFill>
              </a:rPr>
              <a:t>每周二下午上课前交上周的作业，最迟要在我下课走之前交上来。</a:t>
            </a:r>
            <a:r>
              <a:rPr lang="zh-CN" altLang="en-US" sz="2800" b="1" dirty="0">
                <a:solidFill>
                  <a:srgbClr val="FF0000"/>
                </a:solidFill>
              </a:rPr>
              <a:t>迟交不改。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6. </a:t>
            </a:r>
            <a:r>
              <a:rPr lang="zh-CN" altLang="en-US" sz="2800" b="1" dirty="0">
                <a:solidFill>
                  <a:srgbClr val="000066"/>
                </a:solidFill>
              </a:rPr>
              <a:t>作业缺交三分之一及以上者综合成绩按零分计。</a:t>
            </a:r>
            <a:endParaRPr lang="zh-CN" altLang="en-US" sz="28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139"/>
    </mc:Choice>
    <mc:Fallback>
      <p:transition spd="slow" advTm="1201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11358-5082-4386-AC6F-54FBE29E7B1B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19063" y="207963"/>
            <a:ext cx="63976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、用自然坐标系研究平面曲线运动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31" name="Freeform 3"/>
          <p:cNvSpPr/>
          <p:nvPr/>
        </p:nvSpPr>
        <p:spPr bwMode="auto">
          <a:xfrm>
            <a:off x="6229350" y="1216025"/>
            <a:ext cx="2566988" cy="1873250"/>
          </a:xfrm>
          <a:custGeom>
            <a:avLst/>
            <a:gdLst>
              <a:gd name="T0" fmla="*/ 2147483646 w 1617"/>
              <a:gd name="T1" fmla="*/ 2147483646 h 1180"/>
              <a:gd name="T2" fmla="*/ 2147483646 w 1617"/>
              <a:gd name="T3" fmla="*/ 2147483646 h 1180"/>
              <a:gd name="T4" fmla="*/ 2147483646 w 1617"/>
              <a:gd name="T5" fmla="*/ 2147483646 h 1180"/>
              <a:gd name="T6" fmla="*/ 2147483646 w 1617"/>
              <a:gd name="T7" fmla="*/ 2147483646 h 1180"/>
              <a:gd name="T8" fmla="*/ 2147483646 w 1617"/>
              <a:gd name="T9" fmla="*/ 2147483646 h 11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7"/>
              <a:gd name="T16" fmla="*/ 0 h 1180"/>
              <a:gd name="T17" fmla="*/ 1617 w 1617"/>
              <a:gd name="T18" fmla="*/ 1180 h 11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7" h="1180">
                <a:moveTo>
                  <a:pt x="3" y="1180"/>
                </a:moveTo>
                <a:cubicBezTo>
                  <a:pt x="14" y="1089"/>
                  <a:pt x="0" y="808"/>
                  <a:pt x="70" y="636"/>
                </a:cubicBezTo>
                <a:cubicBezTo>
                  <a:pt x="140" y="464"/>
                  <a:pt x="271" y="251"/>
                  <a:pt x="425" y="147"/>
                </a:cubicBezTo>
                <a:cubicBezTo>
                  <a:pt x="579" y="43"/>
                  <a:pt x="793" y="28"/>
                  <a:pt x="992" y="14"/>
                </a:cubicBezTo>
                <a:cubicBezTo>
                  <a:pt x="1191" y="0"/>
                  <a:pt x="1487" y="55"/>
                  <a:pt x="1617" y="65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5105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切向：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04800" y="4062413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自然坐标系中的速度和加速度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04800" y="8382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自然坐标系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84213" y="2162175"/>
            <a:ext cx="64770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法向：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8" name="Object 2"/>
          <p:cNvGraphicFramePr>
            <a:graphicFrameLocks noChangeAspect="1"/>
          </p:cNvGraphicFramePr>
          <p:nvPr/>
        </p:nvGraphicFramePr>
        <p:xfrm>
          <a:off x="8008938" y="279400"/>
          <a:ext cx="576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8" name="公式" r:id="rId1" imgW="342900" imgH="304800" progId="Equation.3">
                  <p:embed/>
                </p:oleObj>
              </mc:Choice>
              <mc:Fallback>
                <p:oleObj name="公式" r:id="rId1" imgW="3429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938" y="279400"/>
                        <a:ext cx="576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23850" y="4749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速度：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8140" name="Object 3"/>
          <p:cNvGraphicFramePr>
            <a:graphicFrameLocks noChangeAspect="1"/>
          </p:cNvGraphicFramePr>
          <p:nvPr/>
        </p:nvGraphicFramePr>
        <p:xfrm>
          <a:off x="1489075" y="4692650"/>
          <a:ext cx="13239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9" name="公式" r:id="rId3" imgW="876300" imgH="368300" progId="Equation.3">
                  <p:embed/>
                </p:oleObj>
              </mc:Choice>
              <mc:Fallback>
                <p:oleObj name="公式" r:id="rId3" imgW="8763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692650"/>
                        <a:ext cx="13239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04800" y="56388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加速度：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8142" name="Object 4"/>
          <p:cNvGraphicFramePr>
            <a:graphicFrameLocks noChangeAspect="1"/>
          </p:cNvGraphicFramePr>
          <p:nvPr/>
        </p:nvGraphicFramePr>
        <p:xfrm>
          <a:off x="1789113" y="5497513"/>
          <a:ext cx="13017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0" name="公式" r:id="rId5" imgW="800100" imgH="571500" progId="Equation.3">
                  <p:embed/>
                </p:oleObj>
              </mc:Choice>
              <mc:Fallback>
                <p:oleObj name="公式" r:id="rId5" imgW="8001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5497513"/>
                        <a:ext cx="13017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5"/>
          <p:cNvGraphicFramePr>
            <a:graphicFrameLocks noChangeAspect="1"/>
          </p:cNvGraphicFramePr>
          <p:nvPr/>
        </p:nvGraphicFramePr>
        <p:xfrm>
          <a:off x="3108325" y="5354638"/>
          <a:ext cx="14144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Equation" r:id="rId7" imgW="876300" imgH="723900" progId="Equation.DSMT4">
                  <p:embed/>
                </p:oleObj>
              </mc:Choice>
              <mc:Fallback>
                <p:oleObj name="Equation" r:id="rId7" imgW="8763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354638"/>
                        <a:ext cx="141446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705600" y="4724400"/>
            <a:ext cx="2438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可以证明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:</a:t>
            </a:r>
            <a:endParaRPr kumimoji="1" lang="en-US" altLang="zh-CN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5038725" y="5283200"/>
            <a:ext cx="714375" cy="1295400"/>
          </a:xfrm>
          <a:prstGeom prst="wedgeEllipseCallout">
            <a:avLst>
              <a:gd name="adj1" fmla="val 123125"/>
              <a:gd name="adj2" fmla="val -71079"/>
            </a:avLst>
          </a:prstGeom>
          <a:noFill/>
          <a:ln w="31750">
            <a:solidFill>
              <a:srgbClr val="8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324600" y="4419600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rPr>
              <a:t>?</a:t>
            </a:r>
            <a:endParaRPr kumimoji="1" lang="en-US" altLang="zh-CN" sz="36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47" name="Object 6"/>
          <p:cNvGraphicFramePr>
            <a:graphicFrameLocks noChangeAspect="1"/>
          </p:cNvGraphicFramePr>
          <p:nvPr/>
        </p:nvGraphicFramePr>
        <p:xfrm>
          <a:off x="6553200" y="5351463"/>
          <a:ext cx="208756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2" name="公式" r:id="rId9" imgW="1333500" imgH="736600" progId="Equation.3">
                  <p:embed/>
                </p:oleObj>
              </mc:Choice>
              <mc:Fallback>
                <p:oleObj name="公式" r:id="rId9" imgW="13335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51463"/>
                        <a:ext cx="2087563" cy="116522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69019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Oval 20"/>
          <p:cNvSpPr>
            <a:spLocks noChangeArrowheads="1"/>
          </p:cNvSpPr>
          <p:nvPr/>
        </p:nvSpPr>
        <p:spPr bwMode="auto">
          <a:xfrm>
            <a:off x="6678613" y="1557338"/>
            <a:ext cx="107950" cy="107950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V="1">
            <a:off x="6732588" y="525463"/>
            <a:ext cx="912812" cy="105251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50" name="Object 7"/>
          <p:cNvGraphicFramePr>
            <a:graphicFrameLocks noChangeAspect="1"/>
          </p:cNvGraphicFramePr>
          <p:nvPr/>
        </p:nvGraphicFramePr>
        <p:xfrm>
          <a:off x="7607300" y="188913"/>
          <a:ext cx="4683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3" name="公式" r:id="rId11" imgW="203200" imgH="368300" progId="Equation.3">
                  <p:embed/>
                </p:oleObj>
              </mc:Choice>
              <mc:Fallback>
                <p:oleObj name="公式" r:id="rId11" imgW="2032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188913"/>
                        <a:ext cx="4683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6732588" y="1609725"/>
            <a:ext cx="1152525" cy="863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52" name="Object 8"/>
          <p:cNvGraphicFramePr>
            <a:graphicFrameLocks noChangeAspect="1"/>
          </p:cNvGraphicFramePr>
          <p:nvPr/>
        </p:nvGraphicFramePr>
        <p:xfrm>
          <a:off x="7885113" y="2185988"/>
          <a:ext cx="5095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4" name="公式" r:id="rId13" imgW="228600" imgH="342900" progId="Equation.3">
                  <p:embed/>
                </p:oleObj>
              </mc:Choice>
              <mc:Fallback>
                <p:oleObj name="公式" r:id="rId13" imgW="2286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185988"/>
                        <a:ext cx="50958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1835150" y="1484313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质点前进的方向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763713" y="2133600"/>
            <a:ext cx="38941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与切向垂直，指向曲线凹的一侧。</a:t>
            </a:r>
            <a:endParaRPr kumimoji="1"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48155" name="AutoShape 27"/>
          <p:cNvSpPr/>
          <p:nvPr/>
        </p:nvSpPr>
        <p:spPr bwMode="auto">
          <a:xfrm>
            <a:off x="428625" y="1677988"/>
            <a:ext cx="238125" cy="863600"/>
          </a:xfrm>
          <a:prstGeom prst="leftBrace">
            <a:avLst>
              <a:gd name="adj1" fmla="val 1996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Group 28"/>
          <p:cNvGrpSpPr/>
          <p:nvPr/>
        </p:nvGrpSpPr>
        <p:grpSpPr bwMode="auto">
          <a:xfrm>
            <a:off x="444500" y="3251200"/>
            <a:ext cx="8207375" cy="701675"/>
            <a:chOff x="340" y="2048"/>
            <a:chExt cx="5170" cy="442"/>
          </a:xfrm>
        </p:grpSpPr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657" y="2069"/>
              <a:ext cx="485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创艺简魏碑"/>
                  <a:cs typeface="创艺简魏碑"/>
                  <a:sym typeface="Symbol" panose="05050102010706020507" pitchFamily="18" charset="2"/>
                </a:rPr>
                <a:t>   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创艺简魏碑"/>
                  <a:cs typeface="创艺简魏碑"/>
                  <a:sym typeface="Symbol" panose="05050102010706020507" pitchFamily="18" charset="2"/>
                </a:rPr>
                <a:t>为单位矢量， 其大小不变，但方向改变。</a:t>
              </a:r>
              <a:endParaRPr kumimoji="1" lang="zh-CN" altLang="en-US" b="1">
                <a:latin typeface="Times New Roman" panose="02020603050405020304" pitchFamily="18" charset="0"/>
                <a:ea typeface="创艺简魏碑"/>
                <a:cs typeface="创艺简魏碑"/>
                <a:sym typeface="Symbol" panose="05050102010706020507" pitchFamily="18" charset="2"/>
              </a:endParaRPr>
            </a:p>
          </p:txBody>
        </p:sp>
        <p:graphicFrame>
          <p:nvGraphicFramePr>
            <p:cNvPr id="21534" name="Object 9"/>
            <p:cNvGraphicFramePr>
              <a:graphicFrameLocks noChangeAspect="1"/>
            </p:cNvGraphicFramePr>
            <p:nvPr/>
          </p:nvGraphicFramePr>
          <p:xfrm>
            <a:off x="340" y="2048"/>
            <a:ext cx="664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5" name="公式" r:id="rId15" imgW="596900" imgH="368300" progId="Equation.3">
                    <p:embed/>
                  </p:oleObj>
                </mc:Choice>
                <mc:Fallback>
                  <p:oleObj name="公式" r:id="rId15" imgW="596900" imgH="368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048"/>
                          <a:ext cx="664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4400550" y="5329238"/>
          <a:ext cx="14224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Equation" r:id="rId17" imgW="494665" imgH="405765" progId="Equation.DSMT4">
                  <p:embed/>
                </p:oleObj>
              </mc:Choice>
              <mc:Fallback>
                <p:oleObj name="Equation" r:id="rId17" imgW="494665" imgH="40576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5329238"/>
                        <a:ext cx="14224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4" dur="1" fill="hold"/>
                                        <p:tgtEl>
                                          <p:spTgt spid="4814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nimBg="1"/>
      <p:bldP spid="48132" grpId="0" autoUpdateAnimBg="0"/>
      <p:bldP spid="48133" grpId="0" autoUpdateAnimBg="0"/>
      <p:bldP spid="48134" grpId="0" autoUpdateAnimBg="0"/>
      <p:bldP spid="48137" grpId="0" autoUpdateAnimBg="0"/>
      <p:bldP spid="48139" grpId="0" autoUpdateAnimBg="0"/>
      <p:bldP spid="48141" grpId="0" autoUpdateAnimBg="0"/>
      <p:bldP spid="48144" grpId="0" autoUpdateAnimBg="0"/>
      <p:bldP spid="48145" grpId="0" animBg="1" autoUpdateAnimBg="0"/>
      <p:bldP spid="48146" grpId="0" autoUpdateAnimBg="0"/>
      <p:bldP spid="48148" grpId="0" animBg="1"/>
      <p:bldP spid="48149" grpId="0" animBg="1"/>
      <p:bldP spid="48151" grpId="0" animBg="1"/>
      <p:bldP spid="48153" grpId="0" autoUpdateAnimBg="0"/>
      <p:bldP spid="48154" grpId="0" autoUpdateAnimBg="0"/>
      <p:bldP spid="481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938EF1-8887-49A0-9111-8ABD1F148392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04800" y="2667000"/>
            <a:ext cx="152400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法向加速度：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152400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切向加速度：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/>
        </p:nvGraphicFramePr>
        <p:xfrm>
          <a:off x="2230438" y="174625"/>
          <a:ext cx="31654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7" name="公式" r:id="rId1" imgW="2057400" imgH="660400" progId="Equation.3">
                  <p:embed/>
                </p:oleObj>
              </mc:Choice>
              <mc:Fallback>
                <p:oleObj name="公式" r:id="rId1" imgW="20574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74625"/>
                        <a:ext cx="316547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3"/>
          <p:cNvGraphicFramePr>
            <a:graphicFrameLocks noChangeAspect="1"/>
          </p:cNvGraphicFramePr>
          <p:nvPr/>
        </p:nvGraphicFramePr>
        <p:xfrm>
          <a:off x="5213350" y="333375"/>
          <a:ext cx="16732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8" name="公式" r:id="rId3" imgW="1054100" imgH="368300" progId="Equation.3">
                  <p:embed/>
                </p:oleObj>
              </mc:Choice>
              <mc:Fallback>
                <p:oleObj name="公式" r:id="rId3" imgW="10541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33375"/>
                        <a:ext cx="16732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4"/>
          <p:cNvGraphicFramePr>
            <a:graphicFrameLocks noChangeAspect="1"/>
          </p:cNvGraphicFramePr>
          <p:nvPr/>
        </p:nvGraphicFramePr>
        <p:xfrm>
          <a:off x="1752600" y="1458913"/>
          <a:ext cx="15255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9" name="公式" r:id="rId5" imgW="952500" imgH="596900" progId="Equation.3">
                  <p:embed/>
                </p:oleObj>
              </mc:Choice>
              <mc:Fallback>
                <p:oleObj name="公式" r:id="rId5" imgW="9525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58913"/>
                        <a:ext cx="1525588" cy="952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5"/>
          <p:cNvGraphicFramePr>
            <a:graphicFrameLocks noChangeAspect="1"/>
          </p:cNvGraphicFramePr>
          <p:nvPr/>
        </p:nvGraphicFramePr>
        <p:xfrm>
          <a:off x="1752600" y="2755900"/>
          <a:ext cx="15271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0" name="公式" r:id="rId7" imgW="952500" imgH="660400" progId="Equation.3">
                  <p:embed/>
                </p:oleObj>
              </mc:Choice>
              <mc:Fallback>
                <p:oleObj name="公式" r:id="rId7" imgW="9525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55900"/>
                        <a:ext cx="1527175" cy="10572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505200" y="3200400"/>
            <a:ext cx="5638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曲线运动总有法向加速度。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0" y="4038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加速度的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大小：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228600" y="48387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方向：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9165" name="Object 6"/>
          <p:cNvGraphicFramePr>
            <a:graphicFrameLocks noChangeAspect="1"/>
          </p:cNvGraphicFramePr>
          <p:nvPr/>
        </p:nvGraphicFramePr>
        <p:xfrm>
          <a:off x="2419350" y="3903663"/>
          <a:ext cx="32750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" name="公式" r:id="rId9" imgW="2133600" imgH="457200" progId="Equation.3">
                  <p:embed/>
                </p:oleObj>
              </mc:Choice>
              <mc:Fallback>
                <p:oleObj name="公式" r:id="rId9" imgW="2133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903663"/>
                        <a:ext cx="327501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7"/>
          <p:cNvGraphicFramePr>
            <a:graphicFrameLocks noChangeAspect="1"/>
          </p:cNvGraphicFramePr>
          <p:nvPr/>
        </p:nvGraphicFramePr>
        <p:xfrm>
          <a:off x="1239838" y="4589463"/>
          <a:ext cx="237966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2" name="公式" r:id="rId11" imgW="1524000" imgH="736600" progId="Equation.3">
                  <p:embed/>
                </p:oleObj>
              </mc:Choice>
              <mc:Fallback>
                <p:oleObj name="公式" r:id="rId11" imgW="1524000" imgH="736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589463"/>
                        <a:ext cx="237966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8"/>
          <p:cNvGraphicFramePr>
            <a:graphicFrameLocks noChangeAspect="1"/>
          </p:cNvGraphicFramePr>
          <p:nvPr/>
        </p:nvGraphicFramePr>
        <p:xfrm>
          <a:off x="4460875" y="1828800"/>
          <a:ext cx="11207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3" name="公式" r:id="rId13" imgW="660400" imgH="381000" progId="Equation.3">
                  <p:embed/>
                </p:oleObj>
              </mc:Choice>
              <mc:Fallback>
                <p:oleObj name="公式" r:id="rId13" imgW="6604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1828800"/>
                        <a:ext cx="11207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3276600" y="1219200"/>
            <a:ext cx="5638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反映速度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变化引起的加速度；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9186" name="Object 9"/>
          <p:cNvGraphicFramePr>
            <a:graphicFrameLocks noChangeAspect="1"/>
          </p:cNvGraphicFramePr>
          <p:nvPr/>
        </p:nvGraphicFramePr>
        <p:xfrm>
          <a:off x="3659188" y="1870075"/>
          <a:ext cx="8588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4" name="公式" r:id="rId15" imgW="495300" imgH="368300" progId="Equation.3">
                  <p:embed/>
                </p:oleObj>
              </mc:Choice>
              <mc:Fallback>
                <p:oleObj name="公式" r:id="rId15" imgW="4953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1870075"/>
                        <a:ext cx="8588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7" name="Object 10"/>
          <p:cNvGraphicFramePr>
            <a:graphicFrameLocks noChangeAspect="1"/>
          </p:cNvGraphicFramePr>
          <p:nvPr/>
        </p:nvGraphicFramePr>
        <p:xfrm>
          <a:off x="5773738" y="1828800"/>
          <a:ext cx="8572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5" name="公式" r:id="rId17" imgW="495300" imgH="368300" progId="Equation.3">
                  <p:embed/>
                </p:oleObj>
              </mc:Choice>
              <mc:Fallback>
                <p:oleObj name="公式" r:id="rId17" imgW="4953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1828800"/>
                        <a:ext cx="8572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3267075" y="2619375"/>
            <a:ext cx="5715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反映速度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方向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变化引起的加速度</a:t>
            </a:r>
            <a:r>
              <a:rPr kumimoji="1" lang="zh-CN" altLang="zh-CN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5867400" y="4038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直线运动：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创艺简魏碑"/>
              <a:cs typeface="创艺简魏碑"/>
            </a:endParaRPr>
          </a:p>
        </p:txBody>
      </p:sp>
      <p:graphicFrame>
        <p:nvGraphicFramePr>
          <p:cNvPr id="49194" name="Object 11"/>
          <p:cNvGraphicFramePr>
            <a:graphicFrameLocks noChangeAspect="1"/>
          </p:cNvGraphicFramePr>
          <p:nvPr/>
        </p:nvGraphicFramePr>
        <p:xfrm>
          <a:off x="7675563" y="4114800"/>
          <a:ext cx="1114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6" name="公式" r:id="rId19" imgW="660400" imgH="228600" progId="Equation.3">
                  <p:embed/>
                </p:oleObj>
              </mc:Choice>
              <mc:Fallback>
                <p:oleObj name="公式" r:id="rId19" imgW="660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4114800"/>
                        <a:ext cx="1114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5" name="Object 12"/>
          <p:cNvGraphicFramePr>
            <a:graphicFrameLocks noChangeAspect="1"/>
          </p:cNvGraphicFramePr>
          <p:nvPr/>
        </p:nvGraphicFramePr>
        <p:xfrm>
          <a:off x="6002338" y="4648200"/>
          <a:ext cx="26416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7" name="Equation" r:id="rId21" imgW="1714500" imgH="800100" progId="Equation.DSMT4">
                  <p:embed/>
                </p:oleObj>
              </mc:Choice>
              <mc:Fallback>
                <p:oleObj name="Equation" r:id="rId21" imgW="1714500" imgH="800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4648200"/>
                        <a:ext cx="26416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6" name="Object 13"/>
          <p:cNvGraphicFramePr>
            <a:graphicFrameLocks noChangeAspect="1"/>
          </p:cNvGraphicFramePr>
          <p:nvPr/>
        </p:nvGraphicFramePr>
        <p:xfrm>
          <a:off x="6324600" y="6019800"/>
          <a:ext cx="11906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8" name="公式" r:id="rId23" imgW="723900" imgH="368300" progId="Equation.3">
                  <p:embed/>
                </p:oleObj>
              </mc:Choice>
              <mc:Fallback>
                <p:oleObj name="公式" r:id="rId23" imgW="7239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19800"/>
                        <a:ext cx="11906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5791200" y="3886200"/>
            <a:ext cx="0" cy="2971800"/>
          </a:xfrm>
          <a:prstGeom prst="line">
            <a:avLst/>
          </a:prstGeom>
          <a:noFill/>
          <a:ln w="31750">
            <a:solidFill>
              <a:srgbClr val="FF6600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8"/>
          <p:cNvGrpSpPr/>
          <p:nvPr/>
        </p:nvGrpSpPr>
        <p:grpSpPr bwMode="auto">
          <a:xfrm>
            <a:off x="6732588" y="1844675"/>
            <a:ext cx="2535237" cy="636588"/>
            <a:chOff x="4241" y="1162"/>
            <a:chExt cx="1597" cy="401"/>
          </a:xfrm>
        </p:grpSpPr>
        <p:sp>
          <p:nvSpPr>
            <p:cNvPr id="23594" name="Text Box 37"/>
            <p:cNvSpPr txBox="1">
              <a:spLocks noChangeArrowheads="1"/>
            </p:cNvSpPr>
            <p:nvPr/>
          </p:nvSpPr>
          <p:spPr bwMode="auto">
            <a:xfrm>
              <a:off x="4446" y="1196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与    反向。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95" name="Object 20"/>
            <p:cNvGraphicFramePr>
              <a:graphicFrameLocks noChangeAspect="1"/>
            </p:cNvGraphicFramePr>
            <p:nvPr/>
          </p:nvGraphicFramePr>
          <p:xfrm>
            <a:off x="4241" y="1162"/>
            <a:ext cx="30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9" name="公式" r:id="rId25" imgW="228600" imgH="368300" progId="Equation.3">
                    <p:embed/>
                  </p:oleObj>
                </mc:Choice>
                <mc:Fallback>
                  <p:oleObj name="公式" r:id="rId25" imgW="228600" imgH="368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162"/>
                          <a:ext cx="306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6" name="Object 21"/>
            <p:cNvGraphicFramePr>
              <a:graphicFrameLocks noChangeAspect="1"/>
            </p:cNvGraphicFramePr>
            <p:nvPr/>
          </p:nvGraphicFramePr>
          <p:xfrm>
            <a:off x="4740" y="1207"/>
            <a:ext cx="2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0" name="公式" r:id="rId27" imgW="152400" imgH="266700" progId="Equation.3">
                    <p:embed/>
                  </p:oleObj>
                </mc:Choice>
                <mc:Fallback>
                  <p:oleObj name="公式" r:id="rId27" imgW="152400" imgH="266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207"/>
                          <a:ext cx="2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0"/>
          <p:cNvGrpSpPr/>
          <p:nvPr/>
        </p:nvGrpSpPr>
        <p:grpSpPr bwMode="auto">
          <a:xfrm>
            <a:off x="333375" y="5715000"/>
            <a:ext cx="2152650" cy="604838"/>
            <a:chOff x="276" y="3600"/>
            <a:chExt cx="1356" cy="381"/>
          </a:xfrm>
        </p:grpSpPr>
        <p:sp>
          <p:nvSpPr>
            <p:cNvPr id="23591" name="Text Box 16"/>
            <p:cNvSpPr txBox="1">
              <a:spLocks noChangeArrowheads="1"/>
            </p:cNvSpPr>
            <p:nvPr/>
          </p:nvSpPr>
          <p:spPr bwMode="auto">
            <a:xfrm>
              <a:off x="288" y="3600"/>
              <a:ext cx="1344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与    夹角。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92" name="Object 18"/>
            <p:cNvGraphicFramePr>
              <a:graphicFrameLocks noChangeAspect="1"/>
            </p:cNvGraphicFramePr>
            <p:nvPr/>
          </p:nvGraphicFramePr>
          <p:xfrm>
            <a:off x="276" y="3648"/>
            <a:ext cx="25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1" name="Equation" r:id="rId29" imgW="190500" imgH="266700" progId="Equation.DSMT4">
                    <p:embed/>
                  </p:oleObj>
                </mc:Choice>
                <mc:Fallback>
                  <p:oleObj name="Equation" r:id="rId29" imgW="190500" imgH="2667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3648"/>
                          <a:ext cx="25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3" name="Object 19"/>
            <p:cNvGraphicFramePr>
              <a:graphicFrameLocks noChangeAspect="1"/>
            </p:cNvGraphicFramePr>
            <p:nvPr/>
          </p:nvGraphicFramePr>
          <p:xfrm>
            <a:off x="748" y="3638"/>
            <a:ext cx="2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2" name="公式" r:id="rId31" imgW="127000" imgH="177165" progId="Equation.3">
                    <p:embed/>
                  </p:oleObj>
                </mc:Choice>
                <mc:Fallback>
                  <p:oleObj name="公式" r:id="rId31" imgW="127000" imgH="17716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638"/>
                          <a:ext cx="2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6"/>
          <p:cNvGrpSpPr/>
          <p:nvPr/>
        </p:nvGrpSpPr>
        <p:grpSpPr bwMode="auto">
          <a:xfrm>
            <a:off x="3657600" y="4756150"/>
            <a:ext cx="1868488" cy="1765300"/>
            <a:chOff x="2064" y="3134"/>
            <a:chExt cx="1177" cy="1112"/>
          </a:xfrm>
        </p:grpSpPr>
        <p:sp>
          <p:nvSpPr>
            <p:cNvPr id="23579" name="Freeform 21"/>
            <p:cNvSpPr/>
            <p:nvPr/>
          </p:nvSpPr>
          <p:spPr bwMode="auto">
            <a:xfrm>
              <a:off x="2064" y="3480"/>
              <a:ext cx="960" cy="536"/>
            </a:xfrm>
            <a:custGeom>
              <a:avLst/>
              <a:gdLst>
                <a:gd name="T0" fmla="*/ 0 w 1584"/>
                <a:gd name="T1" fmla="*/ 0 h 1208"/>
                <a:gd name="T2" fmla="*/ 1 w 1584"/>
                <a:gd name="T3" fmla="*/ 0 h 1208"/>
                <a:gd name="T4" fmla="*/ 1 w 1584"/>
                <a:gd name="T5" fmla="*/ 0 h 1208"/>
                <a:gd name="T6" fmla="*/ 1 w 1584"/>
                <a:gd name="T7" fmla="*/ 0 h 1208"/>
                <a:gd name="T8" fmla="*/ 1 w 1584"/>
                <a:gd name="T9" fmla="*/ 0 h 1208"/>
                <a:gd name="T10" fmla="*/ 1 w 1584"/>
                <a:gd name="T11" fmla="*/ 0 h 1208"/>
                <a:gd name="T12" fmla="*/ 1 w 1584"/>
                <a:gd name="T13" fmla="*/ 0 h 1208"/>
                <a:gd name="T14" fmla="*/ 1 w 1584"/>
                <a:gd name="T15" fmla="*/ 0 h 1208"/>
                <a:gd name="T16" fmla="*/ 1 w 1584"/>
                <a:gd name="T17" fmla="*/ 0 h 12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4"/>
                <a:gd name="T28" fmla="*/ 0 h 1208"/>
                <a:gd name="T29" fmla="*/ 1584 w 1584"/>
                <a:gd name="T30" fmla="*/ 1208 h 12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4" h="1208">
                  <a:moveTo>
                    <a:pt x="0" y="824"/>
                  </a:moveTo>
                  <a:cubicBezTo>
                    <a:pt x="44" y="752"/>
                    <a:pt x="88" y="680"/>
                    <a:pt x="144" y="584"/>
                  </a:cubicBezTo>
                  <a:cubicBezTo>
                    <a:pt x="200" y="488"/>
                    <a:pt x="272" y="336"/>
                    <a:pt x="336" y="248"/>
                  </a:cubicBezTo>
                  <a:cubicBezTo>
                    <a:pt x="400" y="160"/>
                    <a:pt x="464" y="96"/>
                    <a:pt x="528" y="56"/>
                  </a:cubicBezTo>
                  <a:cubicBezTo>
                    <a:pt x="592" y="16"/>
                    <a:pt x="648" y="0"/>
                    <a:pt x="720" y="8"/>
                  </a:cubicBezTo>
                  <a:cubicBezTo>
                    <a:pt x="792" y="16"/>
                    <a:pt x="888" y="56"/>
                    <a:pt x="960" y="104"/>
                  </a:cubicBezTo>
                  <a:cubicBezTo>
                    <a:pt x="1032" y="152"/>
                    <a:pt x="1080" y="192"/>
                    <a:pt x="1152" y="296"/>
                  </a:cubicBezTo>
                  <a:cubicBezTo>
                    <a:pt x="1224" y="400"/>
                    <a:pt x="1320" y="576"/>
                    <a:pt x="1392" y="728"/>
                  </a:cubicBezTo>
                  <a:cubicBezTo>
                    <a:pt x="1464" y="880"/>
                    <a:pt x="1524" y="1044"/>
                    <a:pt x="1584" y="1208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0" name="Line 22"/>
            <p:cNvSpPr>
              <a:spLocks noChangeShapeType="1"/>
            </p:cNvSpPr>
            <p:nvPr/>
          </p:nvSpPr>
          <p:spPr bwMode="auto">
            <a:xfrm>
              <a:off x="2544" y="3480"/>
              <a:ext cx="384" cy="144"/>
            </a:xfrm>
            <a:prstGeom prst="line">
              <a:avLst/>
            </a:prstGeom>
            <a:noFill/>
            <a:ln w="31750">
              <a:solidFill>
                <a:srgbClr val="9933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24"/>
            <p:cNvSpPr>
              <a:spLocks noChangeShapeType="1"/>
            </p:cNvSpPr>
            <p:nvPr/>
          </p:nvSpPr>
          <p:spPr bwMode="auto">
            <a:xfrm flipH="1">
              <a:off x="2426" y="3480"/>
              <a:ext cx="118" cy="35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26"/>
            <p:cNvSpPr>
              <a:spLocks noChangeShapeType="1"/>
            </p:cNvSpPr>
            <p:nvPr/>
          </p:nvSpPr>
          <p:spPr bwMode="auto">
            <a:xfrm>
              <a:off x="2544" y="3492"/>
              <a:ext cx="245" cy="46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27"/>
            <p:cNvSpPr>
              <a:spLocks noChangeShapeType="1"/>
            </p:cNvSpPr>
            <p:nvPr/>
          </p:nvSpPr>
          <p:spPr bwMode="auto">
            <a:xfrm flipH="1">
              <a:off x="2789" y="3612"/>
              <a:ext cx="127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4" name="Line 28"/>
            <p:cNvSpPr>
              <a:spLocks noChangeShapeType="1"/>
            </p:cNvSpPr>
            <p:nvPr/>
          </p:nvSpPr>
          <p:spPr bwMode="auto">
            <a:xfrm>
              <a:off x="2426" y="3822"/>
              <a:ext cx="363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85" name="Object 14"/>
            <p:cNvGraphicFramePr>
              <a:graphicFrameLocks noChangeAspect="1"/>
            </p:cNvGraphicFramePr>
            <p:nvPr/>
          </p:nvGraphicFramePr>
          <p:xfrm>
            <a:off x="2699" y="3934"/>
            <a:ext cx="23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3" name="公式" r:id="rId33" imgW="152400" imgH="266700" progId="Equation.3">
                    <p:embed/>
                  </p:oleObj>
                </mc:Choice>
                <mc:Fallback>
                  <p:oleObj name="公式" r:id="rId33" imgW="152400" imgH="266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934"/>
                          <a:ext cx="23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6" name="Arc 30"/>
            <p:cNvSpPr/>
            <p:nvPr/>
          </p:nvSpPr>
          <p:spPr bwMode="auto">
            <a:xfrm>
              <a:off x="2611" y="3535"/>
              <a:ext cx="110" cy="124"/>
            </a:xfrm>
            <a:custGeom>
              <a:avLst/>
              <a:gdLst>
                <a:gd name="T0" fmla="*/ 0 w 21600"/>
                <a:gd name="T1" fmla="*/ 0 h 27824"/>
                <a:gd name="T2" fmla="*/ 0 w 21600"/>
                <a:gd name="T3" fmla="*/ 0 h 27824"/>
                <a:gd name="T4" fmla="*/ 0 w 21600"/>
                <a:gd name="T5" fmla="*/ 0 h 278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824"/>
                <a:gd name="T11" fmla="*/ 21600 w 21600"/>
                <a:gd name="T12" fmla="*/ 27824 h 278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824" fill="none" extrusionOk="0">
                  <a:moveTo>
                    <a:pt x="20604" y="-1"/>
                  </a:moveTo>
                  <a:cubicBezTo>
                    <a:pt x="21264" y="2097"/>
                    <a:pt x="21600" y="4283"/>
                    <a:pt x="21600" y="6482"/>
                  </a:cubicBezTo>
                  <a:cubicBezTo>
                    <a:pt x="21600" y="17125"/>
                    <a:pt x="13846" y="26182"/>
                    <a:pt x="3329" y="27823"/>
                  </a:cubicBezTo>
                </a:path>
                <a:path w="21600" h="27824" stroke="0" extrusionOk="0">
                  <a:moveTo>
                    <a:pt x="20604" y="-1"/>
                  </a:moveTo>
                  <a:cubicBezTo>
                    <a:pt x="21264" y="2097"/>
                    <a:pt x="21600" y="4283"/>
                    <a:pt x="21600" y="6482"/>
                  </a:cubicBezTo>
                  <a:cubicBezTo>
                    <a:pt x="21600" y="17125"/>
                    <a:pt x="13846" y="26182"/>
                    <a:pt x="3329" y="27823"/>
                  </a:cubicBezTo>
                  <a:lnTo>
                    <a:pt x="0" y="6482"/>
                  </a:lnTo>
                  <a:lnTo>
                    <a:pt x="20604" y="-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31"/>
            <p:cNvSpPr>
              <a:spLocks noChangeShapeType="1"/>
            </p:cNvSpPr>
            <p:nvPr/>
          </p:nvSpPr>
          <p:spPr bwMode="auto">
            <a:xfrm flipH="1">
              <a:off x="2699" y="3339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8" name="Object 15"/>
            <p:cNvGraphicFramePr>
              <a:graphicFrameLocks noChangeAspect="1"/>
            </p:cNvGraphicFramePr>
            <p:nvPr/>
          </p:nvGraphicFramePr>
          <p:xfrm>
            <a:off x="2200" y="3748"/>
            <a:ext cx="328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4" name="公式" r:id="rId35" imgW="266700" imgH="342900" progId="Equation.3">
                    <p:embed/>
                  </p:oleObj>
                </mc:Choice>
                <mc:Fallback>
                  <p:oleObj name="公式" r:id="rId35" imgW="266700" imgH="342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748"/>
                          <a:ext cx="328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16"/>
            <p:cNvGraphicFramePr>
              <a:graphicFrameLocks noChangeAspect="1"/>
            </p:cNvGraphicFramePr>
            <p:nvPr/>
          </p:nvGraphicFramePr>
          <p:xfrm>
            <a:off x="2937" y="3418"/>
            <a:ext cx="304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5" name="公式" r:id="rId37" imgW="228600" imgH="368300" progId="Equation.3">
                    <p:embed/>
                  </p:oleObj>
                </mc:Choice>
                <mc:Fallback>
                  <p:oleObj name="公式" r:id="rId37" imgW="228600" imgH="368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3418"/>
                          <a:ext cx="304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17"/>
            <p:cNvGraphicFramePr>
              <a:graphicFrameLocks noChangeAspect="1"/>
            </p:cNvGraphicFramePr>
            <p:nvPr/>
          </p:nvGraphicFramePr>
          <p:xfrm>
            <a:off x="2856" y="3134"/>
            <a:ext cx="25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6" name="公式" r:id="rId39" imgW="190500" imgH="266700" progId="Equation.3">
                    <p:embed/>
                  </p:oleObj>
                </mc:Choice>
                <mc:Fallback>
                  <p:oleObj name="公式" r:id="rId39" imgW="190500" imgH="266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3134"/>
                          <a:ext cx="25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9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dvAuto="0" autoUpdateAnimBg="0" build="p"/>
      <p:bldP spid="49157" grpId="0" advAuto="0" autoUpdateAnimBg="0" build="p"/>
      <p:bldP spid="49162" grpId="0" autoUpdateAnimBg="0"/>
      <p:bldP spid="49163" grpId="0" autoUpdateAnimBg="0"/>
      <p:bldP spid="49164" grpId="0" autoUpdateAnimBg="0"/>
      <p:bldP spid="49185" grpId="0" autoUpdateAnimBg="0" build="p"/>
      <p:bldP spid="49192" grpId="0" autoUpdateAnimBg="0" build="p"/>
      <p:bldP spid="49193" grpId="0" autoUpdateAnimBg="0"/>
      <p:bldP spid="491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8F5DB6-3E0C-4563-A6DE-E4F698B5E90B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4300" y="0"/>
            <a:ext cx="2133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注意：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28600" y="17526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3) 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圆周运动：质点运动的角量描述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304800" y="2362200"/>
            <a:ext cx="3733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latin typeface="Times New Roman" panose="02020603050405020304" pitchFamily="18" charset="0"/>
              </a:rPr>
              <a:t>其速率称为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线速度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0202" name="Object 3"/>
          <p:cNvGraphicFramePr>
            <a:graphicFrameLocks noChangeAspect="1"/>
          </p:cNvGraphicFramePr>
          <p:nvPr/>
        </p:nvGraphicFramePr>
        <p:xfrm>
          <a:off x="628650" y="3059113"/>
          <a:ext cx="12255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1" name="公式" r:id="rId1" imgW="736600" imgH="571500" progId="Equation.3">
                  <p:embed/>
                </p:oleObj>
              </mc:Choice>
              <mc:Fallback>
                <p:oleObj name="公式" r:id="rId1" imgW="7366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059113"/>
                        <a:ext cx="12255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3" name="Object 4"/>
          <p:cNvGraphicFramePr>
            <a:graphicFrameLocks noChangeAspect="1"/>
          </p:cNvGraphicFramePr>
          <p:nvPr/>
        </p:nvGraphicFramePr>
        <p:xfrm>
          <a:off x="1822450" y="3059113"/>
          <a:ext cx="1412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2" name="公式" r:id="rId3" imgW="876300" imgH="571500" progId="Equation.3">
                  <p:embed/>
                </p:oleObj>
              </mc:Choice>
              <mc:Fallback>
                <p:oleObj name="公式" r:id="rId3" imgW="8763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059113"/>
                        <a:ext cx="14128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28600" y="4267200"/>
            <a:ext cx="2362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角速度：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0205" name="Object 5"/>
          <p:cNvGraphicFramePr>
            <a:graphicFrameLocks noChangeAspect="1"/>
          </p:cNvGraphicFramePr>
          <p:nvPr/>
        </p:nvGraphicFramePr>
        <p:xfrm>
          <a:off x="1865313" y="4049713"/>
          <a:ext cx="1412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3" name="公式" r:id="rId5" imgW="876300" imgH="571500" progId="Equation.3">
                  <p:embed/>
                </p:oleObj>
              </mc:Choice>
              <mc:Fallback>
                <p:oleObj name="公式" r:id="rId5" imgW="8763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049713"/>
                        <a:ext cx="14128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590550" y="50482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单位：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0207" name="Object 6"/>
          <p:cNvGraphicFramePr>
            <a:graphicFrameLocks noChangeAspect="1"/>
          </p:cNvGraphicFramePr>
          <p:nvPr/>
        </p:nvGraphicFramePr>
        <p:xfrm>
          <a:off x="1714500" y="5048250"/>
          <a:ext cx="1079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4" name="公式" r:id="rId7" imgW="647700" imgH="342900" progId="Equation.3">
                  <p:embed/>
                </p:oleObj>
              </mc:Choice>
              <mc:Fallback>
                <p:oleObj name="公式" r:id="rId7" imgW="6477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048250"/>
                        <a:ext cx="10795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2876550" y="50482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或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0209" name="Object 7"/>
          <p:cNvGraphicFramePr>
            <a:graphicFrameLocks noChangeAspect="1"/>
          </p:cNvGraphicFramePr>
          <p:nvPr/>
        </p:nvGraphicFramePr>
        <p:xfrm>
          <a:off x="3581400" y="5048250"/>
          <a:ext cx="593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5" name="公式" r:id="rId9" imgW="304800" imgH="342900" progId="Equation.3">
                  <p:embed/>
                </p:oleObj>
              </mc:Choice>
              <mc:Fallback>
                <p:oleObj name="公式" r:id="rId9" imgW="3048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48250"/>
                        <a:ext cx="5937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228600" y="5867400"/>
            <a:ext cx="2362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角加速度：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0211" name="Object 8"/>
          <p:cNvGraphicFramePr>
            <a:graphicFrameLocks noChangeAspect="1"/>
          </p:cNvGraphicFramePr>
          <p:nvPr/>
        </p:nvGraphicFramePr>
        <p:xfrm>
          <a:off x="2016125" y="5756275"/>
          <a:ext cx="14859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6" name="公式" r:id="rId11" imgW="914400" imgH="571500" progId="Equation.3">
                  <p:embed/>
                </p:oleObj>
              </mc:Choice>
              <mc:Fallback>
                <p:oleObj name="公式" r:id="rId11" imgW="914400" imgH="571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756275"/>
                        <a:ext cx="14859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2" name="Object 9"/>
          <p:cNvGraphicFramePr>
            <a:graphicFrameLocks noChangeAspect="1"/>
          </p:cNvGraphicFramePr>
          <p:nvPr/>
        </p:nvGraphicFramePr>
        <p:xfrm>
          <a:off x="3441700" y="5734050"/>
          <a:ext cx="11525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7" name="公式" r:id="rId13" imgW="685800" imgH="571500" progId="Equation.3">
                  <p:embed/>
                </p:oleObj>
              </mc:Choice>
              <mc:Fallback>
                <p:oleObj name="公式" r:id="rId13" imgW="6858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5734050"/>
                        <a:ext cx="11525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4932363" y="59499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单位：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0214" name="Object 10"/>
          <p:cNvGraphicFramePr>
            <a:graphicFrameLocks noChangeAspect="1"/>
          </p:cNvGraphicFramePr>
          <p:nvPr/>
        </p:nvGraphicFramePr>
        <p:xfrm>
          <a:off x="6011863" y="5876925"/>
          <a:ext cx="7445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8" name="公式" r:id="rId15" imgW="419100" imgH="381000" progId="Equation.3">
                  <p:embed/>
                </p:oleObj>
              </mc:Choice>
              <mc:Fallback>
                <p:oleObj name="公式" r:id="rId15" imgW="4191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876925"/>
                        <a:ext cx="7445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2" name="Object 11"/>
          <p:cNvGraphicFramePr>
            <a:graphicFrameLocks noChangeAspect="1"/>
          </p:cNvGraphicFramePr>
          <p:nvPr/>
        </p:nvGraphicFramePr>
        <p:xfrm>
          <a:off x="3381375" y="28575"/>
          <a:ext cx="14128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9" name="Equation" r:id="rId17" imgW="876300" imgH="723900" progId="Equation.DSMT4">
                  <p:embed/>
                </p:oleObj>
              </mc:Choice>
              <mc:Fallback>
                <p:oleObj name="Equation" r:id="rId17" imgW="876300" imgH="723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8575"/>
                        <a:ext cx="14128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1"/>
          <p:cNvGrpSpPr/>
          <p:nvPr/>
        </p:nvGrpSpPr>
        <p:grpSpPr bwMode="auto">
          <a:xfrm>
            <a:off x="533400" y="1143000"/>
            <a:ext cx="6477000" cy="519113"/>
            <a:chOff x="192" y="720"/>
            <a:chExt cx="4080" cy="327"/>
          </a:xfrm>
        </p:grpSpPr>
        <p:sp>
          <p:nvSpPr>
            <p:cNvPr id="24643" name="Text Box 62"/>
            <p:cNvSpPr txBox="1">
              <a:spLocks noChangeArrowheads="1"/>
            </p:cNvSpPr>
            <p:nvPr/>
          </p:nvSpPr>
          <p:spPr bwMode="auto">
            <a:xfrm>
              <a:off x="192" y="720"/>
              <a:ext cx="4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(2)   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的方向总是指向曲线的凹侧。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4644" name="Object 29"/>
            <p:cNvGraphicFramePr>
              <a:graphicFrameLocks noChangeAspect="1"/>
            </p:cNvGraphicFramePr>
            <p:nvPr/>
          </p:nvGraphicFramePr>
          <p:xfrm>
            <a:off x="576" y="720"/>
            <a:ext cx="23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0" name="Equation" r:id="rId19" imgW="152400" imgH="266700" progId="Equation.3">
                    <p:embed/>
                  </p:oleObj>
                </mc:Choice>
                <mc:Fallback>
                  <p:oleObj name="Equation" r:id="rId19" imgW="152400" imgH="2667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20"/>
                          <a:ext cx="23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40" name="Object 12"/>
          <p:cNvGraphicFramePr>
            <a:graphicFrameLocks noChangeAspect="1"/>
          </p:cNvGraphicFramePr>
          <p:nvPr/>
        </p:nvGraphicFramePr>
        <p:xfrm>
          <a:off x="3657600" y="3276600"/>
          <a:ext cx="14128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1" name="公式" r:id="rId21" imgW="876300" imgH="266700" progId="Equation.3">
                  <p:embed/>
                </p:oleObj>
              </mc:Choice>
              <mc:Fallback>
                <p:oleObj name="公式" r:id="rId21" imgW="876300" imgH="266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76600"/>
                        <a:ext cx="1412875" cy="4937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5882"/>
                        </a:srgbClr>
                      </a:solidFill>
                      <a:ln w="158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5"/>
          <p:cNvGrpSpPr/>
          <p:nvPr/>
        </p:nvGrpSpPr>
        <p:grpSpPr bwMode="auto">
          <a:xfrm>
            <a:off x="6556375" y="-82550"/>
            <a:ext cx="2449513" cy="2403475"/>
            <a:chOff x="4105" y="214"/>
            <a:chExt cx="1543" cy="1514"/>
          </a:xfrm>
        </p:grpSpPr>
        <p:sp>
          <p:nvSpPr>
            <p:cNvPr id="24627" name="Arc 66"/>
            <p:cNvSpPr/>
            <p:nvPr/>
          </p:nvSpPr>
          <p:spPr bwMode="auto">
            <a:xfrm rot="16200000" flipV="1">
              <a:off x="4188" y="541"/>
              <a:ext cx="1104" cy="1270"/>
            </a:xfrm>
            <a:custGeom>
              <a:avLst/>
              <a:gdLst>
                <a:gd name="T0" fmla="*/ 0 w 21600"/>
                <a:gd name="T1" fmla="*/ 0 h 41849"/>
                <a:gd name="T2" fmla="*/ 0 w 21600"/>
                <a:gd name="T3" fmla="*/ 0 h 41849"/>
                <a:gd name="T4" fmla="*/ 0 w 21600"/>
                <a:gd name="T5" fmla="*/ 0 h 4184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49"/>
                <a:gd name="T11" fmla="*/ 21600 w 21600"/>
                <a:gd name="T12" fmla="*/ 41849 h 418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49" fill="none" extrusionOk="0">
                  <a:moveTo>
                    <a:pt x="5400" y="0"/>
                  </a:moveTo>
                  <a:cubicBezTo>
                    <a:pt x="14937" y="2462"/>
                    <a:pt x="21600" y="11064"/>
                    <a:pt x="21600" y="20914"/>
                  </a:cubicBezTo>
                  <a:cubicBezTo>
                    <a:pt x="21600" y="30795"/>
                    <a:pt x="14894" y="39416"/>
                    <a:pt x="5318" y="41849"/>
                  </a:cubicBezTo>
                </a:path>
                <a:path w="21600" h="41849" stroke="0" extrusionOk="0">
                  <a:moveTo>
                    <a:pt x="5400" y="0"/>
                  </a:moveTo>
                  <a:cubicBezTo>
                    <a:pt x="14937" y="2462"/>
                    <a:pt x="21600" y="11064"/>
                    <a:pt x="21600" y="20914"/>
                  </a:cubicBezTo>
                  <a:cubicBezTo>
                    <a:pt x="21600" y="30795"/>
                    <a:pt x="14894" y="39416"/>
                    <a:pt x="5318" y="41849"/>
                  </a:cubicBezTo>
                  <a:lnTo>
                    <a:pt x="0" y="20914"/>
                  </a:lnTo>
                  <a:lnTo>
                    <a:pt x="540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Line 67"/>
            <p:cNvSpPr>
              <a:spLocks noChangeShapeType="1"/>
            </p:cNvSpPr>
            <p:nvPr/>
          </p:nvSpPr>
          <p:spPr bwMode="auto">
            <a:xfrm flipV="1">
              <a:off x="4310" y="482"/>
              <a:ext cx="228" cy="409"/>
            </a:xfrm>
            <a:prstGeom prst="line">
              <a:avLst/>
            </a:prstGeom>
            <a:noFill/>
            <a:ln w="34925">
              <a:solidFill>
                <a:srgbClr val="B469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9" name="Line 68"/>
            <p:cNvSpPr>
              <a:spLocks noChangeShapeType="1"/>
            </p:cNvSpPr>
            <p:nvPr/>
          </p:nvSpPr>
          <p:spPr bwMode="auto">
            <a:xfrm flipV="1">
              <a:off x="4740" y="618"/>
              <a:ext cx="336" cy="0"/>
            </a:xfrm>
            <a:prstGeom prst="line">
              <a:avLst/>
            </a:prstGeom>
            <a:noFill/>
            <a:ln w="34925">
              <a:solidFill>
                <a:srgbClr val="B469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0" name="Line 69"/>
            <p:cNvSpPr>
              <a:spLocks noChangeShapeType="1"/>
            </p:cNvSpPr>
            <p:nvPr/>
          </p:nvSpPr>
          <p:spPr bwMode="auto">
            <a:xfrm>
              <a:off x="5148" y="851"/>
              <a:ext cx="272" cy="317"/>
            </a:xfrm>
            <a:prstGeom prst="line">
              <a:avLst/>
            </a:prstGeom>
            <a:noFill/>
            <a:ln w="34925">
              <a:solidFill>
                <a:srgbClr val="B469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1" name="Oval 70"/>
            <p:cNvSpPr>
              <a:spLocks noChangeArrowheads="1"/>
            </p:cNvSpPr>
            <p:nvPr/>
          </p:nvSpPr>
          <p:spPr bwMode="auto">
            <a:xfrm>
              <a:off x="4694" y="588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2" name="Line 71"/>
            <p:cNvSpPr>
              <a:spLocks noChangeShapeType="1"/>
            </p:cNvSpPr>
            <p:nvPr/>
          </p:nvSpPr>
          <p:spPr bwMode="auto">
            <a:xfrm>
              <a:off x="4734" y="618"/>
              <a:ext cx="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33" name="Object 23"/>
            <p:cNvGraphicFramePr>
              <a:graphicFrameLocks noChangeAspect="1"/>
            </p:cNvGraphicFramePr>
            <p:nvPr/>
          </p:nvGraphicFramePr>
          <p:xfrm>
            <a:off x="4649" y="1002"/>
            <a:ext cx="23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2" name="公式" r:id="rId23" imgW="190500" imgH="304800" progId="Equation.3">
                    <p:embed/>
                  </p:oleObj>
                </mc:Choice>
                <mc:Fallback>
                  <p:oleObj name="公式" r:id="rId23" imgW="190500" imgH="304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002"/>
                          <a:ext cx="23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4" name="Object 24"/>
            <p:cNvGraphicFramePr>
              <a:graphicFrameLocks noChangeAspect="1"/>
            </p:cNvGraphicFramePr>
            <p:nvPr/>
          </p:nvGraphicFramePr>
          <p:xfrm>
            <a:off x="5065" y="402"/>
            <a:ext cx="23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3" name="Equation" r:id="rId25" imgW="266700" imgH="368300" progId="Equation.DSMT4">
                    <p:embed/>
                  </p:oleObj>
                </mc:Choice>
                <mc:Fallback>
                  <p:oleObj name="Equation" r:id="rId25" imgW="266700" imgH="3683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5" y="402"/>
                          <a:ext cx="23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5" name="Object 25"/>
            <p:cNvGraphicFramePr>
              <a:graphicFrameLocks noChangeAspect="1"/>
            </p:cNvGraphicFramePr>
            <p:nvPr/>
          </p:nvGraphicFramePr>
          <p:xfrm>
            <a:off x="4530" y="214"/>
            <a:ext cx="221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4" name="Equation" r:id="rId27" imgW="228600" imgH="368300" progId="Equation.DSMT4">
                    <p:embed/>
                  </p:oleObj>
                </mc:Choice>
                <mc:Fallback>
                  <p:oleObj name="Equation" r:id="rId27" imgW="228600" imgH="3683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" y="214"/>
                          <a:ext cx="221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6" name="Object 26"/>
            <p:cNvGraphicFramePr>
              <a:graphicFrameLocks noChangeAspect="1"/>
            </p:cNvGraphicFramePr>
            <p:nvPr/>
          </p:nvGraphicFramePr>
          <p:xfrm>
            <a:off x="5410" y="982"/>
            <a:ext cx="23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5" name="Equation" r:id="rId29" imgW="266700" imgH="368300" progId="Equation.DSMT4">
                    <p:embed/>
                  </p:oleObj>
                </mc:Choice>
                <mc:Fallback>
                  <p:oleObj name="Equation" r:id="rId29" imgW="266700" imgH="3683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" y="982"/>
                          <a:ext cx="23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7" name="Oval 76"/>
            <p:cNvSpPr>
              <a:spLocks noChangeArrowheads="1"/>
            </p:cNvSpPr>
            <p:nvPr/>
          </p:nvSpPr>
          <p:spPr bwMode="auto">
            <a:xfrm>
              <a:off x="4286" y="845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8" name="Oval 77"/>
            <p:cNvSpPr>
              <a:spLocks noChangeArrowheads="1"/>
            </p:cNvSpPr>
            <p:nvPr/>
          </p:nvSpPr>
          <p:spPr bwMode="auto">
            <a:xfrm>
              <a:off x="5121" y="845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39" name="Line 78"/>
            <p:cNvSpPr>
              <a:spLocks noChangeShapeType="1"/>
            </p:cNvSpPr>
            <p:nvPr/>
          </p:nvSpPr>
          <p:spPr bwMode="auto">
            <a:xfrm>
              <a:off x="4326" y="890"/>
              <a:ext cx="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40" name="Object 27"/>
            <p:cNvGraphicFramePr>
              <a:graphicFrameLocks noChangeAspect="1"/>
            </p:cNvGraphicFramePr>
            <p:nvPr/>
          </p:nvGraphicFramePr>
          <p:xfrm>
            <a:off x="4241" y="1274"/>
            <a:ext cx="23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6" name="公式" r:id="rId31" imgW="190500" imgH="304800" progId="Equation.3">
                    <p:embed/>
                  </p:oleObj>
                </mc:Choice>
                <mc:Fallback>
                  <p:oleObj name="公式" r:id="rId31" imgW="190500" imgH="304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274"/>
                          <a:ext cx="23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1" name="Line 80"/>
            <p:cNvSpPr>
              <a:spLocks noChangeShapeType="1"/>
            </p:cNvSpPr>
            <p:nvPr/>
          </p:nvSpPr>
          <p:spPr bwMode="auto">
            <a:xfrm>
              <a:off x="5160" y="890"/>
              <a:ext cx="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42" name="Object 28"/>
            <p:cNvGraphicFramePr>
              <a:graphicFrameLocks noChangeAspect="1"/>
            </p:cNvGraphicFramePr>
            <p:nvPr/>
          </p:nvGraphicFramePr>
          <p:xfrm>
            <a:off x="5063" y="1274"/>
            <a:ext cx="23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7" name="公式" r:id="rId33" imgW="190500" imgH="304800" progId="Equation.3">
                    <p:embed/>
                  </p:oleObj>
                </mc:Choice>
                <mc:Fallback>
                  <p:oleObj name="公式" r:id="rId33" imgW="190500" imgH="304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3" y="1274"/>
                          <a:ext cx="23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2"/>
          <p:cNvGrpSpPr/>
          <p:nvPr/>
        </p:nvGrpSpPr>
        <p:grpSpPr bwMode="auto">
          <a:xfrm>
            <a:off x="4876800" y="2420938"/>
            <a:ext cx="3968750" cy="3276600"/>
            <a:chOff x="3072" y="1632"/>
            <a:chExt cx="2500" cy="2064"/>
          </a:xfrm>
        </p:grpSpPr>
        <p:sp>
          <p:nvSpPr>
            <p:cNvPr id="24603" name="Oval 83"/>
            <p:cNvSpPr>
              <a:spLocks noChangeArrowheads="1"/>
            </p:cNvSpPr>
            <p:nvPr/>
          </p:nvSpPr>
          <p:spPr bwMode="auto">
            <a:xfrm>
              <a:off x="3288" y="1944"/>
              <a:ext cx="1680" cy="1680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04" name="Line 84"/>
            <p:cNvSpPr>
              <a:spLocks noChangeShapeType="1"/>
            </p:cNvSpPr>
            <p:nvPr/>
          </p:nvSpPr>
          <p:spPr bwMode="auto">
            <a:xfrm>
              <a:off x="3072" y="2784"/>
              <a:ext cx="2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85"/>
            <p:cNvSpPr>
              <a:spLocks noChangeShapeType="1"/>
            </p:cNvSpPr>
            <p:nvPr/>
          </p:nvSpPr>
          <p:spPr bwMode="auto">
            <a:xfrm flipV="1">
              <a:off x="4128" y="1680"/>
              <a:ext cx="0" cy="20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06" name="Object 13"/>
            <p:cNvGraphicFramePr>
              <a:graphicFrameLocks noChangeAspect="1"/>
            </p:cNvGraphicFramePr>
            <p:nvPr/>
          </p:nvGraphicFramePr>
          <p:xfrm>
            <a:off x="5314" y="2784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8" name="Equation" r:id="rId35" imgW="152400" imgH="190500" progId="Equation.3">
                    <p:embed/>
                  </p:oleObj>
                </mc:Choice>
                <mc:Fallback>
                  <p:oleObj name="Equation" r:id="rId35" imgW="152400" imgH="190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4" y="2784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14"/>
            <p:cNvGraphicFramePr>
              <a:graphicFrameLocks noChangeAspect="1"/>
            </p:cNvGraphicFramePr>
            <p:nvPr/>
          </p:nvGraphicFramePr>
          <p:xfrm>
            <a:off x="3840" y="1632"/>
            <a:ext cx="2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39" name="Equation" r:id="rId37" imgW="190500" imgH="228600" progId="Equation.3">
                    <p:embed/>
                  </p:oleObj>
                </mc:Choice>
                <mc:Fallback>
                  <p:oleObj name="Equation" r:id="rId37" imgW="1905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632"/>
                          <a:ext cx="2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8" name="Object 15"/>
            <p:cNvGraphicFramePr>
              <a:graphicFrameLocks noChangeAspect="1"/>
            </p:cNvGraphicFramePr>
            <p:nvPr/>
          </p:nvGraphicFramePr>
          <p:xfrm>
            <a:off x="3888" y="2784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0" name="Equation" r:id="rId39" imgW="152400" imgH="190500" progId="Equation.3">
                    <p:embed/>
                  </p:oleObj>
                </mc:Choice>
                <mc:Fallback>
                  <p:oleObj name="Equation" r:id="rId39" imgW="152400" imgH="190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84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9" name="Text Box 89"/>
            <p:cNvSpPr txBox="1">
              <a:spLocks noChangeArrowheads="1"/>
            </p:cNvSpPr>
            <p:nvPr/>
          </p:nvSpPr>
          <p:spPr bwMode="auto">
            <a:xfrm>
              <a:off x="4896" y="220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610" name="Text Box 90"/>
            <p:cNvSpPr txBox="1">
              <a:spLocks noChangeArrowheads="1"/>
            </p:cNvSpPr>
            <p:nvPr/>
          </p:nvSpPr>
          <p:spPr bwMode="auto">
            <a:xfrm>
              <a:off x="4447" y="1689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611" name="Object 16"/>
            <p:cNvGraphicFramePr>
              <a:graphicFrameLocks noChangeAspect="1"/>
            </p:cNvGraphicFramePr>
            <p:nvPr/>
          </p:nvGraphicFramePr>
          <p:xfrm>
            <a:off x="4704" y="1920"/>
            <a:ext cx="35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1" name="公式" r:id="rId41" imgW="292100" imgH="266700" progId="Equation.3">
                    <p:embed/>
                  </p:oleObj>
                </mc:Choice>
                <mc:Fallback>
                  <p:oleObj name="公式" r:id="rId41" imgW="292100" imgH="266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920"/>
                          <a:ext cx="35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2" name="Line 92"/>
            <p:cNvSpPr>
              <a:spLocks noChangeShapeType="1"/>
            </p:cNvSpPr>
            <p:nvPr/>
          </p:nvSpPr>
          <p:spPr bwMode="auto">
            <a:xfrm flipH="1">
              <a:off x="4128" y="2400"/>
              <a:ext cx="720" cy="384"/>
            </a:xfrm>
            <a:prstGeom prst="line">
              <a:avLst/>
            </a:prstGeom>
            <a:noFill/>
            <a:ln w="31750">
              <a:solidFill>
                <a:srgbClr val="9933FF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3" name="Arc 93"/>
            <p:cNvSpPr/>
            <p:nvPr/>
          </p:nvSpPr>
          <p:spPr bwMode="auto">
            <a:xfrm>
              <a:off x="4368" y="2640"/>
              <a:ext cx="96" cy="151"/>
            </a:xfrm>
            <a:custGeom>
              <a:avLst/>
              <a:gdLst>
                <a:gd name="T0" fmla="*/ 0 w 21600"/>
                <a:gd name="T1" fmla="*/ 0 h 33169"/>
                <a:gd name="T2" fmla="*/ 0 w 21600"/>
                <a:gd name="T3" fmla="*/ 0 h 33169"/>
                <a:gd name="T4" fmla="*/ 0 w 21600"/>
                <a:gd name="T5" fmla="*/ 0 h 331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169"/>
                <a:gd name="T11" fmla="*/ 21600 w 21600"/>
                <a:gd name="T12" fmla="*/ 33169 h 331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1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696"/>
                    <a:pt x="20434" y="29709"/>
                    <a:pt x="18240" y="33169"/>
                  </a:cubicBezTo>
                </a:path>
                <a:path w="21600" h="331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696"/>
                    <a:pt x="20434" y="29709"/>
                    <a:pt x="18240" y="3316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Arc 94"/>
            <p:cNvSpPr/>
            <p:nvPr/>
          </p:nvSpPr>
          <p:spPr bwMode="auto">
            <a:xfrm>
              <a:off x="4272" y="2448"/>
              <a:ext cx="192" cy="134"/>
            </a:xfrm>
            <a:custGeom>
              <a:avLst/>
              <a:gdLst>
                <a:gd name="T0" fmla="*/ 0 w 33586"/>
                <a:gd name="T1" fmla="*/ 0 h 26731"/>
                <a:gd name="T2" fmla="*/ 0 w 33586"/>
                <a:gd name="T3" fmla="*/ 0 h 26731"/>
                <a:gd name="T4" fmla="*/ 0 w 33586"/>
                <a:gd name="T5" fmla="*/ 0 h 26731"/>
                <a:gd name="T6" fmla="*/ 0 60000 65536"/>
                <a:gd name="T7" fmla="*/ 0 60000 65536"/>
                <a:gd name="T8" fmla="*/ 0 60000 65536"/>
                <a:gd name="T9" fmla="*/ 0 w 33586"/>
                <a:gd name="T10" fmla="*/ 0 h 26731"/>
                <a:gd name="T11" fmla="*/ 33586 w 33586"/>
                <a:gd name="T12" fmla="*/ 26731 h 267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86" h="26731" fill="none" extrusionOk="0">
                  <a:moveTo>
                    <a:pt x="0" y="3630"/>
                  </a:moveTo>
                  <a:cubicBezTo>
                    <a:pt x="3549" y="1263"/>
                    <a:pt x="7719" y="-1"/>
                    <a:pt x="11986" y="0"/>
                  </a:cubicBezTo>
                  <a:cubicBezTo>
                    <a:pt x="23915" y="0"/>
                    <a:pt x="33586" y="9670"/>
                    <a:pt x="33586" y="21600"/>
                  </a:cubicBezTo>
                  <a:cubicBezTo>
                    <a:pt x="33586" y="23328"/>
                    <a:pt x="33378" y="25051"/>
                    <a:pt x="32967" y="26730"/>
                  </a:cubicBezTo>
                </a:path>
                <a:path w="33586" h="26731" stroke="0" extrusionOk="0">
                  <a:moveTo>
                    <a:pt x="0" y="3630"/>
                  </a:moveTo>
                  <a:cubicBezTo>
                    <a:pt x="3549" y="1263"/>
                    <a:pt x="7719" y="-1"/>
                    <a:pt x="11986" y="0"/>
                  </a:cubicBezTo>
                  <a:cubicBezTo>
                    <a:pt x="23915" y="0"/>
                    <a:pt x="33586" y="9670"/>
                    <a:pt x="33586" y="21600"/>
                  </a:cubicBezTo>
                  <a:cubicBezTo>
                    <a:pt x="33586" y="23328"/>
                    <a:pt x="33378" y="25051"/>
                    <a:pt x="32967" y="26730"/>
                  </a:cubicBezTo>
                  <a:lnTo>
                    <a:pt x="11986" y="21600"/>
                  </a:lnTo>
                  <a:lnTo>
                    <a:pt x="0" y="363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15" name="Object 17"/>
            <p:cNvGraphicFramePr>
              <a:graphicFrameLocks noChangeAspect="1"/>
            </p:cNvGraphicFramePr>
            <p:nvPr/>
          </p:nvGraphicFramePr>
          <p:xfrm>
            <a:off x="4474" y="2533"/>
            <a:ext cx="21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2" name="Equation" r:id="rId43" imgW="152400" imgH="266700" progId="Equation.3">
                    <p:embed/>
                  </p:oleObj>
                </mc:Choice>
                <mc:Fallback>
                  <p:oleObj name="Equation" r:id="rId43" imgW="152400" imgH="266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4" y="2533"/>
                          <a:ext cx="21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6" name="Object 18"/>
            <p:cNvGraphicFramePr>
              <a:graphicFrameLocks noChangeAspect="1"/>
            </p:cNvGraphicFramePr>
            <p:nvPr/>
          </p:nvGraphicFramePr>
          <p:xfrm>
            <a:off x="4128" y="2064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3" name="Equation" r:id="rId45" imgW="203200" imgH="228600" progId="Equation.3">
                    <p:embed/>
                  </p:oleObj>
                </mc:Choice>
                <mc:Fallback>
                  <p:oleObj name="Equation" r:id="rId45" imgW="2032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064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19"/>
            <p:cNvGraphicFramePr>
              <a:graphicFrameLocks noChangeAspect="1"/>
            </p:cNvGraphicFramePr>
            <p:nvPr/>
          </p:nvGraphicFramePr>
          <p:xfrm>
            <a:off x="4320" y="2228"/>
            <a:ext cx="34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4" name="Equation" r:id="rId47" imgW="368300" imgH="266700" progId="Equation.3">
                    <p:embed/>
                  </p:oleObj>
                </mc:Choice>
                <mc:Fallback>
                  <p:oleObj name="Equation" r:id="rId47" imgW="368300" imgH="266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28"/>
                          <a:ext cx="34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8" name="Line 98"/>
            <p:cNvSpPr>
              <a:spLocks noChangeShapeType="1"/>
            </p:cNvSpPr>
            <p:nvPr/>
          </p:nvSpPr>
          <p:spPr bwMode="auto">
            <a:xfrm flipH="1">
              <a:off x="4128" y="2064"/>
              <a:ext cx="336" cy="720"/>
            </a:xfrm>
            <a:prstGeom prst="line">
              <a:avLst/>
            </a:prstGeom>
            <a:noFill/>
            <a:ln w="31750">
              <a:solidFill>
                <a:srgbClr val="9933FF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619" name="Object 20"/>
            <p:cNvGraphicFramePr>
              <a:graphicFrameLocks noChangeAspect="1"/>
            </p:cNvGraphicFramePr>
            <p:nvPr/>
          </p:nvGraphicFramePr>
          <p:xfrm>
            <a:off x="5086" y="2219"/>
            <a:ext cx="34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5" name="公式" r:id="rId49" imgW="304800" imgH="304800" progId="Equation.3">
                    <p:embed/>
                  </p:oleObj>
                </mc:Choice>
                <mc:Fallback>
                  <p:oleObj name="公式" r:id="rId49" imgW="304800" imgH="304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6" y="2219"/>
                          <a:ext cx="34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0" name="Object 21"/>
            <p:cNvGraphicFramePr>
              <a:graphicFrameLocks noChangeAspect="1"/>
            </p:cNvGraphicFramePr>
            <p:nvPr/>
          </p:nvGraphicFramePr>
          <p:xfrm>
            <a:off x="4649" y="1687"/>
            <a:ext cx="82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6" name="公式" r:id="rId51" imgW="876300" imgH="304800" progId="Equation.3">
                    <p:embed/>
                  </p:oleObj>
                </mc:Choice>
                <mc:Fallback>
                  <p:oleObj name="公式" r:id="rId51" imgW="876300" imgH="304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687"/>
                          <a:ext cx="82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1" name="Object 22"/>
            <p:cNvGraphicFramePr>
              <a:graphicFrameLocks noChangeAspect="1"/>
            </p:cNvGraphicFramePr>
            <p:nvPr/>
          </p:nvGraphicFramePr>
          <p:xfrm>
            <a:off x="4934" y="3288"/>
            <a:ext cx="5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7" name="Equation" r:id="rId53" imgW="571500" imgH="266700" progId="Equation.DSMT4">
                    <p:embed/>
                  </p:oleObj>
                </mc:Choice>
                <mc:Fallback>
                  <p:oleObj name="Equation" r:id="rId53" imgW="571500" imgH="2667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3288"/>
                          <a:ext cx="5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AutoShape 102"/>
            <p:cNvSpPr>
              <a:spLocks noChangeArrowheads="1"/>
            </p:cNvSpPr>
            <p:nvPr/>
          </p:nvSpPr>
          <p:spPr bwMode="auto">
            <a:xfrm>
              <a:off x="4872" y="3240"/>
              <a:ext cx="672" cy="384"/>
            </a:xfrm>
            <a:prstGeom prst="wedgeEllipseCallout">
              <a:avLst>
                <a:gd name="adj1" fmla="val -33037"/>
                <a:gd name="adj2" fmla="val -164324"/>
              </a:avLst>
            </a:prstGeom>
            <a:noFill/>
            <a:ln w="28575">
              <a:solidFill>
                <a:srgbClr val="8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623" name="Oval 103"/>
            <p:cNvSpPr>
              <a:spLocks noChangeArrowheads="1"/>
            </p:cNvSpPr>
            <p:nvPr/>
          </p:nvSpPr>
          <p:spPr bwMode="auto">
            <a:xfrm>
              <a:off x="4934" y="2756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4" name="Oval 104"/>
            <p:cNvSpPr>
              <a:spLocks noChangeArrowheads="1"/>
            </p:cNvSpPr>
            <p:nvPr/>
          </p:nvSpPr>
          <p:spPr bwMode="auto">
            <a:xfrm>
              <a:off x="4830" y="2348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5" name="Oval 105"/>
            <p:cNvSpPr>
              <a:spLocks noChangeArrowheads="1"/>
            </p:cNvSpPr>
            <p:nvPr/>
          </p:nvSpPr>
          <p:spPr bwMode="auto">
            <a:xfrm>
              <a:off x="4455" y="1992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6" name="Arc 106"/>
            <p:cNvSpPr/>
            <p:nvPr/>
          </p:nvSpPr>
          <p:spPr bwMode="auto">
            <a:xfrm>
              <a:off x="4138" y="2024"/>
              <a:ext cx="743" cy="762"/>
            </a:xfrm>
            <a:custGeom>
              <a:avLst/>
              <a:gdLst>
                <a:gd name="T0" fmla="*/ 0 w 19112"/>
                <a:gd name="T1" fmla="*/ 0 h 19597"/>
                <a:gd name="T2" fmla="*/ 0 w 19112"/>
                <a:gd name="T3" fmla="*/ 0 h 19597"/>
                <a:gd name="T4" fmla="*/ 0 w 19112"/>
                <a:gd name="T5" fmla="*/ 0 h 19597"/>
                <a:gd name="T6" fmla="*/ 0 60000 65536"/>
                <a:gd name="T7" fmla="*/ 0 60000 65536"/>
                <a:gd name="T8" fmla="*/ 0 60000 65536"/>
                <a:gd name="T9" fmla="*/ 0 w 19112"/>
                <a:gd name="T10" fmla="*/ 0 h 19597"/>
                <a:gd name="T11" fmla="*/ 19112 w 19112"/>
                <a:gd name="T12" fmla="*/ 19597 h 19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112" h="19597" fill="none" extrusionOk="0">
                  <a:moveTo>
                    <a:pt x="9083" y="-1"/>
                  </a:moveTo>
                  <a:cubicBezTo>
                    <a:pt x="13380" y="1991"/>
                    <a:pt x="16904" y="5340"/>
                    <a:pt x="19111" y="9532"/>
                  </a:cubicBezTo>
                </a:path>
                <a:path w="19112" h="19597" stroke="0" extrusionOk="0">
                  <a:moveTo>
                    <a:pt x="9083" y="-1"/>
                  </a:moveTo>
                  <a:cubicBezTo>
                    <a:pt x="13380" y="1991"/>
                    <a:pt x="16904" y="5340"/>
                    <a:pt x="19111" y="9532"/>
                  </a:cubicBezTo>
                  <a:lnTo>
                    <a:pt x="0" y="19597"/>
                  </a:lnTo>
                  <a:lnTo>
                    <a:pt x="9083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7"/>
          <p:cNvGrpSpPr/>
          <p:nvPr/>
        </p:nvGrpSpPr>
        <p:grpSpPr bwMode="auto">
          <a:xfrm>
            <a:off x="904875" y="28575"/>
            <a:ext cx="5067300" cy="1130300"/>
            <a:chOff x="904875" y="28575"/>
            <a:chExt cx="5067300" cy="1130301"/>
          </a:xfrm>
        </p:grpSpPr>
        <p:graphicFrame>
          <p:nvGraphicFramePr>
            <p:cNvPr id="24601" name="Object 2"/>
            <p:cNvGraphicFramePr>
              <a:graphicFrameLocks noChangeAspect="1"/>
            </p:cNvGraphicFramePr>
            <p:nvPr/>
          </p:nvGraphicFramePr>
          <p:xfrm>
            <a:off x="1527175" y="28575"/>
            <a:ext cx="1600200" cy="1130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48" name="Equation" r:id="rId55" imgW="990600" imgH="723900" progId="Equation.DSMT4">
                    <p:embed/>
                  </p:oleObj>
                </mc:Choice>
                <mc:Fallback>
                  <p:oleObj name="Equation" r:id="rId55" imgW="990600" imgH="7239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175" y="28575"/>
                          <a:ext cx="1600200" cy="1130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2" name="Text Box 62"/>
            <p:cNvSpPr txBox="1">
              <a:spLocks noChangeArrowheads="1"/>
            </p:cNvSpPr>
            <p:nvPr/>
          </p:nvSpPr>
          <p:spPr bwMode="auto">
            <a:xfrm>
              <a:off x="904875" y="342900"/>
              <a:ext cx="50673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(1)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0" grpId="0" autoUpdateAnimBg="0"/>
      <p:bldP spid="50201" grpId="0" autoUpdateAnimBg="0"/>
      <p:bldP spid="50204" grpId="0" autoUpdateAnimBg="0"/>
      <p:bldP spid="50206" grpId="0" autoUpdateAnimBg="0"/>
      <p:bldP spid="50208" grpId="0" autoUpdateAnimBg="0"/>
      <p:bldP spid="50210" grpId="0" autoUpdateAnimBg="0"/>
      <p:bldP spid="5021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26DBD4-9E88-43B8-B304-10DB654FF853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69913" y="1295400"/>
            <a:ext cx="6002337" cy="609600"/>
          </a:xfrm>
          <a:prstGeom prst="rect">
            <a:avLst/>
          </a:prstGeom>
          <a:solidFill>
            <a:srgbClr val="FF9900">
              <a:alpha val="21960"/>
            </a:srgbClr>
          </a:solidFill>
          <a:ln w="31750" algn="ctr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8600" y="166688"/>
            <a:ext cx="5257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角量和线量的关系：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05200" y="6651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角量：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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β</a:t>
            </a:r>
            <a:endParaRPr kumimoji="1" lang="en-US" altLang="zh-CN" sz="2800" b="1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1000" y="6794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线量：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2229" name="Object 2"/>
          <p:cNvGraphicFramePr>
            <a:graphicFrameLocks noChangeAspect="1"/>
          </p:cNvGraphicFramePr>
          <p:nvPr/>
        </p:nvGraphicFramePr>
        <p:xfrm>
          <a:off x="1695450" y="679450"/>
          <a:ext cx="14144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7" name="公式" r:id="rId1" imgW="876300" imgH="304800" progId="Equation.3">
                  <p:embed/>
                </p:oleObj>
              </mc:Choice>
              <mc:Fallback>
                <p:oleObj name="公式" r:id="rId1" imgW="8763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679450"/>
                        <a:ext cx="14144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3"/>
          <p:cNvGraphicFramePr>
            <a:graphicFrameLocks noChangeAspect="1"/>
          </p:cNvGraphicFramePr>
          <p:nvPr/>
        </p:nvGraphicFramePr>
        <p:xfrm>
          <a:off x="687388" y="1371600"/>
          <a:ext cx="14128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8" name="公式" r:id="rId3" imgW="876300" imgH="266700" progId="Equation.3">
                  <p:embed/>
                </p:oleObj>
              </mc:Choice>
              <mc:Fallback>
                <p:oleObj name="公式" r:id="rId3" imgW="8763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371600"/>
                        <a:ext cx="14128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4"/>
          <p:cNvGraphicFramePr>
            <a:graphicFrameLocks noChangeAspect="1"/>
          </p:cNvGraphicFramePr>
          <p:nvPr/>
        </p:nvGraphicFramePr>
        <p:xfrm>
          <a:off x="2484438" y="1309688"/>
          <a:ext cx="15986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9" name="公式" r:id="rId5" imgW="990600" imgH="368300" progId="Equation.3">
                  <p:embed/>
                </p:oleObj>
              </mc:Choice>
              <mc:Fallback>
                <p:oleObj name="公式" r:id="rId5" imgW="9906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09688"/>
                        <a:ext cx="15986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5"/>
          <p:cNvGraphicFramePr>
            <a:graphicFrameLocks noChangeAspect="1"/>
          </p:cNvGraphicFramePr>
          <p:nvPr/>
        </p:nvGraphicFramePr>
        <p:xfrm>
          <a:off x="4543425" y="1312863"/>
          <a:ext cx="18573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0" name="公式" r:id="rId7" imgW="1181100" imgH="342900" progId="Equation.3">
                  <p:embed/>
                </p:oleObj>
              </mc:Choice>
              <mc:Fallback>
                <p:oleObj name="公式" r:id="rId7" imgW="11811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1312863"/>
                        <a:ext cx="18573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04800" y="3457575"/>
            <a:ext cx="54864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**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匀变速率圆周运动：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3779838" y="2105025"/>
            <a:ext cx="2009775" cy="519113"/>
            <a:chOff x="2388" y="1326"/>
            <a:chExt cx="1266" cy="327"/>
          </a:xfrm>
        </p:grpSpPr>
        <p:graphicFrame>
          <p:nvGraphicFramePr>
            <p:cNvPr id="26662" name="Object 22"/>
            <p:cNvGraphicFramePr>
              <a:graphicFrameLocks noChangeAspect="1"/>
            </p:cNvGraphicFramePr>
            <p:nvPr/>
          </p:nvGraphicFramePr>
          <p:xfrm>
            <a:off x="2388" y="1392"/>
            <a:ext cx="46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91" name="公式" r:id="rId9" imgW="419100" imgH="190500" progId="Equation.3">
                    <p:embed/>
                  </p:oleObj>
                </mc:Choice>
                <mc:Fallback>
                  <p:oleObj name="公式" r:id="rId9" imgW="419100" imgH="1905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1392"/>
                          <a:ext cx="46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3" name="Text Box 13"/>
            <p:cNvSpPr txBox="1">
              <a:spLocks noChangeArrowheads="1"/>
            </p:cNvSpPr>
            <p:nvPr/>
          </p:nvSpPr>
          <p:spPr bwMode="auto">
            <a:xfrm>
              <a:off x="2790" y="1326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常量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6400800" y="2105025"/>
            <a:ext cx="2066925" cy="519113"/>
            <a:chOff x="4176" y="1326"/>
            <a:chExt cx="1302" cy="327"/>
          </a:xfrm>
        </p:grpSpPr>
        <p:graphicFrame>
          <p:nvGraphicFramePr>
            <p:cNvPr id="26660" name="Object 21"/>
            <p:cNvGraphicFramePr>
              <a:graphicFrameLocks noChangeAspect="1"/>
            </p:cNvGraphicFramePr>
            <p:nvPr/>
          </p:nvGraphicFramePr>
          <p:xfrm>
            <a:off x="4176" y="1392"/>
            <a:ext cx="5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92" name="Equation" r:id="rId11" imgW="469900" imgH="203200" progId="Equation.DSMT4">
                    <p:embed/>
                  </p:oleObj>
                </mc:Choice>
                <mc:Fallback>
                  <p:oleObj name="Equation" r:id="rId11" imgW="469900" imgH="203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392"/>
                          <a:ext cx="51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1" name="Text Box 16"/>
            <p:cNvSpPr txBox="1">
              <a:spLocks noChangeArrowheads="1"/>
            </p:cNvSpPr>
            <p:nvPr/>
          </p:nvSpPr>
          <p:spPr bwMode="auto">
            <a:xfrm>
              <a:off x="4614" y="1326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常量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2241" name="AutoShape 17"/>
          <p:cNvSpPr>
            <a:spLocks noChangeArrowheads="1"/>
          </p:cNvSpPr>
          <p:nvPr/>
        </p:nvSpPr>
        <p:spPr bwMode="auto">
          <a:xfrm>
            <a:off x="5640388" y="2314575"/>
            <a:ext cx="561975" cy="123825"/>
          </a:xfrm>
          <a:prstGeom prst="rightArrow">
            <a:avLst>
              <a:gd name="adj1" fmla="val 50000"/>
              <a:gd name="adj2" fmla="val 12499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2242" name="Object 6"/>
          <p:cNvGraphicFramePr>
            <a:graphicFrameLocks noChangeAspect="1"/>
          </p:cNvGraphicFramePr>
          <p:nvPr/>
        </p:nvGraphicFramePr>
        <p:xfrm>
          <a:off x="422275" y="2643188"/>
          <a:ext cx="21272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3" name="公式" r:id="rId13" imgW="1447800" imgH="596900" progId="Equation.3">
                  <p:embed/>
                </p:oleObj>
              </mc:Choice>
              <mc:Fallback>
                <p:oleObj name="公式" r:id="rId13" imgW="14478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643188"/>
                        <a:ext cx="21272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7"/>
          <p:cNvGraphicFramePr>
            <a:graphicFrameLocks noChangeAspect="1"/>
          </p:cNvGraphicFramePr>
          <p:nvPr/>
        </p:nvGraphicFramePr>
        <p:xfrm>
          <a:off x="3048000" y="2743200"/>
          <a:ext cx="11890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4" name="公式" r:id="rId15" imgW="723900" imgH="368300" progId="Equation.3">
                  <p:embed/>
                </p:oleObj>
              </mc:Choice>
              <mc:Fallback>
                <p:oleObj name="公式" r:id="rId15" imgW="7239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118903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8"/>
          <p:cNvGraphicFramePr>
            <a:graphicFrameLocks noChangeAspect="1"/>
          </p:cNvGraphicFramePr>
          <p:nvPr/>
        </p:nvGraphicFramePr>
        <p:xfrm>
          <a:off x="4764088" y="2701925"/>
          <a:ext cx="2565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5" name="公式" r:id="rId17" imgW="1663700" imgH="342900" progId="Equation.3">
                  <p:embed/>
                </p:oleObj>
              </mc:Choice>
              <mc:Fallback>
                <p:oleObj name="公式" r:id="rId17" imgW="16637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701925"/>
                        <a:ext cx="25654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304800" y="1981200"/>
            <a:ext cx="54864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**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匀速率圆周运动：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7543800" y="2590800"/>
            <a:ext cx="1600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向心加速度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44"/>
          <p:cNvGrpSpPr/>
          <p:nvPr/>
        </p:nvGrpSpPr>
        <p:grpSpPr bwMode="auto">
          <a:xfrm>
            <a:off x="3979863" y="3276600"/>
            <a:ext cx="3040062" cy="895350"/>
            <a:chOff x="2531" y="2166"/>
            <a:chExt cx="1915" cy="564"/>
          </a:xfrm>
        </p:grpSpPr>
        <p:sp>
          <p:nvSpPr>
            <p:cNvPr id="26658" name="Text Box 26"/>
            <p:cNvSpPr txBox="1">
              <a:spLocks noChangeArrowheads="1"/>
            </p:cNvSpPr>
            <p:nvPr/>
          </p:nvSpPr>
          <p:spPr bwMode="auto">
            <a:xfrm>
              <a:off x="3582" y="2263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常量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59" name="Object 20"/>
            <p:cNvGraphicFramePr>
              <a:graphicFrameLocks noChangeAspect="1"/>
            </p:cNvGraphicFramePr>
            <p:nvPr/>
          </p:nvGraphicFramePr>
          <p:xfrm>
            <a:off x="2531" y="2166"/>
            <a:ext cx="112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96" name="公式" r:id="rId19" imgW="1130300" imgH="571500" progId="Equation.3">
                    <p:embed/>
                  </p:oleObj>
                </mc:Choice>
                <mc:Fallback>
                  <p:oleObj name="公式" r:id="rId19" imgW="1130300" imgH="571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2166"/>
                          <a:ext cx="1123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52" name="Object 11"/>
          <p:cNvGraphicFramePr>
            <a:graphicFrameLocks noChangeAspect="1"/>
          </p:cNvGraphicFramePr>
          <p:nvPr/>
        </p:nvGraphicFramePr>
        <p:xfrm>
          <a:off x="450850" y="5559425"/>
          <a:ext cx="3530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7" name="Equation" r:id="rId21" imgW="2590800" imgH="381000" progId="Equation.DSMT4">
                  <p:embed/>
                </p:oleObj>
              </mc:Choice>
              <mc:Fallback>
                <p:oleObj name="Equation" r:id="rId21" imgW="25908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559425"/>
                        <a:ext cx="3530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12"/>
          <p:cNvGraphicFramePr>
            <a:graphicFrameLocks noChangeAspect="1"/>
          </p:cNvGraphicFramePr>
          <p:nvPr/>
        </p:nvGraphicFramePr>
        <p:xfrm>
          <a:off x="452438" y="4232275"/>
          <a:ext cx="2111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8" name="公式" r:id="rId23" imgW="1435100" imgH="368300" progId="Equation.3">
                  <p:embed/>
                </p:oleObj>
              </mc:Choice>
              <mc:Fallback>
                <p:oleObj name="公式" r:id="rId23" imgW="14351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232275"/>
                        <a:ext cx="21113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4" name="Object 13"/>
          <p:cNvGraphicFramePr>
            <a:graphicFrameLocks noChangeAspect="1"/>
          </p:cNvGraphicFramePr>
          <p:nvPr/>
        </p:nvGraphicFramePr>
        <p:xfrm>
          <a:off x="461963" y="4773613"/>
          <a:ext cx="32654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" name="公式" r:id="rId25" imgW="2400300" imgH="596900" progId="Equation.3">
                  <p:embed/>
                </p:oleObj>
              </mc:Choice>
              <mc:Fallback>
                <p:oleObj name="公式" r:id="rId25" imgW="2400300" imgH="596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773613"/>
                        <a:ext cx="32654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5"/>
          <p:cNvGrpSpPr/>
          <p:nvPr/>
        </p:nvGrpSpPr>
        <p:grpSpPr bwMode="auto">
          <a:xfrm>
            <a:off x="5334000" y="4248150"/>
            <a:ext cx="3268663" cy="1382713"/>
            <a:chOff x="3360" y="2568"/>
            <a:chExt cx="2059" cy="871"/>
          </a:xfrm>
        </p:grpSpPr>
        <p:graphicFrame>
          <p:nvGraphicFramePr>
            <p:cNvPr id="26654" name="Object 18"/>
            <p:cNvGraphicFramePr>
              <a:graphicFrameLocks noChangeAspect="1"/>
            </p:cNvGraphicFramePr>
            <p:nvPr/>
          </p:nvGraphicFramePr>
          <p:xfrm>
            <a:off x="4436" y="2568"/>
            <a:ext cx="877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0" name="公式" r:id="rId27" imgW="914400" imgH="419100" progId="Equation.3">
                    <p:embed/>
                  </p:oleObj>
                </mc:Choice>
                <mc:Fallback>
                  <p:oleObj name="公式" r:id="rId27" imgW="914400" imgH="419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2568"/>
                          <a:ext cx="877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Text Box 33"/>
            <p:cNvSpPr txBox="1">
              <a:spLocks noChangeArrowheads="1"/>
            </p:cNvSpPr>
            <p:nvPr/>
          </p:nvSpPr>
          <p:spPr bwMode="auto">
            <a:xfrm>
              <a:off x="3360" y="285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初始条件：</a:t>
              </a:r>
              <a:endPara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56" name="Object 19"/>
            <p:cNvGraphicFramePr>
              <a:graphicFrameLocks noChangeAspect="1"/>
            </p:cNvGraphicFramePr>
            <p:nvPr/>
          </p:nvGraphicFramePr>
          <p:xfrm>
            <a:off x="4461" y="3026"/>
            <a:ext cx="958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1" name="公式" r:id="rId29" imgW="1028700" imgH="419100" progId="Equation.3">
                    <p:embed/>
                  </p:oleObj>
                </mc:Choice>
                <mc:Fallback>
                  <p:oleObj name="公式" r:id="rId29" imgW="1028700" imgH="419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3026"/>
                          <a:ext cx="958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7" name="AutoShape 35"/>
            <p:cNvSpPr/>
            <p:nvPr/>
          </p:nvSpPr>
          <p:spPr bwMode="auto">
            <a:xfrm>
              <a:off x="4296" y="2777"/>
              <a:ext cx="150" cy="489"/>
            </a:xfrm>
            <a:prstGeom prst="leftBrace">
              <a:avLst>
                <a:gd name="adj1" fmla="val 27167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407988" y="6253163"/>
            <a:ext cx="8120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角量的变化规律与匀变速直线运动中线量的规律相似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50" name="Object 14"/>
          <p:cNvGraphicFramePr>
            <a:graphicFrameLocks noChangeAspect="1"/>
          </p:cNvGraphicFramePr>
          <p:nvPr/>
        </p:nvGraphicFramePr>
        <p:xfrm>
          <a:off x="7669213" y="82550"/>
          <a:ext cx="14128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2" name="公式" r:id="rId31" imgW="876300" imgH="266700" progId="Equation.3">
                  <p:embed/>
                </p:oleObj>
              </mc:Choice>
              <mc:Fallback>
                <p:oleObj name="公式" r:id="rId31" imgW="876300" imgH="266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82550"/>
                        <a:ext cx="1412875" cy="4937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5882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4" name="Object 15"/>
          <p:cNvGraphicFramePr>
            <a:graphicFrameLocks noChangeAspect="1"/>
          </p:cNvGraphicFramePr>
          <p:nvPr/>
        </p:nvGraphicFramePr>
        <p:xfrm>
          <a:off x="7035800" y="635000"/>
          <a:ext cx="20462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3" name="公式" r:id="rId33" imgW="1295400" imgH="368300" progId="Equation.3">
                  <p:embed/>
                </p:oleObj>
              </mc:Choice>
              <mc:Fallback>
                <p:oleObj name="公式" r:id="rId33" imgW="1295400" imgH="368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635000"/>
                        <a:ext cx="2046288" cy="63658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5882"/>
                        </a:srgbClr>
                      </a:solidFill>
                      <a:ln w="158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5" name="Object 16"/>
          <p:cNvGraphicFramePr>
            <a:graphicFrameLocks noChangeAspect="1"/>
          </p:cNvGraphicFramePr>
          <p:nvPr/>
        </p:nvGraphicFramePr>
        <p:xfrm>
          <a:off x="7146925" y="1336675"/>
          <a:ext cx="19351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4" name="公式" r:id="rId35" imgW="1219200" imgH="342900" progId="Equation.3">
                  <p:embed/>
                </p:oleObj>
              </mc:Choice>
              <mc:Fallback>
                <p:oleObj name="公式" r:id="rId35" imgW="1219200" imgH="342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25" y="1336675"/>
                        <a:ext cx="1935163" cy="59848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5882"/>
                        </a:srgbClr>
                      </a:solidFill>
                      <a:ln w="1587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6" name="Object 17"/>
          <p:cNvGraphicFramePr>
            <a:graphicFrameLocks noChangeAspect="1"/>
          </p:cNvGraphicFramePr>
          <p:nvPr/>
        </p:nvGraphicFramePr>
        <p:xfrm>
          <a:off x="2508250" y="4232275"/>
          <a:ext cx="15303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5" name="Equation" r:id="rId37" imgW="990600" imgH="342900" progId="Equation.3">
                  <p:embed/>
                </p:oleObj>
              </mc:Choice>
              <mc:Fallback>
                <p:oleObj name="Equation" r:id="rId37" imgW="990600" imgH="342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232275"/>
                        <a:ext cx="15303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 animBg="1"/>
      <p:bldP spid="52226" grpId="0" autoUpdateAnimBg="0"/>
      <p:bldP spid="52227" grpId="0" autoUpdateAnimBg="0"/>
      <p:bldP spid="52228" grpId="0" autoUpdateAnimBg="0"/>
      <p:bldP spid="52234" grpId="0" autoUpdateAnimBg="0"/>
      <p:bldP spid="52241" grpId="0" animBg="1"/>
      <p:bldP spid="52245" grpId="0" autoUpdateAnimBg="0"/>
      <p:bldP spid="52246" grpId="0" autoUpdateAnimBg="0"/>
      <p:bldP spid="5226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B98D1-11E7-400C-9D36-3A7A54286217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）已知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1600200" y="873125"/>
          <a:ext cx="762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9" name="Equation" r:id="rId1" imgW="495300" imgH="304800" progId="Equation.3">
                  <p:embed/>
                </p:oleObj>
              </mc:Choice>
              <mc:Fallback>
                <p:oleObj name="Equation" r:id="rId1" imgW="4953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73125"/>
                        <a:ext cx="762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2438400" y="1066800"/>
            <a:ext cx="762000" cy="169863"/>
          </a:xfrm>
          <a:prstGeom prst="rightArrow">
            <a:avLst>
              <a:gd name="adj1" fmla="val 50000"/>
              <a:gd name="adj2" fmla="val 1121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5105400" y="990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28600" y="1828800"/>
            <a:ext cx="178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）已知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2438400" y="20574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28600" y="2895600"/>
            <a:ext cx="178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）已知</a:t>
            </a: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2438400" y="30480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>
            <a:off x="6172200" y="1219200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59" name="AutoShape 11"/>
          <p:cNvSpPr>
            <a:spLocks noChangeArrowheads="1"/>
          </p:cNvSpPr>
          <p:nvPr/>
        </p:nvSpPr>
        <p:spPr bwMode="auto">
          <a:xfrm>
            <a:off x="6269038" y="2320925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9966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600200" y="5334000"/>
            <a:ext cx="7278688" cy="519113"/>
            <a:chOff x="816" y="3600"/>
            <a:chExt cx="4585" cy="327"/>
          </a:xfrm>
        </p:grpSpPr>
        <p:graphicFrame>
          <p:nvGraphicFramePr>
            <p:cNvPr id="27682" name="Object 16"/>
            <p:cNvGraphicFramePr>
              <a:graphicFrameLocks noChangeAspect="1"/>
            </p:cNvGraphicFramePr>
            <p:nvPr/>
          </p:nvGraphicFramePr>
          <p:xfrm>
            <a:off x="816" y="3600"/>
            <a:ext cx="23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40" name="Equation" r:id="rId3" imgW="152400" imgH="266700" progId="Equation.3">
                    <p:embed/>
                  </p:oleObj>
                </mc:Choice>
                <mc:Fallback>
                  <p:oleObj name="Equation" r:id="rId3" imgW="152400" imgH="266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600"/>
                          <a:ext cx="23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3" name="Text Box 14"/>
            <p:cNvSpPr txBox="1">
              <a:spLocks noChangeArrowheads="1"/>
            </p:cNvSpPr>
            <p:nvPr/>
          </p:nvSpPr>
          <p:spPr bwMode="auto">
            <a:xfrm>
              <a:off x="1023" y="3600"/>
              <a:ext cx="4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的表达式不是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的函数时，如何求解？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3263" name="AutoShape 15"/>
          <p:cNvSpPr>
            <a:spLocks noChangeArrowheads="1"/>
          </p:cNvSpPr>
          <p:nvPr/>
        </p:nvSpPr>
        <p:spPr bwMode="auto">
          <a:xfrm>
            <a:off x="5486400" y="19812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64" name="AutoShape 16"/>
          <p:cNvSpPr>
            <a:spLocks noChangeArrowheads="1"/>
          </p:cNvSpPr>
          <p:nvPr/>
        </p:nvSpPr>
        <p:spPr bwMode="auto">
          <a:xfrm>
            <a:off x="5581650" y="3048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52400" y="125413"/>
            <a:ext cx="5638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、运动学问题的基本类型：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3266" name="Object 3"/>
          <p:cNvGraphicFramePr>
            <a:graphicFrameLocks noChangeAspect="1"/>
          </p:cNvGraphicFramePr>
          <p:nvPr/>
        </p:nvGraphicFramePr>
        <p:xfrm>
          <a:off x="7291388" y="523875"/>
          <a:ext cx="12255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1" name="公式" r:id="rId5" imgW="736600" imgH="609600" progId="Equation.3">
                  <p:embed/>
                </p:oleObj>
              </mc:Choice>
              <mc:Fallback>
                <p:oleObj name="公式" r:id="rId5" imgW="7366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523875"/>
                        <a:ext cx="12255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4"/>
          <p:cNvGraphicFramePr>
            <a:graphicFrameLocks noChangeAspect="1"/>
          </p:cNvGraphicFramePr>
          <p:nvPr/>
        </p:nvGraphicFramePr>
        <p:xfrm>
          <a:off x="5980113" y="561975"/>
          <a:ext cx="13001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2" name="公式" r:id="rId7" imgW="800100" imgH="571500" progId="Equation.3">
                  <p:embed/>
                </p:oleObj>
              </mc:Choice>
              <mc:Fallback>
                <p:oleObj name="公式" r:id="rId7" imgW="8001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561975"/>
                        <a:ext cx="13001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5"/>
          <p:cNvGraphicFramePr>
            <a:graphicFrameLocks noChangeAspect="1"/>
          </p:cNvGraphicFramePr>
          <p:nvPr/>
        </p:nvGraphicFramePr>
        <p:xfrm>
          <a:off x="3541713" y="620713"/>
          <a:ext cx="12652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3" name="公式" r:id="rId9" imgW="762000" imgH="571500" progId="Equation.3">
                  <p:embed/>
                </p:oleObj>
              </mc:Choice>
              <mc:Fallback>
                <p:oleObj name="公式" r:id="rId9" imgW="7620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620713"/>
                        <a:ext cx="12652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6"/>
          <p:cNvGraphicFramePr>
            <a:graphicFrameLocks noChangeAspect="1"/>
          </p:cNvGraphicFramePr>
          <p:nvPr/>
        </p:nvGraphicFramePr>
        <p:xfrm>
          <a:off x="1636713" y="1828800"/>
          <a:ext cx="781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4" name="公式" r:id="rId11" imgW="431800" imgH="304800" progId="Equation.3">
                  <p:embed/>
                </p:oleObj>
              </mc:Choice>
              <mc:Fallback>
                <p:oleObj name="公式" r:id="rId11" imgW="4318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1828800"/>
                        <a:ext cx="7810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7"/>
          <p:cNvGraphicFramePr>
            <a:graphicFrameLocks noChangeAspect="1"/>
          </p:cNvGraphicFramePr>
          <p:nvPr/>
        </p:nvGraphicFramePr>
        <p:xfrm>
          <a:off x="3160713" y="1600200"/>
          <a:ext cx="23034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5" name="公式" r:id="rId13" imgW="1485900" imgH="609600" progId="Equation.3">
                  <p:embed/>
                </p:oleObj>
              </mc:Choice>
              <mc:Fallback>
                <p:oleObj name="公式" r:id="rId13" imgW="14859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1600200"/>
                        <a:ext cx="230346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8"/>
          <p:cNvGraphicFramePr>
            <a:graphicFrameLocks noChangeAspect="1"/>
          </p:cNvGraphicFramePr>
          <p:nvPr/>
        </p:nvGraphicFramePr>
        <p:xfrm>
          <a:off x="6264275" y="1600200"/>
          <a:ext cx="23034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6" name="公式" r:id="rId15" imgW="1485900" imgH="609600" progId="Equation.3">
                  <p:embed/>
                </p:oleObj>
              </mc:Choice>
              <mc:Fallback>
                <p:oleObj name="公式" r:id="rId15" imgW="14859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1600200"/>
                        <a:ext cx="23034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2" name="Object 9"/>
          <p:cNvGraphicFramePr>
            <a:graphicFrameLocks noChangeAspect="1"/>
          </p:cNvGraphicFramePr>
          <p:nvPr/>
        </p:nvGraphicFramePr>
        <p:xfrm>
          <a:off x="1600200" y="2895600"/>
          <a:ext cx="854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7" name="Equation" r:id="rId17" imgW="495300" imgH="304800" progId="Equation.3">
                  <p:embed/>
                </p:oleObj>
              </mc:Choice>
              <mc:Fallback>
                <p:oleObj name="Equation" r:id="rId17" imgW="4953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0"/>
                        <a:ext cx="8540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10"/>
          <p:cNvGraphicFramePr>
            <a:graphicFrameLocks noChangeAspect="1"/>
          </p:cNvGraphicFramePr>
          <p:nvPr/>
        </p:nvGraphicFramePr>
        <p:xfrm>
          <a:off x="3052763" y="2667000"/>
          <a:ext cx="25511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8" name="Equation" r:id="rId19" imgW="1828800" imgH="609600" progId="Equation.DSMT4">
                  <p:embed/>
                </p:oleObj>
              </mc:Choice>
              <mc:Fallback>
                <p:oleObj name="Equation" r:id="rId19" imgW="1828800" imgH="60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2667000"/>
                        <a:ext cx="255111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11"/>
          <p:cNvGraphicFramePr>
            <a:graphicFrameLocks noChangeAspect="1"/>
          </p:cNvGraphicFramePr>
          <p:nvPr/>
        </p:nvGraphicFramePr>
        <p:xfrm>
          <a:off x="6181725" y="2652713"/>
          <a:ext cx="2844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9" name="Equation" r:id="rId21" imgW="1828800" imgH="609600" progId="Equation.DSMT4">
                  <p:embed/>
                </p:oleObj>
              </mc:Choice>
              <mc:Fallback>
                <p:oleObj name="Equation" r:id="rId21" imgW="1828800" imgH="60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2652713"/>
                        <a:ext cx="28448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/>
          <p:nvPr/>
        </p:nvGrpSpPr>
        <p:grpSpPr bwMode="auto">
          <a:xfrm>
            <a:off x="533400" y="3581400"/>
            <a:ext cx="3581400" cy="1690688"/>
            <a:chOff x="336" y="2256"/>
            <a:chExt cx="2256" cy="1065"/>
          </a:xfrm>
        </p:grpSpPr>
        <p:sp>
          <p:nvSpPr>
            <p:cNvPr id="27678" name="Text Box 28"/>
            <p:cNvSpPr txBox="1">
              <a:spLocks noChangeArrowheads="1"/>
            </p:cNvSpPr>
            <p:nvPr/>
          </p:nvSpPr>
          <p:spPr bwMode="auto">
            <a:xfrm>
              <a:off x="336" y="2496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初始条件：</a:t>
              </a:r>
              <a:endPara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79" name="AutoShape 29"/>
            <p:cNvSpPr/>
            <p:nvPr/>
          </p:nvSpPr>
          <p:spPr bwMode="auto">
            <a:xfrm>
              <a:off x="1488" y="242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7680" name="Object 14"/>
            <p:cNvGraphicFramePr>
              <a:graphicFrameLocks noChangeAspect="1"/>
            </p:cNvGraphicFramePr>
            <p:nvPr/>
          </p:nvGraphicFramePr>
          <p:xfrm>
            <a:off x="1680" y="2256"/>
            <a:ext cx="912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0" name="Equation" r:id="rId23" imgW="901700" imgH="457200" progId="Equation.DSMT4">
                    <p:embed/>
                  </p:oleObj>
                </mc:Choice>
                <mc:Fallback>
                  <p:oleObj name="Equation" r:id="rId23" imgW="901700" imgH="457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56"/>
                          <a:ext cx="912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15"/>
            <p:cNvGraphicFramePr>
              <a:graphicFrameLocks noChangeAspect="1"/>
            </p:cNvGraphicFramePr>
            <p:nvPr/>
          </p:nvGraphicFramePr>
          <p:xfrm>
            <a:off x="1698" y="2832"/>
            <a:ext cx="871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1" name="公式" r:id="rId25" imgW="800100" imgH="457200" progId="Equation.3">
                    <p:embed/>
                  </p:oleObj>
                </mc:Choice>
                <mc:Fallback>
                  <p:oleObj name="公式" r:id="rId25" imgW="80010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2832"/>
                          <a:ext cx="871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381000" y="5334000"/>
            <a:ext cx="1981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问题：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3281" name="Object 12"/>
          <p:cNvGraphicFramePr>
            <a:graphicFrameLocks noChangeAspect="1"/>
          </p:cNvGraphicFramePr>
          <p:nvPr/>
        </p:nvGraphicFramePr>
        <p:xfrm>
          <a:off x="2022475" y="6019800"/>
          <a:ext cx="10779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2" name="公式" r:id="rId27" imgW="647700" imgH="304800" progId="Equation.3">
                  <p:embed/>
                </p:oleObj>
              </mc:Choice>
              <mc:Fallback>
                <p:oleObj name="公式" r:id="rId27" imgW="647700" imgH="304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6019800"/>
                        <a:ext cx="10779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2" name="Object 13"/>
          <p:cNvGraphicFramePr>
            <a:graphicFrameLocks noChangeAspect="1"/>
          </p:cNvGraphicFramePr>
          <p:nvPr/>
        </p:nvGraphicFramePr>
        <p:xfrm>
          <a:off x="3613150" y="6021388"/>
          <a:ext cx="9588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3" name="公式" r:id="rId29" imgW="647700" imgH="304800" progId="Equation.3">
                  <p:embed/>
                </p:oleObj>
              </mc:Choice>
              <mc:Fallback>
                <p:oleObj name="公式" r:id="rId29" imgW="647700" imgH="304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6021388"/>
                        <a:ext cx="9588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3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2" grpId="0" animBg="1"/>
      <p:bldP spid="53253" grpId="0" animBg="1"/>
      <p:bldP spid="53254" grpId="0" autoUpdateAnimBg="0"/>
      <p:bldP spid="53255" grpId="0" animBg="1"/>
      <p:bldP spid="53256" grpId="0" autoUpdateAnimBg="0"/>
      <p:bldP spid="53257" grpId="0" animBg="1"/>
      <p:bldP spid="53258" grpId="0" animBg="1"/>
      <p:bldP spid="53259" grpId="0" animBg="1"/>
      <p:bldP spid="53263" grpId="0" animBg="1"/>
      <p:bldP spid="53264" grpId="0" animBg="1"/>
      <p:bldP spid="53265" grpId="0" autoUpdateAnimBg="0"/>
      <p:bldP spid="532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DDC5E6-772B-490F-BD6A-0DA8809BBFB5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0"/>
            <a:ext cx="9144000" cy="1652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一质点沿</a:t>
            </a:r>
            <a:r>
              <a:rPr kumimoji="1"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轴作加速运动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: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时，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1600" b="1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16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3200" b="1" i="1" dirty="0">
                <a:latin typeface="Book Antiqua" panose="02040602050305030304" pitchFamily="18" charset="0"/>
              </a:rPr>
              <a:t>v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 dirty="0">
                <a:latin typeface="Book Antiqua" panose="02040602050305030304" pitchFamily="18" charset="0"/>
              </a:rPr>
              <a:t>v</a:t>
            </a:r>
            <a:r>
              <a:rPr kumimoji="1" lang="en-US" altLang="zh-CN" sz="1600" b="1" dirty="0">
                <a:latin typeface="Times New Roman" panose="02020603050405020304" pitchFamily="18" charset="0"/>
              </a:rPr>
              <a:t>0</a:t>
            </a:r>
            <a:endParaRPr kumimoji="1" lang="en-US" altLang="zh-CN" sz="16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 =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k</a:t>
            </a:r>
            <a:r>
              <a:rPr kumimoji="1" lang="en-US" altLang="zh-CN" sz="3200" b="1" i="1" dirty="0" err="1">
                <a:latin typeface="Book Antiqua" panose="02040602050305030304" pitchFamily="18" charset="0"/>
              </a:rPr>
              <a:t>v</a:t>
            </a:r>
            <a:r>
              <a:rPr kumimoji="1" lang="en-US" altLang="zh-CN" sz="3200" b="1" i="1" dirty="0">
                <a:latin typeface="Book Antiqua" panose="0204060205030503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求任意时刻的速度和位置</a:t>
            </a:r>
            <a:r>
              <a:rPr kumimoji="1" lang="en-US" altLang="zh-CN" sz="3200" b="1" i="1" dirty="0">
                <a:latin typeface="Book Antiqua" panose="02040602050305030304" pitchFamily="18" charset="0"/>
              </a:rPr>
              <a:t>v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；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 = 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kx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求任意位置的速度 </a:t>
            </a:r>
            <a:r>
              <a:rPr kumimoji="1" lang="en-US" altLang="zh-CN" sz="3200" b="1" i="1" dirty="0">
                <a:latin typeface="Book Antiqua" panose="02040602050305030304" pitchFamily="18" charset="0"/>
              </a:rPr>
              <a:t>v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2584450" y="1871663"/>
          <a:ext cx="12969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6" name="公式" r:id="rId1" imgW="723900" imgH="266700" progId="Equation.3">
                  <p:embed/>
                </p:oleObj>
              </mc:Choice>
              <mc:Fallback>
                <p:oleObj name="公式" r:id="rId1" imgW="723900" imgH="26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1871663"/>
                        <a:ext cx="12969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28600" y="152400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6296025" y="1524000"/>
          <a:ext cx="28479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7" name="Equation" r:id="rId3" imgW="1587500" imgH="723900" progId="Equation.DSMT4">
                  <p:embed/>
                </p:oleObj>
              </mc:Choice>
              <mc:Fallback>
                <p:oleObj name="Equation" r:id="rId3" imgW="15875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1524000"/>
                        <a:ext cx="28479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4"/>
          <p:cNvGraphicFramePr>
            <a:graphicFrameLocks noChangeAspect="1"/>
          </p:cNvGraphicFramePr>
          <p:nvPr/>
        </p:nvGraphicFramePr>
        <p:xfrm>
          <a:off x="3094038" y="2433638"/>
          <a:ext cx="18113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8" name="公式" r:id="rId5" imgW="1028700" imgH="342900" progId="Equation.3">
                  <p:embed/>
                </p:oleObj>
              </mc:Choice>
              <mc:Fallback>
                <p:oleObj name="公式" r:id="rId5" imgW="1028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433638"/>
                        <a:ext cx="181133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5"/>
          <p:cNvGraphicFramePr>
            <a:graphicFrameLocks noChangeAspect="1"/>
          </p:cNvGraphicFramePr>
          <p:nvPr/>
        </p:nvGraphicFramePr>
        <p:xfrm>
          <a:off x="1133475" y="3000375"/>
          <a:ext cx="14081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9" name="公式" r:id="rId7" imgW="800100" imgH="571500" progId="Equation.3">
                  <p:embed/>
                </p:oleObj>
              </mc:Choice>
              <mc:Fallback>
                <p:oleObj name="公式" r:id="rId7" imgW="8001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000375"/>
                        <a:ext cx="14081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6"/>
          <p:cNvGraphicFramePr>
            <a:graphicFrameLocks noChangeAspect="1"/>
          </p:cNvGraphicFramePr>
          <p:nvPr/>
        </p:nvGraphicFramePr>
        <p:xfrm>
          <a:off x="4765675" y="2933700"/>
          <a:ext cx="26003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0" name="公式" r:id="rId9" imgW="1905000" imgH="609600" progId="Equation.3">
                  <p:embed/>
                </p:oleObj>
              </mc:Choice>
              <mc:Fallback>
                <p:oleObj name="公式" r:id="rId9" imgW="19050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2933700"/>
                        <a:ext cx="26003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7"/>
          <p:cNvGraphicFramePr>
            <a:graphicFrameLocks noChangeAspect="1"/>
          </p:cNvGraphicFramePr>
          <p:nvPr/>
        </p:nvGraphicFramePr>
        <p:xfrm>
          <a:off x="2811463" y="3681413"/>
          <a:ext cx="29114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1" name="公式" r:id="rId11" imgW="2133600" imgH="647700" progId="Equation.3">
                  <p:embed/>
                </p:oleObj>
              </mc:Choice>
              <mc:Fallback>
                <p:oleObj name="公式" r:id="rId11" imgW="2133600" imgH="647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3681413"/>
                        <a:ext cx="291147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8"/>
          <p:cNvGraphicFramePr>
            <a:graphicFrameLocks noChangeAspect="1"/>
          </p:cNvGraphicFramePr>
          <p:nvPr/>
        </p:nvGraphicFramePr>
        <p:xfrm>
          <a:off x="2493963" y="3162300"/>
          <a:ext cx="1371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name="公式" r:id="rId13" imgW="825500" imgH="342900" progId="Equation.3">
                  <p:embed/>
                </p:oleObj>
              </mc:Choice>
              <mc:Fallback>
                <p:oleObj name="公式" r:id="rId13" imgW="8255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3162300"/>
                        <a:ext cx="13716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9"/>
          <p:cNvGraphicFramePr>
            <a:graphicFrameLocks noChangeAspect="1"/>
          </p:cNvGraphicFramePr>
          <p:nvPr/>
        </p:nvGraphicFramePr>
        <p:xfrm>
          <a:off x="1239838" y="1687513"/>
          <a:ext cx="14065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3" name="公式" r:id="rId15" imgW="800100" imgH="571500" progId="Equation.3">
                  <p:embed/>
                </p:oleObj>
              </mc:Choice>
              <mc:Fallback>
                <p:oleObj name="公式" r:id="rId15" imgW="8001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687513"/>
                        <a:ext cx="14065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0"/>
          <p:cNvGraphicFramePr>
            <a:graphicFrameLocks noChangeAspect="1"/>
          </p:cNvGraphicFramePr>
          <p:nvPr/>
        </p:nvGraphicFramePr>
        <p:xfrm>
          <a:off x="5876925" y="1400175"/>
          <a:ext cx="245903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4" name="Equation" r:id="rId17" imgW="1219200" imgH="901700" progId="Equation.DSMT4">
                  <p:embed/>
                </p:oleObj>
              </mc:Choice>
              <mc:Fallback>
                <p:oleObj name="Equation" r:id="rId17" imgW="1219200" imgH="901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1400175"/>
                        <a:ext cx="2459038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361950" y="49244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(2)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5310" name="Object 11"/>
          <p:cNvGraphicFramePr>
            <a:graphicFrameLocks noChangeAspect="1"/>
          </p:cNvGraphicFramePr>
          <p:nvPr/>
        </p:nvGraphicFramePr>
        <p:xfrm>
          <a:off x="1085850" y="4722813"/>
          <a:ext cx="14081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5" name="公式" r:id="rId19" imgW="800100" imgH="571500" progId="Equation.3">
                  <p:embed/>
                </p:oleObj>
              </mc:Choice>
              <mc:Fallback>
                <p:oleObj name="公式" r:id="rId19" imgW="800100" imgH="57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4722813"/>
                        <a:ext cx="140811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2"/>
          <p:cNvGraphicFramePr>
            <a:graphicFrameLocks noChangeAspect="1"/>
          </p:cNvGraphicFramePr>
          <p:nvPr/>
        </p:nvGraphicFramePr>
        <p:xfrm>
          <a:off x="4284663" y="4800600"/>
          <a:ext cx="11842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6" name="公式" r:id="rId21" imgW="762000" imgH="571500" progId="Equation.3">
                  <p:embed/>
                </p:oleObj>
              </mc:Choice>
              <mc:Fallback>
                <p:oleObj name="公式" r:id="rId21" imgW="7620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800600"/>
                        <a:ext cx="11842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5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3"/>
          <p:cNvGraphicFramePr>
            <a:graphicFrameLocks noChangeAspect="1"/>
          </p:cNvGraphicFramePr>
          <p:nvPr/>
        </p:nvGraphicFramePr>
        <p:xfrm>
          <a:off x="1582738" y="5943600"/>
          <a:ext cx="24733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7" name="公式" r:id="rId23" imgW="1498600" imgH="304800" progId="Equation.3">
                  <p:embed/>
                </p:oleObj>
              </mc:Choice>
              <mc:Fallback>
                <p:oleObj name="公式" r:id="rId23" imgW="1498600" imgH="304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943600"/>
                        <a:ext cx="24733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5392738" y="4867275"/>
            <a:ext cx="101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 i="1">
                <a:latin typeface="Times New Roman" panose="02020603050405020304" pitchFamily="18" charset="0"/>
              </a:rPr>
              <a:t>= kx</a:t>
            </a:r>
            <a:endParaRPr kumimoji="1" lang="en-US" altLang="zh-CN" sz="36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55314" name="Object 14"/>
          <p:cNvGraphicFramePr>
            <a:graphicFrameLocks noChangeAspect="1"/>
          </p:cNvGraphicFramePr>
          <p:nvPr/>
        </p:nvGraphicFramePr>
        <p:xfrm>
          <a:off x="1258888" y="5700713"/>
          <a:ext cx="23764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" name="公式" r:id="rId25" imgW="1295400" imgH="609600" progId="Equation.3">
                  <p:embed/>
                </p:oleObj>
              </mc:Choice>
              <mc:Fallback>
                <p:oleObj name="公式" r:id="rId25" imgW="1295400" imgH="609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00713"/>
                        <a:ext cx="23764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5"/>
          <p:cNvGraphicFramePr>
            <a:graphicFrameLocks noChangeAspect="1"/>
          </p:cNvGraphicFramePr>
          <p:nvPr/>
        </p:nvGraphicFramePr>
        <p:xfrm>
          <a:off x="4519613" y="5891213"/>
          <a:ext cx="31384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9" name="公式" r:id="rId27" imgW="2247900" imgH="381000" progId="Equation.3">
                  <p:embed/>
                </p:oleObj>
              </mc:Choice>
              <mc:Fallback>
                <p:oleObj name="公式" r:id="rId27" imgW="2247900" imgH="38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5891213"/>
                        <a:ext cx="313848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2471738" y="4875213"/>
            <a:ext cx="101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 i="1">
                <a:latin typeface="Times New Roman" panose="02020603050405020304" pitchFamily="18" charset="0"/>
              </a:rPr>
              <a:t>= kx</a:t>
            </a:r>
            <a:endParaRPr kumimoji="1" lang="en-US" altLang="zh-CN" sz="36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55317" name="Object 16"/>
          <p:cNvGraphicFramePr>
            <a:graphicFrameLocks noChangeAspect="1"/>
          </p:cNvGraphicFramePr>
          <p:nvPr/>
        </p:nvGraphicFramePr>
        <p:xfrm>
          <a:off x="2484438" y="4767263"/>
          <a:ext cx="17129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0" name="公式" r:id="rId29" imgW="990600" imgH="571500" progId="Equation.3">
                  <p:embed/>
                </p:oleObj>
              </mc:Choice>
              <mc:Fallback>
                <p:oleObj name="公式" r:id="rId29" imgW="9906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67263"/>
                        <a:ext cx="1712912" cy="8588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962400" y="1905000"/>
            <a:ext cx="1981200" cy="53181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分离变量：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695325" y="1919288"/>
            <a:ext cx="852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(1)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75"/>
                                        <p:tgtEl>
                                          <p:spTgt spid="5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00" grpId="0" autoUpdateAnimBg="0"/>
      <p:bldP spid="55309" grpId="0" autoUpdateAnimBg="0" build="p"/>
      <p:bldP spid="55313" grpId="0" autoUpdateAnimBg="0"/>
      <p:bldP spid="55316" grpId="0" autoUpdateAnimBg="0"/>
      <p:bldP spid="55318" grpId="0" animBg="1" autoUpdateAnimBg="0"/>
      <p:bldP spid="553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9DD0F-EA14-475D-AF8C-79D60664EB36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graphicFrame>
        <p:nvGraphicFramePr>
          <p:cNvPr id="56323" name="Object 2"/>
          <p:cNvGraphicFramePr>
            <a:graphicFrameLocks noChangeAspect="1"/>
          </p:cNvGraphicFramePr>
          <p:nvPr/>
        </p:nvGraphicFramePr>
        <p:xfrm>
          <a:off x="1054100" y="2278063"/>
          <a:ext cx="43672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6" name="Equation" r:id="rId1" imgW="3098800" imgH="736600" progId="Equation.DSMT4">
                  <p:embed/>
                </p:oleObj>
              </mc:Choice>
              <mc:Fallback>
                <p:oleObj name="Equation" r:id="rId1" imgW="30988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278063"/>
                        <a:ext cx="43672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3"/>
          <p:cNvGraphicFramePr>
            <a:graphicFrameLocks noChangeAspect="1"/>
          </p:cNvGraphicFramePr>
          <p:nvPr/>
        </p:nvGraphicFramePr>
        <p:xfrm>
          <a:off x="6402388" y="2565400"/>
          <a:ext cx="25955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7" name="公式" r:id="rId3" imgW="1714500" imgH="381000" progId="Equation.3">
                  <p:embed/>
                </p:oleObj>
              </mc:Choice>
              <mc:Fallback>
                <p:oleObj name="公式" r:id="rId3" imgW="17145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2565400"/>
                        <a:ext cx="2595562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04800" y="2514600"/>
            <a:ext cx="160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192713" y="2627313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积分得：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6329" name="Object 4"/>
          <p:cNvGraphicFramePr>
            <a:graphicFrameLocks noChangeAspect="1"/>
          </p:cNvGraphicFramePr>
          <p:nvPr/>
        </p:nvGraphicFramePr>
        <p:xfrm>
          <a:off x="1258888" y="3444875"/>
          <a:ext cx="28257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8" name="公式" r:id="rId5" imgW="1905000" imgH="609600" progId="Equation.3">
                  <p:embed/>
                </p:oleObj>
              </mc:Choice>
              <mc:Fallback>
                <p:oleObj name="公式" r:id="rId5" imgW="19050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44875"/>
                        <a:ext cx="28257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5"/>
          <p:cNvGraphicFramePr>
            <a:graphicFrameLocks noChangeAspect="1"/>
          </p:cNvGraphicFramePr>
          <p:nvPr/>
        </p:nvGraphicFramePr>
        <p:xfrm>
          <a:off x="4943475" y="3573463"/>
          <a:ext cx="2495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9" name="公式" r:id="rId7" imgW="1524000" imgH="381000" progId="Equation.3">
                  <p:embed/>
                </p:oleObj>
              </mc:Choice>
              <mc:Fallback>
                <p:oleObj name="公式" r:id="rId7" imgW="15240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3573463"/>
                        <a:ext cx="24955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76238" y="48101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质点的运动方程为：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3635375" y="4437063"/>
            <a:ext cx="1808163" cy="1325562"/>
            <a:chOff x="2290" y="2795"/>
            <a:chExt cx="1139" cy="835"/>
          </a:xfrm>
        </p:grpSpPr>
        <p:graphicFrame>
          <p:nvGraphicFramePr>
            <p:cNvPr id="30737" name="Object 7"/>
            <p:cNvGraphicFramePr>
              <a:graphicFrameLocks noChangeAspect="1"/>
            </p:cNvGraphicFramePr>
            <p:nvPr/>
          </p:nvGraphicFramePr>
          <p:xfrm>
            <a:off x="2426" y="2795"/>
            <a:ext cx="100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0" name="公式" r:id="rId9" imgW="876300" imgH="292100" progId="Equation.3">
                    <p:embed/>
                  </p:oleObj>
                </mc:Choice>
                <mc:Fallback>
                  <p:oleObj name="公式" r:id="rId9" imgW="876300" imgH="292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795"/>
                          <a:ext cx="100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8"/>
            <p:cNvGraphicFramePr>
              <a:graphicFrameLocks noChangeAspect="1"/>
            </p:cNvGraphicFramePr>
            <p:nvPr/>
          </p:nvGraphicFramePr>
          <p:xfrm>
            <a:off x="2426" y="3249"/>
            <a:ext cx="87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1" name="公式" r:id="rId11" imgW="762000" imgH="342900" progId="Equation.3">
                    <p:embed/>
                  </p:oleObj>
                </mc:Choice>
                <mc:Fallback>
                  <p:oleObj name="公式" r:id="rId11" imgW="762000" imgH="342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249"/>
                          <a:ext cx="87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9" name="AutoShape 15"/>
            <p:cNvSpPr/>
            <p:nvPr/>
          </p:nvSpPr>
          <p:spPr bwMode="auto">
            <a:xfrm>
              <a:off x="2290" y="3022"/>
              <a:ext cx="136" cy="400"/>
            </a:xfrm>
            <a:prstGeom prst="leftBrace">
              <a:avLst>
                <a:gd name="adj1" fmla="val 2451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250825" y="5876925"/>
            <a:ext cx="4608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消去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得轨道方程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337" name="Object 6"/>
          <p:cNvGraphicFramePr>
            <a:graphicFrameLocks noChangeAspect="1"/>
          </p:cNvGraphicFramePr>
          <p:nvPr/>
        </p:nvGraphicFramePr>
        <p:xfrm>
          <a:off x="4221163" y="5851525"/>
          <a:ext cx="14208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2" name="公式" r:id="rId13" imgW="838200" imgH="342900" progId="Equation.3">
                  <p:embed/>
                </p:oleObj>
              </mc:Choice>
              <mc:Fallback>
                <p:oleObj name="公式" r:id="rId13" imgW="8382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5851525"/>
                        <a:ext cx="14208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724525" y="58769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zh-CN" sz="2800" b="1">
                <a:latin typeface="Times New Roman" panose="02020603050405020304" pitchFamily="18" charset="0"/>
              </a:rPr>
              <a:t>抛物线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304800" y="228600"/>
            <a:ext cx="8610600" cy="2025650"/>
            <a:chOff x="304800" y="228600"/>
            <a:chExt cx="8610600" cy="2025170"/>
          </a:xfrm>
        </p:grpSpPr>
        <p:sp>
          <p:nvSpPr>
            <p:cNvPr id="56322" name="Text Box 2"/>
            <p:cNvSpPr txBox="1">
              <a:spLocks noChangeArrowheads="1"/>
            </p:cNvSpPr>
            <p:nvPr/>
          </p:nvSpPr>
          <p:spPr bwMode="auto">
            <a:xfrm>
              <a:off x="304800" y="228600"/>
              <a:ext cx="8610600" cy="202517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一质点在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oxy</a:t>
              </a:r>
              <a:r>
                <a:rPr kumimoji="1" lang="zh-CN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平面内作曲线运动，其加速度是时间的函数。已知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r>
                <a:rPr kumimoji="1" lang="zh-CN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设质点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＝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时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32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=0, </a:t>
              </a:r>
              <a:r>
                <a:rPr kumimoji="1" lang="en-US" altLang="zh-CN" sz="3200" b="1" i="1" dirty="0">
                  <a:latin typeface="Book Antiqua" panose="0204060205030503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32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=0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zh-CN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求：(1)此质点的运动方程；(2)此质点的轨道方程。</a:t>
              </a:r>
              <a:endPara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36" name="Object 18"/>
            <p:cNvGraphicFramePr>
              <a:graphicFrameLocks noChangeAspect="1"/>
            </p:cNvGraphicFramePr>
            <p:nvPr/>
          </p:nvGraphicFramePr>
          <p:xfrm>
            <a:off x="2972114" y="576560"/>
            <a:ext cx="30861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3" name="Equation" r:id="rId15" imgW="2171700" imgH="419100" progId="Equation.DSMT4">
                    <p:embed/>
                  </p:oleObj>
                </mc:Choice>
                <mc:Fallback>
                  <p:oleObj name="Equation" r:id="rId15" imgW="2171700" imgH="4191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114" y="576560"/>
                          <a:ext cx="3086100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autoUpdateAnimBg="0"/>
      <p:bldP spid="56328" grpId="0"/>
      <p:bldP spid="56331" grpId="0" autoUpdateAnimBg="0" build="p"/>
      <p:bldP spid="56336" grpId="0" autoUpdateAnimBg="0" build="p"/>
      <p:bldP spid="5633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CC33E2-C17E-4B43-9824-4BEE7679CC46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457200" y="304800"/>
            <a:ext cx="8305800" cy="1758950"/>
            <a:chOff x="288" y="192"/>
            <a:chExt cx="5232" cy="1108"/>
          </a:xfrm>
        </p:grpSpPr>
        <p:sp>
          <p:nvSpPr>
            <p:cNvPr id="58371" name="Text Box 3"/>
            <p:cNvSpPr txBox="1">
              <a:spLocks noChangeArrowheads="1"/>
            </p:cNvSpPr>
            <p:nvPr/>
          </p:nvSpPr>
          <p:spPr bwMode="auto">
            <a:xfrm>
              <a:off x="288" y="192"/>
              <a:ext cx="5232" cy="11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一质点沿半径为           的圆周运动，其角位移与时间   的变化规律是                        ，求              时，它的法向加速度和切向加速度。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57" name="Object 9"/>
            <p:cNvGraphicFramePr>
              <a:graphicFrameLocks noChangeAspect="1"/>
            </p:cNvGraphicFramePr>
            <p:nvPr/>
          </p:nvGraphicFramePr>
          <p:xfrm>
            <a:off x="2521" y="260"/>
            <a:ext cx="55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8" name="Equation" r:id="rId1" imgW="609600" imgH="266700" progId="Equation.DSMT4">
                    <p:embed/>
                  </p:oleObj>
                </mc:Choice>
                <mc:Fallback>
                  <p:oleObj name="Equation" r:id="rId1" imgW="609600" imgH="2667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1" y="260"/>
                          <a:ext cx="55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0"/>
            <p:cNvGraphicFramePr>
              <a:graphicFrameLocks noChangeAspect="1"/>
            </p:cNvGraphicFramePr>
            <p:nvPr/>
          </p:nvGraphicFramePr>
          <p:xfrm>
            <a:off x="1056" y="624"/>
            <a:ext cx="1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9" name="Equation" r:id="rId3" imgW="76200" imgH="203200" progId="Equation.3">
                    <p:embed/>
                  </p:oleObj>
                </mc:Choice>
                <mc:Fallback>
                  <p:oleObj name="Equation" r:id="rId3" imgW="762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24"/>
                          <a:ext cx="1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1"/>
            <p:cNvGraphicFramePr>
              <a:graphicFrameLocks noChangeAspect="1"/>
            </p:cNvGraphicFramePr>
            <p:nvPr/>
          </p:nvGraphicFramePr>
          <p:xfrm>
            <a:off x="2647" y="550"/>
            <a:ext cx="116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0" name="Equation" r:id="rId5" imgW="1270000" imgH="304800" progId="Equation.DSMT4">
                    <p:embed/>
                  </p:oleObj>
                </mc:Choice>
                <mc:Fallback>
                  <p:oleObj name="Equation" r:id="rId5" imgW="1270000" imgH="304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7" y="550"/>
                          <a:ext cx="116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12"/>
            <p:cNvGraphicFramePr>
              <a:graphicFrameLocks noChangeAspect="1"/>
            </p:cNvGraphicFramePr>
            <p:nvPr/>
          </p:nvGraphicFramePr>
          <p:xfrm>
            <a:off x="4387" y="600"/>
            <a:ext cx="72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1" name="Equation" r:id="rId7" imgW="685800" imgH="266700" progId="Equation.DSMT4">
                    <p:embed/>
                  </p:oleObj>
                </mc:Choice>
                <mc:Fallback>
                  <p:oleObj name="Equation" r:id="rId7" imgW="685800" imgH="2667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600"/>
                          <a:ext cx="72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33400" y="2209800"/>
            <a:ext cx="160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377" name="Object 2"/>
          <p:cNvGraphicFramePr>
            <a:graphicFrameLocks noChangeAspect="1"/>
          </p:cNvGraphicFramePr>
          <p:nvPr/>
        </p:nvGraphicFramePr>
        <p:xfrm>
          <a:off x="1828800" y="2286000"/>
          <a:ext cx="1598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公式" r:id="rId9" imgW="990600" imgH="368300" progId="Equation.3">
                  <p:embed/>
                </p:oleObj>
              </mc:Choice>
              <mc:Fallback>
                <p:oleObj name="公式" r:id="rId9" imgW="9906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15986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3"/>
          <p:cNvGraphicFramePr>
            <a:graphicFrameLocks noChangeAspect="1"/>
          </p:cNvGraphicFramePr>
          <p:nvPr/>
        </p:nvGraphicFramePr>
        <p:xfrm>
          <a:off x="4138613" y="2303463"/>
          <a:ext cx="18573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name="公式" r:id="rId11" imgW="1181100" imgH="342900" progId="Equation.3">
                  <p:embed/>
                </p:oleObj>
              </mc:Choice>
              <mc:Fallback>
                <p:oleObj name="公式" r:id="rId11" imgW="11811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2303463"/>
                        <a:ext cx="18573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4"/>
          <p:cNvGraphicFramePr>
            <a:graphicFrameLocks noChangeAspect="1"/>
          </p:cNvGraphicFramePr>
          <p:nvPr/>
        </p:nvGraphicFramePr>
        <p:xfrm>
          <a:off x="1506538" y="3270250"/>
          <a:ext cx="1522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公式" r:id="rId13" imgW="952500" imgH="596900" progId="Equation.3">
                  <p:embed/>
                </p:oleObj>
              </mc:Choice>
              <mc:Fallback>
                <p:oleObj name="公式" r:id="rId13" imgW="9525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3270250"/>
                        <a:ext cx="15224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5"/>
          <p:cNvGraphicFramePr>
            <a:graphicFrameLocks noChangeAspect="1"/>
          </p:cNvGraphicFramePr>
          <p:nvPr/>
        </p:nvGraphicFramePr>
        <p:xfrm>
          <a:off x="1506538" y="4641850"/>
          <a:ext cx="15970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" name="公式" r:id="rId15" imgW="990600" imgH="596900" progId="Equation.3">
                  <p:embed/>
                </p:oleObj>
              </mc:Choice>
              <mc:Fallback>
                <p:oleObj name="公式" r:id="rId15" imgW="9906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641850"/>
                        <a:ext cx="15970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6"/>
          <p:cNvGraphicFramePr>
            <a:graphicFrameLocks noChangeAspect="1"/>
          </p:cNvGraphicFramePr>
          <p:nvPr/>
        </p:nvGraphicFramePr>
        <p:xfrm>
          <a:off x="3011488" y="3463925"/>
          <a:ext cx="8905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公式" r:id="rId17" imgW="520700" imgH="266700" progId="Equation.3">
                  <p:embed/>
                </p:oleObj>
              </mc:Choice>
              <mc:Fallback>
                <p:oleObj name="公式" r:id="rId17" imgW="5207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463925"/>
                        <a:ext cx="8905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7"/>
          <p:cNvGraphicFramePr>
            <a:graphicFrameLocks noChangeAspect="1"/>
          </p:cNvGraphicFramePr>
          <p:nvPr/>
        </p:nvGraphicFramePr>
        <p:xfrm>
          <a:off x="2954338" y="4876800"/>
          <a:ext cx="7048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公式" r:id="rId19" imgW="381000" imgH="266700" progId="Equation.3">
                  <p:embed/>
                </p:oleObj>
              </mc:Choice>
              <mc:Fallback>
                <p:oleObj name="公式" r:id="rId19" imgW="381000" imgH="26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4876800"/>
                        <a:ext cx="7048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8"/>
          <p:cNvGraphicFramePr>
            <a:graphicFrameLocks noChangeAspect="1"/>
          </p:cNvGraphicFramePr>
          <p:nvPr/>
        </p:nvGraphicFramePr>
        <p:xfrm>
          <a:off x="4067175" y="4941888"/>
          <a:ext cx="16414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公式" r:id="rId21" imgW="533400" imgH="63500" progId="Equation.3">
                  <p:embed/>
                </p:oleObj>
              </mc:Choice>
              <mc:Fallback>
                <p:oleObj name="公式" r:id="rId21" imgW="533400" imgH="63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941888"/>
                        <a:ext cx="16414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28803-1917-4B2B-BB9F-0F254FFB5E62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323850" y="115888"/>
            <a:ext cx="8305800" cy="1758950"/>
            <a:chOff x="204" y="73"/>
            <a:chExt cx="5232" cy="1108"/>
          </a:xfrm>
        </p:grpSpPr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204" y="73"/>
              <a:ext cx="5232" cy="11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一质点沿半径为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的圆周运动，其    与    的夹角    保持不变，已知初速率为      ，求质点速率    随时间的变化规律。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93" name="Object 15"/>
            <p:cNvGraphicFramePr>
              <a:graphicFrameLocks noChangeAspect="1"/>
            </p:cNvGraphicFramePr>
            <p:nvPr/>
          </p:nvGraphicFramePr>
          <p:xfrm>
            <a:off x="476" y="498"/>
            <a:ext cx="24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0" name="公式" r:id="rId1" imgW="190500" imgH="266700" progId="Equation.3">
                    <p:embed/>
                  </p:oleObj>
                </mc:Choice>
                <mc:Fallback>
                  <p:oleObj name="公式" r:id="rId1" imgW="190500" imgH="266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498"/>
                          <a:ext cx="24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4" name="Object 16"/>
            <p:cNvGraphicFramePr>
              <a:graphicFrameLocks noChangeAspect="1"/>
            </p:cNvGraphicFramePr>
            <p:nvPr/>
          </p:nvGraphicFramePr>
          <p:xfrm>
            <a:off x="4487" y="131"/>
            <a:ext cx="32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1" name="公式" r:id="rId3" imgW="228600" imgH="266700" progId="Equation.3">
                    <p:embed/>
                  </p:oleObj>
                </mc:Choice>
                <mc:Fallback>
                  <p:oleObj name="公式" r:id="rId3" imgW="228600" imgH="266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131"/>
                          <a:ext cx="32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5" name="Object 17"/>
            <p:cNvGraphicFramePr>
              <a:graphicFrameLocks noChangeAspect="1"/>
            </p:cNvGraphicFramePr>
            <p:nvPr/>
          </p:nvGraphicFramePr>
          <p:xfrm>
            <a:off x="4150" y="94"/>
            <a:ext cx="25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2" name="公式" r:id="rId5" imgW="127000" imgH="177165" progId="Equation.3">
                    <p:embed/>
                  </p:oleObj>
                </mc:Choice>
                <mc:Fallback>
                  <p:oleObj name="公式" r:id="rId5" imgW="127000" imgH="17716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94"/>
                          <a:ext cx="25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6" name="Object 18"/>
            <p:cNvGraphicFramePr>
              <a:graphicFrameLocks noChangeAspect="1"/>
            </p:cNvGraphicFramePr>
            <p:nvPr/>
          </p:nvGraphicFramePr>
          <p:xfrm>
            <a:off x="3107" y="432"/>
            <a:ext cx="425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3" name="公式" r:id="rId7" imgW="342900" imgH="368300" progId="Equation.3">
                    <p:embed/>
                  </p:oleObj>
                </mc:Choice>
                <mc:Fallback>
                  <p:oleObj name="公式" r:id="rId7" imgW="342900" imgH="368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432"/>
                          <a:ext cx="425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7" name="Object 19"/>
            <p:cNvGraphicFramePr>
              <a:graphicFrameLocks noChangeAspect="1"/>
            </p:cNvGraphicFramePr>
            <p:nvPr/>
          </p:nvGraphicFramePr>
          <p:xfrm>
            <a:off x="4774" y="512"/>
            <a:ext cx="34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4" name="公式" r:id="rId9" imgW="228600" imgH="190500" progId="Equation.3">
                    <p:embed/>
                  </p:oleObj>
                </mc:Choice>
                <mc:Fallback>
                  <p:oleObj name="公式" r:id="rId9" imgW="228600" imgH="190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512"/>
                          <a:ext cx="34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2" name="Line 17"/>
          <p:cNvSpPr>
            <a:spLocks noChangeShapeType="1"/>
          </p:cNvSpPr>
          <p:nvPr/>
        </p:nvSpPr>
        <p:spPr bwMode="auto">
          <a:xfrm flipH="1">
            <a:off x="1835150" y="2708275"/>
            <a:ext cx="331788" cy="649288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Line 19"/>
          <p:cNvSpPr>
            <a:spLocks noChangeShapeType="1"/>
          </p:cNvSpPr>
          <p:nvPr/>
        </p:nvSpPr>
        <p:spPr bwMode="auto">
          <a:xfrm flipH="1">
            <a:off x="2700338" y="3141663"/>
            <a:ext cx="287337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4" name="Line 20"/>
          <p:cNvSpPr>
            <a:spLocks noChangeShapeType="1"/>
          </p:cNvSpPr>
          <p:nvPr/>
        </p:nvSpPr>
        <p:spPr bwMode="auto">
          <a:xfrm>
            <a:off x="1835150" y="3357563"/>
            <a:ext cx="865188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2775" name="Object 2"/>
          <p:cNvGraphicFramePr>
            <a:graphicFrameLocks noChangeAspect="1"/>
          </p:cNvGraphicFramePr>
          <p:nvPr/>
        </p:nvGraphicFramePr>
        <p:xfrm>
          <a:off x="2268538" y="3573463"/>
          <a:ext cx="3730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公式" r:id="rId11" imgW="152400" imgH="266700" progId="Equation.3">
                  <p:embed/>
                </p:oleObj>
              </mc:Choice>
              <mc:Fallback>
                <p:oleObj name="公式" r:id="rId11" imgW="152400" imgH="26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3730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3"/>
          <p:cNvGraphicFramePr>
            <a:graphicFrameLocks noChangeAspect="1"/>
          </p:cNvGraphicFramePr>
          <p:nvPr/>
        </p:nvGraphicFramePr>
        <p:xfrm>
          <a:off x="1390650" y="2852738"/>
          <a:ext cx="438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" name="公式" r:id="rId13" imgW="266700" imgH="342900" progId="Equation.3">
                  <p:embed/>
                </p:oleObj>
              </mc:Choice>
              <mc:Fallback>
                <p:oleObj name="公式" r:id="rId13" imgW="2667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852738"/>
                        <a:ext cx="4381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4"/>
          <p:cNvGraphicFramePr>
            <a:graphicFrameLocks noChangeAspect="1"/>
          </p:cNvGraphicFramePr>
          <p:nvPr/>
        </p:nvGraphicFramePr>
        <p:xfrm>
          <a:off x="2827338" y="2552700"/>
          <a:ext cx="4333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" name="公式" r:id="rId15" imgW="228600" imgH="368300" progId="Equation.3">
                  <p:embed/>
                </p:oleObj>
              </mc:Choice>
              <mc:Fallback>
                <p:oleObj name="公式" r:id="rId15" imgW="2286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552700"/>
                        <a:ext cx="43338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5"/>
          <p:cNvGraphicFramePr>
            <a:graphicFrameLocks noChangeAspect="1"/>
          </p:cNvGraphicFramePr>
          <p:nvPr/>
        </p:nvGraphicFramePr>
        <p:xfrm>
          <a:off x="2359025" y="2924175"/>
          <a:ext cx="2698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" name="公式" r:id="rId17" imgW="190500" imgH="266700" progId="Equation.3">
                  <p:embed/>
                </p:oleObj>
              </mc:Choice>
              <mc:Fallback>
                <p:oleObj name="公式" r:id="rId17" imgW="1905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924175"/>
                        <a:ext cx="2698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Oval 27"/>
          <p:cNvSpPr>
            <a:spLocks noChangeArrowheads="1"/>
          </p:cNvSpPr>
          <p:nvPr/>
        </p:nvSpPr>
        <p:spPr bwMode="auto">
          <a:xfrm>
            <a:off x="684213" y="2636838"/>
            <a:ext cx="2089150" cy="187166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2780" name="Object 6"/>
          <p:cNvGraphicFramePr>
            <a:graphicFrameLocks noChangeAspect="1"/>
          </p:cNvGraphicFramePr>
          <p:nvPr/>
        </p:nvGraphicFramePr>
        <p:xfrm>
          <a:off x="1638300" y="3500438"/>
          <a:ext cx="182563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" name="公式" r:id="rId19" imgW="76200" imgH="76200" progId="Equation.3">
                  <p:embed/>
                </p:oleObj>
              </mc:Choice>
              <mc:Fallback>
                <p:oleObj name="公式" r:id="rId19" imgW="76200" imgH="7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500438"/>
                        <a:ext cx="182563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Text Box 29"/>
          <p:cNvSpPr txBox="1">
            <a:spLocks noChangeArrowheads="1"/>
          </p:cNvSpPr>
          <p:nvPr/>
        </p:nvSpPr>
        <p:spPr bwMode="auto">
          <a:xfrm>
            <a:off x="1331913" y="34702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O</a:t>
            </a:r>
            <a:endParaRPr kumimoji="1"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32782" name="Line 16"/>
          <p:cNvSpPr>
            <a:spLocks noChangeShapeType="1"/>
          </p:cNvSpPr>
          <p:nvPr/>
        </p:nvSpPr>
        <p:spPr bwMode="auto">
          <a:xfrm>
            <a:off x="2162175" y="2717800"/>
            <a:ext cx="863600" cy="395288"/>
          </a:xfrm>
          <a:prstGeom prst="line">
            <a:avLst/>
          </a:prstGeom>
          <a:noFill/>
          <a:ln w="31750">
            <a:solidFill>
              <a:srgbClr val="9933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8"/>
          <p:cNvSpPr>
            <a:spLocks noChangeShapeType="1"/>
          </p:cNvSpPr>
          <p:nvPr/>
        </p:nvSpPr>
        <p:spPr bwMode="auto">
          <a:xfrm>
            <a:off x="2147888" y="2717800"/>
            <a:ext cx="561975" cy="10001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Arc 22"/>
          <p:cNvSpPr/>
          <p:nvPr/>
        </p:nvSpPr>
        <p:spPr bwMode="auto">
          <a:xfrm>
            <a:off x="2297113" y="2852738"/>
            <a:ext cx="174625" cy="196850"/>
          </a:xfrm>
          <a:custGeom>
            <a:avLst/>
            <a:gdLst>
              <a:gd name="T0" fmla="*/ 2147483646 w 21600"/>
              <a:gd name="T1" fmla="*/ 0 h 27824"/>
              <a:gd name="T2" fmla="*/ 2147483646 w 21600"/>
              <a:gd name="T3" fmla="*/ 2147483646 h 27824"/>
              <a:gd name="T4" fmla="*/ 0 w 21600"/>
              <a:gd name="T5" fmla="*/ 2147483646 h 27824"/>
              <a:gd name="T6" fmla="*/ 0 60000 65536"/>
              <a:gd name="T7" fmla="*/ 0 60000 65536"/>
              <a:gd name="T8" fmla="*/ 0 60000 65536"/>
              <a:gd name="T9" fmla="*/ 0 w 21600"/>
              <a:gd name="T10" fmla="*/ 0 h 27824"/>
              <a:gd name="T11" fmla="*/ 21600 w 21600"/>
              <a:gd name="T12" fmla="*/ 27824 h 278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824" fill="none" extrusionOk="0">
                <a:moveTo>
                  <a:pt x="20604" y="-1"/>
                </a:moveTo>
                <a:cubicBezTo>
                  <a:pt x="21264" y="2097"/>
                  <a:pt x="21600" y="4283"/>
                  <a:pt x="21600" y="6482"/>
                </a:cubicBezTo>
                <a:cubicBezTo>
                  <a:pt x="21600" y="17125"/>
                  <a:pt x="13846" y="26182"/>
                  <a:pt x="3329" y="27823"/>
                </a:cubicBezTo>
              </a:path>
              <a:path w="21600" h="27824" stroke="0" extrusionOk="0">
                <a:moveTo>
                  <a:pt x="20604" y="-1"/>
                </a:moveTo>
                <a:cubicBezTo>
                  <a:pt x="21264" y="2097"/>
                  <a:pt x="21600" y="4283"/>
                  <a:pt x="21600" y="6482"/>
                </a:cubicBezTo>
                <a:cubicBezTo>
                  <a:pt x="21600" y="17125"/>
                  <a:pt x="13846" y="26182"/>
                  <a:pt x="3329" y="27823"/>
                </a:cubicBezTo>
                <a:lnTo>
                  <a:pt x="0" y="6482"/>
                </a:lnTo>
                <a:lnTo>
                  <a:pt x="20604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3365500" y="1627188"/>
            <a:ext cx="1600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0929" name="Object 7"/>
          <p:cNvGraphicFramePr>
            <a:graphicFrameLocks noChangeAspect="1"/>
          </p:cNvGraphicFramePr>
          <p:nvPr/>
        </p:nvGraphicFramePr>
        <p:xfrm>
          <a:off x="4302125" y="1482725"/>
          <a:ext cx="15255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0" name="公式" r:id="rId21" imgW="952500" imgH="596900" progId="Equation.3">
                  <p:embed/>
                </p:oleObj>
              </mc:Choice>
              <mc:Fallback>
                <p:oleObj name="公式" r:id="rId21" imgW="9525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1482725"/>
                        <a:ext cx="15255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0" name="Object 8"/>
          <p:cNvGraphicFramePr>
            <a:graphicFrameLocks noChangeAspect="1"/>
          </p:cNvGraphicFramePr>
          <p:nvPr/>
        </p:nvGraphicFramePr>
        <p:xfrm>
          <a:off x="6375400" y="1460500"/>
          <a:ext cx="15271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" name="公式" r:id="rId23" imgW="952500" imgH="660400" progId="Equation.3">
                  <p:embed/>
                </p:oleObj>
              </mc:Choice>
              <mc:Fallback>
                <p:oleObj name="公式" r:id="rId23" imgW="9525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1460500"/>
                        <a:ext cx="15271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3" name="Object 11"/>
          <p:cNvGraphicFramePr>
            <a:graphicFrameLocks noChangeAspect="1"/>
          </p:cNvGraphicFramePr>
          <p:nvPr/>
        </p:nvGraphicFramePr>
        <p:xfrm>
          <a:off x="4179888" y="2462213"/>
          <a:ext cx="37941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" name="Equation" r:id="rId25" imgW="2501900" imgH="800100" progId="Equation.DSMT4">
                  <p:embed/>
                </p:oleObj>
              </mc:Choice>
              <mc:Fallback>
                <p:oleObj name="Equation" r:id="rId25" imgW="2501900" imgH="800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2462213"/>
                        <a:ext cx="3794125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4" name="Object 12"/>
          <p:cNvGraphicFramePr>
            <a:graphicFrameLocks noChangeAspect="1"/>
          </p:cNvGraphicFramePr>
          <p:nvPr/>
        </p:nvGraphicFramePr>
        <p:xfrm>
          <a:off x="4856163" y="3852863"/>
          <a:ext cx="25304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" name="公式" r:id="rId27" imgW="1638300" imgH="609600" progId="Equation.3">
                  <p:embed/>
                </p:oleObj>
              </mc:Choice>
              <mc:Fallback>
                <p:oleObj name="公式" r:id="rId27" imgW="1638300" imgH="60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3852863"/>
                        <a:ext cx="25304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5" name="Object 13"/>
          <p:cNvGraphicFramePr>
            <a:graphicFrameLocks noChangeAspect="1"/>
          </p:cNvGraphicFramePr>
          <p:nvPr/>
        </p:nvGraphicFramePr>
        <p:xfrm>
          <a:off x="900113" y="5157788"/>
          <a:ext cx="33861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" name="公式" r:id="rId29" imgW="2209800" imgH="609600" progId="Equation.3">
                  <p:embed/>
                </p:oleObj>
              </mc:Choice>
              <mc:Fallback>
                <p:oleObj name="公式" r:id="rId29" imgW="2209800" imgH="60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7788"/>
                        <a:ext cx="33861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7" name="Object 14"/>
          <p:cNvGraphicFramePr>
            <a:graphicFrameLocks noChangeAspect="1"/>
          </p:cNvGraphicFramePr>
          <p:nvPr/>
        </p:nvGraphicFramePr>
        <p:xfrm>
          <a:off x="4932363" y="5157788"/>
          <a:ext cx="31638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" name="公式" r:id="rId31" imgW="2057400" imgH="660400" progId="Equation.3">
                  <p:embed/>
                </p:oleObj>
              </mc:Choice>
              <mc:Fallback>
                <p:oleObj name="公式" r:id="rId31" imgW="2057400" imgH="660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157788"/>
                        <a:ext cx="31638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01A3C-2246-46AC-ACA6-61212598F611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04825" y="295275"/>
            <a:ext cx="8286750" cy="32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ts val="1800"/>
              </a:lnSpc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节  相对运动</a:t>
            </a:r>
            <a:r>
              <a:rPr kumimoji="1"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Relative Motion</a:t>
            </a:r>
            <a:endParaRPr kumimoji="1"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228600" y="742950"/>
            <a:ext cx="8610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研究的问题：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在两个参考系中描述同一物体的运动。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静参考系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相对观察者静止）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228600" y="20574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动参考系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相对静参考系运动）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228600" y="2667000"/>
            <a:ext cx="8534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设有一辆平板车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沿一条平直马路开行，车中有一小球在运动。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28600" y="3895725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分别在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地面参考系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平板车参考系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中讨论</a:t>
            </a:r>
            <a:r>
              <a:rPr kumimoji="1" lang="zh-CN" altLang="en-US" sz="2800" b="1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小球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的运动。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238125" y="443865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地面参考系（静）：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建坐标系</a:t>
            </a:r>
            <a:r>
              <a:rPr kumimoji="1"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b="1" i="1">
                <a:latin typeface="Times New Roman" panose="02020603050405020304" pitchFamily="18" charset="0"/>
              </a:rPr>
              <a:t>xOy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固定在地面上，</a:t>
            </a:r>
            <a:r>
              <a:rPr kumimoji="1" lang="en-US" altLang="zh-CN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轴与马路平行；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1895475" y="31242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小球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在车上由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运动到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200025" y="5524500"/>
            <a:ext cx="9239250" cy="542925"/>
            <a:chOff x="144" y="3456"/>
            <a:chExt cx="5820" cy="342"/>
          </a:xfrm>
        </p:grpSpPr>
        <p:sp>
          <p:nvSpPr>
            <p:cNvPr id="33804" name="Rectangle 13"/>
            <p:cNvSpPr>
              <a:spLocks noChangeArrowheads="1"/>
            </p:cNvSpPr>
            <p:nvPr/>
          </p:nvSpPr>
          <p:spPr bwMode="auto">
            <a:xfrm>
              <a:off x="144" y="3456"/>
              <a:ext cx="58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平板车参考系（动）：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建坐标系    ，          固定在车上。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05" name="Object 30"/>
            <p:cNvGraphicFramePr>
              <a:graphicFrameLocks noChangeAspect="1"/>
            </p:cNvGraphicFramePr>
            <p:nvPr/>
          </p:nvGraphicFramePr>
          <p:xfrm>
            <a:off x="3637" y="3456"/>
            <a:ext cx="74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1" name="公式" r:id="rId1" imgW="762000" imgH="304800" progId="Equation.3">
                    <p:embed/>
                  </p:oleObj>
                </mc:Choice>
                <mc:Fallback>
                  <p:oleObj name="公式" r:id="rId1" imgW="762000" imgH="304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3456"/>
                          <a:ext cx="74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6" name="Object 31"/>
            <p:cNvGraphicFramePr>
              <a:graphicFrameLocks noChangeAspect="1"/>
            </p:cNvGraphicFramePr>
            <p:nvPr/>
          </p:nvGraphicFramePr>
          <p:xfrm>
            <a:off x="3349" y="3469"/>
            <a:ext cx="29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2" name="公式" r:id="rId3" imgW="266700" imgH="266700" progId="Equation.3">
                    <p:embed/>
                  </p:oleObj>
                </mc:Choice>
                <mc:Fallback>
                  <p:oleObj name="公式" r:id="rId3" imgW="266700" imgH="2667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3469"/>
                          <a:ext cx="29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autoUpdateAnimBg="0" build="p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EFB805-12E5-4094-A9D3-D51DA87B8487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079625" y="88900"/>
            <a:ext cx="4876800" cy="1322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第一篇  力 学 </a:t>
            </a:r>
            <a:r>
              <a:rPr lang="en-US" altLang="zh-CN" sz="4000" dirty="0">
                <a:solidFill>
                  <a:srgbClr val="0000FF"/>
                </a:solidFill>
                <a:latin typeface="Arial" panose="020B0604020202020204" pitchFamily="34" charset="0"/>
              </a:rPr>
              <a:t>Mechanics</a:t>
            </a:r>
            <a:endParaRPr lang="en-US" altLang="zh-CN" sz="40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592263"/>
            <a:ext cx="4572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latin typeface="Times New Roman" panose="02020603050405020304" pitchFamily="18" charset="0"/>
              </a:rPr>
              <a:t>研究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机械运动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规律的学科。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211638" y="2001838"/>
            <a:ext cx="46085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整个物理学的基石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992313" y="2768600"/>
            <a:ext cx="6264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第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zh-CN" altLang="en-US" b="1">
                <a:solidFill>
                  <a:schemeClr val="tx2"/>
                </a:solidFill>
              </a:rPr>
              <a:t>章    质点运动学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992313" y="3416300"/>
            <a:ext cx="6300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第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zh-CN" altLang="en-US" b="1">
                <a:solidFill>
                  <a:schemeClr val="tx2"/>
                </a:solidFill>
              </a:rPr>
              <a:t>章    牛顿运动定律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992313" y="4768850"/>
            <a:ext cx="5688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第</a:t>
            </a:r>
            <a:r>
              <a:rPr lang="en-US" altLang="zh-CN" b="1">
                <a:solidFill>
                  <a:schemeClr val="tx2"/>
                </a:solidFill>
              </a:rPr>
              <a:t>4</a:t>
            </a:r>
            <a:r>
              <a:rPr lang="zh-CN" altLang="en-US" b="1">
                <a:solidFill>
                  <a:schemeClr val="tx2"/>
                </a:solidFill>
              </a:rPr>
              <a:t>章    流体运动简介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992313" y="4113213"/>
            <a:ext cx="5795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第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zh-CN" altLang="en-US" b="1">
                <a:solidFill>
                  <a:schemeClr val="tx2"/>
                </a:solidFill>
              </a:rPr>
              <a:t>章    刚体的定轴转动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992313" y="5438775"/>
            <a:ext cx="554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第</a:t>
            </a:r>
            <a:r>
              <a:rPr lang="en-US" altLang="zh-CN" b="1">
                <a:solidFill>
                  <a:schemeClr val="tx2"/>
                </a:solidFill>
              </a:rPr>
              <a:t>5</a:t>
            </a:r>
            <a:r>
              <a:rPr lang="zh-CN" altLang="en-US" b="1">
                <a:solidFill>
                  <a:schemeClr val="tx2"/>
                </a:solidFill>
              </a:rPr>
              <a:t>章    狭义相对论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utoUpdateAnimBg="0"/>
      <p:bldP spid="16" grpId="0" autoUpdateAnimBg="0"/>
      <p:bldP spid="18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B4891E-2964-4F16-B4FE-2541054B8152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762000" y="133350"/>
            <a:ext cx="7951788" cy="3216275"/>
            <a:chOff x="480" y="84"/>
            <a:chExt cx="5009" cy="2026"/>
          </a:xfrm>
        </p:grpSpPr>
        <p:grpSp>
          <p:nvGrpSpPr>
            <p:cNvPr id="34871" name="Group 3"/>
            <p:cNvGrpSpPr/>
            <p:nvPr/>
          </p:nvGrpSpPr>
          <p:grpSpPr bwMode="auto">
            <a:xfrm>
              <a:off x="480" y="84"/>
              <a:ext cx="5009" cy="2026"/>
              <a:chOff x="480" y="84"/>
              <a:chExt cx="5009" cy="2026"/>
            </a:xfrm>
          </p:grpSpPr>
          <p:sp>
            <p:nvSpPr>
              <p:cNvPr id="34873" name="Line 4"/>
              <p:cNvSpPr>
                <a:spLocks noChangeShapeType="1"/>
              </p:cNvSpPr>
              <p:nvPr/>
            </p:nvSpPr>
            <p:spPr bwMode="auto">
              <a:xfrm>
                <a:off x="768" y="1776"/>
                <a:ext cx="45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4" name="Text Box 5"/>
              <p:cNvSpPr txBox="1">
                <a:spLocks noChangeArrowheads="1"/>
              </p:cNvSpPr>
              <p:nvPr/>
            </p:nvSpPr>
            <p:spPr bwMode="auto">
              <a:xfrm>
                <a:off x="5088" y="1706"/>
                <a:ext cx="40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endPara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875" name="Line 6"/>
              <p:cNvSpPr>
                <a:spLocks noChangeShapeType="1"/>
              </p:cNvSpPr>
              <p:nvPr/>
            </p:nvSpPr>
            <p:spPr bwMode="auto">
              <a:xfrm flipH="1" flipV="1">
                <a:off x="768" y="240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6" name="Text Box 7"/>
              <p:cNvSpPr txBox="1">
                <a:spLocks noChangeArrowheads="1"/>
              </p:cNvSpPr>
              <p:nvPr/>
            </p:nvSpPr>
            <p:spPr bwMode="auto">
              <a:xfrm>
                <a:off x="480" y="84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i="1"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877" name="Text Box 8"/>
              <p:cNvSpPr txBox="1">
                <a:spLocks noChangeArrowheads="1"/>
              </p:cNvSpPr>
              <p:nvPr/>
            </p:nvSpPr>
            <p:spPr bwMode="auto">
              <a:xfrm>
                <a:off x="528" y="1728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34872" name="Object 26"/>
            <p:cNvGraphicFramePr>
              <a:graphicFrameLocks noChangeAspect="1"/>
            </p:cNvGraphicFramePr>
            <p:nvPr/>
          </p:nvGraphicFramePr>
          <p:xfrm>
            <a:off x="817" y="185"/>
            <a:ext cx="27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03" name="公式" r:id="rId1" imgW="203200" imgH="266700" progId="Equation.3">
                    <p:embed/>
                  </p:oleObj>
                </mc:Choice>
                <mc:Fallback>
                  <p:oleObj name="公式" r:id="rId1" imgW="203200" imgH="2667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185"/>
                          <a:ext cx="27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7"/>
          <p:cNvGrpSpPr/>
          <p:nvPr/>
        </p:nvGrpSpPr>
        <p:grpSpPr bwMode="auto">
          <a:xfrm>
            <a:off x="5908675" y="2276475"/>
            <a:ext cx="823913" cy="415925"/>
            <a:chOff x="3722" y="1434"/>
            <a:chExt cx="519" cy="262"/>
          </a:xfrm>
        </p:grpSpPr>
        <p:sp>
          <p:nvSpPr>
            <p:cNvPr id="34869" name="Oval 16"/>
            <p:cNvSpPr>
              <a:spLocks noChangeArrowheads="1"/>
            </p:cNvSpPr>
            <p:nvPr/>
          </p:nvSpPr>
          <p:spPr bwMode="auto">
            <a:xfrm>
              <a:off x="3722" y="143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E0C1FF"/>
                </a:gs>
                <a:gs pos="100000">
                  <a:srgbClr val="A58FBB">
                    <a:alpha val="93999"/>
                  </a:srgbClr>
                </a:gs>
              </a:gsLst>
              <a:path path="shape">
                <a:fillToRect l="50000" t="50000" r="50000" b="50000"/>
              </a:path>
            </a:gradFill>
            <a:ln w="9525" cap="rnd">
              <a:solidFill>
                <a:srgbClr val="99CCFF"/>
              </a:solidFill>
              <a:prstDash val="sysDot"/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4870" name="Object 25"/>
            <p:cNvGraphicFramePr>
              <a:graphicFrameLocks noChangeAspect="1"/>
            </p:cNvGraphicFramePr>
            <p:nvPr/>
          </p:nvGraphicFramePr>
          <p:xfrm>
            <a:off x="3969" y="1480"/>
            <a:ext cx="2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04" name="公式" r:id="rId3" imgW="304800" imgH="228600" progId="Equation.3">
                    <p:embed/>
                  </p:oleObj>
                </mc:Choice>
                <mc:Fallback>
                  <p:oleObj name="公式" r:id="rId3" imgW="30480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480"/>
                          <a:ext cx="2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2"/>
          <p:cNvGrpSpPr/>
          <p:nvPr/>
        </p:nvGrpSpPr>
        <p:grpSpPr bwMode="auto">
          <a:xfrm>
            <a:off x="1238250" y="723900"/>
            <a:ext cx="2686050" cy="2076450"/>
            <a:chOff x="780" y="456"/>
            <a:chExt cx="1692" cy="1308"/>
          </a:xfrm>
        </p:grpSpPr>
        <p:sp>
          <p:nvSpPr>
            <p:cNvPr id="34862" name="Rectangle 11"/>
            <p:cNvSpPr>
              <a:spLocks noChangeArrowheads="1"/>
            </p:cNvSpPr>
            <p:nvPr/>
          </p:nvSpPr>
          <p:spPr bwMode="auto">
            <a:xfrm>
              <a:off x="780" y="756"/>
              <a:ext cx="1200" cy="1008"/>
            </a:xfrm>
            <a:prstGeom prst="rect">
              <a:avLst/>
            </a:prstGeom>
            <a:noFill/>
            <a:ln w="31750" cap="rnd">
              <a:solidFill>
                <a:srgbClr val="80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63" name="Oval 12"/>
            <p:cNvSpPr>
              <a:spLocks noChangeArrowheads="1"/>
            </p:cNvSpPr>
            <p:nvPr/>
          </p:nvSpPr>
          <p:spPr bwMode="auto">
            <a:xfrm>
              <a:off x="864" y="1440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CC99FF">
                    <a:alpha val="50000"/>
                  </a:srgbClr>
                </a:gs>
                <a:gs pos="100000">
                  <a:srgbClr val="5E47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99CC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4864" name="Object 22"/>
            <p:cNvGraphicFramePr>
              <a:graphicFrameLocks noChangeAspect="1"/>
            </p:cNvGraphicFramePr>
            <p:nvPr/>
          </p:nvGraphicFramePr>
          <p:xfrm>
            <a:off x="845" y="1207"/>
            <a:ext cx="31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05" name="公式" r:id="rId5" imgW="419100" imgH="368300" progId="Equation.3">
                    <p:embed/>
                  </p:oleObj>
                </mc:Choice>
                <mc:Fallback>
                  <p:oleObj name="公式" r:id="rId5" imgW="419100" imgH="368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1207"/>
                          <a:ext cx="31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5" name="Object 23"/>
            <p:cNvGraphicFramePr>
              <a:graphicFrameLocks noChangeAspect="1"/>
            </p:cNvGraphicFramePr>
            <p:nvPr/>
          </p:nvGraphicFramePr>
          <p:xfrm>
            <a:off x="816" y="720"/>
            <a:ext cx="34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06" name="Equation" r:id="rId7" imgW="266700" imgH="342900" progId="Equation.3">
                    <p:embed/>
                  </p:oleObj>
                </mc:Choice>
                <mc:Fallback>
                  <p:oleObj name="Equation" r:id="rId7" imgW="266700" imgH="3429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20"/>
                          <a:ext cx="34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66" name="Group 39"/>
            <p:cNvGrpSpPr/>
            <p:nvPr/>
          </p:nvGrpSpPr>
          <p:grpSpPr bwMode="auto">
            <a:xfrm>
              <a:off x="1973" y="456"/>
              <a:ext cx="499" cy="420"/>
              <a:chOff x="1973" y="456"/>
              <a:chExt cx="499" cy="420"/>
            </a:xfrm>
          </p:grpSpPr>
          <p:sp>
            <p:nvSpPr>
              <p:cNvPr id="34867" name="Line 37"/>
              <p:cNvSpPr>
                <a:spLocks noChangeShapeType="1"/>
              </p:cNvSpPr>
              <p:nvPr/>
            </p:nvSpPr>
            <p:spPr bwMode="auto">
              <a:xfrm>
                <a:off x="1973" y="845"/>
                <a:ext cx="499" cy="0"/>
              </a:xfrm>
              <a:prstGeom prst="line">
                <a:avLst/>
              </a:prstGeom>
              <a:noFill/>
              <a:ln w="31750">
                <a:solidFill>
                  <a:srgbClr val="9933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68" name="Object 24"/>
              <p:cNvGraphicFramePr>
                <a:graphicFrameLocks noChangeAspect="1"/>
              </p:cNvGraphicFramePr>
              <p:nvPr/>
            </p:nvGraphicFramePr>
            <p:xfrm>
              <a:off x="2083" y="456"/>
              <a:ext cx="295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07" name="公式" r:id="rId9" imgW="152400" imgH="266700" progId="Equation.3">
                      <p:embed/>
                    </p:oleObj>
                  </mc:Choice>
                  <mc:Fallback>
                    <p:oleObj name="公式" r:id="rId9" imgW="152400" imgH="2667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3" y="456"/>
                            <a:ext cx="295" cy="4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52"/>
          <p:cNvGrpSpPr/>
          <p:nvPr/>
        </p:nvGrpSpPr>
        <p:grpSpPr bwMode="auto">
          <a:xfrm>
            <a:off x="5200650" y="188913"/>
            <a:ext cx="3289300" cy="3078162"/>
            <a:chOff x="3276" y="119"/>
            <a:chExt cx="2072" cy="1939"/>
          </a:xfrm>
        </p:grpSpPr>
        <p:sp>
          <p:nvSpPr>
            <p:cNvPr id="34851" name="Rectangle 20"/>
            <p:cNvSpPr>
              <a:spLocks noChangeArrowheads="1"/>
            </p:cNvSpPr>
            <p:nvPr/>
          </p:nvSpPr>
          <p:spPr bwMode="auto">
            <a:xfrm>
              <a:off x="3658" y="747"/>
              <a:ext cx="1200" cy="1008"/>
            </a:xfrm>
            <a:prstGeom prst="rect">
              <a:avLst/>
            </a:prstGeom>
            <a:noFill/>
            <a:ln w="31750" algn="ctr">
              <a:solidFill>
                <a:srgbClr val="8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52" name="Line 21"/>
            <p:cNvSpPr>
              <a:spLocks noChangeShapeType="1"/>
            </p:cNvSpPr>
            <p:nvPr/>
          </p:nvSpPr>
          <p:spPr bwMode="auto">
            <a:xfrm flipH="1" flipV="1">
              <a:off x="3639" y="267"/>
              <a:ext cx="0" cy="14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23"/>
            <p:cNvSpPr>
              <a:spLocks noChangeShapeType="1"/>
            </p:cNvSpPr>
            <p:nvPr/>
          </p:nvSpPr>
          <p:spPr bwMode="auto">
            <a:xfrm>
              <a:off x="3639" y="1778"/>
              <a:ext cx="16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54" name="Group 49"/>
            <p:cNvGrpSpPr/>
            <p:nvPr/>
          </p:nvGrpSpPr>
          <p:grpSpPr bwMode="auto">
            <a:xfrm>
              <a:off x="3639" y="119"/>
              <a:ext cx="499" cy="420"/>
              <a:chOff x="431" y="2050"/>
              <a:chExt cx="499" cy="420"/>
            </a:xfrm>
          </p:grpSpPr>
          <p:sp>
            <p:nvSpPr>
              <p:cNvPr id="34860" name="Line 29"/>
              <p:cNvSpPr>
                <a:spLocks noChangeShapeType="1"/>
              </p:cNvSpPr>
              <p:nvPr/>
            </p:nvSpPr>
            <p:spPr bwMode="auto">
              <a:xfrm>
                <a:off x="431" y="2432"/>
                <a:ext cx="499" cy="0"/>
              </a:xfrm>
              <a:prstGeom prst="line">
                <a:avLst/>
              </a:prstGeom>
              <a:noFill/>
              <a:ln w="31750">
                <a:solidFill>
                  <a:srgbClr val="9933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61" name="Object 21"/>
              <p:cNvGraphicFramePr>
                <a:graphicFrameLocks noChangeAspect="1"/>
              </p:cNvGraphicFramePr>
              <p:nvPr/>
            </p:nvGraphicFramePr>
            <p:xfrm>
              <a:off x="521" y="2050"/>
              <a:ext cx="295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08" name="公式" r:id="rId11" imgW="152400" imgH="266700" progId="Equation.3">
                      <p:embed/>
                    </p:oleObj>
                  </mc:Choice>
                  <mc:Fallback>
                    <p:oleObj name="公式" r:id="rId11" imgW="152400" imgH="2667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2050"/>
                            <a:ext cx="295" cy="4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55" name="Object 16"/>
            <p:cNvGraphicFramePr>
              <a:graphicFrameLocks noChangeAspect="1"/>
            </p:cNvGraphicFramePr>
            <p:nvPr/>
          </p:nvGraphicFramePr>
          <p:xfrm>
            <a:off x="3671" y="695"/>
            <a:ext cx="393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09" name="公式" r:id="rId13" imgW="304800" imgH="342900" progId="Equation.3">
                    <p:embed/>
                  </p:oleObj>
                </mc:Choice>
                <mc:Fallback>
                  <p:oleObj name="公式" r:id="rId13" imgW="304800" imgH="342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695"/>
                          <a:ext cx="393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6" name="Object 17"/>
            <p:cNvGraphicFramePr>
              <a:graphicFrameLocks noChangeAspect="1"/>
            </p:cNvGraphicFramePr>
            <p:nvPr/>
          </p:nvGraphicFramePr>
          <p:xfrm>
            <a:off x="4151" y="326"/>
            <a:ext cx="32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0" name="公式" r:id="rId15" imgW="266700" imgH="266700" progId="Equation.3">
                    <p:embed/>
                  </p:oleObj>
                </mc:Choice>
                <mc:Fallback>
                  <p:oleObj name="公式" r:id="rId15" imgW="266700" imgH="2667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326"/>
                          <a:ext cx="32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7" name="Object 18"/>
            <p:cNvGraphicFramePr>
              <a:graphicFrameLocks noChangeAspect="1"/>
            </p:cNvGraphicFramePr>
            <p:nvPr/>
          </p:nvGraphicFramePr>
          <p:xfrm>
            <a:off x="4980" y="1427"/>
            <a:ext cx="36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1" name="公式" r:id="rId17" imgW="266700" imgH="266700" progId="Equation.3">
                    <p:embed/>
                  </p:oleObj>
                </mc:Choice>
                <mc:Fallback>
                  <p:oleObj name="公式" r:id="rId17" imgW="266700" imgH="266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" y="1427"/>
                          <a:ext cx="36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8" name="Object 19"/>
            <p:cNvGraphicFramePr>
              <a:graphicFrameLocks noChangeAspect="1"/>
            </p:cNvGraphicFramePr>
            <p:nvPr/>
          </p:nvGraphicFramePr>
          <p:xfrm>
            <a:off x="3276" y="183"/>
            <a:ext cx="368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2" name="公式" r:id="rId19" imgW="266700" imgH="304800" progId="Equation.3">
                    <p:embed/>
                  </p:oleObj>
                </mc:Choice>
                <mc:Fallback>
                  <p:oleObj name="公式" r:id="rId19" imgW="266700" imgH="304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183"/>
                          <a:ext cx="368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9" name="Object 20"/>
            <p:cNvGraphicFramePr>
              <a:graphicFrameLocks noChangeAspect="1"/>
            </p:cNvGraphicFramePr>
            <p:nvPr/>
          </p:nvGraphicFramePr>
          <p:xfrm>
            <a:off x="3386" y="1771"/>
            <a:ext cx="31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3" name="公式" r:id="rId21" imgW="304800" imgH="266700" progId="Equation.3">
                    <p:embed/>
                  </p:oleObj>
                </mc:Choice>
                <mc:Fallback>
                  <p:oleObj name="公式" r:id="rId21" imgW="304800" imgH="266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1771"/>
                          <a:ext cx="31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5"/>
          <p:cNvGrpSpPr/>
          <p:nvPr/>
        </p:nvGrpSpPr>
        <p:grpSpPr bwMode="auto">
          <a:xfrm>
            <a:off x="7216775" y="1268413"/>
            <a:ext cx="481013" cy="723900"/>
            <a:chOff x="4546" y="799"/>
            <a:chExt cx="303" cy="456"/>
          </a:xfrm>
        </p:grpSpPr>
        <p:sp>
          <p:nvSpPr>
            <p:cNvPr id="34849" name="Oval 53"/>
            <p:cNvSpPr>
              <a:spLocks noChangeArrowheads="1"/>
            </p:cNvSpPr>
            <p:nvPr/>
          </p:nvSpPr>
          <p:spPr bwMode="auto">
            <a:xfrm>
              <a:off x="4558" y="799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CC99FF">
                    <a:alpha val="50000"/>
                  </a:srgbClr>
                </a:gs>
                <a:gs pos="100000">
                  <a:srgbClr val="5E47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99CCFF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4850" name="Object 15"/>
            <p:cNvGraphicFramePr>
              <a:graphicFrameLocks noChangeAspect="1"/>
            </p:cNvGraphicFramePr>
            <p:nvPr/>
          </p:nvGraphicFramePr>
          <p:xfrm>
            <a:off x="4546" y="1039"/>
            <a:ext cx="30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4" name="公式" r:id="rId23" imgW="292100" imgH="228600" progId="Equation.3">
                    <p:embed/>
                  </p:oleObj>
                </mc:Choice>
                <mc:Fallback>
                  <p:oleObj name="公式" r:id="rId23" imgW="2921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1039"/>
                          <a:ext cx="30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6"/>
          <p:cNvGrpSpPr/>
          <p:nvPr/>
        </p:nvGrpSpPr>
        <p:grpSpPr bwMode="auto">
          <a:xfrm>
            <a:off x="381000" y="3352800"/>
            <a:ext cx="5791200" cy="519113"/>
            <a:chOff x="240" y="2112"/>
            <a:chExt cx="3648" cy="327"/>
          </a:xfrm>
        </p:grpSpPr>
        <p:sp>
          <p:nvSpPr>
            <p:cNvPr id="34847" name="Text Box 57"/>
            <p:cNvSpPr txBox="1">
              <a:spLocks noChangeArrowheads="1"/>
            </p:cNvSpPr>
            <p:nvPr/>
          </p:nvSpPr>
          <p:spPr bwMode="auto">
            <a:xfrm>
              <a:off x="240" y="2112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在同一时间      内，小球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的运动：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48" name="Object 14"/>
            <p:cNvGraphicFramePr>
              <a:graphicFrameLocks noChangeAspect="1"/>
            </p:cNvGraphicFramePr>
            <p:nvPr/>
          </p:nvGraphicFramePr>
          <p:xfrm>
            <a:off x="1440" y="2112"/>
            <a:ext cx="38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5" name="Equation" r:id="rId25" imgW="292100" imgH="266700" progId="Equation.3">
                    <p:embed/>
                  </p:oleObj>
                </mc:Choice>
                <mc:Fallback>
                  <p:oleObj name="Equation" r:id="rId25" imgW="292100" imgH="266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12"/>
                          <a:ext cx="38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63" name="Object 2"/>
          <p:cNvGraphicFramePr>
            <a:graphicFrameLocks noChangeAspect="1"/>
          </p:cNvGraphicFramePr>
          <p:nvPr/>
        </p:nvGraphicFramePr>
        <p:xfrm>
          <a:off x="1346200" y="3962400"/>
          <a:ext cx="17859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6" name="公式" r:id="rId27" imgW="1143000" imgH="368300" progId="Equation.3">
                  <p:embed/>
                </p:oleObj>
              </mc:Choice>
              <mc:Fallback>
                <p:oleObj name="公式" r:id="rId27" imgW="11430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962400"/>
                        <a:ext cx="17859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64" name="Object 3"/>
          <p:cNvGraphicFramePr>
            <a:graphicFrameLocks noChangeAspect="1"/>
          </p:cNvGraphicFramePr>
          <p:nvPr/>
        </p:nvGraphicFramePr>
        <p:xfrm>
          <a:off x="355600" y="3886200"/>
          <a:ext cx="739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7" name="公式" r:id="rId29" imgW="342900" imgH="266700" progId="Equation.3">
                  <p:embed/>
                </p:oleObj>
              </mc:Choice>
              <mc:Fallback>
                <p:oleObj name="公式" r:id="rId29" imgW="3429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886200"/>
                        <a:ext cx="7397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65" name="Text Box 61"/>
          <p:cNvSpPr txBox="1">
            <a:spLocks noChangeArrowheads="1"/>
          </p:cNvSpPr>
          <p:nvPr/>
        </p:nvSpPr>
        <p:spPr bwMode="auto">
          <a:xfrm>
            <a:off x="3429000" y="3962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位移：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2766" name="Object 4"/>
          <p:cNvGraphicFramePr>
            <a:graphicFrameLocks noChangeAspect="1"/>
          </p:cNvGraphicFramePr>
          <p:nvPr/>
        </p:nvGraphicFramePr>
        <p:xfrm>
          <a:off x="4473575" y="3921125"/>
          <a:ext cx="11112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8" name="公式" r:id="rId31" imgW="533400" imgH="368300" progId="Equation.3">
                  <p:embed/>
                </p:oleObj>
              </mc:Choice>
              <mc:Fallback>
                <p:oleObj name="公式" r:id="rId31" imgW="5334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3921125"/>
                        <a:ext cx="11112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67" name="Line 63"/>
          <p:cNvSpPr>
            <a:spLocks noChangeShapeType="1"/>
          </p:cNvSpPr>
          <p:nvPr/>
        </p:nvSpPr>
        <p:spPr bwMode="auto">
          <a:xfrm rot="21065680" flipV="1">
            <a:off x="1508125" y="1905000"/>
            <a:ext cx="5972175" cy="92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68" name="Object 5"/>
          <p:cNvGraphicFramePr>
            <a:graphicFrameLocks noChangeAspect="1"/>
          </p:cNvGraphicFramePr>
          <p:nvPr/>
        </p:nvGraphicFramePr>
        <p:xfrm>
          <a:off x="4016375" y="1295400"/>
          <a:ext cx="11112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9" name="公式" r:id="rId33" imgW="533400" imgH="368300" progId="Equation.3">
                  <p:embed/>
                </p:oleObj>
              </mc:Choice>
              <mc:Fallback>
                <p:oleObj name="公式" r:id="rId33" imgW="5334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1295400"/>
                        <a:ext cx="11112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69" name="Object 6"/>
          <p:cNvGraphicFramePr>
            <a:graphicFrameLocks noChangeAspect="1"/>
          </p:cNvGraphicFramePr>
          <p:nvPr/>
        </p:nvGraphicFramePr>
        <p:xfrm>
          <a:off x="250825" y="4645025"/>
          <a:ext cx="869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0" name="公式" r:id="rId35" imgW="419100" imgH="266700" progId="Equation.3">
                  <p:embed/>
                </p:oleObj>
              </mc:Choice>
              <mc:Fallback>
                <p:oleObj name="公式" r:id="rId35" imgW="4191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645025"/>
                        <a:ext cx="869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72" name="Object 7"/>
          <p:cNvGraphicFramePr>
            <a:graphicFrameLocks noChangeAspect="1"/>
          </p:cNvGraphicFramePr>
          <p:nvPr/>
        </p:nvGraphicFramePr>
        <p:xfrm>
          <a:off x="1571625" y="4721225"/>
          <a:ext cx="15605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1" name="公式" r:id="rId37" imgW="1054100" imgH="266700" progId="Equation.3">
                  <p:embed/>
                </p:oleObj>
              </mc:Choice>
              <mc:Fallback>
                <p:oleObj name="公式" r:id="rId37" imgW="1054100" imgH="26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721225"/>
                        <a:ext cx="15605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3429000" y="46450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位移：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2774" name="Object 8"/>
          <p:cNvGraphicFramePr>
            <a:graphicFrameLocks noChangeAspect="1"/>
          </p:cNvGraphicFramePr>
          <p:nvPr/>
        </p:nvGraphicFramePr>
        <p:xfrm>
          <a:off x="4549775" y="4624388"/>
          <a:ext cx="12001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2" name="公式" r:id="rId39" imgW="596900" imgH="368300" progId="Equation.3">
                  <p:embed/>
                </p:oleObj>
              </mc:Choice>
              <mc:Fallback>
                <p:oleObj name="公式" r:id="rId39" imgW="5969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624388"/>
                        <a:ext cx="12001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75" name="Line 71"/>
          <p:cNvSpPr>
            <a:spLocks noChangeShapeType="1"/>
          </p:cNvSpPr>
          <p:nvPr/>
        </p:nvSpPr>
        <p:spPr bwMode="auto">
          <a:xfrm flipV="1">
            <a:off x="6115050" y="1446213"/>
            <a:ext cx="1320800" cy="10144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76" name="Object 9"/>
          <p:cNvGraphicFramePr>
            <a:graphicFrameLocks noChangeAspect="1"/>
          </p:cNvGraphicFramePr>
          <p:nvPr/>
        </p:nvGraphicFramePr>
        <p:xfrm>
          <a:off x="6657975" y="1843088"/>
          <a:ext cx="9175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3" name="公式" r:id="rId41" imgW="596900" imgH="368300" progId="Equation.3">
                  <p:embed/>
                </p:oleObj>
              </mc:Choice>
              <mc:Fallback>
                <p:oleObj name="公式" r:id="rId41" imgW="5969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1843088"/>
                        <a:ext cx="9175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76"/>
          <p:cNvGrpSpPr/>
          <p:nvPr/>
        </p:nvGrpSpPr>
        <p:grpSpPr bwMode="auto">
          <a:xfrm>
            <a:off x="5761038" y="4221163"/>
            <a:ext cx="3203575" cy="746125"/>
            <a:chOff x="3742" y="2614"/>
            <a:chExt cx="2018" cy="470"/>
          </a:xfrm>
        </p:grpSpPr>
        <p:sp>
          <p:nvSpPr>
            <p:cNvPr id="34845" name="Text Box 74"/>
            <p:cNvSpPr txBox="1">
              <a:spLocks noChangeArrowheads="1"/>
            </p:cNvSpPr>
            <p:nvPr/>
          </p:nvSpPr>
          <p:spPr bwMode="auto">
            <a:xfrm>
              <a:off x="3936" y="2688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位移的相对性</a:t>
              </a:r>
              <a:endParaRPr kumimoji="1"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846" name="AutoShape 75"/>
            <p:cNvSpPr/>
            <p:nvPr/>
          </p:nvSpPr>
          <p:spPr bwMode="auto">
            <a:xfrm>
              <a:off x="3742" y="2614"/>
              <a:ext cx="182" cy="470"/>
            </a:xfrm>
            <a:prstGeom prst="rightBrace">
              <a:avLst>
                <a:gd name="adj1" fmla="val 2152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" name="Group 91"/>
          <p:cNvGrpSpPr/>
          <p:nvPr/>
        </p:nvGrpSpPr>
        <p:grpSpPr bwMode="auto">
          <a:xfrm>
            <a:off x="436563" y="5330825"/>
            <a:ext cx="6269037" cy="519113"/>
            <a:chOff x="275" y="3358"/>
            <a:chExt cx="3949" cy="327"/>
          </a:xfrm>
        </p:grpSpPr>
        <p:graphicFrame>
          <p:nvGraphicFramePr>
            <p:cNvPr id="34843" name="Object 13"/>
            <p:cNvGraphicFramePr>
              <a:graphicFrameLocks noChangeAspect="1"/>
            </p:cNvGraphicFramePr>
            <p:nvPr/>
          </p:nvGraphicFramePr>
          <p:xfrm>
            <a:off x="275" y="3358"/>
            <a:ext cx="4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4" name="公式" r:id="rId43" imgW="304800" imgH="266700" progId="Equation.3">
                    <p:embed/>
                  </p:oleObj>
                </mc:Choice>
                <mc:Fallback>
                  <p:oleObj name="公式" r:id="rId43" imgW="304800" imgH="266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3358"/>
                          <a:ext cx="4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4" name="Text Box 79"/>
            <p:cNvSpPr txBox="1">
              <a:spLocks noChangeArrowheads="1"/>
            </p:cNvSpPr>
            <p:nvPr/>
          </p:nvSpPr>
          <p:spPr bwMode="auto">
            <a:xfrm>
              <a:off x="576" y="3358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内车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V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在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S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中的位移为：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2785" name="Object 10"/>
          <p:cNvGraphicFramePr>
            <a:graphicFrameLocks noChangeAspect="1"/>
          </p:cNvGraphicFramePr>
          <p:nvPr/>
        </p:nvGraphicFramePr>
        <p:xfrm>
          <a:off x="4522788" y="5272088"/>
          <a:ext cx="1066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5" name="公式" r:id="rId45" imgW="520700" imgH="368300" progId="Equation.3">
                  <p:embed/>
                </p:oleObj>
              </mc:Choice>
              <mc:Fallback>
                <p:oleObj name="公式" r:id="rId45" imgW="5207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5272088"/>
                        <a:ext cx="1066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87" name="Line 83"/>
          <p:cNvSpPr>
            <a:spLocks noChangeShapeType="1"/>
          </p:cNvSpPr>
          <p:nvPr/>
        </p:nvSpPr>
        <p:spPr bwMode="auto">
          <a:xfrm>
            <a:off x="1562100" y="2466975"/>
            <a:ext cx="4572000" cy="0"/>
          </a:xfrm>
          <a:prstGeom prst="line">
            <a:avLst/>
          </a:prstGeom>
          <a:noFill/>
          <a:ln w="38100">
            <a:solidFill>
              <a:srgbClr val="9D3B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88" name="Object 11"/>
          <p:cNvGraphicFramePr>
            <a:graphicFrameLocks noChangeAspect="1"/>
          </p:cNvGraphicFramePr>
          <p:nvPr/>
        </p:nvGraphicFramePr>
        <p:xfrm>
          <a:off x="3940175" y="2486025"/>
          <a:ext cx="1066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6" name="公式" r:id="rId47" imgW="520700" imgH="368300" progId="Equation.3">
                  <p:embed/>
                </p:oleObj>
              </mc:Choice>
              <mc:Fallback>
                <p:oleObj name="公式" r:id="rId47" imgW="5207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2486025"/>
                        <a:ext cx="1066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89" name="Object 12"/>
          <p:cNvGraphicFramePr>
            <a:graphicFrameLocks noChangeAspect="1"/>
          </p:cNvGraphicFramePr>
          <p:nvPr/>
        </p:nvGraphicFramePr>
        <p:xfrm>
          <a:off x="2549525" y="5892800"/>
          <a:ext cx="39211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7" name="公式" r:id="rId49" imgW="2286000" imgH="368300" progId="Equation.3">
                  <p:embed/>
                </p:oleObj>
              </mc:Choice>
              <mc:Fallback>
                <p:oleObj name="公式" r:id="rId49" imgW="22860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5892800"/>
                        <a:ext cx="39211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000"/>
                                        <p:tgtEl>
                                          <p:spTgt spid="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5" grpId="0" autoUpdateAnimBg="0"/>
      <p:bldP spid="72767" grpId="0" animBg="1"/>
      <p:bldP spid="72773" grpId="0" autoUpdateAnimBg="0"/>
      <p:bldP spid="72775" grpId="0" animBg="1"/>
      <p:bldP spid="727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C413D1-0C8C-4313-BB34-D1BD3E6D824A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317750" y="304800"/>
          <a:ext cx="40655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8" name="公式" r:id="rId1" imgW="2286000" imgH="368300" progId="Equation.3">
                  <p:embed/>
                </p:oleObj>
              </mc:Choice>
              <mc:Fallback>
                <p:oleObj name="公式" r:id="rId1" imgW="22860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04800"/>
                        <a:ext cx="40655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239838" y="1025525"/>
          <a:ext cx="6464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9" name="公式" r:id="rId3" imgW="3962400" imgH="660400" progId="Equation.3">
                  <p:embed/>
                </p:oleObj>
              </mc:Choice>
              <mc:Fallback>
                <p:oleObj name="公式" r:id="rId3" imgW="3962400" imgH="66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025525"/>
                        <a:ext cx="6464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212850" y="2362200"/>
          <a:ext cx="32067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0" name="公式" r:id="rId5" imgW="1714500" imgH="368300" progId="Equation.3">
                  <p:embed/>
                </p:oleObj>
              </mc:Choice>
              <mc:Fallback>
                <p:oleObj name="公式" r:id="rId5" imgW="17145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362200"/>
                        <a:ext cx="32067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4714875" y="2524125"/>
            <a:ext cx="3951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伽利略速度变换式</a:t>
            </a:r>
            <a:endParaRPr kumimoji="1" lang="zh-CN" altLang="en-US" sz="28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029200" y="3048000"/>
            <a:ext cx="34305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速度的相对性</a:t>
            </a:r>
            <a:endParaRPr kumimoji="1" lang="zh-CN" altLang="en-US" sz="28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809625" y="3800475"/>
            <a:ext cx="38862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甲：静参考系</a:t>
            </a:r>
            <a:endParaRPr kumimoji="1"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乙： 动参考系</a:t>
            </a:r>
            <a:endParaRPr kumimoji="1"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丙： 运动物体</a:t>
            </a:r>
            <a:endParaRPr kumimoji="1" lang="zh-CN" altLang="en-US" sz="36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4038600" y="3663950"/>
            <a:ext cx="4419600" cy="1897063"/>
            <a:chOff x="2544" y="2308"/>
            <a:chExt cx="2784" cy="1195"/>
          </a:xfrm>
        </p:grpSpPr>
        <p:graphicFrame>
          <p:nvGraphicFramePr>
            <p:cNvPr id="35851" name="Object 6"/>
            <p:cNvGraphicFramePr>
              <a:graphicFrameLocks noChangeAspect="1"/>
            </p:cNvGraphicFramePr>
            <p:nvPr/>
          </p:nvGraphicFramePr>
          <p:xfrm>
            <a:off x="4630" y="2371"/>
            <a:ext cx="30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1" name="公式" r:id="rId7" imgW="152400" imgH="266700" progId="Equation.3">
                    <p:embed/>
                  </p:oleObj>
                </mc:Choice>
                <mc:Fallback>
                  <p:oleObj name="公式" r:id="rId7" imgW="152400" imgH="266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" y="2371"/>
                          <a:ext cx="30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2736" y="2369"/>
              <a:ext cx="2592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 baseline="-25000">
                  <a:latin typeface="Times New Roman" panose="02020603050405020304" pitchFamily="18" charset="0"/>
                  <a:ea typeface="楷体_GB2312" pitchFamily="49" charset="-122"/>
                </a:rPr>
                <a:t>丙对甲</a:t>
              </a: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r>
                <a:rPr kumimoji="1" lang="zh-CN" altLang="en-US" b="1">
                  <a:latin typeface="Times New Roman" panose="02020603050405020304" pitchFamily="18" charset="0"/>
                  <a:ea typeface="黑体" panose="02010609060101010101" pitchFamily="2" charset="-122"/>
                </a:rPr>
                <a:t>绝对速度</a:t>
              </a:r>
              <a:endParaRPr kumimoji="1" lang="zh-CN" altLang="en-US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b="1" baseline="-25000">
                  <a:latin typeface="Times New Roman" panose="02020603050405020304" pitchFamily="18" charset="0"/>
                  <a:ea typeface="楷体_GB2312" pitchFamily="49" charset="-122"/>
                </a:rPr>
                <a:t>丙对乙</a:t>
              </a: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r>
                <a:rPr kumimoji="1" lang="zh-CN" altLang="en-US" b="1">
                  <a:latin typeface="Times New Roman" panose="02020603050405020304" pitchFamily="18" charset="0"/>
                  <a:ea typeface="黑体" panose="02010609060101010101" pitchFamily="2" charset="-122"/>
                </a:rPr>
                <a:t>相对速度</a:t>
              </a:r>
              <a:endParaRPr kumimoji="1" lang="zh-CN" altLang="en-US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b="1" baseline="-25000">
                  <a:latin typeface="Times New Roman" panose="02020603050405020304" pitchFamily="18" charset="0"/>
                  <a:ea typeface="楷体_GB2312" pitchFamily="49" charset="-122"/>
                </a:rPr>
                <a:t>乙对甲</a:t>
              </a: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r>
                <a:rPr kumimoji="1" lang="zh-CN" altLang="en-US" b="1">
                  <a:latin typeface="Times New Roman" panose="02020603050405020304" pitchFamily="18" charset="0"/>
                  <a:ea typeface="黑体" panose="02010609060101010101" pitchFamily="2" charset="-122"/>
                </a:rPr>
                <a:t>牵连速度</a:t>
              </a:r>
              <a:endParaRPr kumimoji="1" lang="zh-CN" altLang="en-US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35853" name="Object 7"/>
            <p:cNvGraphicFramePr>
              <a:graphicFrameLocks noChangeAspect="1"/>
            </p:cNvGraphicFramePr>
            <p:nvPr/>
          </p:nvGraphicFramePr>
          <p:xfrm>
            <a:off x="2544" y="3076"/>
            <a:ext cx="35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2" name="公式" r:id="rId9" imgW="152400" imgH="266700" progId="Equation.3">
                    <p:embed/>
                  </p:oleObj>
                </mc:Choice>
                <mc:Fallback>
                  <p:oleObj name="公式" r:id="rId9" imgW="152400" imgH="266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076"/>
                          <a:ext cx="35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8"/>
            <p:cNvGraphicFramePr>
              <a:graphicFrameLocks noChangeAspect="1"/>
            </p:cNvGraphicFramePr>
            <p:nvPr/>
          </p:nvGraphicFramePr>
          <p:xfrm>
            <a:off x="2544" y="2692"/>
            <a:ext cx="33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3" name="公式" r:id="rId11" imgW="152400" imgH="266700" progId="Equation.3">
                    <p:embed/>
                  </p:oleObj>
                </mc:Choice>
                <mc:Fallback>
                  <p:oleObj name="公式" r:id="rId11" imgW="152400" imgH="266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692"/>
                          <a:ext cx="33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9"/>
            <p:cNvGraphicFramePr>
              <a:graphicFrameLocks noChangeAspect="1"/>
            </p:cNvGraphicFramePr>
            <p:nvPr/>
          </p:nvGraphicFramePr>
          <p:xfrm>
            <a:off x="2544" y="2308"/>
            <a:ext cx="346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4" name="公式" r:id="rId13" imgW="152400" imgH="266700" progId="Equation.3">
                    <p:embed/>
                  </p:oleObj>
                </mc:Choice>
                <mc:Fallback>
                  <p:oleObj name="公式" r:id="rId13" imgW="152400" imgH="266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308"/>
                          <a:ext cx="346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6" name="Object 10"/>
            <p:cNvGraphicFramePr>
              <a:graphicFrameLocks noChangeAspect="1"/>
            </p:cNvGraphicFramePr>
            <p:nvPr/>
          </p:nvGraphicFramePr>
          <p:xfrm>
            <a:off x="4625" y="2738"/>
            <a:ext cx="39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5" name="公式" r:id="rId15" imgW="228600" imgH="266700" progId="Equation.3">
                    <p:embed/>
                  </p:oleObj>
                </mc:Choice>
                <mc:Fallback>
                  <p:oleObj name="公式" r:id="rId15" imgW="228600" imgH="266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5" y="2738"/>
                          <a:ext cx="39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11"/>
            <p:cNvGraphicFramePr>
              <a:graphicFrameLocks noChangeAspect="1"/>
            </p:cNvGraphicFramePr>
            <p:nvPr/>
          </p:nvGraphicFramePr>
          <p:xfrm>
            <a:off x="4644" y="3120"/>
            <a:ext cx="3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6" name="Equation" r:id="rId17" imgW="190500" imgH="266700" progId="Equation.3">
                    <p:embed/>
                  </p:oleObj>
                </mc:Choice>
                <mc:Fallback>
                  <p:oleObj name="Equation" r:id="rId17" imgW="190500" imgH="266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" y="3120"/>
                          <a:ext cx="33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9" name="Object 5"/>
          <p:cNvGraphicFramePr>
            <a:graphicFrameLocks noChangeAspect="1"/>
          </p:cNvGraphicFramePr>
          <p:nvPr/>
        </p:nvGraphicFramePr>
        <p:xfrm>
          <a:off x="2886075" y="5800725"/>
          <a:ext cx="2895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公式" r:id="rId19" imgW="1181100" imgH="266700" progId="Equation.3">
                  <p:embed/>
                </p:oleObj>
              </mc:Choice>
              <mc:Fallback>
                <p:oleObj name="公式" r:id="rId19" imgW="11811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5800725"/>
                        <a:ext cx="2895600" cy="666750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5098"/>
                        </a:srgbClr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/>
      <p:bldP spid="74758" grpId="0" autoUpdateAnimBg="0" build="p"/>
      <p:bldP spid="7475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2C8586-99C0-40C7-A6A9-AC639044D542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2819400" y="2286000"/>
            <a:ext cx="2209800" cy="838200"/>
          </a:xfrm>
          <a:prstGeom prst="downArrowCallout">
            <a:avLst>
              <a:gd name="adj1" fmla="val 10375"/>
              <a:gd name="adj2" fmla="val 13670"/>
              <a:gd name="adj3" fmla="val 21782"/>
              <a:gd name="adj4" fmla="val 56630"/>
            </a:avLst>
          </a:prstGeom>
          <a:solidFill>
            <a:srgbClr val="CCFFFF"/>
          </a:solidFill>
          <a:ln w="28575">
            <a:solidFill>
              <a:srgbClr val="800000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81000" y="304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加速度变换式：</a:t>
            </a:r>
            <a:endParaRPr kumimoji="1" lang="zh-CN" altLang="en-US" sz="28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81000" y="990600"/>
            <a:ext cx="8229600" cy="1117600"/>
            <a:chOff x="240" y="1392"/>
            <a:chExt cx="5184" cy="704"/>
          </a:xfrm>
        </p:grpSpPr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240" y="1392"/>
              <a:ext cx="5184" cy="7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如果  </a:t>
              </a:r>
              <a:r>
                <a:rPr kumimoji="1" lang="zh-CN" altLang="zh-CN" sz="2800" b="1" dirty="0">
                  <a:latin typeface="宋体" panose="02010600030101010101" pitchFamily="2" charset="-122"/>
                </a:rPr>
                <a:t>为常量，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即静系和动系间相对作</a:t>
              </a:r>
              <a:r>
                <a:rPr kumimoji="1" lang="zh-CN" altLang="en-US" sz="2800" b="1" dirty="0">
                  <a:solidFill>
                    <a:srgbClr val="9D3B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匀速直线运动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，</a:t>
              </a:r>
              <a:r>
                <a:rPr kumimoji="1" lang="zh-CN" altLang="zh-CN" sz="2800" b="1" dirty="0">
                  <a:latin typeface="宋体" panose="02010600030101010101" pitchFamily="2" charset="-122"/>
                </a:rPr>
                <a:t>则两个系中的</a:t>
              </a:r>
              <a:r>
                <a:rPr kumimoji="1" lang="zh-CN" altLang="zh-CN" sz="2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加速度</a:t>
              </a:r>
              <a:r>
                <a:rPr kumimoji="1" lang="zh-CN" altLang="zh-CN" sz="2800" b="1" dirty="0">
                  <a:latin typeface="宋体" panose="02010600030101010101" pitchFamily="2" charset="-122"/>
                </a:rPr>
                <a:t>相同。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6882" name="Object 4"/>
            <p:cNvGraphicFramePr>
              <a:graphicFrameLocks noChangeAspect="1"/>
            </p:cNvGraphicFramePr>
            <p:nvPr/>
          </p:nvGraphicFramePr>
          <p:xfrm>
            <a:off x="708" y="1410"/>
            <a:ext cx="28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4" name="Equation" r:id="rId1" imgW="152400" imgH="266700" progId="Equation.3">
                    <p:embed/>
                  </p:oleObj>
                </mc:Choice>
                <mc:Fallback>
                  <p:oleObj name="Equation" r:id="rId1" imgW="152400" imgH="266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1410"/>
                          <a:ext cx="28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457200" y="2209800"/>
            <a:ext cx="6400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以上讨论基于</a:t>
            </a:r>
            <a:endParaRPr kumimoji="1"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成立的条件是</a:t>
            </a:r>
            <a:r>
              <a:rPr kumimoji="1" lang="zh-CN" altLang="en-US" sz="2800" b="1" dirty="0">
                <a:solidFill>
                  <a:srgbClr val="9D3BFF"/>
                </a:solidFill>
                <a:latin typeface="Times New Roman" panose="02020603050405020304" pitchFamily="18" charset="0"/>
                <a:ea typeface="楷体_GB2312" pitchFamily="49" charset="-122"/>
              </a:rPr>
              <a:t>物体的运动速率远小于真空中的光速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38138" y="5157788"/>
            <a:ext cx="8153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对高速运动物体，实验发现，</a:t>
            </a:r>
            <a:r>
              <a:rPr kumimoji="1" lang="zh-CN" altLang="en-US" sz="28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空间和时间的测量与运动密切相关。</a:t>
            </a:r>
            <a:endParaRPr kumimoji="1" lang="zh-CN" altLang="en-US" sz="2800" b="1" dirty="0">
              <a:solidFill>
                <a:srgbClr val="3333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076575" y="594995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相对论时空观</a:t>
            </a:r>
            <a:endParaRPr kumimoji="1" lang="zh-CN" altLang="en-US" sz="28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5789" name="Object 2"/>
          <p:cNvGraphicFramePr>
            <a:graphicFrameLocks noChangeAspect="1"/>
          </p:cNvGraphicFramePr>
          <p:nvPr/>
        </p:nvGraphicFramePr>
        <p:xfrm>
          <a:off x="2784475" y="222250"/>
          <a:ext cx="2438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Equation" r:id="rId3" imgW="1257300" imgH="368300" progId="Equation.3">
                  <p:embed/>
                </p:oleObj>
              </mc:Choice>
              <mc:Fallback>
                <p:oleObj name="Equation" r:id="rId3" imgW="12573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222250"/>
                        <a:ext cx="2438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2895600" y="2209800"/>
            <a:ext cx="2133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绝对时空观</a:t>
            </a:r>
            <a:endParaRPr kumimoji="1" lang="zh-CN" altLang="en-US" sz="2800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1628775" y="3886200"/>
            <a:ext cx="5486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只是实际时空性质的一种近似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781050" y="3209925"/>
            <a:ext cx="6762750" cy="541338"/>
          </a:xfrm>
          <a:prstGeom prst="rect">
            <a:avLst/>
          </a:prstGeom>
          <a:solidFill>
            <a:srgbClr val="CCFFFF">
              <a:alpha val="28999"/>
            </a:srgbClr>
          </a:solidFill>
          <a:ln w="22225">
            <a:solidFill>
              <a:srgbClr val="CC99FF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空间和时间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是脱离物质与运动而独立存在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793" name="AutoShape 17"/>
          <p:cNvSpPr/>
          <p:nvPr/>
        </p:nvSpPr>
        <p:spPr bwMode="auto">
          <a:xfrm>
            <a:off x="7543800" y="2286000"/>
            <a:ext cx="304800" cy="2209800"/>
          </a:xfrm>
          <a:prstGeom prst="rightBrace">
            <a:avLst>
              <a:gd name="adj1" fmla="val 60417"/>
              <a:gd name="adj2" fmla="val 50000"/>
            </a:avLst>
          </a:prstGeom>
          <a:noFill/>
          <a:ln w="31750">
            <a:solidFill>
              <a:srgbClr val="FF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7847013" y="2514600"/>
            <a:ext cx="8175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牛顿力学</a:t>
            </a:r>
            <a:endParaRPr kumimoji="1" lang="zh-CN" altLang="en-US" b="1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5795" name="Object 3"/>
          <p:cNvGraphicFramePr>
            <a:graphicFrameLocks noChangeAspect="1"/>
          </p:cNvGraphicFramePr>
          <p:nvPr/>
        </p:nvGraphicFramePr>
        <p:xfrm>
          <a:off x="5692775" y="100013"/>
          <a:ext cx="19034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公式" r:id="rId5" imgW="965200" imgH="596900" progId="Equation.3">
                  <p:embed/>
                </p:oleObj>
              </mc:Choice>
              <mc:Fallback>
                <p:oleObj name="公式" r:id="rId5" imgW="9652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100013"/>
                        <a:ext cx="190341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  <p:bldP spid="75781" grpId="0" autoUpdateAnimBg="0"/>
      <p:bldP spid="75785" grpId="0" autoUpdateAnimBg="0"/>
      <p:bldP spid="75786" grpId="0" autoUpdateAnimBg="0"/>
      <p:bldP spid="75787" grpId="0" autoUpdateAnimBg="0"/>
      <p:bldP spid="75788" grpId="0" autoUpdateAnimBg="0"/>
      <p:bldP spid="75790" grpId="0" autoUpdateAnimBg="0"/>
      <p:bldP spid="75791" grpId="0" autoUpdateAnimBg="0"/>
      <p:bldP spid="75792" grpId="0" animBg="1" autoUpdateAnimBg="0"/>
      <p:bldP spid="75793" grpId="0" animBg="1"/>
      <p:bldP spid="7579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BD48C7-80A2-4071-9AB7-5A00266FC201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257175" y="0"/>
            <a:ext cx="8534400" cy="2370138"/>
            <a:chOff x="144" y="192"/>
            <a:chExt cx="5376" cy="1493"/>
          </a:xfrm>
        </p:grpSpPr>
        <p:sp>
          <p:nvSpPr>
            <p:cNvPr id="77827" name="Text Box 3"/>
            <p:cNvSpPr txBox="1">
              <a:spLocks noChangeArrowheads="1"/>
            </p:cNvSpPr>
            <p:nvPr/>
          </p:nvSpPr>
          <p:spPr bwMode="auto">
            <a:xfrm>
              <a:off x="144" y="192"/>
              <a:ext cx="5376" cy="4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在相对地面静止的坐标系内，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、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两船都以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8954" name="Text Box 4"/>
            <p:cNvSpPr txBox="1">
              <a:spLocks noChangeArrowheads="1"/>
            </p:cNvSpPr>
            <p:nvPr/>
          </p:nvSpPr>
          <p:spPr bwMode="auto">
            <a:xfrm>
              <a:off x="192" y="528"/>
              <a:ext cx="5280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          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的速率匀速行驶，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船沿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正向，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船沿 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y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轴正向。今在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船上设置与静止坐标系方向相同的坐标系，求在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船上的坐标系中，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B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船的速度。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55" name="Object 15"/>
            <p:cNvGraphicFramePr>
              <a:graphicFrameLocks noChangeAspect="1"/>
            </p:cNvGraphicFramePr>
            <p:nvPr/>
          </p:nvGraphicFramePr>
          <p:xfrm>
            <a:off x="300" y="583"/>
            <a:ext cx="8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4" name="Equation" r:id="rId1" imgW="876300" imgH="304800" progId="Equation.DSMT4">
                    <p:embed/>
                  </p:oleObj>
                </mc:Choice>
                <mc:Fallback>
                  <p:oleObj name="Equation" r:id="rId1" imgW="876300" imgH="304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" y="583"/>
                          <a:ext cx="80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28600" y="24003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914400" y="2400300"/>
            <a:ext cx="30480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甲：静参考系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乙：动参考系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丙：运动物体</a:t>
            </a:r>
            <a:endParaRPr kumimoji="1"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200400" y="23241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地面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3200400" y="29337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——A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船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3200400" y="35433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——B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船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3" name="Group 11"/>
          <p:cNvGrpSpPr/>
          <p:nvPr/>
        </p:nvGrpSpPr>
        <p:grpSpPr bwMode="auto">
          <a:xfrm>
            <a:off x="4800600" y="2476500"/>
            <a:ext cx="3838575" cy="2965450"/>
            <a:chOff x="3120" y="1872"/>
            <a:chExt cx="2418" cy="1868"/>
          </a:xfrm>
        </p:grpSpPr>
        <p:sp>
          <p:nvSpPr>
            <p:cNvPr id="38948" name="Line 12"/>
            <p:cNvSpPr>
              <a:spLocks noChangeShapeType="1"/>
            </p:cNvSpPr>
            <p:nvPr/>
          </p:nvSpPr>
          <p:spPr bwMode="auto">
            <a:xfrm>
              <a:off x="3120" y="3408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9" name="Line 13"/>
            <p:cNvSpPr>
              <a:spLocks noChangeShapeType="1"/>
            </p:cNvSpPr>
            <p:nvPr/>
          </p:nvSpPr>
          <p:spPr bwMode="auto">
            <a:xfrm flipV="1">
              <a:off x="3648" y="1920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8950" name="Object 12"/>
            <p:cNvGraphicFramePr>
              <a:graphicFrameLocks noChangeAspect="1"/>
            </p:cNvGraphicFramePr>
            <p:nvPr/>
          </p:nvGraphicFramePr>
          <p:xfrm>
            <a:off x="5280" y="3456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5" name="Equation" r:id="rId3" imgW="152400" imgH="190500" progId="Equation.3">
                    <p:embed/>
                  </p:oleObj>
                </mc:Choice>
                <mc:Fallback>
                  <p:oleObj name="Equation" r:id="rId3" imgW="152400" imgH="190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456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1" name="Object 13"/>
            <p:cNvGraphicFramePr>
              <a:graphicFrameLocks noChangeAspect="1"/>
            </p:cNvGraphicFramePr>
            <p:nvPr/>
          </p:nvGraphicFramePr>
          <p:xfrm>
            <a:off x="3312" y="1872"/>
            <a:ext cx="2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6" name="Equation" r:id="rId5" imgW="190500" imgH="228600" progId="Equation.3">
                    <p:embed/>
                  </p:oleObj>
                </mc:Choice>
                <mc:Fallback>
                  <p:oleObj name="Equation" r:id="rId5" imgW="1905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872"/>
                          <a:ext cx="2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2" name="Object 14"/>
            <p:cNvGraphicFramePr>
              <a:graphicFrameLocks noChangeAspect="1"/>
            </p:cNvGraphicFramePr>
            <p:nvPr/>
          </p:nvGraphicFramePr>
          <p:xfrm>
            <a:off x="3360" y="3408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7" name="Equation" r:id="rId7" imgW="152400" imgH="190500" progId="Equation.3">
                    <p:embed/>
                  </p:oleObj>
                </mc:Choice>
                <mc:Fallback>
                  <p:oleObj name="Equation" r:id="rId7" imgW="152400" imgH="190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408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/>
          <p:nvPr/>
        </p:nvGrpSpPr>
        <p:grpSpPr bwMode="auto">
          <a:xfrm>
            <a:off x="6069013" y="3382963"/>
            <a:ext cx="1981200" cy="990600"/>
            <a:chOff x="3840" y="2304"/>
            <a:chExt cx="1248" cy="624"/>
          </a:xfrm>
        </p:grpSpPr>
        <p:sp>
          <p:nvSpPr>
            <p:cNvPr id="38946" name="Line 18"/>
            <p:cNvSpPr>
              <a:spLocks noChangeShapeType="1"/>
            </p:cNvSpPr>
            <p:nvPr/>
          </p:nvSpPr>
          <p:spPr bwMode="auto">
            <a:xfrm>
              <a:off x="4464" y="2304"/>
              <a:ext cx="624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7" name="Line 19"/>
            <p:cNvSpPr>
              <a:spLocks noChangeShapeType="1"/>
            </p:cNvSpPr>
            <p:nvPr/>
          </p:nvSpPr>
          <p:spPr bwMode="auto">
            <a:xfrm flipH="1" flipV="1">
              <a:off x="3840" y="230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7844" name="Object 2"/>
          <p:cNvGraphicFramePr>
            <a:graphicFrameLocks noChangeAspect="1"/>
          </p:cNvGraphicFramePr>
          <p:nvPr/>
        </p:nvGraphicFramePr>
        <p:xfrm>
          <a:off x="454025" y="5740400"/>
          <a:ext cx="39020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8" name="公式" r:id="rId9" imgW="2476500" imgH="381000" progId="Equation.3">
                  <p:embed/>
                </p:oleObj>
              </mc:Choice>
              <mc:Fallback>
                <p:oleObj name="公式" r:id="rId9" imgW="24765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740400"/>
                        <a:ext cx="39020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3"/>
          <p:cNvGrpSpPr/>
          <p:nvPr/>
        </p:nvGrpSpPr>
        <p:grpSpPr bwMode="auto">
          <a:xfrm>
            <a:off x="6926263" y="2943225"/>
            <a:ext cx="384175" cy="1436688"/>
            <a:chOff x="4363" y="2022"/>
            <a:chExt cx="242" cy="905"/>
          </a:xfrm>
        </p:grpSpPr>
        <p:sp>
          <p:nvSpPr>
            <p:cNvPr id="38944" name="Line 24"/>
            <p:cNvSpPr>
              <a:spLocks noChangeShapeType="1"/>
            </p:cNvSpPr>
            <p:nvPr/>
          </p:nvSpPr>
          <p:spPr bwMode="auto">
            <a:xfrm flipV="1">
              <a:off x="4447" y="2299"/>
              <a:ext cx="0" cy="6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5" name="Object 11"/>
            <p:cNvGraphicFramePr>
              <a:graphicFrameLocks noChangeAspect="1"/>
            </p:cNvGraphicFramePr>
            <p:nvPr/>
          </p:nvGraphicFramePr>
          <p:xfrm>
            <a:off x="4363" y="2022"/>
            <a:ext cx="24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9" name="公式" r:id="rId11" imgW="152400" imgH="266700" progId="Equation.3">
                    <p:embed/>
                  </p:oleObj>
                </mc:Choice>
                <mc:Fallback>
                  <p:oleObj name="公式" r:id="rId11" imgW="152400" imgH="266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2022"/>
                          <a:ext cx="24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50" name="Line 26"/>
          <p:cNvSpPr>
            <a:spLocks noChangeShapeType="1"/>
          </p:cNvSpPr>
          <p:nvPr/>
        </p:nvSpPr>
        <p:spPr bwMode="auto">
          <a:xfrm rot="-534320" flipH="1" flipV="1">
            <a:off x="6127750" y="3305175"/>
            <a:ext cx="849313" cy="1165225"/>
          </a:xfrm>
          <a:prstGeom prst="line">
            <a:avLst/>
          </a:prstGeom>
          <a:noFill/>
          <a:ln w="38100">
            <a:solidFill>
              <a:srgbClr val="9D3B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51" name="Object 3"/>
          <p:cNvGraphicFramePr>
            <a:graphicFrameLocks noChangeAspect="1"/>
          </p:cNvGraphicFramePr>
          <p:nvPr/>
        </p:nvGraphicFramePr>
        <p:xfrm>
          <a:off x="5830888" y="2943225"/>
          <a:ext cx="460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0" name="公式" r:id="rId13" imgW="228600" imgH="266700" progId="Equation.3">
                  <p:embed/>
                </p:oleObj>
              </mc:Choice>
              <mc:Fallback>
                <p:oleObj name="公式" r:id="rId13" imgW="2286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2943225"/>
                        <a:ext cx="460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8"/>
          <p:cNvGrpSpPr/>
          <p:nvPr/>
        </p:nvGrpSpPr>
        <p:grpSpPr bwMode="auto">
          <a:xfrm>
            <a:off x="7059613" y="4143375"/>
            <a:ext cx="1428750" cy="479425"/>
            <a:chOff x="4447" y="2778"/>
            <a:chExt cx="900" cy="302"/>
          </a:xfrm>
        </p:grpSpPr>
        <p:sp>
          <p:nvSpPr>
            <p:cNvPr id="38942" name="Line 29"/>
            <p:cNvSpPr>
              <a:spLocks noChangeShapeType="1"/>
            </p:cNvSpPr>
            <p:nvPr/>
          </p:nvSpPr>
          <p:spPr bwMode="auto">
            <a:xfrm flipV="1">
              <a:off x="4447" y="2936"/>
              <a:ext cx="6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3" name="Object 10"/>
            <p:cNvGraphicFramePr>
              <a:graphicFrameLocks noChangeAspect="1"/>
            </p:cNvGraphicFramePr>
            <p:nvPr/>
          </p:nvGraphicFramePr>
          <p:xfrm>
            <a:off x="5059" y="2778"/>
            <a:ext cx="28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1" name="Equation" r:id="rId15" imgW="190500" imgH="266700" progId="Equation.3">
                    <p:embed/>
                  </p:oleObj>
                </mc:Choice>
                <mc:Fallback>
                  <p:oleObj name="Equation" r:id="rId15" imgW="190500" imgH="266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9" y="2778"/>
                          <a:ext cx="28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1"/>
          <p:cNvGrpSpPr/>
          <p:nvPr/>
        </p:nvGrpSpPr>
        <p:grpSpPr bwMode="auto">
          <a:xfrm>
            <a:off x="2743200" y="4283075"/>
            <a:ext cx="1152525" cy="541338"/>
            <a:chOff x="1728" y="2866"/>
            <a:chExt cx="726" cy="341"/>
          </a:xfrm>
        </p:grpSpPr>
        <p:sp>
          <p:nvSpPr>
            <p:cNvPr id="38940" name="Text Box 32"/>
            <p:cNvSpPr txBox="1">
              <a:spLocks noChangeArrowheads="1"/>
            </p:cNvSpPr>
            <p:nvPr/>
          </p:nvSpPr>
          <p:spPr bwMode="auto">
            <a:xfrm>
              <a:off x="1728" y="288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求：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41" name="Object 9"/>
            <p:cNvGraphicFramePr>
              <a:graphicFrameLocks noChangeAspect="1"/>
            </p:cNvGraphicFramePr>
            <p:nvPr/>
          </p:nvGraphicFramePr>
          <p:xfrm>
            <a:off x="2112" y="2866"/>
            <a:ext cx="34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2" name="公式" r:id="rId17" imgW="228600" imgH="266700" progId="Equation.3">
                    <p:embed/>
                  </p:oleObj>
                </mc:Choice>
                <mc:Fallback>
                  <p:oleObj name="公式" r:id="rId17" imgW="228600" imgH="266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866"/>
                          <a:ext cx="34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4"/>
          <p:cNvGrpSpPr/>
          <p:nvPr/>
        </p:nvGrpSpPr>
        <p:grpSpPr bwMode="auto">
          <a:xfrm>
            <a:off x="228600" y="4270375"/>
            <a:ext cx="3733800" cy="554038"/>
            <a:chOff x="144" y="2858"/>
            <a:chExt cx="2352" cy="349"/>
          </a:xfrm>
        </p:grpSpPr>
        <p:sp>
          <p:nvSpPr>
            <p:cNvPr id="38937" name="Text Box 35"/>
            <p:cNvSpPr txBox="1">
              <a:spLocks noChangeArrowheads="1"/>
            </p:cNvSpPr>
            <p:nvPr/>
          </p:nvSpPr>
          <p:spPr bwMode="auto">
            <a:xfrm>
              <a:off x="144" y="2880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已知：     、    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38" name="Object 7"/>
            <p:cNvGraphicFramePr>
              <a:graphicFrameLocks noChangeAspect="1"/>
            </p:cNvGraphicFramePr>
            <p:nvPr/>
          </p:nvGraphicFramePr>
          <p:xfrm>
            <a:off x="811" y="2858"/>
            <a:ext cx="29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3" name="公式" r:id="rId19" imgW="152400" imgH="266700" progId="Equation.3">
                    <p:embed/>
                  </p:oleObj>
                </mc:Choice>
                <mc:Fallback>
                  <p:oleObj name="公式" r:id="rId19" imgW="152400" imgH="266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2858"/>
                          <a:ext cx="29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9" name="Object 8"/>
            <p:cNvGraphicFramePr>
              <a:graphicFrameLocks noChangeAspect="1"/>
            </p:cNvGraphicFramePr>
            <p:nvPr/>
          </p:nvGraphicFramePr>
          <p:xfrm>
            <a:off x="1313" y="2858"/>
            <a:ext cx="32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4" name="Equation" r:id="rId21" imgW="190500" imgH="266700" progId="Equation.3">
                    <p:embed/>
                  </p:oleObj>
                </mc:Choice>
                <mc:Fallback>
                  <p:oleObj name="Equation" r:id="rId21" imgW="190500" imgH="266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" y="2858"/>
                          <a:ext cx="32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62" name="Object 4"/>
          <p:cNvGraphicFramePr>
            <a:graphicFrameLocks noChangeAspect="1"/>
          </p:cNvGraphicFramePr>
          <p:nvPr/>
        </p:nvGraphicFramePr>
        <p:xfrm>
          <a:off x="438150" y="5000625"/>
          <a:ext cx="22955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5" name="公式" r:id="rId23" imgW="1181100" imgH="266700" progId="Equation.3">
                  <p:embed/>
                </p:oleObj>
              </mc:Choice>
              <mc:Fallback>
                <p:oleObj name="公式" r:id="rId23" imgW="11811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5000625"/>
                        <a:ext cx="22955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3" name="Text Box 39"/>
          <p:cNvSpPr txBox="1">
            <a:spLocks noChangeArrowheads="1"/>
          </p:cNvSpPr>
          <p:nvPr/>
        </p:nvSpPr>
        <p:spPr bwMode="auto">
          <a:xfrm>
            <a:off x="5094288" y="5808663"/>
            <a:ext cx="3097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2" charset="-122"/>
              </a:rPr>
              <a:t>大小？方向？</a:t>
            </a:r>
            <a:endParaRPr kumimoji="1" lang="zh-CN" altLang="en-US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9" name="Group 40"/>
          <p:cNvGrpSpPr/>
          <p:nvPr/>
        </p:nvGrpSpPr>
        <p:grpSpPr bwMode="auto">
          <a:xfrm>
            <a:off x="5276850" y="3810000"/>
            <a:ext cx="1341438" cy="1685925"/>
            <a:chOff x="3787" y="2795"/>
            <a:chExt cx="845" cy="1062"/>
          </a:xfrm>
        </p:grpSpPr>
        <p:graphicFrame>
          <p:nvGraphicFramePr>
            <p:cNvPr id="38933" name="Object 5"/>
            <p:cNvGraphicFramePr>
              <a:graphicFrameLocks noChangeAspect="1"/>
            </p:cNvGraphicFramePr>
            <p:nvPr/>
          </p:nvGraphicFramePr>
          <p:xfrm>
            <a:off x="4422" y="3521"/>
            <a:ext cx="2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6" name="公式" r:id="rId25" imgW="152400" imgH="304800" progId="Equation.3">
                    <p:embed/>
                  </p:oleObj>
                </mc:Choice>
                <mc:Fallback>
                  <p:oleObj name="公式" r:id="rId25" imgW="152400" imgH="304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3521"/>
                          <a:ext cx="21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4" name="Line 42"/>
            <p:cNvSpPr>
              <a:spLocks noChangeShapeType="1"/>
            </p:cNvSpPr>
            <p:nvPr/>
          </p:nvSpPr>
          <p:spPr bwMode="auto">
            <a:xfrm>
              <a:off x="4014" y="348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Line 43"/>
            <p:cNvSpPr>
              <a:spLocks noChangeShapeType="1"/>
            </p:cNvSpPr>
            <p:nvPr/>
          </p:nvSpPr>
          <p:spPr bwMode="auto">
            <a:xfrm flipV="1">
              <a:off x="4014" y="3006"/>
              <a:ext cx="0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8936" name="Object 6"/>
            <p:cNvGraphicFramePr>
              <a:graphicFrameLocks noChangeAspect="1"/>
            </p:cNvGraphicFramePr>
            <p:nvPr/>
          </p:nvGraphicFramePr>
          <p:xfrm>
            <a:off x="3787" y="2795"/>
            <a:ext cx="21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7" name="公式" r:id="rId27" imgW="152400" imgH="368300" progId="Equation.3">
                    <p:embed/>
                  </p:oleObj>
                </mc:Choice>
                <mc:Fallback>
                  <p:oleObj name="公式" r:id="rId27" imgW="152400" imgH="368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795"/>
                          <a:ext cx="21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utoUpdateAnimBg="0"/>
      <p:bldP spid="77831" grpId="0" autoUpdateAnimBg="0"/>
      <p:bldP spid="77832" grpId="0" autoUpdateAnimBg="0"/>
      <p:bldP spid="77833" grpId="0" autoUpdateAnimBg="0"/>
      <p:bldP spid="77834" grpId="0" autoUpdateAnimBg="0"/>
      <p:bldP spid="77850" grpId="0" animBg="1"/>
      <p:bldP spid="778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DBC4A-C8F3-43F5-92AF-CD6F162366F0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79388" y="123825"/>
            <a:ext cx="8785225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一人以速率 </a:t>
            </a:r>
            <a:r>
              <a:rPr lang="en-US" altLang="zh-CN" sz="2800" b="1" dirty="0">
                <a:latin typeface="Times New Roman" panose="02020603050405020304" pitchFamily="18" charset="0"/>
              </a:rPr>
              <a:t>50 </a:t>
            </a:r>
            <a:r>
              <a:rPr lang="zh-CN" altLang="en-US" sz="2800" b="1" dirty="0">
                <a:latin typeface="Times New Roman" panose="02020603050405020304" pitchFamily="18" charset="0"/>
              </a:rPr>
              <a:t>米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分向东前进，觉得风从正南方吹来，若将其速率增至 </a:t>
            </a:r>
            <a:r>
              <a:rPr lang="en-US" altLang="zh-CN" sz="2800" b="1" dirty="0">
                <a:latin typeface="Times New Roman" panose="02020603050405020304" pitchFamily="18" charset="0"/>
              </a:rPr>
              <a:t>75 </a:t>
            </a:r>
            <a:r>
              <a:rPr lang="zh-CN" altLang="en-US" sz="2800" b="1" dirty="0">
                <a:latin typeface="Times New Roman" panose="02020603050405020304" pitchFamily="18" charset="0"/>
              </a:rPr>
              <a:t>米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</a:rPr>
              <a:t>分，则觉是风从正东南方向吹来，求风速。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1403350"/>
            <a:ext cx="4105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6858000" y="1219200"/>
            <a:ext cx="2286000" cy="1752600"/>
            <a:chOff x="6858000" y="1219200"/>
            <a:chExt cx="2286000" cy="1752600"/>
          </a:xfrm>
        </p:grpSpPr>
        <p:sp>
          <p:nvSpPr>
            <p:cNvPr id="39962" name="Line 5"/>
            <p:cNvSpPr>
              <a:spLocks noChangeShapeType="1"/>
            </p:cNvSpPr>
            <p:nvPr/>
          </p:nvSpPr>
          <p:spPr bwMode="auto">
            <a:xfrm>
              <a:off x="6858000" y="2209800"/>
              <a:ext cx="1801813" cy="25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6"/>
            <p:cNvSpPr>
              <a:spLocks noChangeShapeType="1"/>
            </p:cNvSpPr>
            <p:nvPr/>
          </p:nvSpPr>
          <p:spPr bwMode="auto">
            <a:xfrm flipH="1" flipV="1">
              <a:off x="7620000" y="1219200"/>
              <a:ext cx="19050" cy="15875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8567738" y="1905000"/>
              <a:ext cx="576262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东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7696200" y="2514600"/>
              <a:ext cx="576263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南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590550" y="3683000"/>
            <a:ext cx="3313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由题给条件：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H="1" flipV="1">
            <a:off x="6959600" y="1600200"/>
            <a:ext cx="674688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859" name="Object 3"/>
          <p:cNvGraphicFramePr>
            <a:graphicFrameLocks noChangeAspect="1"/>
          </p:cNvGraphicFramePr>
          <p:nvPr/>
        </p:nvGraphicFramePr>
        <p:xfrm>
          <a:off x="7696200" y="1204913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6" name="公式" r:id="rId1" imgW="228600" imgH="342900" progId="Equation.3">
                  <p:embed/>
                </p:oleObj>
              </mc:Choice>
              <mc:Fallback>
                <p:oleObj name="公式" r:id="rId1" imgW="2286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04913"/>
                        <a:ext cx="479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4"/>
          <p:cNvGraphicFramePr>
            <a:graphicFrameLocks noChangeAspect="1"/>
          </p:cNvGraphicFramePr>
          <p:nvPr/>
        </p:nvGraphicFramePr>
        <p:xfrm>
          <a:off x="6592888" y="1143000"/>
          <a:ext cx="444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7" name="公式" r:id="rId3" imgW="266700" imgH="342900" progId="Equation.3">
                  <p:embed/>
                </p:oleObj>
              </mc:Choice>
              <mc:Fallback>
                <p:oleObj name="公式" r:id="rId3" imgW="266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1143000"/>
                        <a:ext cx="444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5"/>
          <p:cNvGraphicFramePr>
            <a:graphicFrameLocks noChangeAspect="1"/>
          </p:cNvGraphicFramePr>
          <p:nvPr/>
        </p:nvGraphicFramePr>
        <p:xfrm>
          <a:off x="593725" y="4357688"/>
          <a:ext cx="43703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8" name="Equation" r:id="rId5" imgW="3098800" imgH="381000" progId="Equation.DSMT4">
                  <p:embed/>
                </p:oleObj>
              </mc:Choice>
              <mc:Fallback>
                <p:oleObj name="Equation" r:id="rId5" imgW="30988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357688"/>
                        <a:ext cx="437038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6702425" y="2971800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（人为动系）</a:t>
            </a:r>
            <a:endParaRPr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64" name="Object 7"/>
          <p:cNvGraphicFramePr>
            <a:graphicFrameLocks noChangeAspect="1"/>
          </p:cNvGraphicFramePr>
          <p:nvPr/>
        </p:nvGraphicFramePr>
        <p:xfrm>
          <a:off x="620713" y="5186363"/>
          <a:ext cx="54594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9" name="Equation" r:id="rId7" imgW="4305300" imgH="419100" progId="Equation.DSMT4">
                  <p:embed/>
                </p:oleObj>
              </mc:Choice>
              <mc:Fallback>
                <p:oleObj name="Equation" r:id="rId7" imgW="43053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5186363"/>
                        <a:ext cx="54594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5" name="Line 27"/>
          <p:cNvSpPr>
            <a:spLocks noChangeShapeType="1"/>
          </p:cNvSpPr>
          <p:nvPr/>
        </p:nvSpPr>
        <p:spPr bwMode="auto">
          <a:xfrm flipH="1" flipV="1">
            <a:off x="7634288" y="1412875"/>
            <a:ext cx="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79438" y="1712913"/>
            <a:ext cx="30480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甲：静参考系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乙：动参考系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丙：运动物体</a:t>
            </a:r>
            <a:endParaRPr kumimoji="1"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774950" y="16367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地面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774950" y="22463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2774950" y="28559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风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4352925" y="1546225"/>
            <a:ext cx="2463800" cy="1914525"/>
            <a:chOff x="2544" y="2308"/>
            <a:chExt cx="1552" cy="1206"/>
          </a:xfrm>
        </p:grpSpPr>
        <p:graphicFrame>
          <p:nvGraphicFramePr>
            <p:cNvPr id="39955" name="Object 6"/>
            <p:cNvGraphicFramePr>
              <a:graphicFrameLocks noChangeAspect="1"/>
            </p:cNvGraphicFramePr>
            <p:nvPr/>
          </p:nvGraphicFramePr>
          <p:xfrm>
            <a:off x="3507" y="2360"/>
            <a:ext cx="30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0" name="公式" r:id="rId9" imgW="152400" imgH="266700" progId="Equation.3">
                    <p:embed/>
                  </p:oleObj>
                </mc:Choice>
                <mc:Fallback>
                  <p:oleObj name="公式" r:id="rId9" imgW="152400" imgH="266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" y="2360"/>
                          <a:ext cx="30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6" name="Text Box 11"/>
            <p:cNvSpPr txBox="1">
              <a:spLocks noChangeArrowheads="1"/>
            </p:cNvSpPr>
            <p:nvPr/>
          </p:nvSpPr>
          <p:spPr bwMode="auto">
            <a:xfrm>
              <a:off x="2736" y="2369"/>
              <a:ext cx="136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 baseline="-25000">
                  <a:latin typeface="Times New Roman" panose="02020603050405020304" pitchFamily="18" charset="0"/>
                  <a:ea typeface="楷体_GB2312" pitchFamily="49" charset="-122"/>
                </a:rPr>
                <a:t>风对地</a:t>
              </a: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endParaRPr kumimoji="1" lang="zh-CN" altLang="en-US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b="1" baseline="-25000">
                  <a:latin typeface="Times New Roman" panose="02020603050405020304" pitchFamily="18" charset="0"/>
                  <a:ea typeface="楷体_GB2312" pitchFamily="49" charset="-122"/>
                </a:rPr>
                <a:t>风对人</a:t>
              </a: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endParaRPr kumimoji="1" lang="zh-CN" altLang="en-US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b="1" baseline="-25000">
                  <a:latin typeface="Times New Roman" panose="02020603050405020304" pitchFamily="18" charset="0"/>
                  <a:ea typeface="楷体_GB2312" pitchFamily="49" charset="-122"/>
                </a:rPr>
                <a:t>人对地</a:t>
              </a: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endParaRPr kumimoji="1" lang="zh-CN" altLang="en-US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39957" name="Object 30"/>
            <p:cNvGraphicFramePr>
              <a:graphicFrameLocks noChangeAspect="1"/>
            </p:cNvGraphicFramePr>
            <p:nvPr/>
          </p:nvGraphicFramePr>
          <p:xfrm>
            <a:off x="2544" y="3076"/>
            <a:ext cx="35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1" name="公式" r:id="rId11" imgW="152400" imgH="266700" progId="Equation.3">
                    <p:embed/>
                  </p:oleObj>
                </mc:Choice>
                <mc:Fallback>
                  <p:oleObj name="公式" r:id="rId11" imgW="152400" imgH="2667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076"/>
                          <a:ext cx="35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8" name="Object 8"/>
            <p:cNvGraphicFramePr>
              <a:graphicFrameLocks noChangeAspect="1"/>
            </p:cNvGraphicFramePr>
            <p:nvPr/>
          </p:nvGraphicFramePr>
          <p:xfrm>
            <a:off x="2544" y="2692"/>
            <a:ext cx="33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2" name="公式" r:id="rId13" imgW="152400" imgH="266700" progId="Equation.3">
                    <p:embed/>
                  </p:oleObj>
                </mc:Choice>
                <mc:Fallback>
                  <p:oleObj name="公式" r:id="rId13" imgW="152400" imgH="266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692"/>
                          <a:ext cx="33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9" name="Object 9"/>
            <p:cNvGraphicFramePr>
              <a:graphicFrameLocks noChangeAspect="1"/>
            </p:cNvGraphicFramePr>
            <p:nvPr/>
          </p:nvGraphicFramePr>
          <p:xfrm>
            <a:off x="2544" y="2308"/>
            <a:ext cx="346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3" name="公式" r:id="rId15" imgW="152400" imgH="266700" progId="Equation.3">
                    <p:embed/>
                  </p:oleObj>
                </mc:Choice>
                <mc:Fallback>
                  <p:oleObj name="公式" r:id="rId15" imgW="152400" imgH="266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308"/>
                          <a:ext cx="346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0" name="Object 10"/>
            <p:cNvGraphicFramePr>
              <a:graphicFrameLocks noChangeAspect="1"/>
            </p:cNvGraphicFramePr>
            <p:nvPr/>
          </p:nvGraphicFramePr>
          <p:xfrm>
            <a:off x="3479" y="2749"/>
            <a:ext cx="39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4" name="公式" r:id="rId17" imgW="228600" imgH="266700" progId="Equation.3">
                    <p:embed/>
                  </p:oleObj>
                </mc:Choice>
                <mc:Fallback>
                  <p:oleObj name="公式" r:id="rId17" imgW="228600" imgH="266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" y="2749"/>
                          <a:ext cx="39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1" name="Object 11"/>
            <p:cNvGraphicFramePr>
              <a:graphicFrameLocks noChangeAspect="1"/>
            </p:cNvGraphicFramePr>
            <p:nvPr/>
          </p:nvGraphicFramePr>
          <p:xfrm>
            <a:off x="3492" y="3160"/>
            <a:ext cx="3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5" name="Equation" r:id="rId19" imgW="190500" imgH="266700" progId="Equation.3">
                    <p:embed/>
                  </p:oleObj>
                </mc:Choice>
                <mc:Fallback>
                  <p:oleObj name="Equation" r:id="rId19" imgW="190500" imgH="266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3160"/>
                          <a:ext cx="33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1" grpId="0" autoUpdateAnimBg="0"/>
      <p:bldP spid="78857" grpId="0" autoUpdateAnimBg="0"/>
      <p:bldP spid="78858" grpId="0" animBg="1"/>
      <p:bldP spid="78862" grpId="0" autoUpdateAnimBg="0"/>
      <p:bldP spid="78875" grpId="0" animBg="1"/>
      <p:bldP spid="29" grpId="0" autoUpdateAnimBg="0"/>
      <p:bldP spid="30" grpId="0" autoUpdateAnimBg="0"/>
      <p:bldP spid="31" grpId="0" autoUpdateAnimBg="0"/>
      <p:bldP spid="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661F1-633B-40B7-9EB5-A55D118FDB31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79876" name="AutoShape 4"/>
          <p:cNvSpPr/>
          <p:nvPr/>
        </p:nvSpPr>
        <p:spPr bwMode="auto">
          <a:xfrm>
            <a:off x="2682875" y="31115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9881" name="Object 6"/>
          <p:cNvGraphicFramePr>
            <a:graphicFrameLocks noChangeAspect="1"/>
          </p:cNvGraphicFramePr>
          <p:nvPr/>
        </p:nvGraphicFramePr>
        <p:xfrm>
          <a:off x="2938463" y="4419600"/>
          <a:ext cx="28416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6" name="Equation" r:id="rId1" imgW="1968500" imgH="368300" progId="Equation.DSMT4">
                  <p:embed/>
                </p:oleObj>
              </mc:Choice>
              <mc:Fallback>
                <p:oleObj name="Equation" r:id="rId1" imgW="19685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4419600"/>
                        <a:ext cx="2841625" cy="6445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7"/>
          <p:cNvGraphicFramePr>
            <a:graphicFrameLocks noChangeAspect="1"/>
          </p:cNvGraphicFramePr>
          <p:nvPr/>
        </p:nvGraphicFramePr>
        <p:xfrm>
          <a:off x="1149350" y="5287963"/>
          <a:ext cx="53689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7" name="公式" r:id="rId3" imgW="3429000" imgH="368300" progId="Equation.3">
                  <p:embed/>
                </p:oleObj>
              </mc:Choice>
              <mc:Fallback>
                <p:oleObj name="公式" r:id="rId3" imgW="34290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287963"/>
                        <a:ext cx="53689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3155950" y="2868613"/>
          <a:ext cx="34607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8" name="Equation" r:id="rId5" imgW="2362200" imgH="381000" progId="Equation.DSMT4">
                  <p:embed/>
                </p:oleObj>
              </mc:Choice>
              <mc:Fallback>
                <p:oleObj name="Equation" r:id="rId5" imgW="2362200" imgH="38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868613"/>
                        <a:ext cx="34607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3151188" y="3570288"/>
          <a:ext cx="25685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9" name="Equation" r:id="rId7" imgW="1727200" imgH="381000" progId="Equation.DSMT4">
                  <p:embed/>
                </p:oleObj>
              </mc:Choice>
              <mc:Fallback>
                <p:oleObj name="Equation" r:id="rId7" imgW="1727200" imgH="38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3570288"/>
                        <a:ext cx="256857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782638" y="1992313"/>
          <a:ext cx="77041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0" name="Equation" r:id="rId9" imgW="5397500" imgH="381000" progId="Equation.DSMT4">
                  <p:embed/>
                </p:oleObj>
              </mc:Choice>
              <mc:Fallback>
                <p:oleObj name="Equation" r:id="rId9" imgW="53975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992313"/>
                        <a:ext cx="7704137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12"/>
          <p:cNvGraphicFramePr>
            <a:graphicFrameLocks noChangeAspect="1"/>
          </p:cNvGraphicFramePr>
          <p:nvPr/>
        </p:nvGraphicFramePr>
        <p:xfrm>
          <a:off x="3113088" y="1212850"/>
          <a:ext cx="210343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1" name="Equation" r:id="rId11" imgW="1409700" imgH="381000" progId="Equation.DSMT4">
                  <p:embed/>
                </p:oleObj>
              </mc:Choice>
              <mc:Fallback>
                <p:oleObj name="Equation" r:id="rId11" imgW="14097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212850"/>
                        <a:ext cx="210343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9"/>
          <p:cNvGraphicFramePr>
            <a:graphicFrameLocks noChangeAspect="1"/>
          </p:cNvGraphicFramePr>
          <p:nvPr/>
        </p:nvGraphicFramePr>
        <p:xfrm>
          <a:off x="766763" y="1216025"/>
          <a:ext cx="2316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2" name="Equation" r:id="rId13" imgW="1270000" imgH="368300" progId="Equation.DSMT4">
                  <p:embed/>
                </p:oleObj>
              </mc:Choice>
              <mc:Fallback>
                <p:oleObj name="Equation" r:id="rId13" imgW="1270000" imgH="368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216025"/>
                        <a:ext cx="23161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5"/>
          <p:cNvGraphicFramePr>
            <a:graphicFrameLocks noChangeAspect="1"/>
          </p:cNvGraphicFramePr>
          <p:nvPr/>
        </p:nvGraphicFramePr>
        <p:xfrm>
          <a:off x="288925" y="244475"/>
          <a:ext cx="35385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3" name="Equation" r:id="rId15" imgW="2501900" imgH="381000" progId="Equation.DSMT4">
                  <p:embed/>
                </p:oleObj>
              </mc:Choice>
              <mc:Fallback>
                <p:oleObj name="Equation" r:id="rId15" imgW="25019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244475"/>
                        <a:ext cx="353853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7"/>
          <p:cNvGraphicFramePr>
            <a:graphicFrameLocks noChangeAspect="1"/>
          </p:cNvGraphicFramePr>
          <p:nvPr/>
        </p:nvGraphicFramePr>
        <p:xfrm>
          <a:off x="4106863" y="215900"/>
          <a:ext cx="485933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4" name="Equation" r:id="rId17" imgW="3810000" imgH="419100" progId="Equation.DSMT4">
                  <p:embed/>
                </p:oleObj>
              </mc:Choice>
              <mc:Fallback>
                <p:oleObj name="Equation" r:id="rId17" imgW="38100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215900"/>
                        <a:ext cx="485933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1F6E2-DA86-46AC-80D7-CF2BF2406192}" type="slidenum">
              <a:rPr lang="en-US" altLang="zh-CN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9" y="199268"/>
            <a:ext cx="7765677" cy="54180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81" y="5714915"/>
            <a:ext cx="3455037" cy="10540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1F6E2-DA86-46AC-80D7-CF2BF2406192}" type="slidenum">
              <a:rPr lang="en-US" altLang="zh-CN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9" y="124272"/>
            <a:ext cx="7872142" cy="5578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81" y="5714915"/>
            <a:ext cx="3455037" cy="10540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F7E5F-F95E-4DE3-A108-1AEE4EC43B25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386013" y="0"/>
            <a:ext cx="45720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章  质点运动学</a:t>
            </a:r>
            <a:endParaRPr kumimoji="1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0" y="1071563"/>
            <a:ext cx="4495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一、几个概念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09563" y="5287963"/>
            <a:ext cx="4724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、质点和质点系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803275" y="579755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只有质量而无大小和形状的几何点。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09563" y="1657350"/>
            <a:ext cx="4648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、牛顿力学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375025" y="5270500"/>
            <a:ext cx="2832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理想模型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70038" y="525463"/>
            <a:ext cx="5822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ea typeface="隶书" panose="02010509060101010101" pitchFamily="49" charset="-122"/>
              </a:rPr>
              <a:t>Kinematics of Particles</a:t>
            </a:r>
            <a:endParaRPr lang="en-US" altLang="zh-CN" b="1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12" name="Text Box 1028"/>
          <p:cNvSpPr txBox="1">
            <a:spLocks noChangeArrowheads="1"/>
          </p:cNvSpPr>
          <p:nvPr/>
        </p:nvSpPr>
        <p:spPr bwMode="auto">
          <a:xfrm>
            <a:off x="427038" y="2170113"/>
            <a:ext cx="452278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33CC"/>
              </a:buClr>
            </a:pPr>
            <a:r>
              <a:rPr lang="zh-CN" altLang="en-US" sz="2800" b="1">
                <a:solidFill>
                  <a:srgbClr val="0033CC"/>
                </a:solidFill>
                <a:latin typeface="黑体" panose="02010609060101010101" pitchFamily="2" charset="-122"/>
              </a:rPr>
              <a:t>运动学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2" charset="-122"/>
              </a:rPr>
              <a:t>(</a:t>
            </a:r>
            <a:r>
              <a:rPr lang="en-US" altLang="zh-CN" sz="2800" b="1">
                <a:solidFill>
                  <a:srgbClr val="0000FF"/>
                </a:solidFill>
              </a:rPr>
              <a:t>kinematics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2" charset="-122"/>
              </a:rPr>
              <a:t>) 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13" name="Text Box 1029"/>
          <p:cNvSpPr txBox="1">
            <a:spLocks noChangeArrowheads="1"/>
          </p:cNvSpPr>
          <p:nvPr/>
        </p:nvSpPr>
        <p:spPr bwMode="auto">
          <a:xfrm>
            <a:off x="427038" y="3175000"/>
            <a:ext cx="44799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33CC"/>
              </a:buClr>
            </a:pPr>
            <a:r>
              <a:rPr lang="zh-CN" altLang="en-US" sz="2800" b="1">
                <a:solidFill>
                  <a:srgbClr val="0033CC"/>
                </a:solidFill>
                <a:latin typeface="黑体" panose="02010609060101010101" pitchFamily="2" charset="-122"/>
              </a:rPr>
              <a:t>动力学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2" charset="-122"/>
              </a:rPr>
              <a:t>(</a:t>
            </a:r>
            <a:r>
              <a:rPr lang="en-US" altLang="zh-CN" sz="2800" b="1">
                <a:solidFill>
                  <a:srgbClr val="0000FF"/>
                </a:solidFill>
              </a:rPr>
              <a:t>dynamics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2" charset="-122"/>
              </a:rPr>
              <a:t>)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15" name="Text Box 1030"/>
          <p:cNvSpPr txBox="1">
            <a:spLocks noChangeArrowheads="1"/>
          </p:cNvSpPr>
          <p:nvPr/>
        </p:nvSpPr>
        <p:spPr bwMode="auto">
          <a:xfrm>
            <a:off x="427038" y="4160838"/>
            <a:ext cx="39401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33CC"/>
              </a:buClr>
            </a:pPr>
            <a:r>
              <a:rPr lang="zh-CN" altLang="en-US" sz="2800" b="1">
                <a:solidFill>
                  <a:srgbClr val="0033CC"/>
                </a:solidFill>
                <a:latin typeface="黑体" panose="02010609060101010101" pitchFamily="2" charset="-122"/>
              </a:rPr>
              <a:t>静力学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2" charset="-122"/>
              </a:rPr>
              <a:t>(</a:t>
            </a:r>
            <a:r>
              <a:rPr lang="en-US" altLang="zh-CN" sz="2800" b="1">
                <a:solidFill>
                  <a:srgbClr val="0000FF"/>
                </a:solidFill>
              </a:rPr>
              <a:t>statics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2" charset="-122"/>
              </a:rPr>
              <a:t>)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16" name="Rectangle 1033"/>
          <p:cNvSpPr>
            <a:spLocks noChangeArrowheads="1"/>
          </p:cNvSpPr>
          <p:nvPr/>
        </p:nvSpPr>
        <p:spPr bwMode="auto">
          <a:xfrm>
            <a:off x="785813" y="2689225"/>
            <a:ext cx="82137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只描述物体的运动，不涉及引起和改变运动的原因。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Rectangle 1034"/>
          <p:cNvSpPr>
            <a:spLocks noChangeArrowheads="1"/>
          </p:cNvSpPr>
          <p:nvPr/>
        </p:nvSpPr>
        <p:spPr bwMode="auto">
          <a:xfrm>
            <a:off x="785813" y="3656013"/>
            <a:ext cx="72453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990000"/>
              </a:buClr>
              <a:buFont typeface="Monotype Sort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研究运动与相互作用之间的关系。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Rectangle 1035"/>
          <p:cNvSpPr>
            <a:spLocks noChangeArrowheads="1"/>
          </p:cNvSpPr>
          <p:nvPr/>
        </p:nvSpPr>
        <p:spPr bwMode="auto">
          <a:xfrm>
            <a:off x="785813" y="4686300"/>
            <a:ext cx="73167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990000"/>
              </a:buClr>
              <a:buFont typeface="Monotype Sort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研究物体在相互作用下的平衡问题。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93750" y="6196013"/>
            <a:ext cx="835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物体由小体积元组成，每个体积元按质点处理。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utoUpdateAnimBg="0"/>
      <p:bldP spid="35848" grpId="0" autoUpdateAnimBg="0"/>
      <p:bldP spid="35849" grpId="0" autoUpdateAnimBg="0"/>
      <p:bldP spid="35850" grpId="0" autoUpdateAnimBg="0"/>
      <p:bldP spid="35851" grpId="0" autoUpdateAnimBg="0"/>
      <p:bldP spid="35854" grpId="0" autoUpdateAnimBg="0"/>
      <p:bldP spid="14" grpId="0"/>
      <p:bldP spid="12" grpId="0" autoUpdateAnimBg="0"/>
      <p:bldP spid="13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779137-5561-4395-9D88-536F51B8E889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358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、参考系、坐标系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参考系：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981200" y="762000"/>
            <a:ext cx="2971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参照空间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4" name="Text Box 6">
            <a:hlinkClick r:id="rId1" action="ppaction://hlinkfile"/>
          </p:cNvPr>
          <p:cNvSpPr txBox="1">
            <a:spLocks noChangeArrowheads="1"/>
          </p:cNvSpPr>
          <p:nvPr/>
        </p:nvSpPr>
        <p:spPr bwMode="auto">
          <a:xfrm>
            <a:off x="4038600" y="762000"/>
            <a:ext cx="4495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与参照空间固连的钟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" y="13858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坐标系：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981200" y="1371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固定在参照空间的一组坐标轴。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619500" y="742950"/>
            <a:ext cx="9144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endParaRPr kumimoji="1"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38125" y="41052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大小：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57175" y="2647950"/>
            <a:ext cx="4648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、位置矢量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42875" y="2028825"/>
            <a:ext cx="6019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二、描述质点运动的有关物理量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01" name="Freeform 13"/>
          <p:cNvSpPr/>
          <p:nvPr/>
        </p:nvSpPr>
        <p:spPr bwMode="auto">
          <a:xfrm>
            <a:off x="5686425" y="3686175"/>
            <a:ext cx="2971800" cy="393700"/>
          </a:xfrm>
          <a:custGeom>
            <a:avLst/>
            <a:gdLst>
              <a:gd name="T0" fmla="*/ 0 w 1872"/>
              <a:gd name="T1" fmla="*/ 2147483646 h 248"/>
              <a:gd name="T2" fmla="*/ 2147483646 w 1872"/>
              <a:gd name="T3" fmla="*/ 2147483646 h 248"/>
              <a:gd name="T4" fmla="*/ 2147483646 w 1872"/>
              <a:gd name="T5" fmla="*/ 2147483646 h 248"/>
              <a:gd name="T6" fmla="*/ 2147483646 w 1872"/>
              <a:gd name="T7" fmla="*/ 2147483646 h 248"/>
              <a:gd name="T8" fmla="*/ 2147483646 w 1872"/>
              <a:gd name="T9" fmla="*/ 0 h 248"/>
              <a:gd name="T10" fmla="*/ 2147483646 w 1872"/>
              <a:gd name="T11" fmla="*/ 2147483646 h 248"/>
              <a:gd name="T12" fmla="*/ 2147483646 w 1872"/>
              <a:gd name="T13" fmla="*/ 2147483646 h 2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2"/>
              <a:gd name="T22" fmla="*/ 0 h 248"/>
              <a:gd name="T23" fmla="*/ 1872 w 1872"/>
              <a:gd name="T24" fmla="*/ 248 h 2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2" h="248">
                <a:moveTo>
                  <a:pt x="0" y="48"/>
                </a:moveTo>
                <a:cubicBezTo>
                  <a:pt x="48" y="80"/>
                  <a:pt x="96" y="112"/>
                  <a:pt x="192" y="144"/>
                </a:cubicBezTo>
                <a:cubicBezTo>
                  <a:pt x="288" y="176"/>
                  <a:pt x="448" y="248"/>
                  <a:pt x="576" y="240"/>
                </a:cubicBezTo>
                <a:cubicBezTo>
                  <a:pt x="704" y="232"/>
                  <a:pt x="824" y="136"/>
                  <a:pt x="960" y="96"/>
                </a:cubicBezTo>
                <a:cubicBezTo>
                  <a:pt x="1096" y="56"/>
                  <a:pt x="1264" y="0"/>
                  <a:pt x="1392" y="0"/>
                </a:cubicBezTo>
                <a:cubicBezTo>
                  <a:pt x="1520" y="0"/>
                  <a:pt x="1648" y="64"/>
                  <a:pt x="1728" y="96"/>
                </a:cubicBezTo>
                <a:cubicBezTo>
                  <a:pt x="1808" y="128"/>
                  <a:pt x="1840" y="176"/>
                  <a:pt x="1872" y="1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5000625" y="2466975"/>
            <a:ext cx="4143375" cy="4143375"/>
            <a:chOff x="2160" y="1536"/>
            <a:chExt cx="2610" cy="2610"/>
          </a:xfrm>
        </p:grpSpPr>
        <p:sp>
          <p:nvSpPr>
            <p:cNvPr id="13359" name="Line 15"/>
            <p:cNvSpPr>
              <a:spLocks noChangeShapeType="1"/>
            </p:cNvSpPr>
            <p:nvPr/>
          </p:nvSpPr>
          <p:spPr bwMode="auto">
            <a:xfrm>
              <a:off x="3024" y="3312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0" name="Line 16"/>
            <p:cNvSpPr>
              <a:spLocks noChangeShapeType="1"/>
            </p:cNvSpPr>
            <p:nvPr/>
          </p:nvSpPr>
          <p:spPr bwMode="auto">
            <a:xfrm flipV="1">
              <a:off x="3024" y="1584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61" name="Line 17"/>
            <p:cNvSpPr>
              <a:spLocks noChangeShapeType="1"/>
            </p:cNvSpPr>
            <p:nvPr/>
          </p:nvSpPr>
          <p:spPr bwMode="auto">
            <a:xfrm flipH="1">
              <a:off x="2160" y="3312"/>
              <a:ext cx="86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362" name="Object 13"/>
            <p:cNvGraphicFramePr>
              <a:graphicFrameLocks noChangeAspect="1"/>
            </p:cNvGraphicFramePr>
            <p:nvPr/>
          </p:nvGraphicFramePr>
          <p:xfrm>
            <a:off x="4512" y="3312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" name="Equation" r:id="rId2" imgW="152400" imgH="190500" progId="Equation.3">
                    <p:embed/>
                  </p:oleObj>
                </mc:Choice>
                <mc:Fallback>
                  <p:oleObj name="Equation" r:id="rId2" imgW="152400" imgH="190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312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14"/>
            <p:cNvGraphicFramePr>
              <a:graphicFrameLocks noChangeAspect="1"/>
            </p:cNvGraphicFramePr>
            <p:nvPr/>
          </p:nvGraphicFramePr>
          <p:xfrm>
            <a:off x="2304" y="3888"/>
            <a:ext cx="25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2" name="Equation" r:id="rId4" imgW="152400" imgH="152400" progId="Equation.3">
                    <p:embed/>
                  </p:oleObj>
                </mc:Choice>
                <mc:Fallback>
                  <p:oleObj name="Equation" r:id="rId4" imgW="152400" imgH="152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888"/>
                          <a:ext cx="25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4" name="Object 15"/>
            <p:cNvGraphicFramePr>
              <a:graphicFrameLocks noChangeAspect="1"/>
            </p:cNvGraphicFramePr>
            <p:nvPr/>
          </p:nvGraphicFramePr>
          <p:xfrm>
            <a:off x="2736" y="1536"/>
            <a:ext cx="2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3" name="Equation" r:id="rId6" imgW="190500" imgH="228600" progId="Equation.3">
                    <p:embed/>
                  </p:oleObj>
                </mc:Choice>
                <mc:Fallback>
                  <p:oleObj name="Equation" r:id="rId6" imgW="1905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36"/>
                          <a:ext cx="2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5" name="Object 16"/>
            <p:cNvGraphicFramePr>
              <a:graphicFrameLocks noChangeAspect="1"/>
            </p:cNvGraphicFramePr>
            <p:nvPr/>
          </p:nvGraphicFramePr>
          <p:xfrm>
            <a:off x="2928" y="3312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4" name="Equation" r:id="rId8" imgW="152400" imgH="190500" progId="Equation.3">
                    <p:embed/>
                  </p:oleObj>
                </mc:Choice>
                <mc:Fallback>
                  <p:oleObj name="Equation" r:id="rId8" imgW="152400" imgH="190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312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/>
          <p:nvPr/>
        </p:nvGrpSpPr>
        <p:grpSpPr bwMode="auto">
          <a:xfrm>
            <a:off x="5305425" y="2924175"/>
            <a:ext cx="3352800" cy="3276600"/>
            <a:chOff x="2352" y="1824"/>
            <a:chExt cx="2112" cy="2064"/>
          </a:xfrm>
        </p:grpSpPr>
        <p:sp>
          <p:nvSpPr>
            <p:cNvPr id="13349" name="Line 23"/>
            <p:cNvSpPr>
              <a:spLocks noChangeShapeType="1"/>
            </p:cNvSpPr>
            <p:nvPr/>
          </p:nvSpPr>
          <p:spPr bwMode="auto">
            <a:xfrm flipV="1">
              <a:off x="3888" y="1824"/>
              <a:ext cx="576" cy="48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350" name="Group 24"/>
            <p:cNvGrpSpPr/>
            <p:nvPr/>
          </p:nvGrpSpPr>
          <p:grpSpPr bwMode="auto">
            <a:xfrm>
              <a:off x="2352" y="1824"/>
              <a:ext cx="2112" cy="2064"/>
              <a:chOff x="2352" y="1824"/>
              <a:chExt cx="2112" cy="2064"/>
            </a:xfrm>
          </p:grpSpPr>
          <p:sp>
            <p:nvSpPr>
              <p:cNvPr id="13351" name="Line 25"/>
              <p:cNvSpPr>
                <a:spLocks noChangeShapeType="1"/>
              </p:cNvSpPr>
              <p:nvPr/>
            </p:nvSpPr>
            <p:spPr bwMode="auto">
              <a:xfrm flipH="1" flipV="1">
                <a:off x="4464" y="1824"/>
                <a:ext cx="0" cy="148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2" name="Line 26"/>
              <p:cNvSpPr>
                <a:spLocks noChangeShapeType="1"/>
              </p:cNvSpPr>
              <p:nvPr/>
            </p:nvSpPr>
            <p:spPr bwMode="auto">
              <a:xfrm flipH="1" flipV="1">
                <a:off x="3888" y="2304"/>
                <a:ext cx="0" cy="1584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3" name="Line 27"/>
              <p:cNvSpPr>
                <a:spLocks noChangeShapeType="1"/>
              </p:cNvSpPr>
              <p:nvPr/>
            </p:nvSpPr>
            <p:spPr bwMode="auto">
              <a:xfrm flipV="1">
                <a:off x="3888" y="3312"/>
                <a:ext cx="576" cy="576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4" name="Line 28"/>
              <p:cNvSpPr>
                <a:spLocks noChangeShapeType="1"/>
              </p:cNvSpPr>
              <p:nvPr/>
            </p:nvSpPr>
            <p:spPr bwMode="auto">
              <a:xfrm flipH="1" flipV="1">
                <a:off x="2352" y="3888"/>
                <a:ext cx="153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5" name="Line 29"/>
              <p:cNvSpPr>
                <a:spLocks noChangeShapeType="1"/>
              </p:cNvSpPr>
              <p:nvPr/>
            </p:nvSpPr>
            <p:spPr bwMode="auto">
              <a:xfrm flipH="1" flipV="1">
                <a:off x="2352" y="2304"/>
                <a:ext cx="0" cy="1584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6" name="Line 30"/>
              <p:cNvSpPr>
                <a:spLocks noChangeShapeType="1"/>
              </p:cNvSpPr>
              <p:nvPr/>
            </p:nvSpPr>
            <p:spPr bwMode="auto">
              <a:xfrm flipV="1">
                <a:off x="2352" y="1824"/>
                <a:ext cx="672" cy="48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7" name="Line 31"/>
              <p:cNvSpPr>
                <a:spLocks noChangeShapeType="1"/>
              </p:cNvSpPr>
              <p:nvPr/>
            </p:nvSpPr>
            <p:spPr bwMode="auto">
              <a:xfrm flipH="1" flipV="1">
                <a:off x="3024" y="1824"/>
                <a:ext cx="1440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58" name="Line 32"/>
              <p:cNvSpPr>
                <a:spLocks noChangeShapeType="1"/>
              </p:cNvSpPr>
              <p:nvPr/>
            </p:nvSpPr>
            <p:spPr bwMode="auto">
              <a:xfrm flipH="1" flipV="1">
                <a:off x="2352" y="2304"/>
                <a:ext cx="153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7921" name="Object 2"/>
          <p:cNvGraphicFramePr>
            <a:graphicFrameLocks noChangeAspect="1"/>
          </p:cNvGraphicFramePr>
          <p:nvPr/>
        </p:nvGraphicFramePr>
        <p:xfrm>
          <a:off x="425450" y="3209925"/>
          <a:ext cx="27098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" name="公式" r:id="rId10" imgW="1752600" imgH="381000" progId="Equation.3">
                  <p:embed/>
                </p:oleObj>
              </mc:Choice>
              <mc:Fallback>
                <p:oleObj name="公式" r:id="rId10" imgW="17526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209925"/>
                        <a:ext cx="2709863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3228975" y="32861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矢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7923" name="Object 3"/>
          <p:cNvGraphicFramePr>
            <a:graphicFrameLocks noChangeAspect="1"/>
          </p:cNvGraphicFramePr>
          <p:nvPr/>
        </p:nvGraphicFramePr>
        <p:xfrm>
          <a:off x="1341438" y="4033838"/>
          <a:ext cx="10509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" name="公式" r:id="rId12" imgW="685800" imgH="381000" progId="Equation.3">
                  <p:embed/>
                </p:oleObj>
              </mc:Choice>
              <mc:Fallback>
                <p:oleObj name="公式" r:id="rId12" imgW="6858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4033838"/>
                        <a:ext cx="10509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238125" y="48958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方向：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7925" name="Object 4"/>
          <p:cNvGraphicFramePr>
            <a:graphicFrameLocks noChangeAspect="1"/>
          </p:cNvGraphicFramePr>
          <p:nvPr/>
        </p:nvGraphicFramePr>
        <p:xfrm>
          <a:off x="1638300" y="4886325"/>
          <a:ext cx="1743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" name="Equation" r:id="rId14" imgW="1409700" imgH="342900" progId="Equation.3">
                  <p:embed/>
                </p:oleObj>
              </mc:Choice>
              <mc:Fallback>
                <p:oleObj name="Equation" r:id="rId14" imgW="1409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886325"/>
                        <a:ext cx="17430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6" name="Object 5"/>
          <p:cNvGraphicFramePr>
            <a:graphicFrameLocks noChangeAspect="1"/>
          </p:cNvGraphicFramePr>
          <p:nvPr/>
        </p:nvGraphicFramePr>
        <p:xfrm>
          <a:off x="1638300" y="5419725"/>
          <a:ext cx="1801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name="Equation" r:id="rId16" imgW="1447800" imgH="342900" progId="Equation.3">
                  <p:embed/>
                </p:oleObj>
              </mc:Choice>
              <mc:Fallback>
                <p:oleObj name="Equation" r:id="rId16" imgW="14478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419725"/>
                        <a:ext cx="1801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7" name="Object 6"/>
          <p:cNvGraphicFramePr>
            <a:graphicFrameLocks noChangeAspect="1"/>
          </p:cNvGraphicFramePr>
          <p:nvPr/>
        </p:nvGraphicFramePr>
        <p:xfrm>
          <a:off x="1638300" y="5940425"/>
          <a:ext cx="17414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" name="Equation" r:id="rId18" imgW="1333500" imgH="342900" progId="Equation.3">
                  <p:embed/>
                </p:oleObj>
              </mc:Choice>
              <mc:Fallback>
                <p:oleObj name="Equation" r:id="rId18" imgW="13335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940425"/>
                        <a:ext cx="17414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0" name="Oval 42"/>
          <p:cNvSpPr>
            <a:spLocks noChangeArrowheads="1"/>
          </p:cNvSpPr>
          <p:nvPr/>
        </p:nvSpPr>
        <p:spPr bwMode="auto">
          <a:xfrm>
            <a:off x="7705725" y="3632200"/>
            <a:ext cx="107950" cy="107950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7938" name="Object 7"/>
          <p:cNvGraphicFramePr>
            <a:graphicFrameLocks noChangeAspect="1"/>
          </p:cNvGraphicFramePr>
          <p:nvPr/>
        </p:nvGraphicFramePr>
        <p:xfrm>
          <a:off x="7235825" y="3171825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" name="公式" r:id="rId20" imgW="1181100" imgH="304800" progId="Equation.3">
                  <p:embed/>
                </p:oleObj>
              </mc:Choice>
              <mc:Fallback>
                <p:oleObj name="公式" r:id="rId20" imgW="11811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171825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9" name="Line 51"/>
          <p:cNvSpPr>
            <a:spLocks noChangeShapeType="1"/>
          </p:cNvSpPr>
          <p:nvPr/>
        </p:nvSpPr>
        <p:spPr bwMode="auto">
          <a:xfrm flipV="1">
            <a:off x="6372225" y="3686175"/>
            <a:ext cx="1371600" cy="1600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7940" name="Object 8"/>
          <p:cNvGraphicFramePr>
            <a:graphicFrameLocks noChangeAspect="1"/>
          </p:cNvGraphicFramePr>
          <p:nvPr/>
        </p:nvGraphicFramePr>
        <p:xfrm>
          <a:off x="7134225" y="4219575"/>
          <a:ext cx="46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" name="公式" r:id="rId22" imgW="152400" imgH="228600" progId="Equation.3">
                  <p:embed/>
                </p:oleObj>
              </mc:Choice>
              <mc:Fallback>
                <p:oleObj name="公式" r:id="rId22" imgW="152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4219575"/>
                        <a:ext cx="469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3"/>
          <p:cNvGrpSpPr/>
          <p:nvPr/>
        </p:nvGrpSpPr>
        <p:grpSpPr bwMode="auto">
          <a:xfrm>
            <a:off x="5821363" y="4222750"/>
            <a:ext cx="1295400" cy="1298575"/>
            <a:chOff x="3667" y="2816"/>
            <a:chExt cx="816" cy="818"/>
          </a:xfrm>
        </p:grpSpPr>
        <p:grpSp>
          <p:nvGrpSpPr>
            <p:cNvPr id="13341" name="Group 54"/>
            <p:cNvGrpSpPr/>
            <p:nvPr/>
          </p:nvGrpSpPr>
          <p:grpSpPr bwMode="auto">
            <a:xfrm>
              <a:off x="4170" y="3186"/>
              <a:ext cx="313" cy="279"/>
              <a:chOff x="4206" y="3198"/>
              <a:chExt cx="313" cy="279"/>
            </a:xfrm>
          </p:grpSpPr>
          <p:sp>
            <p:nvSpPr>
              <p:cNvPr id="13347" name="Arc 55"/>
              <p:cNvSpPr/>
              <p:nvPr/>
            </p:nvSpPr>
            <p:spPr bwMode="auto">
              <a:xfrm>
                <a:off x="4206" y="3342"/>
                <a:ext cx="79" cy="135"/>
              </a:xfrm>
              <a:custGeom>
                <a:avLst/>
                <a:gdLst>
                  <a:gd name="T0" fmla="*/ 0 w 21600"/>
                  <a:gd name="T1" fmla="*/ 0 h 29184"/>
                  <a:gd name="T2" fmla="*/ 0 w 21600"/>
                  <a:gd name="T3" fmla="*/ 0 h 29184"/>
                  <a:gd name="T4" fmla="*/ 0 w 21600"/>
                  <a:gd name="T5" fmla="*/ 0 h 2918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84"/>
                  <a:gd name="T11" fmla="*/ 21600 w 21600"/>
                  <a:gd name="T12" fmla="*/ 29184 h 291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84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189"/>
                      <a:pt x="21134" y="26758"/>
                      <a:pt x="20224" y="29183"/>
                    </a:cubicBezTo>
                  </a:path>
                  <a:path w="21600" h="29184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189"/>
                      <a:pt x="21134" y="26758"/>
                      <a:pt x="20224" y="2918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48" name="Object 12"/>
              <p:cNvGraphicFramePr>
                <a:graphicFrameLocks noChangeAspect="1"/>
              </p:cNvGraphicFramePr>
              <p:nvPr/>
            </p:nvGraphicFramePr>
            <p:xfrm>
              <a:off x="4248" y="3198"/>
              <a:ext cx="271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2" name="公式" r:id="rId24" imgW="203200" imgH="190500" progId="Equation.3">
                      <p:embed/>
                    </p:oleObj>
                  </mc:Choice>
                  <mc:Fallback>
                    <p:oleObj name="公式" r:id="rId24" imgW="203200" imgH="1905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8" y="3198"/>
                            <a:ext cx="271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42" name="Group 57"/>
            <p:cNvGrpSpPr/>
            <p:nvPr/>
          </p:nvGrpSpPr>
          <p:grpSpPr bwMode="auto">
            <a:xfrm>
              <a:off x="4026" y="2816"/>
              <a:ext cx="303" cy="549"/>
              <a:chOff x="4014" y="2840"/>
              <a:chExt cx="303" cy="549"/>
            </a:xfrm>
          </p:grpSpPr>
          <p:graphicFrame>
            <p:nvGraphicFramePr>
              <p:cNvPr id="13345" name="Object 11"/>
              <p:cNvGraphicFramePr>
                <a:graphicFrameLocks noChangeAspect="1"/>
              </p:cNvGraphicFramePr>
              <p:nvPr/>
            </p:nvGraphicFramePr>
            <p:xfrm>
              <a:off x="4059" y="2840"/>
              <a:ext cx="25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33" name="公式" r:id="rId26" imgW="228600" imgH="304800" progId="Equation.3">
                      <p:embed/>
                    </p:oleObj>
                  </mc:Choice>
                  <mc:Fallback>
                    <p:oleObj name="公式" r:id="rId26" imgW="228600" imgH="3048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840"/>
                            <a:ext cx="258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6" name="Arc 59"/>
              <p:cNvSpPr/>
              <p:nvPr/>
            </p:nvSpPr>
            <p:spPr bwMode="auto">
              <a:xfrm>
                <a:off x="4014" y="3150"/>
                <a:ext cx="186" cy="239"/>
              </a:xfrm>
              <a:custGeom>
                <a:avLst/>
                <a:gdLst>
                  <a:gd name="T0" fmla="*/ 0 w 31298"/>
                  <a:gd name="T1" fmla="*/ 0 h 21600"/>
                  <a:gd name="T2" fmla="*/ 0 w 31298"/>
                  <a:gd name="T3" fmla="*/ 0 h 21600"/>
                  <a:gd name="T4" fmla="*/ 0 w 312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298"/>
                  <a:gd name="T10" fmla="*/ 0 h 21600"/>
                  <a:gd name="T11" fmla="*/ 31298 w 312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298" h="21600" fill="none" extrusionOk="0">
                    <a:moveTo>
                      <a:pt x="0" y="3367"/>
                    </a:moveTo>
                    <a:cubicBezTo>
                      <a:pt x="3462" y="1168"/>
                      <a:pt x="7479" y="-1"/>
                      <a:pt x="11582" y="0"/>
                    </a:cubicBezTo>
                    <a:cubicBezTo>
                      <a:pt x="20098" y="0"/>
                      <a:pt x="27819" y="5004"/>
                      <a:pt x="31298" y="12777"/>
                    </a:cubicBezTo>
                  </a:path>
                  <a:path w="31298" h="21600" stroke="0" extrusionOk="0">
                    <a:moveTo>
                      <a:pt x="0" y="3367"/>
                    </a:moveTo>
                    <a:cubicBezTo>
                      <a:pt x="3462" y="1168"/>
                      <a:pt x="7479" y="-1"/>
                      <a:pt x="11582" y="0"/>
                    </a:cubicBezTo>
                    <a:cubicBezTo>
                      <a:pt x="20098" y="0"/>
                      <a:pt x="27819" y="5004"/>
                      <a:pt x="31298" y="12777"/>
                    </a:cubicBezTo>
                    <a:lnTo>
                      <a:pt x="11582" y="21600"/>
                    </a:lnTo>
                    <a:lnTo>
                      <a:pt x="0" y="3367"/>
                    </a:lnTo>
                    <a:close/>
                  </a:path>
                </a:pathLst>
              </a:cu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43" name="Arc 60"/>
            <p:cNvSpPr/>
            <p:nvPr/>
          </p:nvSpPr>
          <p:spPr bwMode="auto">
            <a:xfrm>
              <a:off x="3858" y="3246"/>
              <a:ext cx="297" cy="339"/>
            </a:xfrm>
            <a:custGeom>
              <a:avLst/>
              <a:gdLst>
                <a:gd name="T0" fmla="*/ 0 w 38008"/>
                <a:gd name="T1" fmla="*/ 0 h 27811"/>
                <a:gd name="T2" fmla="*/ 0 w 38008"/>
                <a:gd name="T3" fmla="*/ 0 h 27811"/>
                <a:gd name="T4" fmla="*/ 0 w 38008"/>
                <a:gd name="T5" fmla="*/ 0 h 27811"/>
                <a:gd name="T6" fmla="*/ 0 60000 65536"/>
                <a:gd name="T7" fmla="*/ 0 60000 65536"/>
                <a:gd name="T8" fmla="*/ 0 60000 65536"/>
                <a:gd name="T9" fmla="*/ 0 w 38008"/>
                <a:gd name="T10" fmla="*/ 0 h 27811"/>
                <a:gd name="T11" fmla="*/ 38008 w 38008"/>
                <a:gd name="T12" fmla="*/ 27811 h 278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08" h="27811" fill="none" extrusionOk="0">
                  <a:moveTo>
                    <a:pt x="912" y="27810"/>
                  </a:moveTo>
                  <a:cubicBezTo>
                    <a:pt x="307" y="25796"/>
                    <a:pt x="0" y="2370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909" y="-1"/>
                    <a:pt x="33904" y="2759"/>
                    <a:pt x="38007" y="7552"/>
                  </a:cubicBezTo>
                </a:path>
                <a:path w="38008" h="27811" stroke="0" extrusionOk="0">
                  <a:moveTo>
                    <a:pt x="912" y="27810"/>
                  </a:moveTo>
                  <a:cubicBezTo>
                    <a:pt x="307" y="25796"/>
                    <a:pt x="0" y="2370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909" y="-1"/>
                    <a:pt x="33904" y="2759"/>
                    <a:pt x="38007" y="7552"/>
                  </a:cubicBezTo>
                  <a:lnTo>
                    <a:pt x="21600" y="21600"/>
                  </a:lnTo>
                  <a:lnTo>
                    <a:pt x="912" y="27810"/>
                  </a:lnTo>
                  <a:close/>
                </a:path>
              </a:pathLst>
            </a:custGeom>
            <a:noFill/>
            <a:ln w="31750">
              <a:solidFill>
                <a:srgbClr val="B46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4" name="Object 10"/>
            <p:cNvGraphicFramePr>
              <a:graphicFrameLocks noChangeAspect="1"/>
            </p:cNvGraphicFramePr>
            <p:nvPr/>
          </p:nvGraphicFramePr>
          <p:xfrm>
            <a:off x="3667" y="3342"/>
            <a:ext cx="24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4" name="公式" r:id="rId28" imgW="190500" imgH="228600" progId="Equation.3">
                    <p:embed/>
                  </p:oleObj>
                </mc:Choice>
                <mc:Fallback>
                  <p:oleObj name="公式" r:id="rId28" imgW="1905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3342"/>
                          <a:ext cx="247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50" name="Object 9"/>
          <p:cNvGraphicFramePr>
            <a:graphicFrameLocks noChangeAspect="1"/>
          </p:cNvGraphicFramePr>
          <p:nvPr/>
        </p:nvGraphicFramePr>
        <p:xfrm>
          <a:off x="2349500" y="3962400"/>
          <a:ext cx="27447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" name="公式" r:id="rId30" imgW="1968500" imgH="431800" progId="Equation.3">
                  <p:embed/>
                </p:oleObj>
              </mc:Choice>
              <mc:Fallback>
                <p:oleObj name="公式" r:id="rId30" imgW="1968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962400"/>
                        <a:ext cx="27447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"/>
                            </p:stCondLst>
                            <p:childTnLst>
                              <p:par>
                                <p:cTn id="3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75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autoUpdateAnimBg="0"/>
      <p:bldP spid="37893" grpId="0" autoUpdateAnimBg="0"/>
      <p:bldP spid="37894" grpId="0" autoUpdateAnimBg="0"/>
      <p:bldP spid="37895" grpId="0" autoUpdateAnimBg="0"/>
      <p:bldP spid="37896" grpId="0" autoUpdateAnimBg="0"/>
      <p:bldP spid="37897" grpId="0" autoUpdateAnimBg="0"/>
      <p:bldP spid="37898" grpId="0" autoUpdateAnimBg="0"/>
      <p:bldP spid="37899" grpId="0" autoUpdateAnimBg="0"/>
      <p:bldP spid="37900" grpId="0" autoUpdateAnimBg="0"/>
      <p:bldP spid="37901" grpId="0" animBg="1"/>
      <p:bldP spid="37922" grpId="0" autoUpdateAnimBg="0"/>
      <p:bldP spid="37924" grpId="0" autoUpdateAnimBg="0"/>
      <p:bldP spid="37930" grpId="0" animBg="1"/>
      <p:bldP spid="379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FCD966-26A4-41E8-93E4-A2820CE56946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6096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、运动方程和轨迹方程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9600" y="914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运动方程：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9942" name="Object 2"/>
          <p:cNvGraphicFramePr>
            <a:graphicFrameLocks noChangeAspect="1"/>
          </p:cNvGraphicFramePr>
          <p:nvPr/>
        </p:nvGraphicFramePr>
        <p:xfrm>
          <a:off x="2659063" y="914400"/>
          <a:ext cx="15208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1" imgW="952500" imgH="304800" progId="Equation.3">
                  <p:embed/>
                </p:oleObj>
              </mc:Choice>
              <mc:Fallback>
                <p:oleObj name="Equation" r:id="rId1" imgW="952500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914400"/>
                        <a:ext cx="15208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00075" y="25431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分量式：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9944" name="Object 3"/>
          <p:cNvGraphicFramePr>
            <a:graphicFrameLocks noChangeAspect="1"/>
          </p:cNvGraphicFramePr>
          <p:nvPr/>
        </p:nvGraphicFramePr>
        <p:xfrm>
          <a:off x="2455863" y="2543175"/>
          <a:ext cx="15589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公式" r:id="rId3" imgW="965200" imgH="304800" progId="Equation.3">
                  <p:embed/>
                </p:oleObj>
              </mc:Choice>
              <mc:Fallback>
                <p:oleObj name="公式" r:id="rId3" imgW="9652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2543175"/>
                        <a:ext cx="15589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4"/>
          <p:cNvGraphicFramePr>
            <a:graphicFrameLocks noChangeAspect="1"/>
          </p:cNvGraphicFramePr>
          <p:nvPr/>
        </p:nvGraphicFramePr>
        <p:xfrm>
          <a:off x="4113213" y="2543175"/>
          <a:ext cx="15208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公式" r:id="rId5" imgW="952500" imgH="304800" progId="Equation.3">
                  <p:embed/>
                </p:oleObj>
              </mc:Choice>
              <mc:Fallback>
                <p:oleObj name="公式" r:id="rId5" imgW="9525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543175"/>
                        <a:ext cx="15208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5"/>
          <p:cNvGraphicFramePr>
            <a:graphicFrameLocks noChangeAspect="1"/>
          </p:cNvGraphicFramePr>
          <p:nvPr/>
        </p:nvGraphicFramePr>
        <p:xfrm>
          <a:off x="5883275" y="2543175"/>
          <a:ext cx="12969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公式" r:id="rId7" imgW="800100" imgH="304800" progId="Equation.3">
                  <p:embed/>
                </p:oleObj>
              </mc:Choice>
              <mc:Fallback>
                <p:oleObj name="公式" r:id="rId7" imgW="8001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2543175"/>
                        <a:ext cx="12969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09600" y="3257550"/>
            <a:ext cx="8534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消去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t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，得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 x, y, z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)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>
                <a:latin typeface="宋体" panose="02010600030101010101" pitchFamily="2" charset="-122"/>
              </a:rPr>
              <a:t>称为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质点的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轨迹方程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38175" y="41243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如：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9949" name="Object 6"/>
          <p:cNvGraphicFramePr>
            <a:graphicFrameLocks noChangeAspect="1"/>
          </p:cNvGraphicFramePr>
          <p:nvPr/>
        </p:nvGraphicFramePr>
        <p:xfrm>
          <a:off x="1560513" y="4152900"/>
          <a:ext cx="21875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公式" r:id="rId9" imgW="1409700" imgH="304800" progId="Equation.3">
                  <p:embed/>
                </p:oleObj>
              </mc:Choice>
              <mc:Fallback>
                <p:oleObj name="公式" r:id="rId9" imgW="14097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152900"/>
                        <a:ext cx="21875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7"/>
          <p:cNvGraphicFramePr>
            <a:graphicFrameLocks noChangeAspect="1"/>
          </p:cNvGraphicFramePr>
          <p:nvPr/>
        </p:nvGraphicFramePr>
        <p:xfrm>
          <a:off x="4187825" y="4152900"/>
          <a:ext cx="22256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公式" r:id="rId11" imgW="1435100" imgH="304800" progId="Equation.3">
                  <p:embed/>
                </p:oleObj>
              </mc:Choice>
              <mc:Fallback>
                <p:oleObj name="公式" r:id="rId11" imgW="14351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4152900"/>
                        <a:ext cx="22256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8"/>
          <p:cNvGraphicFramePr>
            <a:graphicFrameLocks noChangeAspect="1"/>
          </p:cNvGraphicFramePr>
          <p:nvPr/>
        </p:nvGraphicFramePr>
        <p:xfrm>
          <a:off x="6894513" y="4152900"/>
          <a:ext cx="927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公式" r:id="rId13" imgW="533400" imgH="266700" progId="Equation.3">
                  <p:embed/>
                </p:oleObj>
              </mc:Choice>
              <mc:Fallback>
                <p:oleObj name="公式" r:id="rId13" imgW="533400" imgH="26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4152900"/>
                        <a:ext cx="927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628650" y="4981575"/>
            <a:ext cx="360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轨迹方程：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9953" name="Object 9"/>
          <p:cNvGraphicFramePr>
            <a:graphicFrameLocks noChangeAspect="1"/>
          </p:cNvGraphicFramePr>
          <p:nvPr/>
        </p:nvGraphicFramePr>
        <p:xfrm>
          <a:off x="2730500" y="5561013"/>
          <a:ext cx="21859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公式" r:id="rId15" imgW="1409700" imgH="342900" progId="Equation.3">
                  <p:embed/>
                </p:oleObj>
              </mc:Choice>
              <mc:Fallback>
                <p:oleObj name="公式" r:id="rId15" imgW="14097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561013"/>
                        <a:ext cx="21859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0"/>
          <p:cNvGraphicFramePr>
            <a:graphicFrameLocks noChangeAspect="1"/>
          </p:cNvGraphicFramePr>
          <p:nvPr/>
        </p:nvGraphicFramePr>
        <p:xfrm>
          <a:off x="5400675" y="5614988"/>
          <a:ext cx="927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公式" r:id="rId17" imgW="533400" imgH="266700" progId="Equation.3">
                  <p:embed/>
                </p:oleObj>
              </mc:Choice>
              <mc:Fallback>
                <p:oleObj name="公式" r:id="rId17" imgW="533400" imgH="266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5614988"/>
                        <a:ext cx="9271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AutoShape 19"/>
          <p:cNvSpPr>
            <a:spLocks noChangeArrowheads="1"/>
          </p:cNvSpPr>
          <p:nvPr/>
        </p:nvSpPr>
        <p:spPr bwMode="auto">
          <a:xfrm>
            <a:off x="7172325" y="5191125"/>
            <a:ext cx="1524000" cy="1295400"/>
          </a:xfrm>
          <a:prstGeom prst="wedgeRoundRectCallout">
            <a:avLst>
              <a:gd name="adj1" fmla="val -98750"/>
              <a:gd name="adj2" fmla="val 4162"/>
              <a:gd name="adj3" fmla="val 16667"/>
            </a:avLst>
          </a:prstGeom>
          <a:noFill/>
          <a:ln w="31750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平面圆周运动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56" name="Object 11"/>
          <p:cNvGraphicFramePr>
            <a:graphicFrameLocks noChangeAspect="1"/>
          </p:cNvGraphicFramePr>
          <p:nvPr/>
        </p:nvGraphicFramePr>
        <p:xfrm>
          <a:off x="704850" y="1647825"/>
          <a:ext cx="46037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name="Equation" r:id="rId19" imgW="3048000" imgH="381000" progId="Equation.3">
                  <p:embed/>
                </p:oleObj>
              </mc:Choice>
              <mc:Fallback>
                <p:oleObj name="Equation" r:id="rId19" imgW="3048000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647825"/>
                        <a:ext cx="460375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257800" y="17145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运动的叠加原理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41" grpId="0" autoUpdateAnimBg="0"/>
      <p:bldP spid="39943" grpId="0" autoUpdateAnimBg="0"/>
      <p:bldP spid="39947" grpId="0" autoUpdateAnimBg="0"/>
      <p:bldP spid="39948" grpId="0" autoUpdateAnimBg="0"/>
      <p:bldP spid="39952" grpId="0" autoUpdateAnimBg="0"/>
      <p:bldP spid="39955" grpId="0" animBg="1" autoUpdateAnimBg="0"/>
      <p:bldP spid="3995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E3898-095A-4A4E-AB3F-A72BF81E926E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28600" y="228600"/>
            <a:ext cx="2209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、位移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637088" y="990600"/>
            <a:ext cx="3457575" cy="3152775"/>
            <a:chOff x="3312" y="1008"/>
            <a:chExt cx="2178" cy="1986"/>
          </a:xfrm>
        </p:grpSpPr>
        <p:sp>
          <p:nvSpPr>
            <p:cNvPr id="16437" name="Line 6"/>
            <p:cNvSpPr>
              <a:spLocks noChangeShapeType="1"/>
            </p:cNvSpPr>
            <p:nvPr/>
          </p:nvSpPr>
          <p:spPr bwMode="auto">
            <a:xfrm>
              <a:off x="3744" y="2496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8" name="Line 7"/>
            <p:cNvSpPr>
              <a:spLocks noChangeShapeType="1"/>
            </p:cNvSpPr>
            <p:nvPr/>
          </p:nvSpPr>
          <p:spPr bwMode="auto">
            <a:xfrm flipV="1">
              <a:off x="3744" y="110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9" name="Line 8"/>
            <p:cNvSpPr>
              <a:spLocks noChangeShapeType="1"/>
            </p:cNvSpPr>
            <p:nvPr/>
          </p:nvSpPr>
          <p:spPr bwMode="auto">
            <a:xfrm flipH="1">
              <a:off x="3312" y="2496"/>
              <a:ext cx="4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440" name="Object 14"/>
            <p:cNvGraphicFramePr>
              <a:graphicFrameLocks noChangeAspect="1"/>
            </p:cNvGraphicFramePr>
            <p:nvPr/>
          </p:nvGraphicFramePr>
          <p:xfrm>
            <a:off x="5232" y="2496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8" name="Equation" r:id="rId1" imgW="152400" imgH="190500" progId="Equation.3">
                    <p:embed/>
                  </p:oleObj>
                </mc:Choice>
                <mc:Fallback>
                  <p:oleObj name="Equation" r:id="rId1" imgW="152400" imgH="190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496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1" name="Object 15"/>
            <p:cNvGraphicFramePr>
              <a:graphicFrameLocks noChangeAspect="1"/>
            </p:cNvGraphicFramePr>
            <p:nvPr/>
          </p:nvGraphicFramePr>
          <p:xfrm>
            <a:off x="3408" y="2736"/>
            <a:ext cx="25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9" name="Equation" r:id="rId3" imgW="152400" imgH="152400" progId="Equation.3">
                    <p:embed/>
                  </p:oleObj>
                </mc:Choice>
                <mc:Fallback>
                  <p:oleObj name="Equation" r:id="rId3" imgW="152400" imgH="152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736"/>
                          <a:ext cx="25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2" name="Object 16"/>
            <p:cNvGraphicFramePr>
              <a:graphicFrameLocks noChangeAspect="1"/>
            </p:cNvGraphicFramePr>
            <p:nvPr/>
          </p:nvGraphicFramePr>
          <p:xfrm>
            <a:off x="3456" y="1008"/>
            <a:ext cx="2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20" name="Equation" r:id="rId5" imgW="190500" imgH="228600" progId="Equation.3">
                    <p:embed/>
                  </p:oleObj>
                </mc:Choice>
                <mc:Fallback>
                  <p:oleObj name="Equation" r:id="rId5" imgW="1905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008"/>
                          <a:ext cx="2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3" name="Object 17"/>
            <p:cNvGraphicFramePr>
              <a:graphicFrameLocks noChangeAspect="1"/>
            </p:cNvGraphicFramePr>
            <p:nvPr/>
          </p:nvGraphicFramePr>
          <p:xfrm>
            <a:off x="3648" y="2496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21" name="Equation" r:id="rId7" imgW="152400" imgH="190500" progId="Equation.3">
                    <p:embed/>
                  </p:oleObj>
                </mc:Choice>
                <mc:Fallback>
                  <p:oleObj name="Equation" r:id="rId7" imgW="152400" imgH="190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857375" y="228600"/>
            <a:ext cx="728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描述质点位置变动的大小和方向的物理量。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V="1">
            <a:off x="5341938" y="1479550"/>
            <a:ext cx="738187" cy="1854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999" name="Object 2"/>
          <p:cNvGraphicFramePr>
            <a:graphicFrameLocks noChangeAspect="1"/>
          </p:cNvGraphicFramePr>
          <p:nvPr/>
        </p:nvGraphicFramePr>
        <p:xfrm>
          <a:off x="5780088" y="2057400"/>
          <a:ext cx="430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2" name="公式" r:id="rId9" imgW="203200" imgH="342900" progId="Equation.3">
                  <p:embed/>
                </p:oleObj>
              </mc:Choice>
              <mc:Fallback>
                <p:oleObj name="公式" r:id="rId9" imgW="203200" imgH="342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2057400"/>
                        <a:ext cx="4302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 bwMode="auto">
          <a:xfrm>
            <a:off x="419100" y="971550"/>
            <a:ext cx="3848100" cy="538163"/>
            <a:chOff x="216" y="876"/>
            <a:chExt cx="2424" cy="339"/>
          </a:xfrm>
        </p:grpSpPr>
        <p:sp>
          <p:nvSpPr>
            <p:cNvPr id="16435" name="Text Box 17"/>
            <p:cNvSpPr txBox="1">
              <a:spLocks noChangeArrowheads="1"/>
            </p:cNvSpPr>
            <p:nvPr/>
          </p:nvSpPr>
          <p:spPr bwMode="auto">
            <a:xfrm>
              <a:off x="468" y="888"/>
              <a:ext cx="2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内质点的</a:t>
              </a:r>
              <a:r>
                <a:rPr kumimoji="1"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位移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为：</a:t>
              </a:r>
              <a:endParaRPr kumimoji="1" lang="zh-CN" altLang="en-US" sz="1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36" name="Object 13"/>
            <p:cNvGraphicFramePr>
              <a:graphicFrameLocks noChangeAspect="1"/>
            </p:cNvGraphicFramePr>
            <p:nvPr/>
          </p:nvGraphicFramePr>
          <p:xfrm>
            <a:off x="216" y="876"/>
            <a:ext cx="35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23" name="Equation" r:id="rId11" imgW="292100" imgH="266700" progId="Equation.3">
                    <p:embed/>
                  </p:oleObj>
                </mc:Choice>
                <mc:Fallback>
                  <p:oleObj name="Equation" r:id="rId11" imgW="292100" imgH="266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" y="876"/>
                          <a:ext cx="35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3" name="Object 3"/>
          <p:cNvGraphicFramePr>
            <a:graphicFrameLocks noChangeAspect="1"/>
          </p:cNvGraphicFramePr>
          <p:nvPr/>
        </p:nvGraphicFramePr>
        <p:xfrm>
          <a:off x="420688" y="1600200"/>
          <a:ext cx="2228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4" name="公式" r:id="rId13" imgW="1435100" imgH="342900" progId="Equation.3">
                  <p:embed/>
                </p:oleObj>
              </mc:Choice>
              <mc:Fallback>
                <p:oleObj name="公式" r:id="rId13" imgW="14351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1600200"/>
                        <a:ext cx="22288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4"/>
          <p:cNvGraphicFramePr>
            <a:graphicFrameLocks noChangeAspect="1"/>
          </p:cNvGraphicFramePr>
          <p:nvPr/>
        </p:nvGraphicFramePr>
        <p:xfrm>
          <a:off x="6465888" y="2438400"/>
          <a:ext cx="4460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5" name="公式" r:id="rId15" imgW="203200" imgH="342900" progId="Equation.3">
                  <p:embed/>
                </p:oleObj>
              </mc:Choice>
              <mc:Fallback>
                <p:oleObj name="公式" r:id="rId15" imgW="2032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2438400"/>
                        <a:ext cx="4460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Freeform 21"/>
          <p:cNvSpPr/>
          <p:nvPr/>
        </p:nvSpPr>
        <p:spPr bwMode="auto">
          <a:xfrm>
            <a:off x="4789488" y="1295400"/>
            <a:ext cx="2667000" cy="1041400"/>
          </a:xfrm>
          <a:custGeom>
            <a:avLst/>
            <a:gdLst>
              <a:gd name="T0" fmla="*/ 0 w 1680"/>
              <a:gd name="T1" fmla="*/ 2147483646 h 656"/>
              <a:gd name="T2" fmla="*/ 2147483646 w 1680"/>
              <a:gd name="T3" fmla="*/ 2147483646 h 656"/>
              <a:gd name="T4" fmla="*/ 2147483646 w 1680"/>
              <a:gd name="T5" fmla="*/ 2147483646 h 656"/>
              <a:gd name="T6" fmla="*/ 2147483646 w 1680"/>
              <a:gd name="T7" fmla="*/ 2147483646 h 656"/>
              <a:gd name="T8" fmla="*/ 2147483646 w 1680"/>
              <a:gd name="T9" fmla="*/ 2147483646 h 656"/>
              <a:gd name="T10" fmla="*/ 2147483646 w 1680"/>
              <a:gd name="T11" fmla="*/ 2147483646 h 656"/>
              <a:gd name="T12" fmla="*/ 2147483646 w 1680"/>
              <a:gd name="T13" fmla="*/ 2147483646 h 6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80"/>
              <a:gd name="T22" fmla="*/ 0 h 656"/>
              <a:gd name="T23" fmla="*/ 1680 w 1680"/>
              <a:gd name="T24" fmla="*/ 656 h 6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80" h="656">
                <a:moveTo>
                  <a:pt x="0" y="656"/>
                </a:moveTo>
                <a:cubicBezTo>
                  <a:pt x="96" y="548"/>
                  <a:pt x="192" y="440"/>
                  <a:pt x="288" y="368"/>
                </a:cubicBezTo>
                <a:cubicBezTo>
                  <a:pt x="384" y="296"/>
                  <a:pt x="464" y="280"/>
                  <a:pt x="576" y="224"/>
                </a:cubicBezTo>
                <a:cubicBezTo>
                  <a:pt x="688" y="168"/>
                  <a:pt x="864" y="64"/>
                  <a:pt x="960" y="32"/>
                </a:cubicBezTo>
                <a:cubicBezTo>
                  <a:pt x="1056" y="0"/>
                  <a:pt x="1080" y="16"/>
                  <a:pt x="1152" y="32"/>
                </a:cubicBezTo>
                <a:cubicBezTo>
                  <a:pt x="1224" y="48"/>
                  <a:pt x="1304" y="48"/>
                  <a:pt x="1392" y="128"/>
                </a:cubicBezTo>
                <a:cubicBezTo>
                  <a:pt x="1480" y="208"/>
                  <a:pt x="1580" y="360"/>
                  <a:pt x="1680" y="51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V="1">
            <a:off x="5322888" y="1905000"/>
            <a:ext cx="1981200" cy="1447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5703888" y="8763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endParaRPr kumimoji="1"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7304088" y="1371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endParaRPr kumimoji="1"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6084888" y="1447800"/>
            <a:ext cx="1219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2010" name="Object 5"/>
          <p:cNvGraphicFramePr>
            <a:graphicFrameLocks noChangeAspect="1"/>
          </p:cNvGraphicFramePr>
          <p:nvPr/>
        </p:nvGraphicFramePr>
        <p:xfrm>
          <a:off x="6542088" y="838200"/>
          <a:ext cx="644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" name="公式" r:id="rId17" imgW="304800" imgH="266700" progId="Equation.3">
                  <p:embed/>
                </p:oleObj>
              </mc:Choice>
              <mc:Fallback>
                <p:oleObj name="公式" r:id="rId17" imgW="3048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838200"/>
                        <a:ext cx="6445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2857500" y="1628775"/>
            <a:ext cx="1143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矢量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457200" y="2286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其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大小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的距离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838200" y="27432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方向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136525" y="3833813"/>
            <a:ext cx="16002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注意：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2015" name="Object 6"/>
          <p:cNvGraphicFramePr>
            <a:graphicFrameLocks noChangeAspect="1"/>
          </p:cNvGraphicFramePr>
          <p:nvPr/>
        </p:nvGraphicFramePr>
        <p:xfrm>
          <a:off x="1131888" y="4311650"/>
          <a:ext cx="17462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7" name="Equation" r:id="rId19" imgW="1104900" imgH="381000" progId="Equation.DSMT4">
                  <p:embed/>
                </p:oleObj>
              </mc:Choice>
              <mc:Fallback>
                <p:oleObj name="Equation" r:id="rId19" imgW="11049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311650"/>
                        <a:ext cx="17462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6" name="Object 7"/>
          <p:cNvGraphicFramePr>
            <a:graphicFrameLocks noChangeAspect="1"/>
          </p:cNvGraphicFramePr>
          <p:nvPr/>
        </p:nvGraphicFramePr>
        <p:xfrm>
          <a:off x="1044575" y="4946650"/>
          <a:ext cx="21907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8" name="Equation" r:id="rId21" imgW="1409700" imgH="368300" progId="Equation.DSMT4">
                  <p:embed/>
                </p:oleObj>
              </mc:Choice>
              <mc:Fallback>
                <p:oleObj name="Equation" r:id="rId21" imgW="14097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946650"/>
                        <a:ext cx="21907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2" name="Object 9"/>
          <p:cNvGraphicFramePr>
            <a:graphicFrameLocks noChangeAspect="1"/>
          </p:cNvGraphicFramePr>
          <p:nvPr/>
        </p:nvGraphicFramePr>
        <p:xfrm>
          <a:off x="6022975" y="914400"/>
          <a:ext cx="463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9" name="公式" r:id="rId23" imgW="292100" imgH="304800" progId="Equation.3">
                  <p:embed/>
                </p:oleObj>
              </mc:Choice>
              <mc:Fallback>
                <p:oleObj name="公式" r:id="rId23" imgW="2921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914400"/>
                        <a:ext cx="4635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3" name="Object 10"/>
          <p:cNvGraphicFramePr>
            <a:graphicFrameLocks noChangeAspect="1"/>
          </p:cNvGraphicFramePr>
          <p:nvPr/>
        </p:nvGraphicFramePr>
        <p:xfrm>
          <a:off x="7594600" y="1447800"/>
          <a:ext cx="1054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" name="Equation" r:id="rId25" imgW="901700" imgH="304800" progId="Equation.DSMT4">
                  <p:embed/>
                </p:oleObj>
              </mc:Choice>
              <mc:Fallback>
                <p:oleObj name="Equation" r:id="rId25" imgW="901700" imgH="304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1447800"/>
                        <a:ext cx="10541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0" name="Freeform 46"/>
          <p:cNvSpPr/>
          <p:nvPr/>
        </p:nvSpPr>
        <p:spPr bwMode="auto">
          <a:xfrm>
            <a:off x="6046788" y="1314450"/>
            <a:ext cx="1295400" cy="609600"/>
          </a:xfrm>
          <a:custGeom>
            <a:avLst/>
            <a:gdLst>
              <a:gd name="T0" fmla="*/ 0 w 768"/>
              <a:gd name="T1" fmla="*/ 2147483646 h 344"/>
              <a:gd name="T2" fmla="*/ 2147483646 w 768"/>
              <a:gd name="T3" fmla="*/ 2147483646 h 344"/>
              <a:gd name="T4" fmla="*/ 2147483646 w 768"/>
              <a:gd name="T5" fmla="*/ 2147483646 h 344"/>
              <a:gd name="T6" fmla="*/ 2147483646 w 768"/>
              <a:gd name="T7" fmla="*/ 2147483646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344"/>
              <a:gd name="T14" fmla="*/ 768 w 768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344">
                <a:moveTo>
                  <a:pt x="0" y="104"/>
                </a:moveTo>
                <a:cubicBezTo>
                  <a:pt x="56" y="60"/>
                  <a:pt x="112" y="16"/>
                  <a:pt x="192" y="8"/>
                </a:cubicBezTo>
                <a:cubicBezTo>
                  <a:pt x="272" y="0"/>
                  <a:pt x="384" y="0"/>
                  <a:pt x="480" y="56"/>
                </a:cubicBezTo>
                <a:cubicBezTo>
                  <a:pt x="576" y="112"/>
                  <a:pt x="720" y="288"/>
                  <a:pt x="768" y="344"/>
                </a:cubicBezTo>
              </a:path>
            </a:pathLst>
          </a:custGeom>
          <a:noFill/>
          <a:ln w="44450">
            <a:solidFill>
              <a:srgbClr val="99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31" name="Oval 47"/>
          <p:cNvSpPr>
            <a:spLocks noChangeArrowheads="1"/>
          </p:cNvSpPr>
          <p:nvPr/>
        </p:nvSpPr>
        <p:spPr bwMode="auto">
          <a:xfrm>
            <a:off x="6035675" y="1395413"/>
            <a:ext cx="107950" cy="107950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032" name="Oval 48"/>
          <p:cNvSpPr>
            <a:spLocks noChangeArrowheads="1"/>
          </p:cNvSpPr>
          <p:nvPr/>
        </p:nvSpPr>
        <p:spPr bwMode="auto">
          <a:xfrm>
            <a:off x="7254875" y="1830388"/>
            <a:ext cx="107950" cy="107950"/>
          </a:xfrm>
          <a:prstGeom prst="ellipse">
            <a:avLst/>
          </a:prstGeom>
          <a:gradFill rotWithShape="1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" name="Group 49"/>
          <p:cNvGrpSpPr/>
          <p:nvPr/>
        </p:nvGrpSpPr>
        <p:grpSpPr bwMode="auto">
          <a:xfrm>
            <a:off x="6084888" y="1447800"/>
            <a:ext cx="1712912" cy="1227138"/>
            <a:chOff x="3888" y="1152"/>
            <a:chExt cx="1079" cy="773"/>
          </a:xfrm>
        </p:grpSpPr>
        <p:sp>
          <p:nvSpPr>
            <p:cNvPr id="16430" name="Line 50"/>
            <p:cNvSpPr>
              <a:spLocks noChangeShapeType="1"/>
            </p:cNvSpPr>
            <p:nvPr/>
          </p:nvSpPr>
          <p:spPr bwMode="auto">
            <a:xfrm>
              <a:off x="3888" y="1152"/>
              <a:ext cx="53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1" name="Line 51"/>
            <p:cNvSpPr>
              <a:spLocks noChangeShapeType="1"/>
            </p:cNvSpPr>
            <p:nvPr/>
          </p:nvSpPr>
          <p:spPr bwMode="auto">
            <a:xfrm>
              <a:off x="4672" y="142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2" name="Line 52"/>
            <p:cNvSpPr>
              <a:spLocks noChangeShapeType="1"/>
            </p:cNvSpPr>
            <p:nvPr/>
          </p:nvSpPr>
          <p:spPr bwMode="auto">
            <a:xfrm flipV="1">
              <a:off x="4596" y="1616"/>
              <a:ext cx="243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433" name="Object 12"/>
            <p:cNvGraphicFramePr>
              <a:graphicFrameLocks noChangeAspect="1"/>
            </p:cNvGraphicFramePr>
            <p:nvPr/>
          </p:nvGraphicFramePr>
          <p:xfrm>
            <a:off x="4645" y="1692"/>
            <a:ext cx="32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1" name="公式" r:id="rId27" imgW="342900" imgH="228600" progId="Equation.3">
                    <p:embed/>
                  </p:oleObj>
                </mc:Choice>
                <mc:Fallback>
                  <p:oleObj name="公式" r:id="rId27" imgW="3429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" y="1692"/>
                          <a:ext cx="32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Line 54"/>
            <p:cNvSpPr>
              <a:spLocks noChangeShapeType="1"/>
            </p:cNvSpPr>
            <p:nvPr/>
          </p:nvSpPr>
          <p:spPr bwMode="auto">
            <a:xfrm>
              <a:off x="4422" y="1592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2039" name="Object 11"/>
          <p:cNvGraphicFramePr>
            <a:graphicFrameLocks noChangeAspect="1"/>
          </p:cNvGraphicFramePr>
          <p:nvPr/>
        </p:nvGraphicFramePr>
        <p:xfrm>
          <a:off x="6072188" y="1612900"/>
          <a:ext cx="7254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2" name="Equation" r:id="rId29" imgW="368300" imgH="228600" progId="Equation.DSMT4">
                  <p:embed/>
                </p:oleObj>
              </mc:Choice>
              <mc:Fallback>
                <p:oleObj name="Equation" r:id="rId29" imgW="3683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1612900"/>
                        <a:ext cx="7254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Group 49"/>
          <p:cNvGrpSpPr/>
          <p:nvPr/>
        </p:nvGrpSpPr>
        <p:grpSpPr bwMode="auto">
          <a:xfrm>
            <a:off x="1722438" y="5459413"/>
            <a:ext cx="1917701" cy="831850"/>
            <a:chOff x="1111" y="2810"/>
            <a:chExt cx="1208" cy="524"/>
          </a:xfrm>
        </p:grpSpPr>
        <p:graphicFrame>
          <p:nvGraphicFramePr>
            <p:cNvPr id="16427" name="Object 51"/>
            <p:cNvGraphicFramePr>
              <a:graphicFrameLocks noChangeAspect="1"/>
            </p:cNvGraphicFramePr>
            <p:nvPr/>
          </p:nvGraphicFramePr>
          <p:xfrm>
            <a:off x="1111" y="2810"/>
            <a:ext cx="589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3" name="Equation" r:id="rId31" imgW="6705600" imgH="6096000" progId="Equation.DSMT4">
                    <p:embed/>
                  </p:oleObj>
                </mc:Choice>
                <mc:Fallback>
                  <p:oleObj name="Equation" r:id="rId31" imgW="6705600" imgH="60960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111" y="2810"/>
                          <a:ext cx="589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8" name="Object 52"/>
            <p:cNvGraphicFramePr>
              <a:graphicFrameLocks noChangeAspect="1"/>
            </p:cNvGraphicFramePr>
            <p:nvPr/>
          </p:nvGraphicFramePr>
          <p:xfrm>
            <a:off x="1632" y="2978"/>
            <a:ext cx="21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4" name="Equation" r:id="rId33" imgW="381000" imgH="381000" progId="Equation.3">
                    <p:embed/>
                  </p:oleObj>
                </mc:Choice>
                <mc:Fallback>
                  <p:oleObj name="Equation" r:id="rId33" imgW="381000" imgH="3810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632" y="2978"/>
                          <a:ext cx="21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9" name="Object 53"/>
            <p:cNvGraphicFramePr>
              <a:graphicFrameLocks noChangeAspect="1"/>
            </p:cNvGraphicFramePr>
            <p:nvPr/>
          </p:nvGraphicFramePr>
          <p:xfrm>
            <a:off x="1832" y="2891"/>
            <a:ext cx="48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5" name="Equation" r:id="rId35" imgW="419100" imgH="304800" progId="Equation.DSMT4">
                    <p:embed/>
                  </p:oleObj>
                </mc:Choice>
                <mc:Fallback>
                  <p:oleObj name="Equation" r:id="rId35" imgW="419100" imgH="3048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1832" y="2891"/>
                          <a:ext cx="48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68"/>
          <p:cNvGrpSpPr/>
          <p:nvPr/>
        </p:nvGrpSpPr>
        <p:grpSpPr bwMode="auto">
          <a:xfrm>
            <a:off x="4479925" y="4378325"/>
            <a:ext cx="1370013" cy="560388"/>
            <a:chOff x="3179" y="2425"/>
            <a:chExt cx="1089" cy="443"/>
          </a:xfrm>
        </p:grpSpPr>
        <p:graphicFrame>
          <p:nvGraphicFramePr>
            <p:cNvPr id="16424" name="Object 69"/>
            <p:cNvGraphicFramePr>
              <a:graphicFrameLocks noChangeAspect="1"/>
            </p:cNvGraphicFramePr>
            <p:nvPr/>
          </p:nvGraphicFramePr>
          <p:xfrm>
            <a:off x="3179" y="2425"/>
            <a:ext cx="50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6" name="Equation" r:id="rId37" imgW="952500" imgH="901700" progId="Equation.DSMT4">
                    <p:embed/>
                  </p:oleObj>
                </mc:Choice>
                <mc:Fallback>
                  <p:oleObj name="Equation" r:id="rId37" imgW="952500" imgH="9017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179" y="2425"/>
                          <a:ext cx="506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5" name="Object 70"/>
            <p:cNvGraphicFramePr>
              <a:graphicFrameLocks noChangeAspect="1"/>
            </p:cNvGraphicFramePr>
            <p:nvPr/>
          </p:nvGraphicFramePr>
          <p:xfrm>
            <a:off x="3648" y="2544"/>
            <a:ext cx="2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7" name="Equation" r:id="rId39" imgW="381000" imgH="381000" progId="Equation.3">
                    <p:embed/>
                  </p:oleObj>
                </mc:Choice>
                <mc:Fallback>
                  <p:oleObj name="Equation" r:id="rId39" imgW="381000" imgH="3810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648" y="2544"/>
                          <a:ext cx="2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6" name="Object 71"/>
            <p:cNvGraphicFramePr>
              <a:graphicFrameLocks noChangeAspect="1"/>
            </p:cNvGraphicFramePr>
            <p:nvPr/>
          </p:nvGraphicFramePr>
          <p:xfrm>
            <a:off x="3888" y="2490"/>
            <a:ext cx="3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8" name="Equation" r:id="rId41" imgW="647700" imgH="533400" progId="Equation.DSMT4">
                    <p:embed/>
                  </p:oleObj>
                </mc:Choice>
                <mc:Fallback>
                  <p:oleObj name="Equation" r:id="rId41" imgW="647700" imgH="5334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888" y="2490"/>
                          <a:ext cx="3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3429000" y="43624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并且：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black">
          <a:xfrm>
            <a:off x="4903788" y="56022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但：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1" name="Object 75"/>
          <p:cNvGraphicFramePr>
            <a:graphicFrameLocks noChangeAspect="1"/>
          </p:cNvGraphicFramePr>
          <p:nvPr/>
        </p:nvGraphicFramePr>
        <p:xfrm>
          <a:off x="5610225" y="5568950"/>
          <a:ext cx="6223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9" name="Equation" r:id="rId43" imgW="952500" imgH="901700" progId="Equation.DSMT4">
                  <p:embed/>
                </p:oleObj>
              </mc:Choice>
              <mc:Fallback>
                <p:oleObj name="Equation" r:id="rId43" imgW="952500" imgH="9017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610225" y="5568950"/>
                        <a:ext cx="6223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76"/>
          <p:cNvSpPr txBox="1">
            <a:spLocks noChangeArrowheads="1"/>
          </p:cNvSpPr>
          <p:nvPr/>
        </p:nvSpPr>
        <p:spPr bwMode="black">
          <a:xfrm>
            <a:off x="6170613" y="5575300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=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63" name="Text Box 77"/>
          <p:cNvSpPr txBox="1">
            <a:spLocks noChangeArrowheads="1"/>
          </p:cNvSpPr>
          <p:nvPr/>
        </p:nvSpPr>
        <p:spPr bwMode="black">
          <a:xfrm>
            <a:off x="6464300" y="5541963"/>
            <a:ext cx="65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d</a:t>
            </a:r>
            <a:r>
              <a:rPr kumimoji="1" lang="en-US" altLang="zh-CN" b="1" i="1">
                <a:latin typeface="Times New Roman" panose="02020603050405020304" pitchFamily="18" charset="0"/>
              </a:rPr>
              <a:t>S</a:t>
            </a:r>
            <a:endParaRPr kumimoji="1"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64" name="Rectangle 80"/>
          <p:cNvSpPr>
            <a:spLocks noChangeArrowheads="1"/>
          </p:cNvSpPr>
          <p:nvPr/>
        </p:nvSpPr>
        <p:spPr bwMode="auto">
          <a:xfrm>
            <a:off x="3616325" y="5611813"/>
            <a:ext cx="15509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路程</a:t>
            </a:r>
            <a:endParaRPr lang="en-US" altLang="zh-CN" sz="2800" b="1"/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457200" y="43576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(1)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6" name="Text Box 35"/>
          <p:cNvSpPr txBox="1">
            <a:spLocks noChangeArrowheads="1"/>
          </p:cNvSpPr>
          <p:nvPr/>
        </p:nvSpPr>
        <p:spPr bwMode="auto">
          <a:xfrm>
            <a:off x="476250" y="5616575"/>
            <a:ext cx="1576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位移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97" grpId="0" autoUpdateAnimBg="0"/>
      <p:bldP spid="41998" grpId="0" animBg="1"/>
      <p:bldP spid="42005" grpId="0" animBg="1"/>
      <p:bldP spid="42006" grpId="0" animBg="1"/>
      <p:bldP spid="42007" grpId="0" autoUpdateAnimBg="0"/>
      <p:bldP spid="42008" grpId="0" autoUpdateAnimBg="0"/>
      <p:bldP spid="42009" grpId="0" animBg="1"/>
      <p:bldP spid="42011" grpId="0" autoUpdateAnimBg="0"/>
      <p:bldP spid="42012" grpId="0" autoUpdateAnimBg="0"/>
      <p:bldP spid="42013" grpId="0" autoUpdateAnimBg="0"/>
      <p:bldP spid="42014" grpId="0" autoUpdateAnimBg="0"/>
      <p:bldP spid="42030" grpId="0" animBg="1"/>
      <p:bldP spid="42031" grpId="0" animBg="1"/>
      <p:bldP spid="42032" grpId="0" animBg="1"/>
      <p:bldP spid="59" grpId="0" autoUpdateAnimBg="0"/>
      <p:bldP spid="60" grpId="0"/>
      <p:bldP spid="62" grpId="0"/>
      <p:bldP spid="63" grpId="0"/>
      <p:bldP spid="64" grpId="0"/>
      <p:bldP spid="65" grpId="0" autoUpdateAnimBg="0"/>
      <p:bldP spid="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3DE249-E6A9-4E5F-8C3A-E498ADC79337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09550" y="161925"/>
            <a:ext cx="7010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、速度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428750" y="77311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描述质点位置变动的快慢和方向的物理量。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09575" y="1600200"/>
            <a:ext cx="3857625" cy="528638"/>
            <a:chOff x="210" y="882"/>
            <a:chExt cx="2430" cy="333"/>
          </a:xfrm>
        </p:grpSpPr>
        <p:sp>
          <p:nvSpPr>
            <p:cNvPr id="18471" name="Text Box 5"/>
            <p:cNvSpPr txBox="1">
              <a:spLocks noChangeArrowheads="1"/>
            </p:cNvSpPr>
            <p:nvPr/>
          </p:nvSpPr>
          <p:spPr bwMode="auto">
            <a:xfrm>
              <a:off x="468" y="888"/>
              <a:ext cx="2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内质点的</a:t>
              </a:r>
              <a:r>
                <a:rPr kumimoji="1"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平均速度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endParaRPr kumimoji="1" lang="zh-CN" altLang="en-US" sz="1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72" name="Object 14"/>
            <p:cNvGraphicFramePr>
              <a:graphicFrameLocks noChangeAspect="1"/>
            </p:cNvGraphicFramePr>
            <p:nvPr/>
          </p:nvGraphicFramePr>
          <p:xfrm>
            <a:off x="210" y="882"/>
            <a:ext cx="35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94" name="Equation" r:id="rId1" imgW="292100" imgH="266700" progId="Equation.3">
                    <p:embed/>
                  </p:oleObj>
                </mc:Choice>
                <mc:Fallback>
                  <p:oleObj name="Equation" r:id="rId1" imgW="292100" imgH="266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" y="882"/>
                          <a:ext cx="35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39" name="Object 2"/>
          <p:cNvGraphicFramePr>
            <a:graphicFrameLocks noChangeAspect="1"/>
          </p:cNvGraphicFramePr>
          <p:nvPr/>
        </p:nvGraphicFramePr>
        <p:xfrm>
          <a:off x="592138" y="2209800"/>
          <a:ext cx="1447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5" name="Equation" r:id="rId3" imgW="901700" imgH="723900" progId="Equation.DSMT4">
                  <p:embed/>
                </p:oleObj>
              </mc:Choice>
              <mc:Fallback>
                <p:oleObj name="Equation" r:id="rId3" imgW="901700" imgH="723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2209800"/>
                        <a:ext cx="14478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209800" y="2457450"/>
            <a:ext cx="3733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矢量，沿位移方向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81000" y="3362325"/>
            <a:ext cx="4038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瞬时速度</a:t>
            </a:r>
            <a:r>
              <a:rPr kumimoji="1" 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速度</a:t>
            </a:r>
            <a:r>
              <a:rPr kumimoji="1" 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042" name="Object 3"/>
          <p:cNvGraphicFramePr>
            <a:graphicFrameLocks noChangeAspect="1"/>
          </p:cNvGraphicFramePr>
          <p:nvPr/>
        </p:nvGraphicFramePr>
        <p:xfrm>
          <a:off x="514350" y="3944938"/>
          <a:ext cx="21558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6" name="Equation" r:id="rId5" imgW="1371600" imgH="723900" progId="Equation.DSMT4">
                  <p:embed/>
                </p:oleObj>
              </mc:Choice>
              <mc:Fallback>
                <p:oleObj name="Equation" r:id="rId5" imgW="13716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944938"/>
                        <a:ext cx="215582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4"/>
          <p:cNvGraphicFramePr>
            <a:graphicFrameLocks noChangeAspect="1"/>
          </p:cNvGraphicFramePr>
          <p:nvPr/>
        </p:nvGraphicFramePr>
        <p:xfrm>
          <a:off x="2647950" y="3944938"/>
          <a:ext cx="10414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7" name="Equation" r:id="rId7" imgW="609600" imgH="723900" progId="Equation.DSMT4">
                  <p:embed/>
                </p:oleObj>
              </mc:Choice>
              <mc:Fallback>
                <p:oleObj name="Equation" r:id="rId7" imgW="6096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3944938"/>
                        <a:ext cx="10414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457200" y="5133975"/>
            <a:ext cx="5334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矢量，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81000" y="5826125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单位：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米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秒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——m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b="1" baseline="30000">
                <a:latin typeface="楷体_GB2312" pitchFamily="49" charset="-122"/>
                <a:ea typeface="楷体_GB2312" pitchFamily="49" charset="-122"/>
              </a:rPr>
              <a:t>-1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6800850" y="1935163"/>
            <a:ext cx="1009650" cy="609600"/>
          </a:xfrm>
          <a:prstGeom prst="line">
            <a:avLst/>
          </a:prstGeom>
          <a:noFill/>
          <a:ln w="34925">
            <a:solidFill>
              <a:srgbClr val="B469FF"/>
            </a:solidFill>
            <a:round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8059738" y="3001963"/>
            <a:ext cx="457200" cy="609600"/>
          </a:xfrm>
          <a:prstGeom prst="line">
            <a:avLst/>
          </a:prstGeom>
          <a:noFill/>
          <a:ln w="34925">
            <a:solidFill>
              <a:srgbClr val="B469FF"/>
            </a:solidFill>
            <a:round/>
            <a:headEnd type="none" w="sm" len="sm"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1447800" y="51054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沿运动轨迹的切线方向。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5940425" y="5756275"/>
            <a:ext cx="33909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国际单位制（</a:t>
            </a:r>
            <a:r>
              <a:rPr kumimoji="1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SI</a:t>
            </a: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kumimoji="1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20"/>
          <p:cNvGrpSpPr/>
          <p:nvPr/>
        </p:nvGrpSpPr>
        <p:grpSpPr bwMode="auto">
          <a:xfrm>
            <a:off x="5370513" y="2085975"/>
            <a:ext cx="3457575" cy="3152775"/>
            <a:chOff x="3112" y="1000"/>
            <a:chExt cx="2178" cy="1986"/>
          </a:xfrm>
        </p:grpSpPr>
        <p:grpSp>
          <p:nvGrpSpPr>
            <p:cNvPr id="18452" name="Group 21"/>
            <p:cNvGrpSpPr/>
            <p:nvPr/>
          </p:nvGrpSpPr>
          <p:grpSpPr bwMode="auto">
            <a:xfrm>
              <a:off x="3112" y="1000"/>
              <a:ext cx="2178" cy="1986"/>
              <a:chOff x="3312" y="1008"/>
              <a:chExt cx="2178" cy="1986"/>
            </a:xfrm>
          </p:grpSpPr>
          <p:sp>
            <p:nvSpPr>
              <p:cNvPr id="18464" name="Line 22"/>
              <p:cNvSpPr>
                <a:spLocks noChangeShapeType="1"/>
              </p:cNvSpPr>
              <p:nvPr/>
            </p:nvSpPr>
            <p:spPr bwMode="auto">
              <a:xfrm>
                <a:off x="3744" y="2496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5" name="Line 23"/>
              <p:cNvSpPr>
                <a:spLocks noChangeShapeType="1"/>
              </p:cNvSpPr>
              <p:nvPr/>
            </p:nvSpPr>
            <p:spPr bwMode="auto">
              <a:xfrm flipV="1">
                <a:off x="3744" y="110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6" name="Line 24"/>
              <p:cNvSpPr>
                <a:spLocks noChangeShapeType="1"/>
              </p:cNvSpPr>
              <p:nvPr/>
            </p:nvSpPr>
            <p:spPr bwMode="auto">
              <a:xfrm flipH="1">
                <a:off x="3312" y="2496"/>
                <a:ext cx="432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8467" name="Object 10"/>
              <p:cNvGraphicFramePr>
                <a:graphicFrameLocks noChangeAspect="1"/>
              </p:cNvGraphicFramePr>
              <p:nvPr/>
            </p:nvGraphicFramePr>
            <p:xfrm>
              <a:off x="5232" y="2496"/>
              <a:ext cx="25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98" name="Equation" r:id="rId9" imgW="152400" imgH="190500" progId="Equation.3">
                      <p:embed/>
                    </p:oleObj>
                  </mc:Choice>
                  <mc:Fallback>
                    <p:oleObj name="Equation" r:id="rId9" imgW="152400" imgH="1905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496"/>
                            <a:ext cx="258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8" name="Object 11"/>
              <p:cNvGraphicFramePr>
                <a:graphicFrameLocks noChangeAspect="1"/>
              </p:cNvGraphicFramePr>
              <p:nvPr/>
            </p:nvGraphicFramePr>
            <p:xfrm>
              <a:off x="3408" y="2736"/>
              <a:ext cx="25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99" name="Equation" r:id="rId11" imgW="152400" imgH="152400" progId="Equation.3">
                      <p:embed/>
                    </p:oleObj>
                  </mc:Choice>
                  <mc:Fallback>
                    <p:oleObj name="Equation" r:id="rId11" imgW="152400" imgH="1524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736"/>
                            <a:ext cx="25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9" name="Object 12"/>
              <p:cNvGraphicFramePr>
                <a:graphicFrameLocks noChangeAspect="1"/>
              </p:cNvGraphicFramePr>
              <p:nvPr/>
            </p:nvGraphicFramePr>
            <p:xfrm>
              <a:off x="3456" y="1008"/>
              <a:ext cx="28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00" name="Equation" r:id="rId13" imgW="190500" imgH="228600" progId="Equation.3">
                      <p:embed/>
                    </p:oleObj>
                  </mc:Choice>
                  <mc:Fallback>
                    <p:oleObj name="Equation" r:id="rId13" imgW="190500" imgH="228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008"/>
                            <a:ext cx="28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70" name="Object 13"/>
              <p:cNvGraphicFramePr>
                <a:graphicFrameLocks noChangeAspect="1"/>
              </p:cNvGraphicFramePr>
              <p:nvPr/>
            </p:nvGraphicFramePr>
            <p:xfrm>
              <a:off x="3648" y="2496"/>
              <a:ext cx="25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01" name="Equation" r:id="rId15" imgW="152400" imgH="190500" progId="Equation.3">
                      <p:embed/>
                    </p:oleObj>
                  </mc:Choice>
                  <mc:Fallback>
                    <p:oleObj name="Equation" r:id="rId15" imgW="152400" imgH="1905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496"/>
                            <a:ext cx="258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3" name="Line 29"/>
            <p:cNvSpPr>
              <a:spLocks noChangeShapeType="1"/>
            </p:cNvSpPr>
            <p:nvPr/>
          </p:nvSpPr>
          <p:spPr bwMode="auto">
            <a:xfrm flipV="1">
              <a:off x="3556" y="1308"/>
              <a:ext cx="465" cy="116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454" name="Object 7"/>
            <p:cNvGraphicFramePr>
              <a:graphicFrameLocks noChangeAspect="1"/>
            </p:cNvGraphicFramePr>
            <p:nvPr/>
          </p:nvGraphicFramePr>
          <p:xfrm>
            <a:off x="3832" y="1672"/>
            <a:ext cx="27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2" name="公式" r:id="rId17" imgW="203200" imgH="342900" progId="Equation.3">
                    <p:embed/>
                  </p:oleObj>
                </mc:Choice>
                <mc:Fallback>
                  <p:oleObj name="公式" r:id="rId17" imgW="203200" imgH="342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1672"/>
                          <a:ext cx="27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8"/>
            <p:cNvGraphicFramePr>
              <a:graphicFrameLocks noChangeAspect="1"/>
            </p:cNvGraphicFramePr>
            <p:nvPr/>
          </p:nvGraphicFramePr>
          <p:xfrm>
            <a:off x="4264" y="1912"/>
            <a:ext cx="28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3" name="公式" r:id="rId19" imgW="203200" imgH="342900" progId="Equation.3">
                    <p:embed/>
                  </p:oleObj>
                </mc:Choice>
                <mc:Fallback>
                  <p:oleObj name="公式" r:id="rId19" imgW="203200" imgH="342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912"/>
                          <a:ext cx="28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6" name="Freeform 32"/>
            <p:cNvSpPr/>
            <p:nvPr/>
          </p:nvSpPr>
          <p:spPr bwMode="auto">
            <a:xfrm>
              <a:off x="3208" y="1192"/>
              <a:ext cx="1680" cy="656"/>
            </a:xfrm>
            <a:custGeom>
              <a:avLst/>
              <a:gdLst>
                <a:gd name="T0" fmla="*/ 0 w 1680"/>
                <a:gd name="T1" fmla="*/ 656 h 656"/>
                <a:gd name="T2" fmla="*/ 288 w 1680"/>
                <a:gd name="T3" fmla="*/ 368 h 656"/>
                <a:gd name="T4" fmla="*/ 576 w 1680"/>
                <a:gd name="T5" fmla="*/ 224 h 656"/>
                <a:gd name="T6" fmla="*/ 960 w 1680"/>
                <a:gd name="T7" fmla="*/ 32 h 656"/>
                <a:gd name="T8" fmla="*/ 1152 w 1680"/>
                <a:gd name="T9" fmla="*/ 32 h 656"/>
                <a:gd name="T10" fmla="*/ 1392 w 1680"/>
                <a:gd name="T11" fmla="*/ 128 h 656"/>
                <a:gd name="T12" fmla="*/ 1680 w 1680"/>
                <a:gd name="T13" fmla="*/ 512 h 6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656"/>
                <a:gd name="T23" fmla="*/ 1680 w 1680"/>
                <a:gd name="T24" fmla="*/ 656 h 6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656">
                  <a:moveTo>
                    <a:pt x="0" y="656"/>
                  </a:moveTo>
                  <a:cubicBezTo>
                    <a:pt x="96" y="548"/>
                    <a:pt x="192" y="440"/>
                    <a:pt x="288" y="368"/>
                  </a:cubicBezTo>
                  <a:cubicBezTo>
                    <a:pt x="384" y="296"/>
                    <a:pt x="464" y="280"/>
                    <a:pt x="576" y="224"/>
                  </a:cubicBezTo>
                  <a:cubicBezTo>
                    <a:pt x="688" y="168"/>
                    <a:pt x="864" y="64"/>
                    <a:pt x="960" y="32"/>
                  </a:cubicBezTo>
                  <a:cubicBezTo>
                    <a:pt x="1056" y="0"/>
                    <a:pt x="1080" y="16"/>
                    <a:pt x="1152" y="32"/>
                  </a:cubicBezTo>
                  <a:cubicBezTo>
                    <a:pt x="1224" y="48"/>
                    <a:pt x="1304" y="48"/>
                    <a:pt x="1392" y="128"/>
                  </a:cubicBezTo>
                  <a:cubicBezTo>
                    <a:pt x="1480" y="208"/>
                    <a:pt x="1580" y="360"/>
                    <a:pt x="1680" y="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Line 33"/>
            <p:cNvSpPr>
              <a:spLocks noChangeShapeType="1"/>
            </p:cNvSpPr>
            <p:nvPr/>
          </p:nvSpPr>
          <p:spPr bwMode="auto">
            <a:xfrm flipV="1">
              <a:off x="3544" y="1576"/>
              <a:ext cx="1248" cy="91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8" name="Text Box 34"/>
            <p:cNvSpPr txBox="1">
              <a:spLocks noChangeArrowheads="1"/>
            </p:cNvSpPr>
            <p:nvPr/>
          </p:nvSpPr>
          <p:spPr bwMode="auto">
            <a:xfrm>
              <a:off x="3772" y="101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8459" name="Text Box 35"/>
            <p:cNvSpPr txBox="1">
              <a:spLocks noChangeArrowheads="1"/>
            </p:cNvSpPr>
            <p:nvPr/>
          </p:nvSpPr>
          <p:spPr bwMode="auto">
            <a:xfrm>
              <a:off x="4792" y="127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8460" name="Line 36"/>
            <p:cNvSpPr>
              <a:spLocks noChangeShapeType="1"/>
            </p:cNvSpPr>
            <p:nvPr/>
          </p:nvSpPr>
          <p:spPr bwMode="auto">
            <a:xfrm>
              <a:off x="4024" y="1288"/>
              <a:ext cx="768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Oval 37"/>
            <p:cNvSpPr>
              <a:spLocks noChangeArrowheads="1"/>
            </p:cNvSpPr>
            <p:nvPr/>
          </p:nvSpPr>
          <p:spPr bwMode="auto">
            <a:xfrm>
              <a:off x="3993" y="1255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62" name="Oval 38"/>
            <p:cNvSpPr>
              <a:spLocks noChangeArrowheads="1"/>
            </p:cNvSpPr>
            <p:nvPr/>
          </p:nvSpPr>
          <p:spPr bwMode="auto">
            <a:xfrm>
              <a:off x="4761" y="1529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8463" name="Object 9"/>
            <p:cNvGraphicFramePr>
              <a:graphicFrameLocks noChangeAspect="1"/>
            </p:cNvGraphicFramePr>
            <p:nvPr/>
          </p:nvGraphicFramePr>
          <p:xfrm>
            <a:off x="4112" y="1404"/>
            <a:ext cx="45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4" name="Equation" r:id="rId21" imgW="381000" imgH="292100" progId="Equation.DSMT4">
                    <p:embed/>
                  </p:oleObj>
                </mc:Choice>
                <mc:Fallback>
                  <p:oleObj name="Equation" r:id="rId21" imgW="381000" imgH="2921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1404"/>
                          <a:ext cx="45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72" name="Object 5"/>
          <p:cNvGraphicFramePr>
            <a:graphicFrameLocks noChangeAspect="1"/>
          </p:cNvGraphicFramePr>
          <p:nvPr/>
        </p:nvGraphicFramePr>
        <p:xfrm>
          <a:off x="7826375" y="1568450"/>
          <a:ext cx="431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5" name="公式" r:id="rId23" imgW="304800" imgH="342900" progId="Equation.3">
                  <p:embed/>
                </p:oleObj>
              </mc:Choice>
              <mc:Fallback>
                <p:oleObj name="公式" r:id="rId23" imgW="3048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75" y="1568450"/>
                        <a:ext cx="431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3" name="Object 6"/>
          <p:cNvGraphicFramePr>
            <a:graphicFrameLocks noChangeAspect="1"/>
          </p:cNvGraphicFramePr>
          <p:nvPr/>
        </p:nvGraphicFramePr>
        <p:xfrm>
          <a:off x="8553450" y="3286125"/>
          <a:ext cx="4048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6" name="公式" r:id="rId25" imgW="292100" imgH="342900" progId="Equation.3">
                  <p:embed/>
                </p:oleObj>
              </mc:Choice>
              <mc:Fallback>
                <p:oleObj name="公式" r:id="rId25" imgW="2921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450" y="3286125"/>
                        <a:ext cx="4048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40" grpId="0" autoUpdateAnimBg="0"/>
      <p:bldP spid="44041" grpId="0" autoUpdateAnimBg="0"/>
      <p:bldP spid="44044" grpId="0" autoUpdateAnimBg="0"/>
      <p:bldP spid="44047" grpId="0" autoUpdateAnimBg="0"/>
      <p:bldP spid="44048" grpId="0" animBg="1"/>
      <p:bldP spid="44049" grpId="0" animBg="1"/>
      <p:bldP spid="44050" grpId="0" autoUpdateAnimBg="0"/>
      <p:bldP spid="4405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9D30C2-E081-4393-825F-CEAFD375FC71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4572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直角坐标系中的分量式：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6085" name="Object 2"/>
          <p:cNvGraphicFramePr>
            <a:graphicFrameLocks noChangeAspect="1"/>
          </p:cNvGraphicFramePr>
          <p:nvPr/>
        </p:nvGraphicFramePr>
        <p:xfrm>
          <a:off x="682625" y="850900"/>
          <a:ext cx="43830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name="公式" r:id="rId1" imgW="2895600" imgH="571500" progId="Equation.3">
                  <p:embed/>
                </p:oleObj>
              </mc:Choice>
              <mc:Fallback>
                <p:oleObj name="公式" r:id="rId1" imgW="2895600" imgH="571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850900"/>
                        <a:ext cx="43830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3"/>
          <p:cNvGraphicFramePr>
            <a:graphicFrameLocks noChangeAspect="1"/>
          </p:cNvGraphicFramePr>
          <p:nvPr/>
        </p:nvGraphicFramePr>
        <p:xfrm>
          <a:off x="5106988" y="796925"/>
          <a:ext cx="38290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3" name="公式" r:id="rId3" imgW="2514600" imgH="647700" progId="Equation.3">
                  <p:embed/>
                </p:oleObj>
              </mc:Choice>
              <mc:Fallback>
                <p:oleObj name="公式" r:id="rId3" imgW="2514600" imgH="64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796925"/>
                        <a:ext cx="38290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4"/>
          <p:cNvGraphicFramePr>
            <a:graphicFrameLocks noChangeAspect="1"/>
          </p:cNvGraphicFramePr>
          <p:nvPr/>
        </p:nvGraphicFramePr>
        <p:xfrm>
          <a:off x="1042988" y="1844675"/>
          <a:ext cx="29368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公式" r:id="rId5" imgW="1905000" imgH="431800" progId="Equation.3">
                  <p:embed/>
                </p:oleObj>
              </mc:Choice>
              <mc:Fallback>
                <p:oleObj name="公式" r:id="rId5" imgW="1905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29368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5"/>
          <p:cNvGraphicFramePr>
            <a:graphicFrameLocks noChangeAspect="1"/>
          </p:cNvGraphicFramePr>
          <p:nvPr/>
        </p:nvGraphicFramePr>
        <p:xfrm>
          <a:off x="4140200" y="1847850"/>
          <a:ext cx="24971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5" name="公式" r:id="rId7" imgW="1447800" imgH="381000" progId="Equation.3">
                  <p:embed/>
                </p:oleObj>
              </mc:Choice>
              <mc:Fallback>
                <p:oleObj name="公式" r:id="rId7" imgW="14478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847850"/>
                        <a:ext cx="24971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06388" y="289877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速度的大小：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6090" name="Object 6"/>
          <p:cNvGraphicFramePr>
            <a:graphicFrameLocks noChangeAspect="1"/>
          </p:cNvGraphicFramePr>
          <p:nvPr/>
        </p:nvGraphicFramePr>
        <p:xfrm>
          <a:off x="2627313" y="2733675"/>
          <a:ext cx="3076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" name="公式" r:id="rId9" imgW="1892300" imgH="457200" progId="Equation.3">
                  <p:embed/>
                </p:oleObj>
              </mc:Choice>
              <mc:Fallback>
                <p:oleObj name="公式" r:id="rId9" imgW="1892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33675"/>
                        <a:ext cx="30765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697538" y="2822575"/>
            <a:ext cx="2133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速率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092" name="Object 7"/>
          <p:cNvGraphicFramePr>
            <a:graphicFrameLocks noChangeAspect="1"/>
          </p:cNvGraphicFramePr>
          <p:nvPr/>
        </p:nvGraphicFramePr>
        <p:xfrm>
          <a:off x="808038" y="3789363"/>
          <a:ext cx="20050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7" name="公式" r:id="rId11" imgW="1270000" imgH="609600" progId="Equation.3">
                  <p:embed/>
                </p:oleObj>
              </mc:Choice>
              <mc:Fallback>
                <p:oleObj name="公式" r:id="rId11" imgW="12700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789363"/>
                        <a:ext cx="20050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8"/>
          <p:cNvGraphicFramePr>
            <a:graphicFrameLocks noChangeAspect="1"/>
          </p:cNvGraphicFramePr>
          <p:nvPr/>
        </p:nvGraphicFramePr>
        <p:xfrm>
          <a:off x="2720975" y="3667125"/>
          <a:ext cx="1970088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Equation" r:id="rId13" imgW="1257300" imgH="800100" progId="Equation.DSMT4">
                  <p:embed/>
                </p:oleObj>
              </mc:Choice>
              <mc:Fallback>
                <p:oleObj name="Equation" r:id="rId13" imgW="1257300" imgH="800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3667125"/>
                        <a:ext cx="1970088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9"/>
          <p:cNvGraphicFramePr>
            <a:graphicFrameLocks noChangeAspect="1"/>
          </p:cNvGraphicFramePr>
          <p:nvPr/>
        </p:nvGraphicFramePr>
        <p:xfrm>
          <a:off x="933450" y="4875213"/>
          <a:ext cx="27114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Equation" r:id="rId15" imgW="1752600" imgH="723900" progId="Equation.DSMT4">
                  <p:embed/>
                </p:oleObj>
              </mc:Choice>
              <mc:Fallback>
                <p:oleObj name="Equation" r:id="rId15" imgW="1752600" imgH="723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875213"/>
                        <a:ext cx="27114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019675" y="5272088"/>
            <a:ext cx="37560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（路程对时间的导数）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6096" name="Object 10"/>
          <p:cNvGraphicFramePr>
            <a:graphicFrameLocks noChangeAspect="1"/>
          </p:cNvGraphicFramePr>
          <p:nvPr/>
        </p:nvGraphicFramePr>
        <p:xfrm>
          <a:off x="3592513" y="4964113"/>
          <a:ext cx="100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" name="公式" r:id="rId17" imgW="596900" imgH="596900" progId="Equation.3">
                  <p:embed/>
                </p:oleObj>
              </mc:Choice>
              <mc:Fallback>
                <p:oleObj name="公式" r:id="rId17" imgW="596900" imgH="596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4964113"/>
                        <a:ext cx="1003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1"/>
          <p:cNvGraphicFramePr>
            <a:graphicFrameLocks noChangeAspect="1"/>
          </p:cNvGraphicFramePr>
          <p:nvPr/>
        </p:nvGraphicFramePr>
        <p:xfrm>
          <a:off x="4646613" y="3605213"/>
          <a:ext cx="1970087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1" name="Equation" r:id="rId19" imgW="1257300" imgH="736600" progId="Equation.DSMT4">
                  <p:embed/>
                </p:oleObj>
              </mc:Choice>
              <mc:Fallback>
                <p:oleObj name="Equation" r:id="rId19" imgW="1257300" imgH="736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3605213"/>
                        <a:ext cx="1970087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AutoShape 18"/>
          <p:cNvSpPr>
            <a:spLocks noChangeArrowheads="1"/>
          </p:cNvSpPr>
          <p:nvPr/>
        </p:nvSpPr>
        <p:spPr bwMode="auto">
          <a:xfrm rot="-712577">
            <a:off x="5016500" y="3687763"/>
            <a:ext cx="1530350" cy="762000"/>
          </a:xfrm>
          <a:prstGeom prst="wedgeEllipseCallout">
            <a:avLst>
              <a:gd name="adj1" fmla="val 76139"/>
              <a:gd name="adj2" fmla="val -8116"/>
            </a:avLst>
          </a:prstGeom>
          <a:noFill/>
          <a:ln w="31750">
            <a:solidFill>
              <a:srgbClr val="8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6099" name="Object 12"/>
          <p:cNvGraphicFramePr>
            <a:graphicFrameLocks noChangeAspect="1"/>
          </p:cNvGraphicFramePr>
          <p:nvPr/>
        </p:nvGraphicFramePr>
        <p:xfrm>
          <a:off x="7004050" y="3538538"/>
          <a:ext cx="5937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name="Equation" r:id="rId21" imgW="304800" imgH="266700" progId="Equation.3">
                  <p:embed/>
                </p:oleObj>
              </mc:Choice>
              <mc:Fallback>
                <p:oleObj name="Equation" r:id="rId21" imgW="304800" imgH="266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538538"/>
                        <a:ext cx="5937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5467350" y="847725"/>
            <a:ext cx="628650" cy="981075"/>
          </a:xfrm>
          <a:prstGeom prst="wedgeRoundRectCallout">
            <a:avLst>
              <a:gd name="adj1" fmla="val 82736"/>
              <a:gd name="adj2" fmla="val -67917"/>
              <a:gd name="adj3" fmla="val 16667"/>
            </a:avLst>
          </a:prstGeom>
          <a:noFill/>
          <a:ln w="31750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6101" name="Object 13"/>
          <p:cNvGraphicFramePr>
            <a:graphicFrameLocks noChangeAspect="1"/>
          </p:cNvGraphicFramePr>
          <p:nvPr/>
        </p:nvGraphicFramePr>
        <p:xfrm>
          <a:off x="6230938" y="131763"/>
          <a:ext cx="520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name="公式" r:id="rId23" imgW="266700" imgH="342900" progId="Equation.3">
                  <p:embed/>
                </p:oleObj>
              </mc:Choice>
              <mc:Fallback>
                <p:oleObj name="公式" r:id="rId23" imgW="266700" imgH="342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131763"/>
                        <a:ext cx="5207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6705600" y="1905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速度的合成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5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 build="p"/>
      <p:bldP spid="46089" grpId="0" autoUpdateAnimBg="0"/>
      <p:bldP spid="46091" grpId="0" autoUpdateAnimBg="0"/>
      <p:bldP spid="46095" grpId="0" autoUpdateAnimBg="0"/>
      <p:bldP spid="46098" grpId="0" animBg="1" autoUpdateAnimBg="0"/>
      <p:bldP spid="46100" grpId="0" animBg="1" autoUpdateAnimBg="0"/>
      <p:bldP spid="461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DB4282-702B-4074-8837-B1340A24BA21}" type="slidenum">
              <a:rPr lang="en-US" altLang="zh-CN" sz="2000" smtClean="0">
                <a:solidFill>
                  <a:srgbClr val="0000FF"/>
                </a:solidFill>
              </a:rPr>
            </a:fld>
            <a:endParaRPr lang="en-US" altLang="zh-CN" sz="2000">
              <a:solidFill>
                <a:srgbClr val="0000FF"/>
              </a:solidFill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189288" y="1246188"/>
          <a:ext cx="29432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" name="Equation" r:id="rId1" imgW="1803400" imgH="368300" progId="Equation.DSMT4">
                  <p:embed/>
                </p:oleObj>
              </mc:Choice>
              <mc:Fallback>
                <p:oleObj name="Equation" r:id="rId1" imgW="18034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1246188"/>
                        <a:ext cx="29432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61950" y="3619500"/>
            <a:ext cx="2743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瞬时加速度：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00025" y="114300"/>
            <a:ext cx="2514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kumimoji="1" lang="zh-CN" altLang="en-US" sz="2800" b="1" noProof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加速度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781050" y="619125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描述质点速度变化的快慢和方向的物理量。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47112" name="Object 3"/>
          <p:cNvGraphicFramePr>
            <a:graphicFrameLocks noChangeAspect="1"/>
          </p:cNvGraphicFramePr>
          <p:nvPr/>
        </p:nvGraphicFramePr>
        <p:xfrm>
          <a:off x="641350" y="1303338"/>
          <a:ext cx="8826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5" name="Equation" r:id="rId3" imgW="571500" imgH="266700" progId="Equation.DSMT4">
                  <p:embed/>
                </p:oleObj>
              </mc:Choice>
              <mc:Fallback>
                <p:oleObj name="Equation" r:id="rId3" imgW="5715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03338"/>
                        <a:ext cx="8826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285875" y="12858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内，速度增量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361950" y="1952625"/>
            <a:ext cx="3848100" cy="519113"/>
            <a:chOff x="216" y="888"/>
            <a:chExt cx="2424" cy="327"/>
          </a:xfrm>
        </p:grpSpPr>
        <p:sp>
          <p:nvSpPr>
            <p:cNvPr id="20523" name="Text Box 11"/>
            <p:cNvSpPr txBox="1">
              <a:spLocks noChangeArrowheads="1"/>
            </p:cNvSpPr>
            <p:nvPr/>
          </p:nvSpPr>
          <p:spPr bwMode="auto">
            <a:xfrm>
              <a:off x="468" y="888"/>
              <a:ext cx="2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内质点的</a:t>
              </a:r>
              <a:r>
                <a:rPr kumimoji="1"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平均加速度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endParaRPr kumimoji="1" lang="zh-CN" altLang="en-US" sz="1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24" name="Object 18"/>
            <p:cNvGraphicFramePr>
              <a:graphicFrameLocks noChangeAspect="1"/>
            </p:cNvGraphicFramePr>
            <p:nvPr/>
          </p:nvGraphicFramePr>
          <p:xfrm>
            <a:off x="216" y="888"/>
            <a:ext cx="35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6" name="Equation" r:id="rId5" imgW="292100" imgH="266700" progId="Equation.3">
                    <p:embed/>
                  </p:oleObj>
                </mc:Choice>
                <mc:Fallback>
                  <p:oleObj name="Equation" r:id="rId5" imgW="292100" imgH="266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" y="888"/>
                          <a:ext cx="35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7" name="Object 4"/>
          <p:cNvGraphicFramePr>
            <a:graphicFrameLocks noChangeAspect="1"/>
          </p:cNvGraphicFramePr>
          <p:nvPr/>
        </p:nvGraphicFramePr>
        <p:xfrm>
          <a:off x="457200" y="2476500"/>
          <a:ext cx="14859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7" name="Equation" r:id="rId7" imgW="914400" imgH="723900" progId="Equation.DSMT4">
                  <p:embed/>
                </p:oleObj>
              </mc:Choice>
              <mc:Fallback>
                <p:oleObj name="Equation" r:id="rId7" imgW="9144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6500"/>
                        <a:ext cx="14859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5"/>
          <p:cNvGraphicFramePr>
            <a:graphicFrameLocks noChangeAspect="1"/>
          </p:cNvGraphicFramePr>
          <p:nvPr/>
        </p:nvGraphicFramePr>
        <p:xfrm>
          <a:off x="3589338" y="4092575"/>
          <a:ext cx="122713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" name="Equation" r:id="rId9" imgW="736600" imgH="736600" progId="Equation.DSMT4">
                  <p:embed/>
                </p:oleObj>
              </mc:Choice>
              <mc:Fallback>
                <p:oleObj name="Equation" r:id="rId9" imgW="7366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4092575"/>
                        <a:ext cx="1227137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6"/>
          <p:cNvGraphicFramePr>
            <a:graphicFrameLocks noChangeAspect="1"/>
          </p:cNvGraphicFramePr>
          <p:nvPr/>
        </p:nvGraphicFramePr>
        <p:xfrm>
          <a:off x="439738" y="4087813"/>
          <a:ext cx="219233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" name="Equation" r:id="rId11" imgW="1409700" imgH="723900" progId="Equation.DSMT4">
                  <p:embed/>
                </p:oleObj>
              </mc:Choice>
              <mc:Fallback>
                <p:oleObj name="Equation" r:id="rId11" imgW="1409700" imgH="723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087813"/>
                        <a:ext cx="2192337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7"/>
          <p:cNvGraphicFramePr>
            <a:graphicFrameLocks noChangeAspect="1"/>
          </p:cNvGraphicFramePr>
          <p:nvPr/>
        </p:nvGraphicFramePr>
        <p:xfrm>
          <a:off x="2562225" y="4105275"/>
          <a:ext cx="10779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" name="Equation" r:id="rId13" imgW="647700" imgH="723900" progId="Equation.DSMT4">
                  <p:embed/>
                </p:oleObj>
              </mc:Choice>
              <mc:Fallback>
                <p:oleObj name="Equation" r:id="rId13" imgW="6477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4105275"/>
                        <a:ext cx="10779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1790700" y="6070600"/>
            <a:ext cx="5286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单位：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</a:t>
            </a:r>
            <a:r>
              <a:rPr kumimoji="1" lang="en-US" altLang="zh-CN" sz="28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—  m/s</a:t>
            </a:r>
            <a:r>
              <a:rPr kumimoji="1" lang="en-US" altLang="zh-CN" sz="2800" b="1" baseline="30000"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m</a:t>
            </a:r>
            <a:r>
              <a:rPr kumimoji="1" lang="en-US" altLang="zh-CN" sz="2000" b="1">
                <a:latin typeface="Times New Roman" panose="02020603050405020304" pitchFamily="18" charset="0"/>
                <a:ea typeface="Batang" panose="02030600000101010101" pitchFamily="18" charset="-127"/>
              </a:rPr>
              <a:t>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b="1" baseline="30000"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6835775" y="2468563"/>
            <a:ext cx="601663" cy="1104900"/>
            <a:chOff x="4253" y="1797"/>
            <a:chExt cx="379" cy="696"/>
          </a:xfrm>
        </p:grpSpPr>
        <p:sp>
          <p:nvSpPr>
            <p:cNvPr id="20521" name="Line 19"/>
            <p:cNvSpPr>
              <a:spLocks noChangeShapeType="1"/>
            </p:cNvSpPr>
            <p:nvPr/>
          </p:nvSpPr>
          <p:spPr bwMode="auto">
            <a:xfrm>
              <a:off x="4253" y="1797"/>
              <a:ext cx="288" cy="384"/>
            </a:xfrm>
            <a:prstGeom prst="line">
              <a:avLst/>
            </a:prstGeom>
            <a:noFill/>
            <a:ln w="34925">
              <a:solidFill>
                <a:srgbClr val="B469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22" name="Object 17"/>
            <p:cNvGraphicFramePr>
              <a:graphicFrameLocks noChangeAspect="1"/>
            </p:cNvGraphicFramePr>
            <p:nvPr/>
          </p:nvGraphicFramePr>
          <p:xfrm>
            <a:off x="4377" y="2115"/>
            <a:ext cx="25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1" name="公式" r:id="rId15" imgW="292100" imgH="342900" progId="Equation.3">
                    <p:embed/>
                  </p:oleObj>
                </mc:Choice>
                <mc:Fallback>
                  <p:oleObj name="公式" r:id="rId15" imgW="292100" imgH="342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115"/>
                          <a:ext cx="255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/>
          <p:nvPr/>
        </p:nvGrpSpPr>
        <p:grpSpPr bwMode="auto">
          <a:xfrm>
            <a:off x="5376863" y="1481138"/>
            <a:ext cx="3587750" cy="3670300"/>
            <a:chOff x="3334" y="1175"/>
            <a:chExt cx="2260" cy="2312"/>
          </a:xfrm>
        </p:grpSpPr>
        <p:grpSp>
          <p:nvGrpSpPr>
            <p:cNvPr id="20504" name="Group 22"/>
            <p:cNvGrpSpPr/>
            <p:nvPr/>
          </p:nvGrpSpPr>
          <p:grpSpPr bwMode="auto">
            <a:xfrm>
              <a:off x="3334" y="1501"/>
              <a:ext cx="2178" cy="1986"/>
              <a:chOff x="3312" y="1008"/>
              <a:chExt cx="2178" cy="1986"/>
            </a:xfrm>
          </p:grpSpPr>
          <p:sp>
            <p:nvSpPr>
              <p:cNvPr id="20514" name="Line 23"/>
              <p:cNvSpPr>
                <a:spLocks noChangeShapeType="1"/>
              </p:cNvSpPr>
              <p:nvPr/>
            </p:nvSpPr>
            <p:spPr bwMode="auto">
              <a:xfrm>
                <a:off x="3744" y="2496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5" name="Line 24"/>
              <p:cNvSpPr>
                <a:spLocks noChangeShapeType="1"/>
              </p:cNvSpPr>
              <p:nvPr/>
            </p:nvSpPr>
            <p:spPr bwMode="auto">
              <a:xfrm flipV="1">
                <a:off x="3744" y="110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6" name="Line 25"/>
              <p:cNvSpPr>
                <a:spLocks noChangeShapeType="1"/>
              </p:cNvSpPr>
              <p:nvPr/>
            </p:nvSpPr>
            <p:spPr bwMode="auto">
              <a:xfrm flipH="1">
                <a:off x="3312" y="2496"/>
                <a:ext cx="432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0517" name="Object 13"/>
              <p:cNvGraphicFramePr>
                <a:graphicFrameLocks noChangeAspect="1"/>
              </p:cNvGraphicFramePr>
              <p:nvPr/>
            </p:nvGraphicFramePr>
            <p:xfrm>
              <a:off x="5232" y="2496"/>
              <a:ext cx="25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22" name="Equation" r:id="rId17" imgW="152400" imgH="190500" progId="Equation.3">
                      <p:embed/>
                    </p:oleObj>
                  </mc:Choice>
                  <mc:Fallback>
                    <p:oleObj name="Equation" r:id="rId17" imgW="152400" imgH="1905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496"/>
                            <a:ext cx="258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18" name="Object 14"/>
              <p:cNvGraphicFramePr>
                <a:graphicFrameLocks noChangeAspect="1"/>
              </p:cNvGraphicFramePr>
              <p:nvPr/>
            </p:nvGraphicFramePr>
            <p:xfrm>
              <a:off x="3408" y="2736"/>
              <a:ext cx="25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23" name="Equation" r:id="rId19" imgW="152400" imgH="152400" progId="Equation.3">
                      <p:embed/>
                    </p:oleObj>
                  </mc:Choice>
                  <mc:Fallback>
                    <p:oleObj name="Equation" r:id="rId19" imgW="152400" imgH="1524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736"/>
                            <a:ext cx="25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19" name="Object 15"/>
              <p:cNvGraphicFramePr>
                <a:graphicFrameLocks noChangeAspect="1"/>
              </p:cNvGraphicFramePr>
              <p:nvPr/>
            </p:nvGraphicFramePr>
            <p:xfrm>
              <a:off x="3456" y="1008"/>
              <a:ext cx="284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24" name="Equation" r:id="rId21" imgW="190500" imgH="228600" progId="Equation.3">
                      <p:embed/>
                    </p:oleObj>
                  </mc:Choice>
                  <mc:Fallback>
                    <p:oleObj name="Equation" r:id="rId21" imgW="19050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008"/>
                            <a:ext cx="284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0" name="Object 16"/>
              <p:cNvGraphicFramePr>
                <a:graphicFrameLocks noChangeAspect="1"/>
              </p:cNvGraphicFramePr>
              <p:nvPr/>
            </p:nvGraphicFramePr>
            <p:xfrm>
              <a:off x="3648" y="2496"/>
              <a:ext cx="25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25" name="Equation" r:id="rId23" imgW="152400" imgH="190500" progId="Equation.3">
                      <p:embed/>
                    </p:oleObj>
                  </mc:Choice>
                  <mc:Fallback>
                    <p:oleObj name="Equation" r:id="rId23" imgW="152400" imgH="1905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496"/>
                            <a:ext cx="258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05" name="Freeform 30"/>
            <p:cNvSpPr/>
            <p:nvPr/>
          </p:nvSpPr>
          <p:spPr bwMode="auto">
            <a:xfrm>
              <a:off x="3430" y="1693"/>
              <a:ext cx="1680" cy="656"/>
            </a:xfrm>
            <a:custGeom>
              <a:avLst/>
              <a:gdLst>
                <a:gd name="T0" fmla="*/ 0 w 1680"/>
                <a:gd name="T1" fmla="*/ 656 h 656"/>
                <a:gd name="T2" fmla="*/ 288 w 1680"/>
                <a:gd name="T3" fmla="*/ 368 h 656"/>
                <a:gd name="T4" fmla="*/ 576 w 1680"/>
                <a:gd name="T5" fmla="*/ 224 h 656"/>
                <a:gd name="T6" fmla="*/ 960 w 1680"/>
                <a:gd name="T7" fmla="*/ 32 h 656"/>
                <a:gd name="T8" fmla="*/ 1152 w 1680"/>
                <a:gd name="T9" fmla="*/ 32 h 656"/>
                <a:gd name="T10" fmla="*/ 1392 w 1680"/>
                <a:gd name="T11" fmla="*/ 128 h 656"/>
                <a:gd name="T12" fmla="*/ 1680 w 1680"/>
                <a:gd name="T13" fmla="*/ 512 h 6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656"/>
                <a:gd name="T23" fmla="*/ 1680 w 1680"/>
                <a:gd name="T24" fmla="*/ 656 h 6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656">
                  <a:moveTo>
                    <a:pt x="0" y="656"/>
                  </a:moveTo>
                  <a:cubicBezTo>
                    <a:pt x="96" y="548"/>
                    <a:pt x="192" y="440"/>
                    <a:pt x="288" y="368"/>
                  </a:cubicBezTo>
                  <a:cubicBezTo>
                    <a:pt x="384" y="296"/>
                    <a:pt x="464" y="280"/>
                    <a:pt x="576" y="224"/>
                  </a:cubicBezTo>
                  <a:cubicBezTo>
                    <a:pt x="688" y="168"/>
                    <a:pt x="864" y="64"/>
                    <a:pt x="960" y="32"/>
                  </a:cubicBezTo>
                  <a:cubicBezTo>
                    <a:pt x="1056" y="0"/>
                    <a:pt x="1080" y="16"/>
                    <a:pt x="1152" y="32"/>
                  </a:cubicBezTo>
                  <a:cubicBezTo>
                    <a:pt x="1224" y="48"/>
                    <a:pt x="1304" y="48"/>
                    <a:pt x="1392" y="128"/>
                  </a:cubicBezTo>
                  <a:cubicBezTo>
                    <a:pt x="1480" y="208"/>
                    <a:pt x="1580" y="360"/>
                    <a:pt x="1680" y="5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6" name="Text Box 31"/>
            <p:cNvSpPr txBox="1">
              <a:spLocks noChangeArrowheads="1"/>
            </p:cNvSpPr>
            <p:nvPr/>
          </p:nvSpPr>
          <p:spPr bwMode="auto">
            <a:xfrm>
              <a:off x="3994" y="1513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20507" name="Text Box 32"/>
            <p:cNvSpPr txBox="1">
              <a:spLocks noChangeArrowheads="1"/>
            </p:cNvSpPr>
            <p:nvPr/>
          </p:nvSpPr>
          <p:spPr bwMode="auto">
            <a:xfrm>
              <a:off x="5014" y="177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20508" name="Oval 33"/>
            <p:cNvSpPr>
              <a:spLocks noChangeArrowheads="1"/>
            </p:cNvSpPr>
            <p:nvPr/>
          </p:nvSpPr>
          <p:spPr bwMode="auto">
            <a:xfrm>
              <a:off x="4215" y="1756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509" name="Oval 34"/>
            <p:cNvSpPr>
              <a:spLocks noChangeArrowheads="1"/>
            </p:cNvSpPr>
            <p:nvPr/>
          </p:nvSpPr>
          <p:spPr bwMode="auto">
            <a:xfrm>
              <a:off x="4983" y="2030"/>
              <a:ext cx="68" cy="68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0510" name="Object 11"/>
            <p:cNvGraphicFramePr>
              <a:graphicFrameLocks noChangeAspect="1"/>
            </p:cNvGraphicFramePr>
            <p:nvPr/>
          </p:nvGraphicFramePr>
          <p:xfrm>
            <a:off x="4881" y="1175"/>
            <a:ext cx="27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6" name="公式" r:id="rId25" imgW="304800" imgH="342900" progId="Equation.3">
                    <p:embed/>
                  </p:oleObj>
                </mc:Choice>
                <mc:Fallback>
                  <p:oleObj name="公式" r:id="rId25" imgW="304800" imgH="342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1" y="1175"/>
                          <a:ext cx="27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1" name="Object 12"/>
            <p:cNvGraphicFramePr>
              <a:graphicFrameLocks noChangeAspect="1"/>
            </p:cNvGraphicFramePr>
            <p:nvPr/>
          </p:nvGraphicFramePr>
          <p:xfrm>
            <a:off x="5339" y="2257"/>
            <a:ext cx="25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7" name="公式" r:id="rId27" imgW="292100" imgH="342900" progId="Equation.3">
                    <p:embed/>
                  </p:oleObj>
                </mc:Choice>
                <mc:Fallback>
                  <p:oleObj name="公式" r:id="rId27" imgW="292100" imgH="342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9" y="2257"/>
                          <a:ext cx="255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2" name="Line 37"/>
            <p:cNvSpPr>
              <a:spLocks noChangeShapeType="1"/>
            </p:cNvSpPr>
            <p:nvPr/>
          </p:nvSpPr>
          <p:spPr bwMode="auto">
            <a:xfrm flipV="1">
              <a:off x="4235" y="1406"/>
              <a:ext cx="636" cy="384"/>
            </a:xfrm>
            <a:prstGeom prst="line">
              <a:avLst/>
            </a:prstGeom>
            <a:noFill/>
            <a:ln w="34925">
              <a:solidFill>
                <a:srgbClr val="B469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3" name="Line 38"/>
            <p:cNvSpPr>
              <a:spLocks noChangeShapeType="1"/>
            </p:cNvSpPr>
            <p:nvPr/>
          </p:nvSpPr>
          <p:spPr bwMode="auto">
            <a:xfrm>
              <a:off x="5028" y="2078"/>
              <a:ext cx="288" cy="384"/>
            </a:xfrm>
            <a:prstGeom prst="line">
              <a:avLst/>
            </a:prstGeom>
            <a:noFill/>
            <a:ln w="34925">
              <a:solidFill>
                <a:srgbClr val="B469FF"/>
              </a:solidFill>
              <a:round/>
              <a:headEnd type="none" w="sm" len="sm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7143" name="Object 8"/>
          <p:cNvGraphicFramePr>
            <a:graphicFrameLocks noChangeAspect="1"/>
          </p:cNvGraphicFramePr>
          <p:nvPr/>
        </p:nvGraphicFramePr>
        <p:xfrm>
          <a:off x="7319963" y="2592388"/>
          <a:ext cx="669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8" name="公式" r:id="rId29" imgW="368300" imgH="266700" progId="Equation.3">
                  <p:embed/>
                </p:oleObj>
              </mc:Choice>
              <mc:Fallback>
                <p:oleObj name="公式" r:id="rId29" imgW="368300" imgH="26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2592388"/>
                        <a:ext cx="6699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4" name="Line 40"/>
          <p:cNvSpPr>
            <a:spLocks noChangeShapeType="1"/>
          </p:cNvSpPr>
          <p:nvPr/>
        </p:nvSpPr>
        <p:spPr bwMode="auto">
          <a:xfrm flipH="1">
            <a:off x="7281863" y="1854200"/>
            <a:ext cx="533400" cy="1219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41"/>
          <p:cNvGrpSpPr/>
          <p:nvPr/>
        </p:nvGrpSpPr>
        <p:grpSpPr bwMode="auto">
          <a:xfrm>
            <a:off x="2133600" y="2667000"/>
            <a:ext cx="3276600" cy="523875"/>
            <a:chOff x="1428" y="1836"/>
            <a:chExt cx="2064" cy="330"/>
          </a:xfrm>
        </p:grpSpPr>
        <p:sp>
          <p:nvSpPr>
            <p:cNvPr id="47146" name="Text Box 42"/>
            <p:cNvSpPr txBox="1">
              <a:spLocks noChangeArrowheads="1"/>
            </p:cNvSpPr>
            <p:nvPr/>
          </p:nvSpPr>
          <p:spPr bwMode="auto">
            <a:xfrm>
              <a:off x="1428" y="1836"/>
              <a:ext cx="206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矢量，沿        方向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0503" name="Object 10"/>
            <p:cNvGraphicFramePr>
              <a:graphicFrameLocks noChangeAspect="1"/>
            </p:cNvGraphicFramePr>
            <p:nvPr/>
          </p:nvGraphicFramePr>
          <p:xfrm>
            <a:off x="2426" y="1842"/>
            <a:ext cx="42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9" name="公式" r:id="rId31" imgW="368300" imgH="266700" progId="Equation.3">
                    <p:embed/>
                  </p:oleObj>
                </mc:Choice>
                <mc:Fallback>
                  <p:oleObj name="公式" r:id="rId31" imgW="368300" imgH="266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842"/>
                          <a:ext cx="42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363538" y="5373688"/>
            <a:ext cx="3455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加速度的大小：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7149" name="Object 9"/>
          <p:cNvGraphicFramePr>
            <a:graphicFrameLocks noChangeAspect="1"/>
          </p:cNvGraphicFramePr>
          <p:nvPr/>
        </p:nvGraphicFramePr>
        <p:xfrm>
          <a:off x="3062288" y="5254625"/>
          <a:ext cx="3016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0" name="公式" r:id="rId33" imgW="2171700" imgH="495300" progId="Equation.3">
                  <p:embed/>
                </p:oleObj>
              </mc:Choice>
              <mc:Fallback>
                <p:oleObj name="公式" r:id="rId33" imgW="2171700" imgH="495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5254625"/>
                        <a:ext cx="30162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10" grpId="0" autoUpdateAnimBg="0"/>
      <p:bldP spid="47111" grpId="0" autoUpdateAnimBg="0"/>
      <p:bldP spid="47113" grpId="0" autoUpdateAnimBg="0"/>
      <p:bldP spid="47121" grpId="0" autoUpdateAnimBg="0"/>
      <p:bldP spid="47144" grpId="0" animBg="1"/>
      <p:bldP spid="4714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2577</Words>
  <Application>WPS 演示</Application>
  <PresentationFormat>全屏显示(4:3)</PresentationFormat>
  <Paragraphs>492</Paragraphs>
  <Slides>27</Slides>
  <Notes>8</Notes>
  <HiddenSlides>0</HiddenSlides>
  <MMClips>1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303</vt:i4>
      </vt:variant>
      <vt:variant>
        <vt:lpstr>幻灯片标题</vt:lpstr>
      </vt:variant>
      <vt:variant>
        <vt:i4>27</vt:i4>
      </vt:variant>
    </vt:vector>
  </HeadingPairs>
  <TitlesOfParts>
    <vt:vector size="349" baseType="lpstr">
      <vt:lpstr>Arial</vt:lpstr>
      <vt:lpstr>宋体</vt:lpstr>
      <vt:lpstr>Wingdings</vt:lpstr>
      <vt:lpstr>黑体</vt:lpstr>
      <vt:lpstr>Times New Roman</vt:lpstr>
      <vt:lpstr>楷体_GB2312</vt:lpstr>
      <vt:lpstr>新宋体</vt:lpstr>
      <vt:lpstr>隶书</vt:lpstr>
      <vt:lpstr>Monotype Sorts</vt:lpstr>
      <vt:lpstr>Batang</vt:lpstr>
      <vt:lpstr>Symbol</vt:lpstr>
      <vt:lpstr>创艺简魏碑</vt:lpstr>
      <vt:lpstr>Segoe Print</vt:lpstr>
      <vt:lpstr>微软雅黑</vt:lpstr>
      <vt:lpstr>Arial Unicode MS</vt:lpstr>
      <vt:lpstr>Book Antiqua</vt:lpstr>
      <vt:lpstr>Constantia</vt:lpstr>
      <vt:lpstr>Wingdings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kaiwa</cp:lastModifiedBy>
  <cp:revision>441</cp:revision>
  <cp:lastPrinted>2019-02-22T07:58:00Z</cp:lastPrinted>
  <dcterms:created xsi:type="dcterms:W3CDTF">1980-01-03T16:17:00Z</dcterms:created>
  <dcterms:modified xsi:type="dcterms:W3CDTF">2021-03-05T02:23:08Z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