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34" r:id="rId2"/>
  </p:sldMasterIdLst>
  <p:notesMasterIdLst>
    <p:notesMasterId r:id="rId25"/>
  </p:notesMasterIdLst>
  <p:handoutMasterIdLst>
    <p:handoutMasterId r:id="rId26"/>
  </p:handoutMasterIdLst>
  <p:sldIdLst>
    <p:sldId id="434" r:id="rId3"/>
    <p:sldId id="435" r:id="rId4"/>
    <p:sldId id="449" r:id="rId5"/>
    <p:sldId id="450" r:id="rId6"/>
    <p:sldId id="451" r:id="rId7"/>
    <p:sldId id="452" r:id="rId8"/>
    <p:sldId id="453" r:id="rId9"/>
    <p:sldId id="454" r:id="rId10"/>
    <p:sldId id="361" r:id="rId11"/>
    <p:sldId id="362" r:id="rId12"/>
    <p:sldId id="364" r:id="rId13"/>
    <p:sldId id="365" r:id="rId14"/>
    <p:sldId id="367" r:id="rId15"/>
    <p:sldId id="368" r:id="rId16"/>
    <p:sldId id="371" r:id="rId17"/>
    <p:sldId id="439" r:id="rId18"/>
    <p:sldId id="369" r:id="rId19"/>
    <p:sldId id="437" r:id="rId20"/>
    <p:sldId id="438" r:id="rId21"/>
    <p:sldId id="372" r:id="rId22"/>
    <p:sldId id="373" r:id="rId23"/>
    <p:sldId id="456" r:id="rId2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7376"/>
    <a:srgbClr val="FF7C80"/>
    <a:srgbClr val="FF3399"/>
    <a:srgbClr val="FF9933"/>
    <a:srgbClr val="9933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8" autoAdjust="0"/>
    <p:restoredTop sz="87485" autoAdjust="0"/>
  </p:normalViewPr>
  <p:slideViewPr>
    <p:cSldViewPr snapToGrid="0">
      <p:cViewPr varScale="1">
        <p:scale>
          <a:sx n="80" d="100"/>
          <a:sy n="80" d="100"/>
        </p:scale>
        <p:origin x="1023"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e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wmf"/><Relationship Id="rId10" Type="http://schemas.openxmlformats.org/officeDocument/2006/relationships/image" Target="../media/image13.emf"/><Relationship Id="rId4" Type="http://schemas.openxmlformats.org/officeDocument/2006/relationships/image" Target="../media/image7.wmf"/><Relationship Id="rId9" Type="http://schemas.openxmlformats.org/officeDocument/2006/relationships/image" Target="../media/image12.emf"/><Relationship Id="rId14"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5" Type="http://schemas.openxmlformats.org/officeDocument/2006/relationships/image" Target="../media/image74.emf"/><Relationship Id="rId4" Type="http://schemas.openxmlformats.org/officeDocument/2006/relationships/image" Target="../media/image73.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emf"/><Relationship Id="rId7" Type="http://schemas.openxmlformats.org/officeDocument/2006/relationships/image" Target="../media/image81.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 Id="rId4" Type="http://schemas.openxmlformats.org/officeDocument/2006/relationships/image" Target="../media/image8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image" Target="../media/image100.emf"/><Relationship Id="rId3" Type="http://schemas.openxmlformats.org/officeDocument/2006/relationships/image" Target="../media/image90.emf"/><Relationship Id="rId7" Type="http://schemas.openxmlformats.org/officeDocument/2006/relationships/image" Target="../media/image94.emf"/><Relationship Id="rId12" Type="http://schemas.openxmlformats.org/officeDocument/2006/relationships/image" Target="../media/image99.emf"/><Relationship Id="rId2" Type="http://schemas.openxmlformats.org/officeDocument/2006/relationships/image" Target="../media/image89.emf"/><Relationship Id="rId16" Type="http://schemas.openxmlformats.org/officeDocument/2006/relationships/image" Target="../media/image103.emf"/><Relationship Id="rId1" Type="http://schemas.openxmlformats.org/officeDocument/2006/relationships/image" Target="../media/image88.emf"/><Relationship Id="rId6" Type="http://schemas.openxmlformats.org/officeDocument/2006/relationships/image" Target="../media/image93.emf"/><Relationship Id="rId11" Type="http://schemas.openxmlformats.org/officeDocument/2006/relationships/image" Target="../media/image98.emf"/><Relationship Id="rId5" Type="http://schemas.openxmlformats.org/officeDocument/2006/relationships/image" Target="../media/image92.emf"/><Relationship Id="rId15" Type="http://schemas.openxmlformats.org/officeDocument/2006/relationships/image" Target="../media/image102.emf"/><Relationship Id="rId10" Type="http://schemas.openxmlformats.org/officeDocument/2006/relationships/image" Target="../media/image97.emf"/><Relationship Id="rId4" Type="http://schemas.openxmlformats.org/officeDocument/2006/relationships/image" Target="../media/image91.emf"/><Relationship Id="rId9" Type="http://schemas.openxmlformats.org/officeDocument/2006/relationships/image" Target="../media/image96.emf"/><Relationship Id="rId14" Type="http://schemas.openxmlformats.org/officeDocument/2006/relationships/image" Target="../media/image101.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2.emf"/><Relationship Id="rId13" Type="http://schemas.openxmlformats.org/officeDocument/2006/relationships/image" Target="../media/image117.wmf"/><Relationship Id="rId3" Type="http://schemas.openxmlformats.org/officeDocument/2006/relationships/image" Target="../media/image107.emf"/><Relationship Id="rId7" Type="http://schemas.openxmlformats.org/officeDocument/2006/relationships/image" Target="../media/image111.emf"/><Relationship Id="rId12" Type="http://schemas.openxmlformats.org/officeDocument/2006/relationships/image" Target="../media/image116.wmf"/><Relationship Id="rId2" Type="http://schemas.openxmlformats.org/officeDocument/2006/relationships/image" Target="../media/image106.emf"/><Relationship Id="rId1" Type="http://schemas.openxmlformats.org/officeDocument/2006/relationships/image" Target="../media/image105.emf"/><Relationship Id="rId6" Type="http://schemas.openxmlformats.org/officeDocument/2006/relationships/image" Target="../media/image110.emf"/><Relationship Id="rId11" Type="http://schemas.openxmlformats.org/officeDocument/2006/relationships/image" Target="../media/image115.emf"/><Relationship Id="rId5" Type="http://schemas.openxmlformats.org/officeDocument/2006/relationships/image" Target="../media/image109.emf"/><Relationship Id="rId10" Type="http://schemas.openxmlformats.org/officeDocument/2006/relationships/image" Target="../media/image114.emf"/><Relationship Id="rId4" Type="http://schemas.openxmlformats.org/officeDocument/2006/relationships/image" Target="../media/image108.wmf"/><Relationship Id="rId9" Type="http://schemas.openxmlformats.org/officeDocument/2006/relationships/image" Target="../media/image11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20.wmf"/><Relationship Id="rId7" Type="http://schemas.openxmlformats.org/officeDocument/2006/relationships/image" Target="../media/image123.wmf"/><Relationship Id="rId12" Type="http://schemas.openxmlformats.org/officeDocument/2006/relationships/image" Target="../media/image128.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2.wmf"/><Relationship Id="rId11" Type="http://schemas.openxmlformats.org/officeDocument/2006/relationships/image" Target="../media/image127.wmf"/><Relationship Id="rId5" Type="http://schemas.openxmlformats.org/officeDocument/2006/relationships/image" Target="../media/image117.wmf"/><Relationship Id="rId10" Type="http://schemas.openxmlformats.org/officeDocument/2006/relationships/image" Target="../media/image126.wmf"/><Relationship Id="rId4" Type="http://schemas.openxmlformats.org/officeDocument/2006/relationships/image" Target="../media/image121.wmf"/><Relationship Id="rId9" Type="http://schemas.openxmlformats.org/officeDocument/2006/relationships/image" Target="../media/image12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3.wmf"/><Relationship Id="rId4" Type="http://schemas.openxmlformats.org/officeDocument/2006/relationships/image" Target="../media/image13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1.emf"/><Relationship Id="rId3" Type="http://schemas.openxmlformats.org/officeDocument/2006/relationships/image" Target="../media/image136.emf"/><Relationship Id="rId7" Type="http://schemas.openxmlformats.org/officeDocument/2006/relationships/image" Target="../media/image140.emf"/><Relationship Id="rId2" Type="http://schemas.openxmlformats.org/officeDocument/2006/relationships/image" Target="../media/image135.emf"/><Relationship Id="rId1" Type="http://schemas.openxmlformats.org/officeDocument/2006/relationships/image" Target="../media/image134.emf"/><Relationship Id="rId6" Type="http://schemas.openxmlformats.org/officeDocument/2006/relationships/image" Target="../media/image139.emf"/><Relationship Id="rId5" Type="http://schemas.openxmlformats.org/officeDocument/2006/relationships/image" Target="../media/image138.emf"/><Relationship Id="rId10" Type="http://schemas.openxmlformats.org/officeDocument/2006/relationships/image" Target="../media/image143.emf"/><Relationship Id="rId4" Type="http://schemas.openxmlformats.org/officeDocument/2006/relationships/image" Target="../media/image137.emf"/><Relationship Id="rId9" Type="http://schemas.openxmlformats.org/officeDocument/2006/relationships/image" Target="../media/image14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image" Target="../media/image146.emf"/><Relationship Id="rId7" Type="http://schemas.openxmlformats.org/officeDocument/2006/relationships/image" Target="../media/image150.emf"/><Relationship Id="rId12" Type="http://schemas.openxmlformats.org/officeDocument/2006/relationships/image" Target="../media/image155.wmf"/><Relationship Id="rId2" Type="http://schemas.openxmlformats.org/officeDocument/2006/relationships/image" Target="../media/image145.emf"/><Relationship Id="rId1" Type="http://schemas.openxmlformats.org/officeDocument/2006/relationships/image" Target="../media/image144.emf"/><Relationship Id="rId6" Type="http://schemas.openxmlformats.org/officeDocument/2006/relationships/image" Target="../media/image149.emf"/><Relationship Id="rId11" Type="http://schemas.openxmlformats.org/officeDocument/2006/relationships/image" Target="../media/image154.emf"/><Relationship Id="rId5" Type="http://schemas.openxmlformats.org/officeDocument/2006/relationships/image" Target="../media/image148.emf"/><Relationship Id="rId10" Type="http://schemas.openxmlformats.org/officeDocument/2006/relationships/image" Target="../media/image153.wmf"/><Relationship Id="rId4" Type="http://schemas.openxmlformats.org/officeDocument/2006/relationships/image" Target="../media/image147.emf"/><Relationship Id="rId9" Type="http://schemas.openxmlformats.org/officeDocument/2006/relationships/image" Target="../media/image15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57.emf"/><Relationship Id="rId1" Type="http://schemas.openxmlformats.org/officeDocument/2006/relationships/image" Target="../media/image15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e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wmf"/><Relationship Id="rId4"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5" Type="http://schemas.openxmlformats.org/officeDocument/2006/relationships/image" Target="../media/image39.wmf"/><Relationship Id="rId4"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image" Target="../media/image52.emf"/><Relationship Id="rId3" Type="http://schemas.openxmlformats.org/officeDocument/2006/relationships/image" Target="../media/image42.wmf"/><Relationship Id="rId7" Type="http://schemas.openxmlformats.org/officeDocument/2006/relationships/image" Target="../media/image46.emf"/><Relationship Id="rId12" Type="http://schemas.openxmlformats.org/officeDocument/2006/relationships/image" Target="../media/image51.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emf"/><Relationship Id="rId11" Type="http://schemas.openxmlformats.org/officeDocument/2006/relationships/image" Target="../media/image50.e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emf"/><Relationship Id="rId14" Type="http://schemas.openxmlformats.org/officeDocument/2006/relationships/image" Target="../media/image53.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5.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0" Type="http://schemas.openxmlformats.org/officeDocument/2006/relationships/image" Target="../media/image63.emf"/><Relationship Id="rId4" Type="http://schemas.openxmlformats.org/officeDocument/2006/relationships/image" Target="../media/image57.emf"/><Relationship Id="rId9" Type="http://schemas.openxmlformats.org/officeDocument/2006/relationships/image" Target="../media/image6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5419" cy="511486"/>
          </a:xfrm>
          <a:prstGeom prst="rect">
            <a:avLst/>
          </a:prstGeom>
        </p:spPr>
        <p:txBody>
          <a:bodyPr vert="horz" lIns="94251" tIns="47126" rIns="94251" bIns="47126" rtlCol="0"/>
          <a:lstStyle>
            <a:lvl1pPr algn="l" eaLnBrk="1" hangingPunct="1">
              <a:defRPr sz="1200">
                <a:latin typeface="Arial" charset="0"/>
                <a:ea typeface="宋体" charset="-122"/>
              </a:defRPr>
            </a:lvl1pPr>
          </a:lstStyle>
          <a:p>
            <a:pPr>
              <a:defRPr/>
            </a:pPr>
            <a:endParaRPr lang="zh-CN" altLang="en-US"/>
          </a:p>
        </p:txBody>
      </p:sp>
      <p:sp>
        <p:nvSpPr>
          <p:cNvPr id="3" name="Date Placeholder 2"/>
          <p:cNvSpPr>
            <a:spLocks noGrp="1"/>
          </p:cNvSpPr>
          <p:nvPr>
            <p:ph type="dt" sz="quarter" idx="1"/>
          </p:nvPr>
        </p:nvSpPr>
        <p:spPr>
          <a:xfrm>
            <a:off x="4022215" y="0"/>
            <a:ext cx="3075418" cy="511486"/>
          </a:xfrm>
          <a:prstGeom prst="rect">
            <a:avLst/>
          </a:prstGeom>
        </p:spPr>
        <p:txBody>
          <a:bodyPr vert="horz" lIns="94251" tIns="47126" rIns="94251" bIns="47126" rtlCol="0"/>
          <a:lstStyle>
            <a:lvl1pPr algn="r" eaLnBrk="1" hangingPunct="1">
              <a:defRPr sz="1200">
                <a:latin typeface="Arial" charset="0"/>
                <a:ea typeface="宋体" charset="-122"/>
              </a:defRPr>
            </a:lvl1pPr>
          </a:lstStyle>
          <a:p>
            <a:pPr>
              <a:defRPr/>
            </a:pPr>
            <a:fld id="{6A312CC1-52AF-4AF5-BE4C-125924465AD1}" type="datetimeFigureOut">
              <a:rPr lang="zh-CN" altLang="en-US"/>
              <a:pPr>
                <a:defRPr/>
              </a:pPr>
              <a:t>2020/2/11</a:t>
            </a:fld>
            <a:endParaRPr lang="zh-CN" altLang="en-US"/>
          </a:p>
        </p:txBody>
      </p:sp>
      <p:sp>
        <p:nvSpPr>
          <p:cNvPr id="4" name="Footer Placeholder 3"/>
          <p:cNvSpPr>
            <a:spLocks noGrp="1"/>
          </p:cNvSpPr>
          <p:nvPr>
            <p:ph type="ftr" sz="quarter" idx="2"/>
          </p:nvPr>
        </p:nvSpPr>
        <p:spPr>
          <a:xfrm>
            <a:off x="0" y="9721495"/>
            <a:ext cx="3075419" cy="511485"/>
          </a:xfrm>
          <a:prstGeom prst="rect">
            <a:avLst/>
          </a:prstGeom>
        </p:spPr>
        <p:txBody>
          <a:bodyPr vert="horz" lIns="94251" tIns="47126" rIns="94251" bIns="47126" rtlCol="0" anchor="b"/>
          <a:lstStyle>
            <a:lvl1pPr algn="l" eaLnBrk="1" hangingPunct="1">
              <a:defRPr sz="1200">
                <a:latin typeface="Arial" charset="0"/>
                <a:ea typeface="宋体" charset="-122"/>
              </a:defRPr>
            </a:lvl1pPr>
          </a:lstStyle>
          <a:p>
            <a:pPr>
              <a:defRPr/>
            </a:pPr>
            <a:endParaRPr lang="zh-CN" altLang="en-US"/>
          </a:p>
        </p:txBody>
      </p:sp>
      <p:sp>
        <p:nvSpPr>
          <p:cNvPr id="5" name="Slide Number Placeholder 4"/>
          <p:cNvSpPr>
            <a:spLocks noGrp="1"/>
          </p:cNvSpPr>
          <p:nvPr>
            <p:ph type="sldNum" sz="quarter" idx="3"/>
          </p:nvPr>
        </p:nvSpPr>
        <p:spPr>
          <a:xfrm>
            <a:off x="4022215" y="9721495"/>
            <a:ext cx="3075418" cy="511485"/>
          </a:xfrm>
          <a:prstGeom prst="rect">
            <a:avLst/>
          </a:prstGeom>
        </p:spPr>
        <p:txBody>
          <a:bodyPr vert="horz" wrap="square" lIns="94251" tIns="47126" rIns="94251" bIns="47126" numCol="1" anchor="b" anchorCtr="0" compatLnSpc="1">
            <a:prstTxWarp prst="textNoShape">
              <a:avLst/>
            </a:prstTxWarp>
          </a:bodyPr>
          <a:lstStyle>
            <a:lvl1pPr algn="r" eaLnBrk="1" hangingPunct="1">
              <a:defRPr sz="1200"/>
            </a:lvl1pPr>
          </a:lstStyle>
          <a:p>
            <a:pPr>
              <a:defRPr/>
            </a:pPr>
            <a:fld id="{EA401DB9-B12A-4DD1-9DA0-B0157A6D120F}" type="slidenum">
              <a:rPr lang="zh-CN" altLang="en-US"/>
              <a:pPr>
                <a:defRPr/>
              </a:pPr>
              <a:t>‹#›</a:t>
            </a:fld>
            <a:endParaRPr lang="zh-CN" altLang="en-US"/>
          </a:p>
        </p:txBody>
      </p:sp>
    </p:spTree>
    <p:extLst>
      <p:ext uri="{BB962C8B-B14F-4D97-AF65-F5344CB8AC3E}">
        <p14:creationId xmlns:p14="http://schemas.microsoft.com/office/powerpoint/2010/main" val="2744940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5419" cy="511486"/>
          </a:xfrm>
          <a:prstGeom prst="rect">
            <a:avLst/>
          </a:prstGeom>
          <a:noFill/>
          <a:ln w="9525">
            <a:noFill/>
            <a:miter lim="800000"/>
            <a:headEnd/>
            <a:tailEnd/>
          </a:ln>
          <a:effectLst/>
        </p:spPr>
        <p:txBody>
          <a:bodyPr vert="horz" wrap="square" lIns="94251" tIns="47126" rIns="94251" bIns="47126" numCol="1" anchor="t"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4023882" y="0"/>
            <a:ext cx="3075419" cy="511486"/>
          </a:xfrm>
          <a:prstGeom prst="rect">
            <a:avLst/>
          </a:prstGeom>
          <a:noFill/>
          <a:ln w="9525">
            <a:noFill/>
            <a:miter lim="800000"/>
            <a:headEnd/>
            <a:tailEnd/>
          </a:ln>
          <a:effectLst/>
        </p:spPr>
        <p:txBody>
          <a:bodyPr vert="horz" wrap="square" lIns="94251" tIns="47126" rIns="94251" bIns="47126" numCol="1" anchor="t"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797" y="4861564"/>
            <a:ext cx="5205709" cy="4606637"/>
          </a:xfrm>
          <a:prstGeom prst="rect">
            <a:avLst/>
          </a:prstGeom>
          <a:noFill/>
          <a:ln w="9525">
            <a:noFill/>
            <a:miter lim="800000"/>
            <a:headEnd/>
            <a:tailEnd/>
          </a:ln>
          <a:effectLst/>
        </p:spPr>
        <p:txBody>
          <a:bodyPr vert="horz" wrap="square" lIns="94251" tIns="47126" rIns="94251" bIns="4712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9723127"/>
            <a:ext cx="3075419" cy="511486"/>
          </a:xfrm>
          <a:prstGeom prst="rect">
            <a:avLst/>
          </a:prstGeom>
          <a:noFill/>
          <a:ln w="9525">
            <a:noFill/>
            <a:miter lim="800000"/>
            <a:headEnd/>
            <a:tailEnd/>
          </a:ln>
          <a:effectLst/>
        </p:spPr>
        <p:txBody>
          <a:bodyPr vert="horz" wrap="square" lIns="94251" tIns="47126" rIns="94251" bIns="47126" numCol="1" anchor="b"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023882" y="9723127"/>
            <a:ext cx="3075419" cy="511486"/>
          </a:xfrm>
          <a:prstGeom prst="rect">
            <a:avLst/>
          </a:prstGeom>
          <a:noFill/>
          <a:ln w="9525">
            <a:noFill/>
            <a:miter lim="800000"/>
            <a:headEnd/>
            <a:tailEnd/>
          </a:ln>
          <a:effectLst/>
        </p:spPr>
        <p:txBody>
          <a:bodyPr vert="horz" wrap="square" lIns="94251" tIns="47126" rIns="94251" bIns="47126"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BB359703-0E32-4737-A87E-C6769B942D58}" type="slidenum">
              <a:rPr lang="en-US" altLang="zh-CN"/>
              <a:pPr>
                <a:defRPr/>
              </a:pPr>
              <a:t>‹#›</a:t>
            </a:fld>
            <a:endParaRPr lang="en-US" altLang="zh-CN"/>
          </a:p>
        </p:txBody>
      </p:sp>
    </p:spTree>
    <p:extLst>
      <p:ext uri="{BB962C8B-B14F-4D97-AF65-F5344CB8AC3E}">
        <p14:creationId xmlns:p14="http://schemas.microsoft.com/office/powerpoint/2010/main" val="40270553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A4260BF-9681-4588-8B26-B59EE58D60EA}" type="slidenum">
              <a:rPr lang="en-US" altLang="zh-CN" smtClean="0"/>
              <a:pPr>
                <a:spcBef>
                  <a:spcPct val="0"/>
                </a:spcBef>
              </a:pPr>
              <a:t>1</a:t>
            </a:fld>
            <a:endParaRPr lang="en-US" altLang="zh-CN"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900" b="1"/>
          </a:p>
        </p:txBody>
      </p:sp>
    </p:spTree>
    <p:extLst>
      <p:ext uri="{BB962C8B-B14F-4D97-AF65-F5344CB8AC3E}">
        <p14:creationId xmlns:p14="http://schemas.microsoft.com/office/powerpoint/2010/main" val="420655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向义和，</a:t>
            </a:r>
            <a:r>
              <a:rPr lang="en-US" altLang="zh-CN" smtClean="0"/>
              <a:t>p157</a:t>
            </a:r>
            <a:r>
              <a:rPr lang="zh-CN" altLang="en-US" smtClean="0"/>
              <a:t>，多级火箭。</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52A4C7-BCE7-4815-A5EF-D506BD443FB4}" type="slidenum">
              <a:rPr lang="en-US" altLang="zh-CN" smtClean="0"/>
              <a:pPr>
                <a:spcBef>
                  <a:spcPct val="0"/>
                </a:spcBef>
              </a:pPr>
              <a:t>16</a:t>
            </a:fld>
            <a:endParaRPr lang="en-US" altLang="zh-CN" smtClean="0"/>
          </a:p>
        </p:txBody>
      </p:sp>
    </p:spTree>
    <p:extLst>
      <p:ext uri="{BB962C8B-B14F-4D97-AF65-F5344CB8AC3E}">
        <p14:creationId xmlns:p14="http://schemas.microsoft.com/office/powerpoint/2010/main" val="2250020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合外力为重力和空气阻力</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FFCE227-3E69-40B5-A69A-B943D9A2A172}" type="slidenum">
              <a:rPr lang="en-US" altLang="zh-CN" smtClean="0"/>
              <a:pPr>
                <a:spcBef>
                  <a:spcPct val="0"/>
                </a:spcBef>
              </a:pPr>
              <a:t>17</a:t>
            </a:fld>
            <a:endParaRPr lang="en-US" altLang="zh-CN" smtClean="0"/>
          </a:p>
        </p:txBody>
      </p:sp>
    </p:spTree>
    <p:extLst>
      <p:ext uri="{BB962C8B-B14F-4D97-AF65-F5344CB8AC3E}">
        <p14:creationId xmlns:p14="http://schemas.microsoft.com/office/powerpoint/2010/main" val="3681909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1B52C70-C2D0-41BA-816C-79DC1A51AC21}" type="slidenum">
              <a:rPr lang="en-US" altLang="zh-CN" smtClean="0"/>
              <a:pPr>
                <a:spcBef>
                  <a:spcPct val="0"/>
                </a:spcBef>
              </a:pPr>
              <a:t>18</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711766" y="4861564"/>
            <a:ext cx="5677439" cy="4606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远离地球大气层之外的星际空间，可认为系统不受外力作用，</a:t>
            </a:r>
          </a:p>
        </p:txBody>
      </p:sp>
    </p:spTree>
    <p:extLst>
      <p:ext uri="{BB962C8B-B14F-4D97-AF65-F5344CB8AC3E}">
        <p14:creationId xmlns:p14="http://schemas.microsoft.com/office/powerpoint/2010/main" val="266176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BD0B5F-076A-4335-A092-8B92EAC0448D}" type="slidenum">
              <a:rPr lang="en-US" altLang="zh-CN" smtClean="0"/>
              <a:pPr>
                <a:spcBef>
                  <a:spcPct val="0"/>
                </a:spcBef>
              </a:pPr>
              <a:t>19</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711766" y="4861564"/>
            <a:ext cx="5677439" cy="4606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如果考虑空气阻力和地球引力的影响，其实际速度仍可以达到发射人造地球卫星所需的速度。</a:t>
            </a:r>
          </a:p>
        </p:txBody>
      </p:sp>
    </p:spTree>
    <p:extLst>
      <p:ext uri="{BB962C8B-B14F-4D97-AF65-F5344CB8AC3E}">
        <p14:creationId xmlns:p14="http://schemas.microsoft.com/office/powerpoint/2010/main" val="2298658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50EDCCE-0FB6-4425-8193-90165DBC02C2}" type="slidenum">
              <a:rPr lang="en-US" altLang="zh-CN" smtClean="0"/>
              <a:pPr>
                <a:spcBef>
                  <a:spcPct val="0"/>
                </a:spcBef>
              </a:pPr>
              <a:t>20</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设质点在惯性系中运动</a:t>
            </a:r>
          </a:p>
        </p:txBody>
      </p:sp>
    </p:spTree>
    <p:extLst>
      <p:ext uri="{BB962C8B-B14F-4D97-AF65-F5344CB8AC3E}">
        <p14:creationId xmlns:p14="http://schemas.microsoft.com/office/powerpoint/2010/main" val="31778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353028-534D-4B92-B6DE-F2AC0D58EBF5}" type="slidenum">
              <a:rPr lang="en-US" altLang="zh-CN" smtClean="0"/>
              <a:pPr>
                <a:spcBef>
                  <a:spcPct val="0"/>
                </a:spcBef>
              </a:pPr>
              <a:t>2</a:t>
            </a:fld>
            <a:endParaRPr lang="en-US" altLang="zh-CN" smtClean="0"/>
          </a:p>
        </p:txBody>
      </p:sp>
      <p:sp>
        <p:nvSpPr>
          <p:cNvPr id="14339"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ln/>
        </p:spPr>
        <p:txBody>
          <a:bodyPr/>
          <a:lstStyle/>
          <a:p>
            <a:pPr eaLnBrk="1" hangingPunct="1">
              <a:defRPr/>
            </a:pPr>
            <a:endParaRPr lang="zh-CN" altLang="en-US" sz="2900" b="1" dirty="0">
              <a:effectLst>
                <a:outerShdw blurRad="38100" dist="38100" dir="2700000" algn="tl">
                  <a:srgbClr val="C0C0C0"/>
                </a:outerShdw>
              </a:effectLst>
              <a:ea typeface="楷体_GB2312" pitchFamily="49" charset="-122"/>
            </a:endParaRPr>
          </a:p>
          <a:p>
            <a:pPr eaLnBrk="1" hangingPunct="1">
              <a:defRPr/>
            </a:pPr>
            <a:endParaRPr lang="zh-CN" altLang="en-US" sz="2900" b="1" dirty="0"/>
          </a:p>
          <a:p>
            <a:pPr eaLnBrk="1" hangingPunct="1">
              <a:defRPr/>
            </a:pPr>
            <a:endParaRPr lang="zh-CN" altLang="zh-CN" sz="2900" b="1" dirty="0"/>
          </a:p>
        </p:txBody>
      </p:sp>
    </p:spTree>
    <p:extLst>
      <p:ext uri="{BB962C8B-B14F-4D97-AF65-F5344CB8AC3E}">
        <p14:creationId xmlns:p14="http://schemas.microsoft.com/office/powerpoint/2010/main" val="395883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844" indent="-285709">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2836" indent="-22856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969" indent="-22856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103" indent="-22856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237" indent="-22856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370" indent="-22856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8504" indent="-22856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5639" indent="-22856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EB9244-0B8C-46A6-93C5-0F40E43AD03A}" type="slidenum">
              <a:rPr lang="en-US" altLang="zh-CN" smtClean="0"/>
              <a:pPr>
                <a:spcBef>
                  <a:spcPct val="0"/>
                </a:spcBef>
              </a:pPr>
              <a:t>4</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50000"/>
              </a:spcBef>
            </a:pPr>
            <a:r>
              <a:rPr lang="zh-CN" altLang="en-US" sz="2900" b="1"/>
              <a:t>应用：</a:t>
            </a:r>
            <a:r>
              <a:rPr lang="en-US" altLang="zh-CN" sz="2900" b="1"/>
              <a:t>1</a:t>
            </a:r>
            <a:r>
              <a:rPr lang="zh-CN" altLang="en-US" sz="2900" b="1"/>
              <a:t>、作图法；</a:t>
            </a:r>
            <a:r>
              <a:rPr lang="en-US" altLang="zh-CN" sz="2900" b="1"/>
              <a:t>2</a:t>
            </a:r>
            <a:r>
              <a:rPr lang="zh-CN" altLang="en-US" sz="2900" b="1"/>
              <a:t>、分量式。</a:t>
            </a:r>
          </a:p>
          <a:p>
            <a:endParaRPr lang="en-US" altLang="zh-CN" smtClean="0"/>
          </a:p>
        </p:txBody>
      </p:sp>
    </p:spTree>
    <p:extLst>
      <p:ext uri="{BB962C8B-B14F-4D97-AF65-F5344CB8AC3E}">
        <p14:creationId xmlns:p14="http://schemas.microsoft.com/office/powerpoint/2010/main" val="2592548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向义和，</a:t>
            </a:r>
            <a:r>
              <a:rPr lang="en-US" altLang="zh-CN" dirty="0" smtClean="0"/>
              <a:t>p149</a:t>
            </a:r>
            <a:r>
              <a:rPr lang="zh-CN" altLang="en-US" dirty="0" smtClean="0"/>
              <a:t>。渡轮橡皮轮胎。火车车厢两端的缓冲器和车厢底下的减震器。脚手架下的安全网。</a:t>
            </a:r>
            <a:endParaRPr lang="en-US" altLang="zh-CN" dirty="0" smtClean="0"/>
          </a:p>
          <a:p>
            <a:r>
              <a:rPr lang="zh-CN" altLang="en-US" dirty="0" smtClean="0"/>
              <a:t>相反，打击，锻压过程，则是利用短暂的作用时间来获得巨大的冲击力。</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844" indent="-285709">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2836" indent="-22856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969" indent="-22856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103" indent="-22856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237" indent="-22856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370" indent="-22856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8504" indent="-22856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5639" indent="-22856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9006DE-00FA-4245-ABA6-B3889B300687}" type="slidenum">
              <a:rPr lang="en-US" altLang="zh-CN" smtClean="0"/>
              <a:pPr>
                <a:spcBef>
                  <a:spcPct val="0"/>
                </a:spcBef>
              </a:pPr>
              <a:t>5</a:t>
            </a:fld>
            <a:endParaRPr lang="en-US" altLang="zh-CN" smtClean="0"/>
          </a:p>
        </p:txBody>
      </p:sp>
    </p:spTree>
    <p:extLst>
      <p:ext uri="{BB962C8B-B14F-4D97-AF65-F5344CB8AC3E}">
        <p14:creationId xmlns:p14="http://schemas.microsoft.com/office/powerpoint/2010/main" val="102441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1DA5E12-0B9B-44B5-9CA4-541C3E363F70}" type="slidenum">
              <a:rPr lang="en-US" altLang="zh-CN" smtClean="0"/>
              <a:pPr>
                <a:spcBef>
                  <a:spcPct val="0"/>
                </a:spcBef>
              </a:pPr>
              <a:t>9</a:t>
            </a:fld>
            <a:endParaRPr lang="en-US" altLang="zh-CN"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900" b="1" dirty="0"/>
              <a:t>由牛顿第三定律得，</a:t>
            </a:r>
            <a:r>
              <a:rPr lang="zh-CN" altLang="en-US" sz="2900" b="1" dirty="0">
                <a:solidFill>
                  <a:srgbClr val="00FF00"/>
                </a:solidFill>
              </a:rPr>
              <a:t>系统内所有质点所受内力的矢量和为零</a:t>
            </a:r>
            <a:r>
              <a:rPr lang="zh-CN" altLang="en-US" sz="2900" b="1" dirty="0"/>
              <a:t>，得：</a:t>
            </a:r>
          </a:p>
        </p:txBody>
      </p:sp>
    </p:spTree>
    <p:extLst>
      <p:ext uri="{BB962C8B-B14F-4D97-AF65-F5344CB8AC3E}">
        <p14:creationId xmlns:p14="http://schemas.microsoft.com/office/powerpoint/2010/main" val="4197866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E437270-A3BD-4A48-A87F-8275A4CA026F}" type="slidenum">
              <a:rPr lang="en-US" altLang="zh-CN" smtClean="0"/>
              <a:pPr>
                <a:spcBef>
                  <a:spcPct val="0"/>
                </a:spcBef>
              </a:pPr>
              <a:t>10</a:t>
            </a:fld>
            <a:endParaRPr lang="en-US" altLang="zh-CN"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900" b="1" dirty="0"/>
              <a:t>表示系统在</a:t>
            </a:r>
            <a:r>
              <a:rPr lang="en-US" altLang="zh-CN" sz="3300" b="1" dirty="0" err="1"/>
              <a:t>d</a:t>
            </a:r>
            <a:r>
              <a:rPr lang="en-US" altLang="zh-CN" sz="3300" b="1" i="1" dirty="0" err="1"/>
              <a:t>t</a:t>
            </a:r>
            <a:r>
              <a:rPr lang="en-US" altLang="zh-CN" sz="2900" b="1" dirty="0"/>
              <a:t> </a:t>
            </a:r>
            <a:r>
              <a:rPr lang="zh-CN" altLang="en-US" sz="2900" b="1" dirty="0"/>
              <a:t>时间内所受合外力的总冲量等于系统在这段时间内总动量的增量。表示系统在某一段时间内所受合外力的总冲量等于系统在同一段时间内总动量的增量。</a:t>
            </a:r>
            <a:endParaRPr lang="zh-CN" altLang="en-US" sz="2500" b="1" dirty="0"/>
          </a:p>
          <a:p>
            <a:endParaRPr lang="en-US" altLang="zh-CN" sz="2900" b="1" dirty="0"/>
          </a:p>
        </p:txBody>
      </p:sp>
    </p:spTree>
    <p:extLst>
      <p:ext uri="{BB962C8B-B14F-4D97-AF65-F5344CB8AC3E}">
        <p14:creationId xmlns:p14="http://schemas.microsoft.com/office/powerpoint/2010/main" val="44549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49176D7-25EB-41C4-BE5F-F9FB785B8858}" type="slidenum">
              <a:rPr lang="en-US" altLang="zh-CN" smtClean="0"/>
              <a:pPr>
                <a:spcBef>
                  <a:spcPct val="0"/>
                </a:spcBef>
              </a:pPr>
              <a:t>11</a:t>
            </a:fld>
            <a:endParaRPr lang="en-US" altLang="zh-CN"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solidFill>
                  <a:schemeClr val="accent1"/>
                </a:solidFill>
              </a:rPr>
              <a:t>其中在地面的那部分速度为零，动量也为零</a:t>
            </a:r>
          </a:p>
        </p:txBody>
      </p:sp>
    </p:spTree>
    <p:extLst>
      <p:ext uri="{BB962C8B-B14F-4D97-AF65-F5344CB8AC3E}">
        <p14:creationId xmlns:p14="http://schemas.microsoft.com/office/powerpoint/2010/main" val="1642750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CD3E512-CA29-47EF-88DA-68369292E610}" type="slidenum">
              <a:rPr lang="en-US" altLang="zh-CN" smtClean="0"/>
              <a:pPr>
                <a:spcBef>
                  <a:spcPct val="0"/>
                </a:spcBef>
              </a:pPr>
              <a:t>13</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259916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1253" indent="-284971">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1530" indent="-227318">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99460" indent="-227318">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5743" indent="-227318">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30145"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04547"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78949"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53352" indent="-227318"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CEBAB98-EE03-4BD7-AD1E-D19078D79BD8}" type="slidenum">
              <a:rPr lang="en-US" altLang="zh-CN" smtClean="0"/>
              <a:pPr>
                <a:spcBef>
                  <a:spcPct val="0"/>
                </a:spcBef>
              </a:pPr>
              <a:t>14</a:t>
            </a:fld>
            <a:endParaRPr lang="en-US" altLang="zh-CN"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anose="05000000000000000000" pitchFamily="2" charset="2"/>
              <a:buNone/>
            </a:pPr>
            <a:r>
              <a:rPr lang="zh-CN" altLang="en-US" sz="2500" b="1">
                <a:solidFill>
                  <a:schemeClr val="folHlink"/>
                </a:solidFill>
              </a:rPr>
              <a:t>若系统所受的合外力不为零，但其在某一方向上的分量为零，此时，尽管系统的总动量不守恒，但总动量在该方向上的分量却是守恒的。</a:t>
            </a:r>
            <a:endParaRPr lang="en-US" altLang="zh-CN" sz="2500" b="1">
              <a:solidFill>
                <a:schemeClr val="folHlink"/>
              </a:solidFill>
            </a:endParaRPr>
          </a:p>
          <a:p>
            <a:pPr>
              <a:spcBef>
                <a:spcPct val="20000"/>
              </a:spcBef>
              <a:buClr>
                <a:schemeClr val="accent2"/>
              </a:buClr>
              <a:buSzPct val="80000"/>
              <a:buFont typeface="Wingdings" panose="05000000000000000000" pitchFamily="2" charset="2"/>
              <a:buNone/>
            </a:pPr>
            <a:r>
              <a:rPr lang="en-US" altLang="zh-CN" sz="2500" b="1">
                <a:solidFill>
                  <a:schemeClr val="folHlink"/>
                </a:solidFill>
              </a:rPr>
              <a:t>5,</a:t>
            </a:r>
            <a:r>
              <a:rPr lang="zh-CN" altLang="en-US" sz="2500" b="1">
                <a:solidFill>
                  <a:schemeClr val="folHlink"/>
                </a:solidFill>
              </a:rPr>
              <a:t>不但对可以用作用力和反作用力描述其相互作用发生的过程，动量守恒，而且，大量事实证明</a:t>
            </a:r>
            <a:r>
              <a:rPr lang="zh-CN" altLang="en-US" sz="2500"/>
              <a:t>对那些不能用力的概念描述的过程，例如光子与电子的碰撞、衰变、核反应等过程，</a:t>
            </a:r>
            <a:r>
              <a:rPr lang="zh-CN" altLang="en-US" sz="2500">
                <a:latin typeface="华文新魏" panose="02010800040101010101" pitchFamily="2" charset="-122"/>
                <a:ea typeface="华文新魏" panose="02010800040101010101" pitchFamily="2" charset="-122"/>
              </a:rPr>
              <a:t>实验表明：</a:t>
            </a:r>
            <a:r>
              <a:rPr lang="zh-CN" altLang="en-US" sz="2500">
                <a:solidFill>
                  <a:srgbClr val="993300"/>
                </a:solidFill>
                <a:latin typeface="华文新魏" panose="02010800040101010101" pitchFamily="2" charset="-122"/>
                <a:ea typeface="华文新魏" panose="02010800040101010101" pitchFamily="2" charset="-122"/>
              </a:rPr>
              <a:t>只要系统不受外界影响</a:t>
            </a:r>
            <a:r>
              <a:rPr lang="en-US" altLang="zh-CN" sz="2500">
                <a:solidFill>
                  <a:srgbClr val="993300"/>
                </a:solidFill>
                <a:latin typeface="华文新魏" panose="02010800040101010101" pitchFamily="2" charset="-122"/>
                <a:ea typeface="华文新魏" panose="02010800040101010101" pitchFamily="2" charset="-122"/>
              </a:rPr>
              <a:t>,</a:t>
            </a:r>
            <a:r>
              <a:rPr lang="zh-CN" altLang="en-US" sz="2500">
                <a:solidFill>
                  <a:srgbClr val="993300"/>
                </a:solidFill>
                <a:latin typeface="华文新魏" panose="02010800040101010101" pitchFamily="2" charset="-122"/>
                <a:ea typeface="华文新魏" panose="02010800040101010101" pitchFamily="2" charset="-122"/>
              </a:rPr>
              <a:t>这些过程的动量守恒。</a:t>
            </a:r>
          </a:p>
          <a:p>
            <a:pPr>
              <a:spcBef>
                <a:spcPct val="20000"/>
              </a:spcBef>
              <a:buClr>
                <a:schemeClr val="accent2"/>
              </a:buClr>
              <a:buSzPct val="80000"/>
              <a:buFont typeface="Wingdings" panose="05000000000000000000" pitchFamily="2" charset="2"/>
              <a:buNone/>
            </a:pPr>
            <a:r>
              <a:rPr lang="zh-CN" altLang="en-US" sz="2500"/>
              <a:t>物理学家对动量守恒定律具有充分信心。每当出现违反动量守恒的反常现象时，总是提出新的假设来补救，结果也总是以有所新发现而胜利告终。</a:t>
            </a:r>
          </a:p>
          <a:p>
            <a:pPr>
              <a:spcBef>
                <a:spcPct val="20000"/>
              </a:spcBef>
              <a:buClr>
                <a:schemeClr val="accent2"/>
              </a:buClr>
              <a:buSzPct val="80000"/>
              <a:buFont typeface="Wingdings" panose="05000000000000000000" pitchFamily="2" charset="2"/>
              <a:buNone/>
            </a:pPr>
            <a:r>
              <a:rPr lang="zh-CN" altLang="en-US" sz="2500"/>
              <a:t>在</a:t>
            </a:r>
            <a:r>
              <a:rPr lang="zh-CN" altLang="en-US" sz="2500" i="1">
                <a:sym typeface="Symbol" panose="05050102010706020507" pitchFamily="18" charset="2"/>
              </a:rPr>
              <a:t> </a:t>
            </a:r>
            <a:r>
              <a:rPr lang="zh-CN" altLang="en-US" sz="2500">
                <a:sym typeface="Symbol" panose="05050102010706020507" pitchFamily="18" charset="2"/>
              </a:rPr>
              <a:t>衰变中，反中微子的发现</a:t>
            </a:r>
            <a:endParaRPr lang="en-US" altLang="zh-CN" sz="2500">
              <a:sym typeface="Symbol" panose="05050102010706020507" pitchFamily="18" charset="2"/>
            </a:endParaRPr>
          </a:p>
          <a:p>
            <a:pPr>
              <a:spcBef>
                <a:spcPct val="20000"/>
              </a:spcBef>
              <a:buClr>
                <a:schemeClr val="accent2"/>
              </a:buClr>
              <a:buSzPct val="80000"/>
              <a:buFont typeface="Wingdings" panose="05000000000000000000" pitchFamily="2" charset="2"/>
              <a:buNone/>
            </a:pPr>
            <a:r>
              <a:rPr lang="zh-CN" altLang="en-US" sz="2500"/>
              <a:t>动量守恒定律和能量守恒定律以及角动量守恒定律一起成为现代物理学中的三大基本守恒定律。最初它们是牛顿定律的推论， 但后来发现它们的适用范围远远广于牛顿定律，是比牛顿定律更基础的物理规律， 是时空性质的反映。其中，动量守恒定律由空间平移不变性推出，能量守恒定律由时间平移不变性推出，而角动量守恒定律则由空间的旋转对称性推出。</a:t>
            </a:r>
          </a:p>
          <a:p>
            <a:pPr>
              <a:spcBef>
                <a:spcPct val="20000"/>
              </a:spcBef>
              <a:buClr>
                <a:schemeClr val="accent2"/>
              </a:buClr>
              <a:buSzPct val="80000"/>
              <a:buFont typeface="Wingdings" panose="05000000000000000000" pitchFamily="2" charset="2"/>
              <a:buNone/>
            </a:pPr>
            <a:endParaRPr lang="zh-CN" altLang="en-US" sz="2500"/>
          </a:p>
          <a:p>
            <a:pPr>
              <a:spcBef>
                <a:spcPct val="20000"/>
              </a:spcBef>
              <a:buClr>
                <a:schemeClr val="accent2"/>
              </a:buClr>
              <a:buSzPct val="80000"/>
              <a:buFont typeface="Wingdings" panose="05000000000000000000" pitchFamily="2" charset="2"/>
              <a:buNone/>
            </a:pPr>
            <a:r>
              <a:rPr lang="zh-CN" altLang="en-US" sz="2500"/>
              <a:t>​​</a:t>
            </a:r>
          </a:p>
          <a:p>
            <a:pPr>
              <a:spcBef>
                <a:spcPct val="20000"/>
              </a:spcBef>
              <a:buClr>
                <a:schemeClr val="accent2"/>
              </a:buClr>
              <a:buSzPct val="80000"/>
              <a:buFont typeface="Wingdings" panose="05000000000000000000" pitchFamily="2" charset="2"/>
              <a:buNone/>
            </a:pPr>
            <a:endParaRPr lang="zh-CN" altLang="en-US" sz="2500" b="1">
              <a:solidFill>
                <a:schemeClr val="folHlink"/>
              </a:solidFill>
            </a:endParaRPr>
          </a:p>
          <a:p>
            <a:endParaRPr lang="en-US" altLang="zh-CN" smtClean="0"/>
          </a:p>
        </p:txBody>
      </p:sp>
    </p:spTree>
    <p:extLst>
      <p:ext uri="{BB962C8B-B14F-4D97-AF65-F5344CB8AC3E}">
        <p14:creationId xmlns:p14="http://schemas.microsoft.com/office/powerpoint/2010/main" val="329467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C5827D2-C863-4888-9176-1F0A64277861}" type="slidenum">
              <a:rPr lang="en-US" altLang="zh-CN"/>
              <a:pPr>
                <a:defRPr/>
              </a:pPr>
              <a:t>‹#›</a:t>
            </a:fld>
            <a:endParaRPr lang="en-US" altLang="zh-CN"/>
          </a:p>
        </p:txBody>
      </p:sp>
    </p:spTree>
    <p:extLst>
      <p:ext uri="{BB962C8B-B14F-4D97-AF65-F5344CB8AC3E}">
        <p14:creationId xmlns:p14="http://schemas.microsoft.com/office/powerpoint/2010/main" val="347970096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0D93C3-2355-4A79-9073-E728B9624FDF}" type="slidenum">
              <a:rPr lang="en-US" altLang="zh-CN"/>
              <a:pPr>
                <a:defRPr/>
              </a:pPr>
              <a:t>‹#›</a:t>
            </a:fld>
            <a:endParaRPr lang="en-US" altLang="zh-CN"/>
          </a:p>
        </p:txBody>
      </p:sp>
    </p:spTree>
    <p:extLst>
      <p:ext uri="{BB962C8B-B14F-4D97-AF65-F5344CB8AC3E}">
        <p14:creationId xmlns:p14="http://schemas.microsoft.com/office/powerpoint/2010/main" val="88632052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BB81ED-AD7F-4568-93F5-056A52789799}" type="slidenum">
              <a:rPr lang="en-US" altLang="zh-CN"/>
              <a:pPr>
                <a:defRPr/>
              </a:pPr>
              <a:t>‹#›</a:t>
            </a:fld>
            <a:endParaRPr lang="en-US" altLang="zh-CN"/>
          </a:p>
        </p:txBody>
      </p:sp>
    </p:spTree>
    <p:extLst>
      <p:ext uri="{BB962C8B-B14F-4D97-AF65-F5344CB8AC3E}">
        <p14:creationId xmlns:p14="http://schemas.microsoft.com/office/powerpoint/2010/main" val="3358411566"/>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 descr="banner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988"/>
            <a:ext cx="91440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57788"/>
            <a:ext cx="1800225"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2"/>
          <p:cNvSpPr>
            <a:spLocks noChangeArrowheads="1"/>
          </p:cNvSpPr>
          <p:nvPr/>
        </p:nvSpPr>
        <p:spPr bwMode="auto">
          <a:xfrm>
            <a:off x="971550" y="2239963"/>
            <a:ext cx="7200900" cy="53975"/>
          </a:xfrm>
          <a:prstGeom prst="roundRect">
            <a:avLst>
              <a:gd name="adj" fmla="val 50000"/>
            </a:avLst>
          </a:prstGeom>
          <a:gradFill rotWithShape="0">
            <a:gsLst>
              <a:gs pos="0">
                <a:srgbClr val="EFFFFF"/>
              </a:gs>
              <a:gs pos="50000">
                <a:srgbClr val="FF0000"/>
              </a:gs>
              <a:gs pos="100000">
                <a:srgbClr val="E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113130" tIns="56565" rIns="113130" bIns="56565" anchor="ctr"/>
          <a:lstStyle>
            <a:lvl1pPr defTabSz="1133475" eaLnBrk="0" hangingPunct="0">
              <a:defRPr>
                <a:solidFill>
                  <a:schemeClr val="tx1"/>
                </a:solidFill>
                <a:latin typeface="Arial" panose="020B0604020202020204" pitchFamily="34" charset="0"/>
                <a:ea typeface="宋体" panose="02010600030101010101" pitchFamily="2" charset="-122"/>
              </a:defRPr>
            </a:lvl1pPr>
            <a:lvl2pPr marL="742950" indent="-285750" defTabSz="1133475" eaLnBrk="0" hangingPunct="0">
              <a:defRPr>
                <a:solidFill>
                  <a:schemeClr val="tx1"/>
                </a:solidFill>
                <a:latin typeface="Arial" panose="020B0604020202020204" pitchFamily="34" charset="0"/>
                <a:ea typeface="宋体" panose="02010600030101010101" pitchFamily="2" charset="-122"/>
              </a:defRPr>
            </a:lvl2pPr>
            <a:lvl3pPr marL="1143000" indent="-228600" defTabSz="1133475" eaLnBrk="0" hangingPunct="0">
              <a:defRPr>
                <a:solidFill>
                  <a:schemeClr val="tx1"/>
                </a:solidFill>
                <a:latin typeface="Arial" panose="020B0604020202020204" pitchFamily="34" charset="0"/>
                <a:ea typeface="宋体" panose="02010600030101010101" pitchFamily="2" charset="-122"/>
              </a:defRPr>
            </a:lvl3pPr>
            <a:lvl4pPr marL="1600200" indent="-228600" defTabSz="1133475" eaLnBrk="0" hangingPunct="0">
              <a:defRPr>
                <a:solidFill>
                  <a:schemeClr val="tx1"/>
                </a:solidFill>
                <a:latin typeface="Arial" panose="020B0604020202020204" pitchFamily="34" charset="0"/>
                <a:ea typeface="宋体" panose="02010600030101010101" pitchFamily="2" charset="-122"/>
              </a:defRPr>
            </a:lvl4pPr>
            <a:lvl5pPr marL="2057400" indent="-228600" defTabSz="1133475" eaLnBrk="0" hangingPunct="0">
              <a:defRPr>
                <a:solidFill>
                  <a:schemeClr val="tx1"/>
                </a:solidFill>
                <a:latin typeface="Arial" panose="020B0604020202020204" pitchFamily="34" charset="0"/>
                <a:ea typeface="宋体" panose="02010600030101010101" pitchFamily="2" charset="-122"/>
              </a:defRPr>
            </a:lvl5pPr>
            <a:lvl6pPr marL="25146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1334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00" smtClean="0">
              <a:solidFill>
                <a:srgbClr val="00246C"/>
              </a:solidFill>
              <a:ea typeface="黑体" panose="02010609060101010101" pitchFamily="49" charset="-122"/>
            </a:endParaRPr>
          </a:p>
        </p:txBody>
      </p:sp>
      <p:sp>
        <p:nvSpPr>
          <p:cNvPr id="2" name="标题 1"/>
          <p:cNvSpPr>
            <a:spLocks noGrp="1"/>
          </p:cNvSpPr>
          <p:nvPr>
            <p:ph type="ctrTitle"/>
          </p:nvPr>
        </p:nvSpPr>
        <p:spPr>
          <a:xfrm>
            <a:off x="0" y="1052736"/>
            <a:ext cx="9144000" cy="1470025"/>
          </a:xfrm>
        </p:spPr>
        <p:txBody>
          <a:bodyPr>
            <a:noAutofit/>
          </a:bodyPr>
          <a:lstStyle>
            <a:lvl1pPr algn="ctr">
              <a:defRPr sz="5400" b="1" baseline="0">
                <a:solidFill>
                  <a:srgbClr val="002060"/>
                </a:solidFill>
                <a:effectLst>
                  <a:outerShdw blurRad="38100" dist="38100" dir="2700000" algn="tl">
                    <a:srgbClr val="000000">
                      <a:alpha val="43137"/>
                    </a:srgbClr>
                  </a:outerShdw>
                </a:effectLst>
                <a:latin typeface="Times New Roman" pitchFamily="18" charset="0"/>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1" baseline="0">
                <a:solidFill>
                  <a:schemeClr val="tx1"/>
                </a:solidFill>
                <a:effectLst>
                  <a:outerShdw blurRad="38100" dist="38100" dir="2700000" algn="tl">
                    <a:srgbClr val="000000">
                      <a:alpha val="43137"/>
                    </a:srgbClr>
                  </a:outerShdw>
                </a:effectLst>
                <a:latin typeface="Times New Roman" pitchFamily="18" charset="0"/>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5D37301D-0EE8-40E9-A5B3-584A0F545183}" type="datetime1">
              <a:rPr lang="zh-CN" altLang="en-US"/>
              <a:pPr>
                <a:defRPr/>
              </a:pPr>
              <a:t>2020/2/11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A5C4F9B-9366-458B-B5EE-31120C444B9D}" type="slidenum">
              <a:rPr lang="zh-CN" altLang="en-US"/>
              <a:pPr>
                <a:defRPr/>
              </a:pPr>
              <a:t>‹#›</a:t>
            </a:fld>
            <a:endParaRPr lang="zh-CN" altLang="en-US"/>
          </a:p>
        </p:txBody>
      </p:sp>
    </p:spTree>
    <p:extLst>
      <p:ext uri="{BB962C8B-B14F-4D97-AF65-F5344CB8AC3E}">
        <p14:creationId xmlns:p14="http://schemas.microsoft.com/office/powerpoint/2010/main" val="910409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87E8CFD-CC3E-40F7-8537-D3F9DD8C90E5}" type="datetime1">
              <a:rPr lang="zh-CN" altLang="en-US"/>
              <a:pPr>
                <a:defRPr/>
              </a:pPr>
              <a:t>2020/2/11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325D65C-8379-49CC-8986-7CB2B771524C}" type="slidenum">
              <a:rPr lang="zh-CN" altLang="en-US"/>
              <a:pPr>
                <a:defRPr/>
              </a:pPr>
              <a:t>‹#›</a:t>
            </a:fld>
            <a:endParaRPr lang="zh-CN" altLang="en-US"/>
          </a:p>
        </p:txBody>
      </p:sp>
    </p:spTree>
    <p:extLst>
      <p:ext uri="{BB962C8B-B14F-4D97-AF65-F5344CB8AC3E}">
        <p14:creationId xmlns:p14="http://schemas.microsoft.com/office/powerpoint/2010/main" val="3305359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F9BE74C-F130-443A-A49A-65EB8F85E49C}" type="datetime1">
              <a:rPr lang="zh-CN" altLang="en-US"/>
              <a:pPr>
                <a:defRPr/>
              </a:pPr>
              <a:t>2020/2/11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624243-7DAF-4887-A6D1-53295939B16F}" type="slidenum">
              <a:rPr lang="zh-CN" altLang="en-US"/>
              <a:pPr>
                <a:defRPr/>
              </a:pPr>
              <a:t>‹#›</a:t>
            </a:fld>
            <a:endParaRPr lang="zh-CN" altLang="en-US"/>
          </a:p>
        </p:txBody>
      </p:sp>
    </p:spTree>
    <p:extLst>
      <p:ext uri="{BB962C8B-B14F-4D97-AF65-F5344CB8AC3E}">
        <p14:creationId xmlns:p14="http://schemas.microsoft.com/office/powerpoint/2010/main" val="3041360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F544969-2A7B-439F-9BA0-9F5D84C303A1}" type="datetime1">
              <a:rPr lang="zh-CN" altLang="en-US"/>
              <a:pPr>
                <a:defRPr/>
              </a:pPr>
              <a:t>2020/2/11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2FF467-7236-4D2D-AFCB-507DD654ACE8}" type="slidenum">
              <a:rPr lang="zh-CN" altLang="en-US"/>
              <a:pPr>
                <a:defRPr/>
              </a:pPr>
              <a:t>‹#›</a:t>
            </a:fld>
            <a:endParaRPr lang="zh-CN" altLang="en-US"/>
          </a:p>
        </p:txBody>
      </p:sp>
    </p:spTree>
    <p:extLst>
      <p:ext uri="{BB962C8B-B14F-4D97-AF65-F5344CB8AC3E}">
        <p14:creationId xmlns:p14="http://schemas.microsoft.com/office/powerpoint/2010/main" val="1580643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AB52B91-0FCE-4A81-B376-58C035C4737E}" type="datetime1">
              <a:rPr lang="zh-CN" altLang="en-US"/>
              <a:pPr>
                <a:defRPr/>
              </a:pPr>
              <a:t>2020/2/11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C93E83-91BE-4F4C-B296-5E09B9A2BE4A}" type="slidenum">
              <a:rPr lang="zh-CN" altLang="en-US"/>
              <a:pPr>
                <a:defRPr/>
              </a:pPr>
              <a:t>‹#›</a:t>
            </a:fld>
            <a:endParaRPr lang="zh-CN" altLang="en-US"/>
          </a:p>
        </p:txBody>
      </p:sp>
    </p:spTree>
    <p:extLst>
      <p:ext uri="{BB962C8B-B14F-4D97-AF65-F5344CB8AC3E}">
        <p14:creationId xmlns:p14="http://schemas.microsoft.com/office/powerpoint/2010/main" val="1288113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defRPr>
            </a:lvl1p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E651872-1757-463A-A9A5-71D668BAB116}" type="datetime1">
              <a:rPr lang="zh-CN" altLang="en-US"/>
              <a:pPr>
                <a:defRPr/>
              </a:pPr>
              <a:t>2020/2/11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AFB349E-CA9F-4681-92E8-3ED963FE8827}" type="slidenum">
              <a:rPr lang="zh-CN" altLang="en-US"/>
              <a:pPr>
                <a:defRPr/>
              </a:pPr>
              <a:t>‹#›</a:t>
            </a:fld>
            <a:endParaRPr lang="zh-CN" altLang="en-US"/>
          </a:p>
        </p:txBody>
      </p:sp>
    </p:spTree>
    <p:extLst>
      <p:ext uri="{BB962C8B-B14F-4D97-AF65-F5344CB8AC3E}">
        <p14:creationId xmlns:p14="http://schemas.microsoft.com/office/powerpoint/2010/main" val="3286146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99B4F7-0D1B-49EB-871D-B6120AC36F1A}" type="datetime1">
              <a:rPr lang="zh-CN" altLang="en-US"/>
              <a:pPr>
                <a:defRPr/>
              </a:pPr>
              <a:t>2020/2/11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4D75BAF-219D-4025-A238-83D2470A1ED1}" type="slidenum">
              <a:rPr lang="zh-CN" altLang="en-US"/>
              <a:pPr>
                <a:defRPr/>
              </a:pPr>
              <a:t>‹#›</a:t>
            </a:fld>
            <a:endParaRPr lang="zh-CN" altLang="en-US"/>
          </a:p>
        </p:txBody>
      </p:sp>
    </p:spTree>
    <p:extLst>
      <p:ext uri="{BB962C8B-B14F-4D97-AF65-F5344CB8AC3E}">
        <p14:creationId xmlns:p14="http://schemas.microsoft.com/office/powerpoint/2010/main" val="624753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DB6FF2-1590-46A2-B0DC-78C4E9E3703E}" type="datetime1">
              <a:rPr lang="zh-CN" altLang="en-US"/>
              <a:pPr>
                <a:defRPr/>
              </a:pPr>
              <a:t>2020/2/11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537EC7B-9783-4D9B-97FF-69EB125809CC}" type="slidenum">
              <a:rPr lang="zh-CN" altLang="en-US"/>
              <a:pPr>
                <a:defRPr/>
              </a:pPr>
              <a:t>‹#›</a:t>
            </a:fld>
            <a:endParaRPr lang="zh-CN" altLang="en-US"/>
          </a:p>
        </p:txBody>
      </p:sp>
    </p:spTree>
    <p:extLst>
      <p:ext uri="{BB962C8B-B14F-4D97-AF65-F5344CB8AC3E}">
        <p14:creationId xmlns:p14="http://schemas.microsoft.com/office/powerpoint/2010/main" val="34392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82F357-FD22-45E0-A1B3-8AB8EB316D85}" type="slidenum">
              <a:rPr lang="en-US" altLang="zh-CN"/>
              <a:pPr>
                <a:defRPr/>
              </a:pPr>
              <a:t>‹#›</a:t>
            </a:fld>
            <a:endParaRPr lang="en-US" altLang="zh-CN"/>
          </a:p>
        </p:txBody>
      </p:sp>
    </p:spTree>
    <p:extLst>
      <p:ext uri="{BB962C8B-B14F-4D97-AF65-F5344CB8AC3E}">
        <p14:creationId xmlns:p14="http://schemas.microsoft.com/office/powerpoint/2010/main" val="1838995120"/>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6345334-6E23-4109-BD21-3FC7FDE56783}" type="datetime1">
              <a:rPr lang="zh-CN" altLang="en-US"/>
              <a:pPr>
                <a:defRPr/>
              </a:pPr>
              <a:t>2020/2/11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06E0F-73C7-492D-9E43-0A40D5F1D221}" type="slidenum">
              <a:rPr lang="zh-CN" altLang="en-US"/>
              <a:pPr>
                <a:defRPr/>
              </a:pPr>
              <a:t>‹#›</a:t>
            </a:fld>
            <a:endParaRPr lang="zh-CN" altLang="en-US"/>
          </a:p>
        </p:txBody>
      </p:sp>
    </p:spTree>
    <p:extLst>
      <p:ext uri="{BB962C8B-B14F-4D97-AF65-F5344CB8AC3E}">
        <p14:creationId xmlns:p14="http://schemas.microsoft.com/office/powerpoint/2010/main" val="1324782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511DA0A-2FF7-4342-9FF9-7D719ED546E7}" type="datetime1">
              <a:rPr lang="zh-CN" altLang="en-US"/>
              <a:pPr>
                <a:defRPr/>
              </a:pPr>
              <a:t>2020/2/11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63C01B4-F2A1-4FB0-A0B9-D536FE9A7630}" type="slidenum">
              <a:rPr lang="zh-CN" altLang="en-US"/>
              <a:pPr>
                <a:defRPr/>
              </a:pPr>
              <a:t>‹#›</a:t>
            </a:fld>
            <a:endParaRPr lang="zh-CN" altLang="en-US"/>
          </a:p>
        </p:txBody>
      </p:sp>
    </p:spTree>
    <p:extLst>
      <p:ext uri="{BB962C8B-B14F-4D97-AF65-F5344CB8AC3E}">
        <p14:creationId xmlns:p14="http://schemas.microsoft.com/office/powerpoint/2010/main" val="4103618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61143" y="3524750"/>
            <a:ext cx="6723225" cy="1589593"/>
          </a:xfrm>
          <a:prstGeom prst="rect">
            <a:avLst/>
          </a:prstGeom>
        </p:spPr>
        <p:txBody>
          <a:bodyPr lIns="79681" tIns="39840" rIns="79681" bIns="39840"/>
          <a:lstStyle>
            <a:lvl1pPr marL="0" indent="0" algn="ctr">
              <a:buNone/>
              <a:defRPr/>
            </a:lvl1pPr>
            <a:lvl2pPr marL="398404" indent="0" algn="ctr">
              <a:buNone/>
              <a:defRPr/>
            </a:lvl2pPr>
            <a:lvl3pPr marL="796808" indent="0" algn="ctr">
              <a:buNone/>
              <a:defRPr/>
            </a:lvl3pPr>
            <a:lvl4pPr marL="1195212" indent="0" algn="ctr">
              <a:buNone/>
              <a:defRPr/>
            </a:lvl4pPr>
            <a:lvl5pPr marL="1593616" indent="0" algn="ctr">
              <a:buNone/>
              <a:defRPr/>
            </a:lvl5pPr>
            <a:lvl6pPr marL="1992020" indent="0" algn="ctr">
              <a:buNone/>
              <a:defRPr/>
            </a:lvl6pPr>
            <a:lvl7pPr marL="2390424" indent="0" algn="ctr">
              <a:buNone/>
              <a:defRPr/>
            </a:lvl7pPr>
            <a:lvl8pPr marL="2788829" indent="0" algn="ctr">
              <a:buNone/>
              <a:defRPr/>
            </a:lvl8pPr>
            <a:lvl9pPr marL="3187233" indent="0" algn="ctr">
              <a:buNone/>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Rectangle 8"/>
          <p:cNvSpPr>
            <a:spLocks noGrp="1" noChangeArrowheads="1"/>
          </p:cNvSpPr>
          <p:nvPr>
            <p:ph type="sldNum" sz="quarter" idx="10"/>
          </p:nvPr>
        </p:nvSpPr>
        <p:spPr/>
        <p:txBody>
          <a:bodyPr/>
          <a:lstStyle>
            <a:lvl1pPr>
              <a:defRPr/>
            </a:lvl1pPr>
          </a:lstStyle>
          <a:p>
            <a:pPr>
              <a:defRPr/>
            </a:pPr>
            <a:fld id="{A6095E2D-A7B3-4B96-8A6F-F683CD09FDC6}" type="slidenum">
              <a:rPr lang="zh-CN" altLang="en-US"/>
              <a:pPr>
                <a:defRPr/>
              </a:pPr>
              <a:t>‹#›</a:t>
            </a:fld>
            <a:endParaRPr lang="zh-CN" altLang="en-US"/>
          </a:p>
        </p:txBody>
      </p:sp>
    </p:spTree>
    <p:extLst>
      <p:ext uri="{BB962C8B-B14F-4D97-AF65-F5344CB8AC3E}">
        <p14:creationId xmlns:p14="http://schemas.microsoft.com/office/powerpoint/2010/main" val="199857390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pPr>
              <a:defRPr/>
            </a:pPr>
            <a:fld id="{CD82692D-627A-4E3C-9159-E57EA57C3B37}" type="slidenum">
              <a:rPr lang="zh-CN" altLang="en-US"/>
              <a:pPr>
                <a:defRPr/>
              </a:pPr>
              <a:t>‹#›</a:t>
            </a:fld>
            <a:endParaRPr lang="zh-CN" altLang="en-US"/>
          </a:p>
        </p:txBody>
      </p:sp>
    </p:spTree>
    <p:extLst>
      <p:ext uri="{BB962C8B-B14F-4D97-AF65-F5344CB8AC3E}">
        <p14:creationId xmlns:p14="http://schemas.microsoft.com/office/powerpoint/2010/main" val="306398541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EA01EE-B14B-4A58-857F-629BC7FCF552}" type="datetime1">
              <a:rPr lang="zh-CN" altLang="en-US"/>
              <a:pPr>
                <a:defRPr/>
              </a:pPr>
              <a:t>2020/2/11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2D3CCFA-A611-44B9-9D23-0048E2EFCB14}" type="slidenum">
              <a:rPr lang="zh-CN" altLang="en-US"/>
              <a:pPr>
                <a:defRPr/>
              </a:pPr>
              <a:t>‹#›</a:t>
            </a:fld>
            <a:endParaRPr lang="zh-CN" altLang="en-US"/>
          </a:p>
        </p:txBody>
      </p:sp>
    </p:spTree>
    <p:extLst>
      <p:ext uri="{BB962C8B-B14F-4D97-AF65-F5344CB8AC3E}">
        <p14:creationId xmlns:p14="http://schemas.microsoft.com/office/powerpoint/2010/main" val="3106363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6932" y="275013"/>
            <a:ext cx="8230138" cy="585154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3"/>
          <p:cNvSpPr>
            <a:spLocks noGrp="1" noChangeArrowheads="1"/>
          </p:cNvSpPr>
          <p:nvPr>
            <p:ph type="sldNum" sz="quarter" idx="10"/>
          </p:nvPr>
        </p:nvSpPr>
        <p:spPr/>
        <p:txBody>
          <a:bodyPr/>
          <a:lstStyle>
            <a:lvl1pPr>
              <a:defRPr/>
            </a:lvl1pPr>
          </a:lstStyle>
          <a:p>
            <a:pPr>
              <a:defRPr/>
            </a:pPr>
            <a:fld id="{93130B88-8241-42A6-952A-8F7282EF702E}" type="slidenum">
              <a:rPr lang="en-US" altLang="zh-CN"/>
              <a:pPr>
                <a:defRPr/>
              </a:pPr>
              <a:t>‹#›</a:t>
            </a:fld>
            <a:endParaRPr lang="en-US" altLang="zh-CN"/>
          </a:p>
        </p:txBody>
      </p:sp>
    </p:spTree>
    <p:extLst>
      <p:ext uri="{BB962C8B-B14F-4D97-AF65-F5344CB8AC3E}">
        <p14:creationId xmlns:p14="http://schemas.microsoft.com/office/powerpoint/2010/main" val="22444147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4F3CC74-D870-4853-99AA-FACF398C9949}" type="slidenum">
              <a:rPr lang="en-US" altLang="zh-CN"/>
              <a:pPr>
                <a:defRPr/>
              </a:pPr>
              <a:t>‹#›</a:t>
            </a:fld>
            <a:endParaRPr lang="en-US" altLang="zh-CN"/>
          </a:p>
        </p:txBody>
      </p:sp>
    </p:spTree>
    <p:extLst>
      <p:ext uri="{BB962C8B-B14F-4D97-AF65-F5344CB8AC3E}">
        <p14:creationId xmlns:p14="http://schemas.microsoft.com/office/powerpoint/2010/main" val="173899727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FD4C1FA-E6D1-41BC-BE8A-EE0628AA48E1}" type="slidenum">
              <a:rPr lang="en-US" altLang="zh-CN"/>
              <a:pPr>
                <a:defRPr/>
              </a:pPr>
              <a:t>‹#›</a:t>
            </a:fld>
            <a:endParaRPr lang="en-US" altLang="zh-CN"/>
          </a:p>
        </p:txBody>
      </p:sp>
    </p:spTree>
    <p:extLst>
      <p:ext uri="{BB962C8B-B14F-4D97-AF65-F5344CB8AC3E}">
        <p14:creationId xmlns:p14="http://schemas.microsoft.com/office/powerpoint/2010/main" val="314864388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FCCB277-A865-45F6-B359-50BADF4F9097}" type="slidenum">
              <a:rPr lang="en-US" altLang="zh-CN"/>
              <a:pPr>
                <a:defRPr/>
              </a:pPr>
              <a:t>‹#›</a:t>
            </a:fld>
            <a:endParaRPr lang="en-US" altLang="zh-CN"/>
          </a:p>
        </p:txBody>
      </p:sp>
    </p:spTree>
    <p:extLst>
      <p:ext uri="{BB962C8B-B14F-4D97-AF65-F5344CB8AC3E}">
        <p14:creationId xmlns:p14="http://schemas.microsoft.com/office/powerpoint/2010/main" val="185808011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4B9F41F-B77F-4EDE-A60A-F72CC775D487}" type="slidenum">
              <a:rPr lang="en-US" altLang="zh-CN"/>
              <a:pPr>
                <a:defRPr/>
              </a:pPr>
              <a:t>‹#›</a:t>
            </a:fld>
            <a:endParaRPr lang="en-US" altLang="zh-CN"/>
          </a:p>
        </p:txBody>
      </p:sp>
    </p:spTree>
    <p:extLst>
      <p:ext uri="{BB962C8B-B14F-4D97-AF65-F5344CB8AC3E}">
        <p14:creationId xmlns:p14="http://schemas.microsoft.com/office/powerpoint/2010/main" val="288940337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010400" y="6381750"/>
            <a:ext cx="2133600" cy="476250"/>
          </a:xfrm>
        </p:spPr>
        <p:txBody>
          <a:bodyPr/>
          <a:lstStyle>
            <a:lvl1pPr>
              <a:defRPr sz="1800">
                <a:solidFill>
                  <a:schemeClr val="accent2"/>
                </a:solidFill>
              </a:defRPr>
            </a:lvl1pPr>
          </a:lstStyle>
          <a:p>
            <a:pPr>
              <a:defRPr/>
            </a:pPr>
            <a:fld id="{90592956-1464-40C0-8171-7448A3191557}" type="slidenum">
              <a:rPr lang="en-US" altLang="zh-CN"/>
              <a:pPr>
                <a:defRPr/>
              </a:pPr>
              <a:t>‹#›</a:t>
            </a:fld>
            <a:endParaRPr lang="en-US" altLang="zh-CN"/>
          </a:p>
        </p:txBody>
      </p:sp>
    </p:spTree>
    <p:extLst>
      <p:ext uri="{BB962C8B-B14F-4D97-AF65-F5344CB8AC3E}">
        <p14:creationId xmlns:p14="http://schemas.microsoft.com/office/powerpoint/2010/main" val="372914020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BF659D2-BFEA-43A1-8D43-1537C2420229}" type="slidenum">
              <a:rPr lang="en-US" altLang="zh-CN"/>
              <a:pPr>
                <a:defRPr/>
              </a:pPr>
              <a:t>‹#›</a:t>
            </a:fld>
            <a:endParaRPr lang="en-US" altLang="zh-CN"/>
          </a:p>
        </p:txBody>
      </p:sp>
    </p:spTree>
    <p:extLst>
      <p:ext uri="{BB962C8B-B14F-4D97-AF65-F5344CB8AC3E}">
        <p14:creationId xmlns:p14="http://schemas.microsoft.com/office/powerpoint/2010/main" val="1496035465"/>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8B67FCB-2B98-4B00-8EB8-7E1195296CF2}" type="slidenum">
              <a:rPr lang="en-US" altLang="zh-CN"/>
              <a:pPr>
                <a:defRPr/>
              </a:pPr>
              <a:t>‹#›</a:t>
            </a:fld>
            <a:endParaRPr lang="en-US" altLang="zh-CN"/>
          </a:p>
        </p:txBody>
      </p:sp>
    </p:spTree>
    <p:extLst>
      <p:ext uri="{BB962C8B-B14F-4D97-AF65-F5344CB8AC3E}">
        <p14:creationId xmlns:p14="http://schemas.microsoft.com/office/powerpoint/2010/main" val="201217349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61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361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36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92DE883-7375-4F11-BA47-1BE10742D50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70" r:id="rId1"/>
    <p:sldLayoutId id="2147484671" r:id="rId2"/>
    <p:sldLayoutId id="2147484672" r:id="rId3"/>
    <p:sldLayoutId id="2147484673" r:id="rId4"/>
    <p:sldLayoutId id="2147484674" r:id="rId5"/>
    <p:sldLayoutId id="2147484675" r:id="rId6"/>
    <p:sldLayoutId id="2147484690" r:id="rId7"/>
    <p:sldLayoutId id="2147484676" r:id="rId8"/>
    <p:sldLayoutId id="2147484677" r:id="rId9"/>
    <p:sldLayoutId id="2147484678" r:id="rId10"/>
    <p:sldLayoutId id="2147484679" r:id="rId11"/>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6988"/>
            <a:ext cx="9144000" cy="86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250825" y="-14288"/>
            <a:ext cx="7920038" cy="83661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2"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effectLst/>
                <a:latin typeface="+mn-lt"/>
                <a:ea typeface="+mn-ea"/>
              </a:defRPr>
            </a:lvl1pPr>
          </a:lstStyle>
          <a:p>
            <a:pPr>
              <a:defRPr/>
            </a:pPr>
            <a:fld id="{50EA0049-49F1-4639-9205-F8C3B457A749}" type="datetime1">
              <a:rPr lang="zh-CN" altLang="en-US"/>
              <a:pPr>
                <a:defRPr/>
              </a:pPr>
              <a:t>2020/2/11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b="0">
                <a:solidFill>
                  <a:srgbClr val="898989"/>
                </a:solidFill>
                <a:effectLst/>
                <a:latin typeface="Arial" charset="0"/>
                <a:ea typeface="黑体" pitchFamily="49" charset="-122"/>
              </a:defRPr>
            </a:lvl1pPr>
          </a:lstStyle>
          <a:p>
            <a:pPr>
              <a:defRPr/>
            </a:pPr>
            <a:endParaRPr lang="zh-CN" altLang="en-US"/>
          </a:p>
        </p:txBody>
      </p:sp>
      <p:sp>
        <p:nvSpPr>
          <p:cNvPr id="6" name="灯片编号占位符 5"/>
          <p:cNvSpPr>
            <a:spLocks noGrp="1"/>
          </p:cNvSpPr>
          <p:nvPr>
            <p:ph type="sldNum" sz="quarter" idx="4"/>
          </p:nvPr>
        </p:nvSpPr>
        <p:spPr>
          <a:xfrm>
            <a:off x="6975475" y="644842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b="1">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defRPr>
            </a:lvl1pPr>
          </a:lstStyle>
          <a:p>
            <a:pPr>
              <a:defRPr/>
            </a:pPr>
            <a:fld id="{9A9F3968-030F-4DF8-9C9C-6D806B7CCA31}" type="slidenum">
              <a:rPr lang="zh-CN" altLang="en-US"/>
              <a:pPr>
                <a:defRPr/>
              </a:pPr>
              <a:t>‹#›</a:t>
            </a:fld>
            <a:endParaRPr lang="zh-CN" altLang="en-US"/>
          </a:p>
        </p:txBody>
      </p:sp>
      <p:pic>
        <p:nvPicPr>
          <p:cNvPr id="2056" name="Picture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4838" y="-26988"/>
            <a:ext cx="919162" cy="86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92" r:id="rId1"/>
    <p:sldLayoutId id="2147484680" r:id="rId2"/>
    <p:sldLayoutId id="2147484681" r:id="rId3"/>
    <p:sldLayoutId id="2147484682" r:id="rId4"/>
    <p:sldLayoutId id="2147484683" r:id="rId5"/>
    <p:sldLayoutId id="2147484684" r:id="rId6"/>
    <p:sldLayoutId id="2147484685" r:id="rId7"/>
    <p:sldLayoutId id="2147484686" r:id="rId8"/>
    <p:sldLayoutId id="2147484687" r:id="rId9"/>
    <p:sldLayoutId id="2147484688" r:id="rId10"/>
    <p:sldLayoutId id="2147484693" r:id="rId11"/>
    <p:sldLayoutId id="2147484694" r:id="rId12"/>
    <p:sldLayoutId id="2147484689" r:id="rId13"/>
    <p:sldLayoutId id="214748469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rgbClr val="FFFF00"/>
          </a:solidFill>
          <a:effectLst>
            <a:outerShdw blurRad="38100" dist="38100" dir="2700000" algn="tl">
              <a:srgbClr val="000000">
                <a:alpha val="43137"/>
              </a:srgbClr>
            </a:outerShdw>
          </a:effectLst>
          <a:latin typeface="Georgia" pitchFamily="18" charset="0"/>
          <a:ea typeface="微软雅黑" pitchFamily="34" charset="-122"/>
          <a:cs typeface="微软雅黑"/>
        </a:defRPr>
      </a:lvl1pPr>
      <a:lvl2pPr algn="l" rtl="0" eaLnBrk="0" fontAlgn="base" hangingPunct="0">
        <a:spcBef>
          <a:spcPct val="0"/>
        </a:spcBef>
        <a:spcAft>
          <a:spcPct val="0"/>
        </a:spcAft>
        <a:defRPr sz="3600" b="1">
          <a:solidFill>
            <a:srgbClr val="FFFF00"/>
          </a:solidFill>
          <a:latin typeface="Georgia" pitchFamily="18" charset="0"/>
          <a:ea typeface="微软雅黑" pitchFamily="34" charset="-122"/>
          <a:cs typeface="微软雅黑"/>
        </a:defRPr>
      </a:lvl2pPr>
      <a:lvl3pPr algn="l" rtl="0" eaLnBrk="0" fontAlgn="base" hangingPunct="0">
        <a:spcBef>
          <a:spcPct val="0"/>
        </a:spcBef>
        <a:spcAft>
          <a:spcPct val="0"/>
        </a:spcAft>
        <a:defRPr sz="3600" b="1">
          <a:solidFill>
            <a:srgbClr val="FFFF00"/>
          </a:solidFill>
          <a:latin typeface="Georgia" pitchFamily="18" charset="0"/>
          <a:ea typeface="微软雅黑" pitchFamily="34" charset="-122"/>
          <a:cs typeface="微软雅黑"/>
        </a:defRPr>
      </a:lvl3pPr>
      <a:lvl4pPr algn="l" rtl="0" eaLnBrk="0" fontAlgn="base" hangingPunct="0">
        <a:spcBef>
          <a:spcPct val="0"/>
        </a:spcBef>
        <a:spcAft>
          <a:spcPct val="0"/>
        </a:spcAft>
        <a:defRPr sz="3600" b="1">
          <a:solidFill>
            <a:srgbClr val="FFFF00"/>
          </a:solidFill>
          <a:latin typeface="Georgia" pitchFamily="18" charset="0"/>
          <a:ea typeface="微软雅黑" pitchFamily="34" charset="-122"/>
          <a:cs typeface="微软雅黑"/>
        </a:defRPr>
      </a:lvl4pPr>
      <a:lvl5pPr algn="l" rtl="0" eaLnBrk="0" fontAlgn="base" hangingPunct="0">
        <a:spcBef>
          <a:spcPct val="0"/>
        </a:spcBef>
        <a:spcAft>
          <a:spcPct val="0"/>
        </a:spcAft>
        <a:defRPr sz="3600" b="1">
          <a:solidFill>
            <a:srgbClr val="FFFF00"/>
          </a:solidFill>
          <a:latin typeface="Georgia" pitchFamily="18" charset="0"/>
          <a:ea typeface="微软雅黑" pitchFamily="34" charset="-122"/>
          <a:cs typeface="微软雅黑"/>
        </a:defRPr>
      </a:lvl5pPr>
      <a:lvl6pPr marL="457200" algn="l" rtl="0" eaLnBrk="1" fontAlgn="base" hangingPunct="1">
        <a:spcBef>
          <a:spcPct val="0"/>
        </a:spcBef>
        <a:spcAft>
          <a:spcPct val="0"/>
        </a:spcAft>
        <a:defRPr sz="3600" b="1">
          <a:solidFill>
            <a:srgbClr val="FFFF00"/>
          </a:solidFill>
          <a:latin typeface="黑体" pitchFamily="49" charset="-122"/>
          <a:ea typeface="黑体" pitchFamily="49" charset="-122"/>
        </a:defRPr>
      </a:lvl6pPr>
      <a:lvl7pPr marL="914400" algn="l" rtl="0" eaLnBrk="1" fontAlgn="base" hangingPunct="1">
        <a:spcBef>
          <a:spcPct val="0"/>
        </a:spcBef>
        <a:spcAft>
          <a:spcPct val="0"/>
        </a:spcAft>
        <a:defRPr sz="3600" b="1">
          <a:solidFill>
            <a:srgbClr val="FFFF00"/>
          </a:solidFill>
          <a:latin typeface="黑体" pitchFamily="49" charset="-122"/>
          <a:ea typeface="黑体" pitchFamily="49" charset="-122"/>
        </a:defRPr>
      </a:lvl7pPr>
      <a:lvl8pPr marL="1371600" algn="l" rtl="0" eaLnBrk="1" fontAlgn="base" hangingPunct="1">
        <a:spcBef>
          <a:spcPct val="0"/>
        </a:spcBef>
        <a:spcAft>
          <a:spcPct val="0"/>
        </a:spcAft>
        <a:defRPr sz="3600" b="1">
          <a:solidFill>
            <a:srgbClr val="FFFF00"/>
          </a:solidFill>
          <a:latin typeface="黑体" pitchFamily="49" charset="-122"/>
          <a:ea typeface="黑体" pitchFamily="49" charset="-122"/>
        </a:defRPr>
      </a:lvl8pPr>
      <a:lvl9pPr marL="1828800" algn="l" rtl="0" eaLnBrk="1" fontAlgn="base" hangingPunct="1">
        <a:spcBef>
          <a:spcPct val="0"/>
        </a:spcBef>
        <a:spcAft>
          <a:spcPct val="0"/>
        </a:spcAft>
        <a:defRPr sz="3600" b="1">
          <a:solidFill>
            <a:srgbClr val="FFFF00"/>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b="1" kern="1200">
          <a:solidFill>
            <a:schemeClr val="tx1"/>
          </a:solidFill>
          <a:latin typeface="Georgia" pitchFamily="18" charset="0"/>
          <a:ea typeface="微软雅黑" pitchFamily="34" charset="-122"/>
          <a:cs typeface="微软雅黑"/>
        </a:defRPr>
      </a:lvl1pPr>
      <a:lvl2pPr marL="742950" indent="-285750" algn="l" rtl="0" eaLnBrk="0" fontAlgn="base" hangingPunct="0">
        <a:spcBef>
          <a:spcPct val="20000"/>
        </a:spcBef>
        <a:spcAft>
          <a:spcPct val="0"/>
        </a:spcAft>
        <a:buFont typeface="Arial" panose="020B0604020202020204" pitchFamily="34" charset="0"/>
        <a:buChar char="–"/>
        <a:defRPr sz="2800" b="1" kern="1200">
          <a:solidFill>
            <a:schemeClr val="tx1"/>
          </a:solidFill>
          <a:latin typeface="Georgia" pitchFamily="18" charset="0"/>
          <a:ea typeface="微软雅黑" pitchFamily="34" charset="-122"/>
          <a:cs typeface="微软雅黑"/>
        </a:defRPr>
      </a:lvl2pPr>
      <a:lvl3pPr marL="1143000" indent="-228600" algn="l" rtl="0" eaLnBrk="0" fontAlgn="base" hangingPunct="0">
        <a:spcBef>
          <a:spcPct val="20000"/>
        </a:spcBef>
        <a:spcAft>
          <a:spcPct val="0"/>
        </a:spcAft>
        <a:buFont typeface="Arial" panose="020B0604020202020204" pitchFamily="34" charset="0"/>
        <a:buChar char="•"/>
        <a:defRPr sz="2400" b="1" kern="1200">
          <a:solidFill>
            <a:schemeClr val="tx1"/>
          </a:solidFill>
          <a:latin typeface="Georgia" pitchFamily="18" charset="0"/>
          <a:ea typeface="微软雅黑" pitchFamily="34" charset="-122"/>
          <a:cs typeface="微软雅黑"/>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Georgia" pitchFamily="18" charset="0"/>
          <a:ea typeface="微软雅黑" pitchFamily="34" charset="-122"/>
          <a:cs typeface="微软雅黑"/>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Georgia" pitchFamily="18" charset="0"/>
          <a:ea typeface="微软雅黑" pitchFamily="34" charset="-122"/>
          <a:cs typeface="微软雅黑"/>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1.xml"/><Relationship Id="rId21" Type="http://schemas.openxmlformats.org/officeDocument/2006/relationships/image" Target="../media/image12.emf"/><Relationship Id="rId7" Type="http://schemas.openxmlformats.org/officeDocument/2006/relationships/image" Target="../media/image5.wmf"/><Relationship Id="rId12" Type="http://schemas.openxmlformats.org/officeDocument/2006/relationships/oleObject" Target="../embeddings/oleObject5.bin"/><Relationship Id="rId17" Type="http://schemas.openxmlformats.org/officeDocument/2006/relationships/image" Target="../media/image10.emf"/><Relationship Id="rId25" Type="http://schemas.openxmlformats.org/officeDocument/2006/relationships/image" Target="../media/image14.e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6.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24" Type="http://schemas.openxmlformats.org/officeDocument/2006/relationships/oleObject" Target="../embeddings/oleObject11.bin"/><Relationship Id="rId5" Type="http://schemas.openxmlformats.org/officeDocument/2006/relationships/image" Target="../media/image4.wmf"/><Relationship Id="rId15" Type="http://schemas.openxmlformats.org/officeDocument/2006/relationships/image" Target="../media/image9.emf"/><Relationship Id="rId23" Type="http://schemas.openxmlformats.org/officeDocument/2006/relationships/image" Target="../media/image13.emf"/><Relationship Id="rId28" Type="http://schemas.openxmlformats.org/officeDocument/2006/relationships/oleObject" Target="../embeddings/oleObject13.bin"/><Relationship Id="rId10" Type="http://schemas.openxmlformats.org/officeDocument/2006/relationships/oleObject" Target="../embeddings/oleObject4.bin"/><Relationship Id="rId19" Type="http://schemas.openxmlformats.org/officeDocument/2006/relationships/image" Target="../media/image11.emf"/><Relationship Id="rId31" Type="http://schemas.openxmlformats.org/officeDocument/2006/relationships/image" Target="../media/image17.wmf"/><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5.wmf"/><Relationship Id="rId30" Type="http://schemas.openxmlformats.org/officeDocument/2006/relationships/oleObject" Target="../embeddings/oleObject14.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9.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66.bin"/><Relationship Id="rId5" Type="http://schemas.openxmlformats.org/officeDocument/2006/relationships/image" Target="../media/image68.emf"/><Relationship Id="rId4" Type="http://schemas.openxmlformats.org/officeDocument/2006/relationships/oleObject" Target="../embeddings/oleObject6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4.emf"/><Relationship Id="rId3" Type="http://schemas.openxmlformats.org/officeDocument/2006/relationships/notesSlide" Target="../notesSlides/notesSlide7.xml"/><Relationship Id="rId7" Type="http://schemas.openxmlformats.org/officeDocument/2006/relationships/image" Target="../media/image71.emf"/><Relationship Id="rId12"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68.bin"/><Relationship Id="rId11" Type="http://schemas.openxmlformats.org/officeDocument/2006/relationships/image" Target="../media/image73.emf"/><Relationship Id="rId5" Type="http://schemas.openxmlformats.org/officeDocument/2006/relationships/image" Target="../media/image70.e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72.emf"/></Relationships>
</file>

<file path=ppt/slides/_rels/slide12.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77.bin"/><Relationship Id="rId18" Type="http://schemas.openxmlformats.org/officeDocument/2006/relationships/image" Target="../media/image82.e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79.emf"/><Relationship Id="rId17"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image" Target="../media/image81.emf"/><Relationship Id="rId1" Type="http://schemas.openxmlformats.org/officeDocument/2006/relationships/vmlDrawing" Target="../drawings/vmlDrawing12.vml"/><Relationship Id="rId6" Type="http://schemas.openxmlformats.org/officeDocument/2006/relationships/image" Target="../media/image76.e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78.emf"/><Relationship Id="rId4" Type="http://schemas.openxmlformats.org/officeDocument/2006/relationships/image" Target="../media/image75.emf"/><Relationship Id="rId9" Type="http://schemas.openxmlformats.org/officeDocument/2006/relationships/oleObject" Target="../embeddings/oleObject75.bin"/><Relationship Id="rId14" Type="http://schemas.openxmlformats.org/officeDocument/2006/relationships/image" Target="../media/image80.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8.xml"/><Relationship Id="rId7" Type="http://schemas.openxmlformats.org/officeDocument/2006/relationships/image" Target="../media/image84.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81.bin"/><Relationship Id="rId11" Type="http://schemas.openxmlformats.org/officeDocument/2006/relationships/image" Target="../media/image86.emf"/><Relationship Id="rId5" Type="http://schemas.openxmlformats.org/officeDocument/2006/relationships/image" Target="../media/image83.e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8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87.emf"/><Relationship Id="rId4" Type="http://schemas.openxmlformats.org/officeDocument/2006/relationships/oleObject" Target="../embeddings/oleObject84.bin"/></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90.bin"/><Relationship Id="rId18" Type="http://schemas.openxmlformats.org/officeDocument/2006/relationships/image" Target="../media/image95.emf"/><Relationship Id="rId26" Type="http://schemas.openxmlformats.org/officeDocument/2006/relationships/image" Target="../media/image99.emf"/><Relationship Id="rId3" Type="http://schemas.openxmlformats.org/officeDocument/2006/relationships/oleObject" Target="../embeddings/oleObject85.bin"/><Relationship Id="rId21" Type="http://schemas.openxmlformats.org/officeDocument/2006/relationships/oleObject" Target="../embeddings/oleObject94.bin"/><Relationship Id="rId34" Type="http://schemas.openxmlformats.org/officeDocument/2006/relationships/image" Target="../media/image103.emf"/><Relationship Id="rId7" Type="http://schemas.openxmlformats.org/officeDocument/2006/relationships/oleObject" Target="../embeddings/oleObject87.bin"/><Relationship Id="rId12" Type="http://schemas.openxmlformats.org/officeDocument/2006/relationships/image" Target="../media/image92.emf"/><Relationship Id="rId17" Type="http://schemas.openxmlformats.org/officeDocument/2006/relationships/oleObject" Target="../embeddings/oleObject92.bin"/><Relationship Id="rId25" Type="http://schemas.openxmlformats.org/officeDocument/2006/relationships/oleObject" Target="../embeddings/oleObject96.bin"/><Relationship Id="rId33" Type="http://schemas.openxmlformats.org/officeDocument/2006/relationships/oleObject" Target="../embeddings/oleObject100.bin"/><Relationship Id="rId2" Type="http://schemas.openxmlformats.org/officeDocument/2006/relationships/slideLayout" Target="../slideLayouts/slideLayout7.xml"/><Relationship Id="rId16" Type="http://schemas.openxmlformats.org/officeDocument/2006/relationships/image" Target="../media/image94.emf"/><Relationship Id="rId20" Type="http://schemas.openxmlformats.org/officeDocument/2006/relationships/image" Target="../media/image96.emf"/><Relationship Id="rId29" Type="http://schemas.openxmlformats.org/officeDocument/2006/relationships/oleObject" Target="../embeddings/oleObject98.bin"/><Relationship Id="rId1" Type="http://schemas.openxmlformats.org/officeDocument/2006/relationships/vmlDrawing" Target="../drawings/vmlDrawing15.vml"/><Relationship Id="rId6" Type="http://schemas.openxmlformats.org/officeDocument/2006/relationships/image" Target="../media/image89.emf"/><Relationship Id="rId11" Type="http://schemas.openxmlformats.org/officeDocument/2006/relationships/oleObject" Target="../embeddings/oleObject89.bin"/><Relationship Id="rId24" Type="http://schemas.openxmlformats.org/officeDocument/2006/relationships/image" Target="../media/image98.emf"/><Relationship Id="rId32" Type="http://schemas.openxmlformats.org/officeDocument/2006/relationships/image" Target="../media/image102.emf"/><Relationship Id="rId5" Type="http://schemas.openxmlformats.org/officeDocument/2006/relationships/oleObject" Target="../embeddings/oleObject86.bin"/><Relationship Id="rId15" Type="http://schemas.openxmlformats.org/officeDocument/2006/relationships/oleObject" Target="../embeddings/oleObject91.bin"/><Relationship Id="rId23" Type="http://schemas.openxmlformats.org/officeDocument/2006/relationships/oleObject" Target="../embeddings/oleObject95.bin"/><Relationship Id="rId28" Type="http://schemas.openxmlformats.org/officeDocument/2006/relationships/image" Target="../media/image100.emf"/><Relationship Id="rId10" Type="http://schemas.openxmlformats.org/officeDocument/2006/relationships/image" Target="../media/image91.emf"/><Relationship Id="rId19" Type="http://schemas.openxmlformats.org/officeDocument/2006/relationships/oleObject" Target="../embeddings/oleObject93.bin"/><Relationship Id="rId31" Type="http://schemas.openxmlformats.org/officeDocument/2006/relationships/oleObject" Target="../embeddings/oleObject99.bin"/><Relationship Id="rId4" Type="http://schemas.openxmlformats.org/officeDocument/2006/relationships/image" Target="../media/image88.emf"/><Relationship Id="rId9" Type="http://schemas.openxmlformats.org/officeDocument/2006/relationships/oleObject" Target="../embeddings/oleObject88.bin"/><Relationship Id="rId14" Type="http://schemas.openxmlformats.org/officeDocument/2006/relationships/image" Target="../media/image93.emf"/><Relationship Id="rId22" Type="http://schemas.openxmlformats.org/officeDocument/2006/relationships/image" Target="../media/image97.emf"/><Relationship Id="rId27" Type="http://schemas.openxmlformats.org/officeDocument/2006/relationships/oleObject" Target="../embeddings/oleObject97.bin"/><Relationship Id="rId30" Type="http://schemas.openxmlformats.org/officeDocument/2006/relationships/image" Target="../media/image101.emf"/><Relationship Id="rId8" Type="http://schemas.openxmlformats.org/officeDocument/2006/relationships/image" Target="../media/image90.emf"/></Relationships>
</file>

<file path=ppt/slides/_rels/slide16.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09.emf"/><Relationship Id="rId18" Type="http://schemas.openxmlformats.org/officeDocument/2006/relationships/oleObject" Target="../embeddings/oleObject108.bin"/><Relationship Id="rId26" Type="http://schemas.openxmlformats.org/officeDocument/2006/relationships/oleObject" Target="../embeddings/oleObject112.bin"/><Relationship Id="rId3" Type="http://schemas.openxmlformats.org/officeDocument/2006/relationships/notesSlide" Target="../notesSlides/notesSlide11.xml"/><Relationship Id="rId21" Type="http://schemas.openxmlformats.org/officeDocument/2006/relationships/image" Target="../media/image113.wmf"/><Relationship Id="rId7" Type="http://schemas.openxmlformats.org/officeDocument/2006/relationships/image" Target="../media/image106.emf"/><Relationship Id="rId12" Type="http://schemas.openxmlformats.org/officeDocument/2006/relationships/oleObject" Target="../embeddings/oleObject105.bin"/><Relationship Id="rId17" Type="http://schemas.openxmlformats.org/officeDocument/2006/relationships/image" Target="../media/image111.emf"/><Relationship Id="rId25" Type="http://schemas.openxmlformats.org/officeDocument/2006/relationships/image" Target="../media/image115.emf"/><Relationship Id="rId2" Type="http://schemas.openxmlformats.org/officeDocument/2006/relationships/slideLayout" Target="../slideLayouts/slideLayout7.xml"/><Relationship Id="rId16" Type="http://schemas.openxmlformats.org/officeDocument/2006/relationships/oleObject" Target="../embeddings/oleObject107.bin"/><Relationship Id="rId20" Type="http://schemas.openxmlformats.org/officeDocument/2006/relationships/oleObject" Target="../embeddings/oleObject109.bin"/><Relationship Id="rId29" Type="http://schemas.openxmlformats.org/officeDocument/2006/relationships/image" Target="../media/image117.wmf"/><Relationship Id="rId1" Type="http://schemas.openxmlformats.org/officeDocument/2006/relationships/vmlDrawing" Target="../drawings/vmlDrawing16.vml"/><Relationship Id="rId6" Type="http://schemas.openxmlformats.org/officeDocument/2006/relationships/oleObject" Target="../embeddings/oleObject102.bin"/><Relationship Id="rId11" Type="http://schemas.openxmlformats.org/officeDocument/2006/relationships/image" Target="../media/image108.wmf"/><Relationship Id="rId24" Type="http://schemas.openxmlformats.org/officeDocument/2006/relationships/oleObject" Target="../embeddings/oleObject111.bin"/><Relationship Id="rId5" Type="http://schemas.openxmlformats.org/officeDocument/2006/relationships/image" Target="../media/image105.emf"/><Relationship Id="rId15" Type="http://schemas.openxmlformats.org/officeDocument/2006/relationships/image" Target="../media/image110.emf"/><Relationship Id="rId23" Type="http://schemas.openxmlformats.org/officeDocument/2006/relationships/image" Target="../media/image114.emf"/><Relationship Id="rId28" Type="http://schemas.openxmlformats.org/officeDocument/2006/relationships/oleObject" Target="../embeddings/oleObject113.bin"/><Relationship Id="rId10" Type="http://schemas.openxmlformats.org/officeDocument/2006/relationships/oleObject" Target="../embeddings/oleObject104.bin"/><Relationship Id="rId19" Type="http://schemas.openxmlformats.org/officeDocument/2006/relationships/image" Target="../media/image112.emf"/><Relationship Id="rId4" Type="http://schemas.openxmlformats.org/officeDocument/2006/relationships/oleObject" Target="../embeddings/oleObject101.bin"/><Relationship Id="rId9" Type="http://schemas.openxmlformats.org/officeDocument/2006/relationships/image" Target="../media/image107.emf"/><Relationship Id="rId14" Type="http://schemas.openxmlformats.org/officeDocument/2006/relationships/oleObject" Target="../embeddings/oleObject106.bin"/><Relationship Id="rId22" Type="http://schemas.openxmlformats.org/officeDocument/2006/relationships/oleObject" Target="../embeddings/oleObject110.bin"/><Relationship Id="rId27" Type="http://schemas.openxmlformats.org/officeDocument/2006/relationships/image" Target="../media/image116.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17.wmf"/><Relationship Id="rId18" Type="http://schemas.openxmlformats.org/officeDocument/2006/relationships/oleObject" Target="../embeddings/oleObject121.bin"/><Relationship Id="rId26" Type="http://schemas.openxmlformats.org/officeDocument/2006/relationships/oleObject" Target="../embeddings/oleObject125.bin"/><Relationship Id="rId3" Type="http://schemas.openxmlformats.org/officeDocument/2006/relationships/notesSlide" Target="../notesSlides/notesSlide12.xml"/><Relationship Id="rId21" Type="http://schemas.openxmlformats.org/officeDocument/2006/relationships/image" Target="../media/image125.wmf"/><Relationship Id="rId7" Type="http://schemas.openxmlformats.org/officeDocument/2006/relationships/image" Target="../media/image119.wmf"/><Relationship Id="rId12" Type="http://schemas.openxmlformats.org/officeDocument/2006/relationships/oleObject" Target="../embeddings/oleObject118.bin"/><Relationship Id="rId17" Type="http://schemas.openxmlformats.org/officeDocument/2006/relationships/image" Target="../media/image123.wmf"/><Relationship Id="rId25" Type="http://schemas.openxmlformats.org/officeDocument/2006/relationships/image" Target="../media/image127.wmf"/><Relationship Id="rId2" Type="http://schemas.openxmlformats.org/officeDocument/2006/relationships/slideLayout" Target="../slideLayouts/slideLayout7.xml"/><Relationship Id="rId16" Type="http://schemas.openxmlformats.org/officeDocument/2006/relationships/oleObject" Target="../embeddings/oleObject120.bin"/><Relationship Id="rId20" Type="http://schemas.openxmlformats.org/officeDocument/2006/relationships/oleObject" Target="../embeddings/oleObject122.bin"/><Relationship Id="rId1" Type="http://schemas.openxmlformats.org/officeDocument/2006/relationships/vmlDrawing" Target="../drawings/vmlDrawing17.vml"/><Relationship Id="rId6" Type="http://schemas.openxmlformats.org/officeDocument/2006/relationships/oleObject" Target="../embeddings/oleObject115.bin"/><Relationship Id="rId11" Type="http://schemas.openxmlformats.org/officeDocument/2006/relationships/image" Target="../media/image121.wmf"/><Relationship Id="rId24" Type="http://schemas.openxmlformats.org/officeDocument/2006/relationships/oleObject" Target="../embeddings/oleObject124.bin"/><Relationship Id="rId5" Type="http://schemas.openxmlformats.org/officeDocument/2006/relationships/image" Target="../media/image118.wmf"/><Relationship Id="rId15" Type="http://schemas.openxmlformats.org/officeDocument/2006/relationships/image" Target="../media/image122.wmf"/><Relationship Id="rId23" Type="http://schemas.openxmlformats.org/officeDocument/2006/relationships/image" Target="../media/image126.wmf"/><Relationship Id="rId10" Type="http://schemas.openxmlformats.org/officeDocument/2006/relationships/oleObject" Target="../embeddings/oleObject117.bin"/><Relationship Id="rId19" Type="http://schemas.openxmlformats.org/officeDocument/2006/relationships/image" Target="../media/image124.wmf"/><Relationship Id="rId4" Type="http://schemas.openxmlformats.org/officeDocument/2006/relationships/oleObject" Target="../embeddings/oleObject114.bin"/><Relationship Id="rId9" Type="http://schemas.openxmlformats.org/officeDocument/2006/relationships/image" Target="../media/image120.wmf"/><Relationship Id="rId14" Type="http://schemas.openxmlformats.org/officeDocument/2006/relationships/oleObject" Target="../embeddings/oleObject119.bin"/><Relationship Id="rId22" Type="http://schemas.openxmlformats.org/officeDocument/2006/relationships/oleObject" Target="../embeddings/oleObject123.bin"/><Relationship Id="rId27" Type="http://schemas.openxmlformats.org/officeDocument/2006/relationships/image" Target="../media/image128.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33.wmf"/><Relationship Id="rId3" Type="http://schemas.openxmlformats.org/officeDocument/2006/relationships/notesSlide" Target="../notesSlides/notesSlide13.xml"/><Relationship Id="rId7" Type="http://schemas.openxmlformats.org/officeDocument/2006/relationships/image" Target="../media/image130.wmf"/><Relationship Id="rId12"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27.bin"/><Relationship Id="rId11" Type="http://schemas.openxmlformats.org/officeDocument/2006/relationships/image" Target="../media/image132.wmf"/><Relationship Id="rId5" Type="http://schemas.openxmlformats.org/officeDocument/2006/relationships/image" Target="../media/image129.w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31.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6.bin"/><Relationship Id="rId11" Type="http://schemas.openxmlformats.org/officeDocument/2006/relationships/image" Target="../media/image21.emf"/><Relationship Id="rId5" Type="http://schemas.openxmlformats.org/officeDocument/2006/relationships/image" Target="../media/image18.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0.e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image" Target="../media/image138.emf"/><Relationship Id="rId18" Type="http://schemas.openxmlformats.org/officeDocument/2006/relationships/oleObject" Target="../embeddings/oleObject138.bin"/><Relationship Id="rId3" Type="http://schemas.openxmlformats.org/officeDocument/2006/relationships/notesSlide" Target="../notesSlides/notesSlide14.xml"/><Relationship Id="rId21" Type="http://schemas.openxmlformats.org/officeDocument/2006/relationships/image" Target="../media/image142.emf"/><Relationship Id="rId7" Type="http://schemas.openxmlformats.org/officeDocument/2006/relationships/image" Target="../media/image135.emf"/><Relationship Id="rId12" Type="http://schemas.openxmlformats.org/officeDocument/2006/relationships/oleObject" Target="../embeddings/oleObject135.bin"/><Relationship Id="rId17" Type="http://schemas.openxmlformats.org/officeDocument/2006/relationships/image" Target="../media/image140.emf"/><Relationship Id="rId2" Type="http://schemas.openxmlformats.org/officeDocument/2006/relationships/slideLayout" Target="../slideLayouts/slideLayout7.xml"/><Relationship Id="rId16" Type="http://schemas.openxmlformats.org/officeDocument/2006/relationships/oleObject" Target="../embeddings/oleObject137.bin"/><Relationship Id="rId20" Type="http://schemas.openxmlformats.org/officeDocument/2006/relationships/oleObject" Target="../embeddings/oleObject139.bin"/><Relationship Id="rId1" Type="http://schemas.openxmlformats.org/officeDocument/2006/relationships/vmlDrawing" Target="../drawings/vmlDrawing19.vml"/><Relationship Id="rId6" Type="http://schemas.openxmlformats.org/officeDocument/2006/relationships/oleObject" Target="../embeddings/oleObject132.bin"/><Relationship Id="rId11" Type="http://schemas.openxmlformats.org/officeDocument/2006/relationships/image" Target="../media/image137.emf"/><Relationship Id="rId5" Type="http://schemas.openxmlformats.org/officeDocument/2006/relationships/image" Target="../media/image134.emf"/><Relationship Id="rId15" Type="http://schemas.openxmlformats.org/officeDocument/2006/relationships/image" Target="../media/image139.emf"/><Relationship Id="rId23" Type="http://schemas.openxmlformats.org/officeDocument/2006/relationships/image" Target="../media/image143.emf"/><Relationship Id="rId10" Type="http://schemas.openxmlformats.org/officeDocument/2006/relationships/oleObject" Target="../embeddings/oleObject134.bin"/><Relationship Id="rId19" Type="http://schemas.openxmlformats.org/officeDocument/2006/relationships/image" Target="../media/image141.emf"/><Relationship Id="rId4" Type="http://schemas.openxmlformats.org/officeDocument/2006/relationships/oleObject" Target="../embeddings/oleObject131.bin"/><Relationship Id="rId9" Type="http://schemas.openxmlformats.org/officeDocument/2006/relationships/image" Target="../media/image136.emf"/><Relationship Id="rId14" Type="http://schemas.openxmlformats.org/officeDocument/2006/relationships/oleObject" Target="../embeddings/oleObject136.bin"/><Relationship Id="rId22" Type="http://schemas.openxmlformats.org/officeDocument/2006/relationships/oleObject" Target="../embeddings/oleObject140.bin"/></Relationships>
</file>

<file path=ppt/slides/_rels/slide21.xml.rels><?xml version="1.0" encoding="UTF-8" standalone="yes"?>
<Relationships xmlns="http://schemas.openxmlformats.org/package/2006/relationships"><Relationship Id="rId8" Type="http://schemas.openxmlformats.org/officeDocument/2006/relationships/image" Target="../media/image146.emf"/><Relationship Id="rId13" Type="http://schemas.openxmlformats.org/officeDocument/2006/relationships/oleObject" Target="../embeddings/oleObject146.bin"/><Relationship Id="rId18" Type="http://schemas.openxmlformats.org/officeDocument/2006/relationships/image" Target="../media/image151.wmf"/><Relationship Id="rId26" Type="http://schemas.openxmlformats.org/officeDocument/2006/relationships/image" Target="../media/image155.wmf"/><Relationship Id="rId3" Type="http://schemas.openxmlformats.org/officeDocument/2006/relationships/oleObject" Target="../embeddings/oleObject141.bin"/><Relationship Id="rId21" Type="http://schemas.openxmlformats.org/officeDocument/2006/relationships/oleObject" Target="../embeddings/oleObject150.bin"/><Relationship Id="rId7" Type="http://schemas.openxmlformats.org/officeDocument/2006/relationships/oleObject" Target="../embeddings/oleObject143.bin"/><Relationship Id="rId12" Type="http://schemas.openxmlformats.org/officeDocument/2006/relationships/image" Target="../media/image148.emf"/><Relationship Id="rId17" Type="http://schemas.openxmlformats.org/officeDocument/2006/relationships/oleObject" Target="../embeddings/oleObject148.bin"/><Relationship Id="rId25" Type="http://schemas.openxmlformats.org/officeDocument/2006/relationships/oleObject" Target="../embeddings/oleObject152.bin"/><Relationship Id="rId2" Type="http://schemas.openxmlformats.org/officeDocument/2006/relationships/slideLayout" Target="../slideLayouts/slideLayout7.xml"/><Relationship Id="rId16" Type="http://schemas.openxmlformats.org/officeDocument/2006/relationships/image" Target="../media/image150.emf"/><Relationship Id="rId20" Type="http://schemas.openxmlformats.org/officeDocument/2006/relationships/image" Target="../media/image152.wmf"/><Relationship Id="rId1" Type="http://schemas.openxmlformats.org/officeDocument/2006/relationships/vmlDrawing" Target="../drawings/vmlDrawing20.vml"/><Relationship Id="rId6" Type="http://schemas.openxmlformats.org/officeDocument/2006/relationships/image" Target="../media/image145.emf"/><Relationship Id="rId11" Type="http://schemas.openxmlformats.org/officeDocument/2006/relationships/oleObject" Target="../embeddings/oleObject145.bin"/><Relationship Id="rId24" Type="http://schemas.openxmlformats.org/officeDocument/2006/relationships/image" Target="../media/image154.emf"/><Relationship Id="rId5" Type="http://schemas.openxmlformats.org/officeDocument/2006/relationships/oleObject" Target="../embeddings/oleObject142.bin"/><Relationship Id="rId15" Type="http://schemas.openxmlformats.org/officeDocument/2006/relationships/oleObject" Target="../embeddings/oleObject147.bin"/><Relationship Id="rId23" Type="http://schemas.openxmlformats.org/officeDocument/2006/relationships/oleObject" Target="../embeddings/oleObject151.bin"/><Relationship Id="rId10" Type="http://schemas.openxmlformats.org/officeDocument/2006/relationships/image" Target="../media/image147.emf"/><Relationship Id="rId19" Type="http://schemas.openxmlformats.org/officeDocument/2006/relationships/oleObject" Target="../embeddings/oleObject149.bin"/><Relationship Id="rId4" Type="http://schemas.openxmlformats.org/officeDocument/2006/relationships/image" Target="../media/image144.emf"/><Relationship Id="rId9" Type="http://schemas.openxmlformats.org/officeDocument/2006/relationships/oleObject" Target="../embeddings/oleObject144.bin"/><Relationship Id="rId14" Type="http://schemas.openxmlformats.org/officeDocument/2006/relationships/image" Target="../media/image149.emf"/><Relationship Id="rId22" Type="http://schemas.openxmlformats.org/officeDocument/2006/relationships/image" Target="../media/image15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57.emf"/><Relationship Id="rId5" Type="http://schemas.openxmlformats.org/officeDocument/2006/relationships/oleObject" Target="../embeddings/oleObject154.bin"/><Relationship Id="rId4" Type="http://schemas.openxmlformats.org/officeDocument/2006/relationships/image" Target="../media/image156.emf"/></Relationships>
</file>

<file path=ppt/slides/_rels/slide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emf"/><Relationship Id="rId5" Type="http://schemas.openxmlformats.org/officeDocument/2006/relationships/oleObject" Target="../embeddings/oleObject20.bin"/><Relationship Id="rId10" Type="http://schemas.openxmlformats.org/officeDocument/2006/relationships/image" Target="../media/image25.wmf"/><Relationship Id="rId4" Type="http://schemas.openxmlformats.org/officeDocument/2006/relationships/image" Target="../media/image22.emf"/><Relationship Id="rId9"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0.emf"/><Relationship Id="rId3" Type="http://schemas.openxmlformats.org/officeDocument/2006/relationships/notesSlide" Target="../notesSlides/notesSlide3.xml"/><Relationship Id="rId7" Type="http://schemas.openxmlformats.org/officeDocument/2006/relationships/image" Target="../media/image27.wmf"/><Relationship Id="rId12"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4.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8.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4.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9.bin"/><Relationship Id="rId11" Type="http://schemas.openxmlformats.org/officeDocument/2006/relationships/image" Target="../media/image34.emf"/><Relationship Id="rId5" Type="http://schemas.openxmlformats.org/officeDocument/2006/relationships/image" Target="../media/image31.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3.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9.wmf"/><Relationship Id="rId3" Type="http://schemas.openxmlformats.org/officeDocument/2006/relationships/audio" Target="../media/audio1.wav"/><Relationship Id="rId7" Type="http://schemas.openxmlformats.org/officeDocument/2006/relationships/image" Target="../media/image36.emf"/><Relationship Id="rId12"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3.bin"/><Relationship Id="rId11" Type="http://schemas.openxmlformats.org/officeDocument/2006/relationships/image" Target="../media/image38.emf"/><Relationship Id="rId5" Type="http://schemas.openxmlformats.org/officeDocument/2006/relationships/image" Target="../media/image35.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7.emf"/></Relationships>
</file>

<file path=ppt/slides/_rels/slide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2.bin"/><Relationship Id="rId18" Type="http://schemas.openxmlformats.org/officeDocument/2006/relationships/image" Target="../media/image47.emf"/><Relationship Id="rId26" Type="http://schemas.openxmlformats.org/officeDocument/2006/relationships/image" Target="../media/image51.emf"/><Relationship Id="rId3" Type="http://schemas.openxmlformats.org/officeDocument/2006/relationships/oleObject" Target="../embeddings/oleObject37.bin"/><Relationship Id="rId21" Type="http://schemas.openxmlformats.org/officeDocument/2006/relationships/oleObject" Target="../embeddings/oleObject46.bin"/><Relationship Id="rId7" Type="http://schemas.openxmlformats.org/officeDocument/2006/relationships/oleObject" Target="../embeddings/oleObject39.bin"/><Relationship Id="rId12" Type="http://schemas.openxmlformats.org/officeDocument/2006/relationships/image" Target="../media/image44.wmf"/><Relationship Id="rId17" Type="http://schemas.openxmlformats.org/officeDocument/2006/relationships/oleObject" Target="../embeddings/oleObject44.bin"/><Relationship Id="rId25"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46.emf"/><Relationship Id="rId20" Type="http://schemas.openxmlformats.org/officeDocument/2006/relationships/image" Target="../media/image48.emf"/><Relationship Id="rId29" Type="http://schemas.openxmlformats.org/officeDocument/2006/relationships/oleObject" Target="../embeddings/oleObject50.bin"/><Relationship Id="rId1" Type="http://schemas.openxmlformats.org/officeDocument/2006/relationships/vmlDrawing" Target="../drawings/vmlDrawing7.vml"/><Relationship Id="rId6" Type="http://schemas.openxmlformats.org/officeDocument/2006/relationships/image" Target="../media/image41.emf"/><Relationship Id="rId11" Type="http://schemas.openxmlformats.org/officeDocument/2006/relationships/oleObject" Target="../embeddings/oleObject41.bin"/><Relationship Id="rId24" Type="http://schemas.openxmlformats.org/officeDocument/2006/relationships/image" Target="../media/image50.emf"/><Relationship Id="rId5" Type="http://schemas.openxmlformats.org/officeDocument/2006/relationships/oleObject" Target="../embeddings/oleObject38.bin"/><Relationship Id="rId15" Type="http://schemas.openxmlformats.org/officeDocument/2006/relationships/oleObject" Target="../embeddings/oleObject43.bin"/><Relationship Id="rId23" Type="http://schemas.openxmlformats.org/officeDocument/2006/relationships/oleObject" Target="../embeddings/oleObject47.bin"/><Relationship Id="rId28" Type="http://schemas.openxmlformats.org/officeDocument/2006/relationships/image" Target="../media/image52.emf"/><Relationship Id="rId10" Type="http://schemas.openxmlformats.org/officeDocument/2006/relationships/image" Target="../media/image43.wmf"/><Relationship Id="rId19" Type="http://schemas.openxmlformats.org/officeDocument/2006/relationships/oleObject" Target="../embeddings/oleObject45.bin"/><Relationship Id="rId4" Type="http://schemas.openxmlformats.org/officeDocument/2006/relationships/image" Target="../media/image40.emf"/><Relationship Id="rId9" Type="http://schemas.openxmlformats.org/officeDocument/2006/relationships/oleObject" Target="../embeddings/oleObject40.bin"/><Relationship Id="rId14" Type="http://schemas.openxmlformats.org/officeDocument/2006/relationships/image" Target="../media/image45.emf"/><Relationship Id="rId22" Type="http://schemas.openxmlformats.org/officeDocument/2006/relationships/image" Target="../media/image49.wmf"/><Relationship Id="rId27" Type="http://schemas.openxmlformats.org/officeDocument/2006/relationships/oleObject" Target="../embeddings/oleObject49.bin"/><Relationship Id="rId30" Type="http://schemas.openxmlformats.org/officeDocument/2006/relationships/image" Target="../media/image53.emf"/></Relationships>
</file>

<file path=ppt/slides/_rels/slide8.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56.bin"/><Relationship Id="rId18" Type="http://schemas.openxmlformats.org/officeDocument/2006/relationships/image" Target="../media/image61.emf"/><Relationship Id="rId26" Type="http://schemas.openxmlformats.org/officeDocument/2006/relationships/image" Target="../media/image65.emf"/><Relationship Id="rId3" Type="http://schemas.openxmlformats.org/officeDocument/2006/relationships/oleObject" Target="../embeddings/oleObject51.bin"/><Relationship Id="rId21" Type="http://schemas.openxmlformats.org/officeDocument/2006/relationships/oleObject" Target="../embeddings/oleObject60.bin"/><Relationship Id="rId7" Type="http://schemas.openxmlformats.org/officeDocument/2006/relationships/oleObject" Target="../embeddings/oleObject53.bin"/><Relationship Id="rId12" Type="http://schemas.openxmlformats.org/officeDocument/2006/relationships/image" Target="../media/image58.emf"/><Relationship Id="rId17" Type="http://schemas.openxmlformats.org/officeDocument/2006/relationships/oleObject" Target="../embeddings/oleObject58.bin"/><Relationship Id="rId25"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0.emf"/><Relationship Id="rId20" Type="http://schemas.openxmlformats.org/officeDocument/2006/relationships/image" Target="../media/image62.emf"/><Relationship Id="rId1" Type="http://schemas.openxmlformats.org/officeDocument/2006/relationships/vmlDrawing" Target="../drawings/vmlDrawing8.vml"/><Relationship Id="rId6" Type="http://schemas.openxmlformats.org/officeDocument/2006/relationships/image" Target="../media/image55.emf"/><Relationship Id="rId11" Type="http://schemas.openxmlformats.org/officeDocument/2006/relationships/oleObject" Target="../embeddings/oleObject55.bin"/><Relationship Id="rId24" Type="http://schemas.openxmlformats.org/officeDocument/2006/relationships/image" Target="../media/image64.emf"/><Relationship Id="rId5" Type="http://schemas.openxmlformats.org/officeDocument/2006/relationships/oleObject" Target="../embeddings/oleObject52.bin"/><Relationship Id="rId15" Type="http://schemas.openxmlformats.org/officeDocument/2006/relationships/oleObject" Target="../embeddings/oleObject57.bin"/><Relationship Id="rId23" Type="http://schemas.openxmlformats.org/officeDocument/2006/relationships/oleObject" Target="../embeddings/oleObject61.bin"/><Relationship Id="rId10" Type="http://schemas.openxmlformats.org/officeDocument/2006/relationships/image" Target="../media/image57.emf"/><Relationship Id="rId19" Type="http://schemas.openxmlformats.org/officeDocument/2006/relationships/oleObject" Target="../embeddings/oleObject59.bin"/><Relationship Id="rId4" Type="http://schemas.openxmlformats.org/officeDocument/2006/relationships/image" Target="../media/image54.emf"/><Relationship Id="rId9" Type="http://schemas.openxmlformats.org/officeDocument/2006/relationships/oleObject" Target="../embeddings/oleObject54.bin"/><Relationship Id="rId14" Type="http://schemas.openxmlformats.org/officeDocument/2006/relationships/image" Target="../media/image59.emf"/><Relationship Id="rId22" Type="http://schemas.openxmlformats.org/officeDocument/2006/relationships/image" Target="../media/image6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4.bin"/><Relationship Id="rId5" Type="http://schemas.openxmlformats.org/officeDocument/2006/relationships/image" Target="../media/image66.emf"/><Relationship Id="rId4" Type="http://schemas.openxmlformats.org/officeDocument/2006/relationships/oleObject" Target="../embeddings/oleObject6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59D7C2-8889-4AC9-9F40-7A69F3B5F1C4}" type="slidenum">
              <a:rPr lang="en-US" altLang="zh-CN" sz="1800" smtClean="0">
                <a:solidFill>
                  <a:schemeClr val="accent2"/>
                </a:solidFill>
              </a:rPr>
              <a:pPr>
                <a:spcBef>
                  <a:spcPct val="0"/>
                </a:spcBef>
                <a:buFontTx/>
                <a:buNone/>
              </a:pPr>
              <a:t>1</a:t>
            </a:fld>
            <a:endParaRPr lang="en-US" altLang="zh-CN" sz="1800" smtClean="0">
              <a:solidFill>
                <a:schemeClr val="accent2"/>
              </a:solidFill>
            </a:endParaRPr>
          </a:p>
        </p:txBody>
      </p:sp>
      <p:sp>
        <p:nvSpPr>
          <p:cNvPr id="11267" name="TextBox 14"/>
          <p:cNvSpPr txBox="1">
            <a:spLocks noChangeArrowheads="1"/>
          </p:cNvSpPr>
          <p:nvPr/>
        </p:nvSpPr>
        <p:spPr bwMode="auto">
          <a:xfrm>
            <a:off x="2687638" y="170611"/>
            <a:ext cx="606029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b="1" dirty="0">
                <a:solidFill>
                  <a:srgbClr val="0000FF"/>
                </a:solidFill>
                <a:latin typeface="Times New Roman" panose="02020603050405020304" pitchFamily="18" charset="0"/>
                <a:cs typeface="Times New Roman" panose="02020603050405020304" pitchFamily="18" charset="0"/>
              </a:rPr>
              <a:t>作业：第</a:t>
            </a:r>
            <a:r>
              <a:rPr lang="en-US" altLang="zh-CN" sz="4000" b="1" dirty="0">
                <a:solidFill>
                  <a:srgbClr val="0000FF"/>
                </a:solidFill>
                <a:latin typeface="Times New Roman" panose="02020603050405020304" pitchFamily="18" charset="0"/>
                <a:cs typeface="Times New Roman" panose="02020603050405020304" pitchFamily="18" charset="0"/>
              </a:rPr>
              <a:t>5,6</a:t>
            </a:r>
            <a:r>
              <a:rPr lang="zh-CN" altLang="en-US" sz="4000" b="1" dirty="0">
                <a:solidFill>
                  <a:srgbClr val="0000FF"/>
                </a:solidFill>
                <a:latin typeface="Times New Roman" panose="02020603050405020304" pitchFamily="18" charset="0"/>
                <a:cs typeface="Times New Roman" panose="02020603050405020304" pitchFamily="18" charset="0"/>
              </a:rPr>
              <a:t>页，</a:t>
            </a:r>
            <a:r>
              <a:rPr lang="en-US" altLang="zh-CN" sz="4000" b="1" dirty="0">
                <a:solidFill>
                  <a:srgbClr val="0000FF"/>
                </a:solidFill>
                <a:latin typeface="Times New Roman" panose="02020603050405020304" pitchFamily="18" charset="0"/>
                <a:cs typeface="Times New Roman" panose="02020603050405020304" pitchFamily="18" charset="0"/>
              </a:rPr>
              <a:t>T7-T10</a:t>
            </a:r>
            <a:endParaRPr lang="zh-CN" altLang="en-US" sz="4000" b="1" dirty="0">
              <a:solidFill>
                <a:srgbClr val="0000FF"/>
              </a:solidFill>
              <a:latin typeface="Times New Roman" panose="02020603050405020304" pitchFamily="18" charset="0"/>
              <a:cs typeface="Times New Roman" panose="02020603050405020304" pitchFamily="18" charset="0"/>
            </a:endParaRPr>
          </a:p>
        </p:txBody>
      </p:sp>
      <p:graphicFrame>
        <p:nvGraphicFramePr>
          <p:cNvPr id="11268" name="Object 3"/>
          <p:cNvGraphicFramePr>
            <a:graphicFrameLocks noChangeAspect="1"/>
          </p:cNvGraphicFramePr>
          <p:nvPr>
            <p:extLst>
              <p:ext uri="{D42A27DB-BD31-4B8C-83A1-F6EECF244321}">
                <p14:modId xmlns:p14="http://schemas.microsoft.com/office/powerpoint/2010/main" val="494837742"/>
              </p:ext>
            </p:extLst>
          </p:nvPr>
        </p:nvGraphicFramePr>
        <p:xfrm>
          <a:off x="1649860" y="950433"/>
          <a:ext cx="3096801" cy="535096"/>
        </p:xfrm>
        <a:graphic>
          <a:graphicData uri="http://schemas.openxmlformats.org/presentationml/2006/ole">
            <mc:AlternateContent xmlns:mc="http://schemas.openxmlformats.org/markup-compatibility/2006">
              <mc:Choice xmlns:v="urn:schemas-microsoft-com:vml" Requires="v">
                <p:oleObj spid="_x0000_s11561" name="Equation" r:id="rId4" imgW="1562040" imgH="228600" progId="Equation.DSMT4">
                  <p:embed/>
                </p:oleObj>
              </mc:Choice>
              <mc:Fallback>
                <p:oleObj name="Equation" r:id="rId4" imgW="1562040" imgH="228600" progId="Equation.DSMT4">
                  <p:embed/>
                  <p:pic>
                    <p:nvPicPr>
                      <p:cNvPr id="0" name="Object 3"/>
                      <p:cNvPicPr>
                        <a:picLocks noChangeAspect="1" noChangeArrowheads="1"/>
                      </p:cNvPicPr>
                      <p:nvPr/>
                    </p:nvPicPr>
                    <p:blipFill>
                      <a:blip r:embed="rId5"/>
                      <a:srcRect/>
                      <a:stretch>
                        <a:fillRect/>
                      </a:stretch>
                    </p:blipFill>
                    <p:spPr bwMode="auto">
                      <a:xfrm>
                        <a:off x="1649860" y="950433"/>
                        <a:ext cx="3096801" cy="535096"/>
                      </a:xfrm>
                      <a:prstGeom prst="rect">
                        <a:avLst/>
                      </a:prstGeom>
                      <a:noFill/>
                      <a:ln>
                        <a:noFill/>
                      </a:ln>
                      <a:effectLst/>
                      <a:extLst/>
                    </p:spPr>
                  </p:pic>
                </p:oleObj>
              </mc:Fallback>
            </mc:AlternateContent>
          </a:graphicData>
        </a:graphic>
      </p:graphicFrame>
      <p:sp>
        <p:nvSpPr>
          <p:cNvPr id="5" name="Text Box 2078"/>
          <p:cNvSpPr txBox="1">
            <a:spLocks noChangeArrowheads="1"/>
          </p:cNvSpPr>
          <p:nvPr/>
        </p:nvSpPr>
        <p:spPr bwMode="auto">
          <a:xfrm>
            <a:off x="144463" y="960438"/>
            <a:ext cx="3352800" cy="519112"/>
          </a:xfrm>
          <a:prstGeom prst="rect">
            <a:avLst/>
          </a:prstGeom>
          <a:noFill/>
          <a:ln w="9525">
            <a:noFill/>
            <a:miter lim="800000"/>
            <a:headEnd/>
            <a:tailEnd/>
          </a:ln>
          <a:effectLst/>
        </p:spPr>
        <p:txBody>
          <a:bodyPr>
            <a:spAutoFit/>
          </a:bodyPr>
          <a:lstStyle/>
          <a:p>
            <a:pPr eaLnBrk="1" hangingPunct="1">
              <a:defRPr/>
            </a:pPr>
            <a:r>
              <a:rPr lang="en-US" altLang="zh-CN" sz="2800" b="1" dirty="0">
                <a:latin typeface="Times New Roman" pitchFamily="18" charset="0"/>
                <a:ea typeface="+mn-ea"/>
                <a:cs typeface="Times New Roman" pitchFamily="18" charset="0"/>
              </a:rPr>
              <a:t>1-T1:</a:t>
            </a:r>
            <a:r>
              <a:rPr lang="en-US" altLang="zh-CN" sz="2800" b="1" dirty="0">
                <a:latin typeface="Times New Roman" pitchFamily="18" charset="0"/>
                <a:ea typeface="+mn-ea"/>
                <a:cs typeface="Times New Roman" pitchFamily="18" charset="0"/>
                <a:sym typeface="Wingdings" pitchFamily="2" charset="2"/>
              </a:rPr>
              <a:t>(1)</a:t>
            </a:r>
            <a:endParaRPr lang="zh-CN" altLang="en-US" sz="2800" b="1" dirty="0">
              <a:latin typeface="Times New Roman" pitchFamily="18" charset="0"/>
              <a:ea typeface="+mn-ea"/>
              <a:cs typeface="Times New Roman" pitchFamily="18" charset="0"/>
            </a:endParaRPr>
          </a:p>
        </p:txBody>
      </p:sp>
      <p:sp>
        <p:nvSpPr>
          <p:cNvPr id="6" name="Text Box 2078"/>
          <p:cNvSpPr txBox="1">
            <a:spLocks noChangeArrowheads="1"/>
          </p:cNvSpPr>
          <p:nvPr/>
        </p:nvSpPr>
        <p:spPr bwMode="auto">
          <a:xfrm>
            <a:off x="117475" y="263525"/>
            <a:ext cx="3352800" cy="519113"/>
          </a:xfrm>
          <a:prstGeom prst="rect">
            <a:avLst/>
          </a:prstGeom>
          <a:noFill/>
          <a:ln w="9525">
            <a:noFill/>
            <a:miter lim="800000"/>
            <a:headEnd/>
            <a:tailEnd/>
          </a:ln>
          <a:effectLst/>
        </p:spPr>
        <p:txBody>
          <a:bodyPr>
            <a:spAutoFit/>
          </a:bodyPr>
          <a:lstStyle/>
          <a:p>
            <a:pPr eaLnBrk="1" hangingPunct="1">
              <a:defRPr/>
            </a:pPr>
            <a:r>
              <a:rPr lang="zh-CN" altLang="en-US" sz="2800" b="1" dirty="0">
                <a:latin typeface="Times New Roman" pitchFamily="18" charset="0"/>
                <a:ea typeface="+mn-ea"/>
                <a:cs typeface="Times New Roman" pitchFamily="18" charset="0"/>
              </a:rPr>
              <a:t>作业</a:t>
            </a:r>
            <a:r>
              <a:rPr lang="en-US" altLang="zh-CN" sz="2800" b="1" dirty="0">
                <a:latin typeface="Times New Roman" pitchFamily="18" charset="0"/>
                <a:ea typeface="+mn-ea"/>
                <a:cs typeface="Times New Roman" pitchFamily="18" charset="0"/>
              </a:rPr>
              <a:t>1-2</a:t>
            </a:r>
            <a:r>
              <a:rPr lang="zh-CN" altLang="en-US" sz="2800" b="1" dirty="0">
                <a:latin typeface="Times New Roman" pitchFamily="18" charset="0"/>
                <a:ea typeface="+mn-ea"/>
                <a:cs typeface="Times New Roman" pitchFamily="18" charset="0"/>
              </a:rPr>
              <a:t>页：</a:t>
            </a:r>
          </a:p>
        </p:txBody>
      </p:sp>
      <p:sp>
        <p:nvSpPr>
          <p:cNvPr id="7" name="Text Box 2078"/>
          <p:cNvSpPr txBox="1">
            <a:spLocks noChangeArrowheads="1"/>
          </p:cNvSpPr>
          <p:nvPr/>
        </p:nvSpPr>
        <p:spPr bwMode="auto">
          <a:xfrm>
            <a:off x="144463" y="1452563"/>
            <a:ext cx="3352800" cy="519112"/>
          </a:xfrm>
          <a:prstGeom prst="rect">
            <a:avLst/>
          </a:prstGeom>
          <a:noFill/>
          <a:ln w="9525">
            <a:noFill/>
            <a:miter lim="800000"/>
            <a:headEnd/>
            <a:tailEnd/>
          </a:ln>
          <a:effectLst/>
        </p:spPr>
        <p:txBody>
          <a:bodyPr>
            <a:spAutoFit/>
          </a:bodyPr>
          <a:lstStyle/>
          <a:p>
            <a:pPr eaLnBrk="1" hangingPunct="1">
              <a:defRPr/>
            </a:pPr>
            <a:r>
              <a:rPr lang="en-US" altLang="zh-CN" sz="2800" b="1" dirty="0">
                <a:latin typeface="Times New Roman" pitchFamily="18" charset="0"/>
                <a:ea typeface="+mn-ea"/>
                <a:cs typeface="Times New Roman" pitchFamily="18" charset="0"/>
                <a:sym typeface="Wingdings" pitchFamily="2" charset="2"/>
              </a:rPr>
              <a:t>(2)</a:t>
            </a:r>
            <a:endParaRPr lang="zh-CN" altLang="en-US" sz="2800" b="1" dirty="0">
              <a:latin typeface="Times New Roman" pitchFamily="18" charset="0"/>
              <a:ea typeface="+mn-ea"/>
              <a:cs typeface="Times New Roman" pitchFamily="18" charset="0"/>
            </a:endParaRPr>
          </a:p>
        </p:txBody>
      </p:sp>
      <p:graphicFrame>
        <p:nvGraphicFramePr>
          <p:cNvPr id="11272" name="Object 6"/>
          <p:cNvGraphicFramePr>
            <a:graphicFrameLocks noChangeAspect="1"/>
          </p:cNvGraphicFramePr>
          <p:nvPr>
            <p:extLst>
              <p:ext uri="{D42A27DB-BD31-4B8C-83A1-F6EECF244321}">
                <p14:modId xmlns:p14="http://schemas.microsoft.com/office/powerpoint/2010/main" val="3230759291"/>
              </p:ext>
            </p:extLst>
          </p:nvPr>
        </p:nvGraphicFramePr>
        <p:xfrm>
          <a:off x="804864" y="1400618"/>
          <a:ext cx="4989762" cy="578978"/>
        </p:xfrm>
        <a:graphic>
          <a:graphicData uri="http://schemas.openxmlformats.org/presentationml/2006/ole">
            <mc:AlternateContent xmlns:mc="http://schemas.openxmlformats.org/markup-compatibility/2006">
              <mc:Choice xmlns:v="urn:schemas-microsoft-com:vml" Requires="v">
                <p:oleObj spid="_x0000_s11562" name="Equation" r:id="rId6" imgW="2234880" imgH="241200" progId="Equation.DSMT4">
                  <p:embed/>
                </p:oleObj>
              </mc:Choice>
              <mc:Fallback>
                <p:oleObj name="Equation" r:id="rId6" imgW="2234880" imgH="241200" progId="Equation.DSMT4">
                  <p:embed/>
                  <p:pic>
                    <p:nvPicPr>
                      <p:cNvPr id="0" name="Object 6"/>
                      <p:cNvPicPr>
                        <a:picLocks noChangeAspect="1" noChangeArrowheads="1"/>
                      </p:cNvPicPr>
                      <p:nvPr/>
                    </p:nvPicPr>
                    <p:blipFill>
                      <a:blip r:embed="rId7"/>
                      <a:srcRect/>
                      <a:stretch>
                        <a:fillRect/>
                      </a:stretch>
                    </p:blipFill>
                    <p:spPr bwMode="auto">
                      <a:xfrm>
                        <a:off x="804864" y="1400618"/>
                        <a:ext cx="4989762" cy="578978"/>
                      </a:xfrm>
                      <a:prstGeom prst="rect">
                        <a:avLst/>
                      </a:prstGeom>
                      <a:noFill/>
                      <a:ln>
                        <a:noFill/>
                      </a:ln>
                      <a:effectLst/>
                      <a:extLst/>
                    </p:spPr>
                  </p:pic>
                </p:oleObj>
              </mc:Fallback>
            </mc:AlternateContent>
          </a:graphicData>
        </a:graphic>
      </p:graphicFrame>
      <p:sp>
        <p:nvSpPr>
          <p:cNvPr id="10" name="Text Box 2078"/>
          <p:cNvSpPr txBox="1">
            <a:spLocks noChangeArrowheads="1"/>
          </p:cNvSpPr>
          <p:nvPr/>
        </p:nvSpPr>
        <p:spPr bwMode="auto">
          <a:xfrm>
            <a:off x="144463" y="2001838"/>
            <a:ext cx="3352800" cy="519112"/>
          </a:xfrm>
          <a:prstGeom prst="rect">
            <a:avLst/>
          </a:prstGeom>
          <a:noFill/>
          <a:ln w="9525">
            <a:noFill/>
            <a:miter lim="800000"/>
            <a:headEnd/>
            <a:tailEnd/>
          </a:ln>
          <a:effectLst/>
        </p:spPr>
        <p:txBody>
          <a:bodyPr>
            <a:spAutoFit/>
          </a:bodyPr>
          <a:lstStyle/>
          <a:p>
            <a:pPr eaLnBrk="1" hangingPunct="1">
              <a:defRPr/>
            </a:pPr>
            <a:r>
              <a:rPr lang="en-US" altLang="zh-CN" sz="2800" b="1" dirty="0">
                <a:latin typeface="Times New Roman" pitchFamily="18" charset="0"/>
                <a:ea typeface="+mn-ea"/>
                <a:cs typeface="Times New Roman" pitchFamily="18" charset="0"/>
                <a:sym typeface="Wingdings" pitchFamily="2" charset="2"/>
              </a:rPr>
              <a:t>(3)</a:t>
            </a:r>
            <a:endParaRPr lang="zh-CN" altLang="en-US" sz="2800" b="1" dirty="0">
              <a:latin typeface="Times New Roman" pitchFamily="18" charset="0"/>
              <a:ea typeface="+mn-ea"/>
              <a:cs typeface="Times New Roman" pitchFamily="18" charset="0"/>
            </a:endParaRPr>
          </a:p>
        </p:txBody>
      </p:sp>
      <p:graphicFrame>
        <p:nvGraphicFramePr>
          <p:cNvPr id="11274" name="Object 7"/>
          <p:cNvGraphicFramePr>
            <a:graphicFrameLocks noChangeAspect="1"/>
          </p:cNvGraphicFramePr>
          <p:nvPr>
            <p:extLst>
              <p:ext uri="{D42A27DB-BD31-4B8C-83A1-F6EECF244321}">
                <p14:modId xmlns:p14="http://schemas.microsoft.com/office/powerpoint/2010/main" val="4148113585"/>
              </p:ext>
            </p:extLst>
          </p:nvPr>
        </p:nvGraphicFramePr>
        <p:xfrm>
          <a:off x="730046" y="1939957"/>
          <a:ext cx="2944465" cy="592471"/>
        </p:xfrm>
        <a:graphic>
          <a:graphicData uri="http://schemas.openxmlformats.org/presentationml/2006/ole">
            <mc:AlternateContent xmlns:mc="http://schemas.openxmlformats.org/markup-compatibility/2006">
              <mc:Choice xmlns:v="urn:schemas-microsoft-com:vml" Requires="v">
                <p:oleObj spid="_x0000_s11563" name="Equation" r:id="rId8" imgW="1244520" imgH="241200" progId="Equation.DSMT4">
                  <p:embed/>
                </p:oleObj>
              </mc:Choice>
              <mc:Fallback>
                <p:oleObj name="Equation" r:id="rId8" imgW="1244520" imgH="241200" progId="Equation.DSMT4">
                  <p:embed/>
                  <p:pic>
                    <p:nvPicPr>
                      <p:cNvPr id="0" name="Object 7"/>
                      <p:cNvPicPr>
                        <a:picLocks noChangeAspect="1" noChangeArrowheads="1"/>
                      </p:cNvPicPr>
                      <p:nvPr/>
                    </p:nvPicPr>
                    <p:blipFill>
                      <a:blip r:embed="rId9"/>
                      <a:srcRect/>
                      <a:stretch>
                        <a:fillRect/>
                      </a:stretch>
                    </p:blipFill>
                    <p:spPr bwMode="auto">
                      <a:xfrm>
                        <a:off x="730046" y="1939957"/>
                        <a:ext cx="2944465" cy="592471"/>
                      </a:xfrm>
                      <a:prstGeom prst="rect">
                        <a:avLst/>
                      </a:prstGeom>
                      <a:noFill/>
                      <a:ln>
                        <a:noFill/>
                      </a:ln>
                      <a:effectLst/>
                      <a:extLst/>
                    </p:spPr>
                  </p:pic>
                </p:oleObj>
              </mc:Fallback>
            </mc:AlternateContent>
          </a:graphicData>
        </a:graphic>
      </p:graphicFrame>
      <p:sp>
        <p:nvSpPr>
          <p:cNvPr id="12" name="Text Box 2078"/>
          <p:cNvSpPr txBox="1">
            <a:spLocks noChangeArrowheads="1"/>
          </p:cNvSpPr>
          <p:nvPr/>
        </p:nvSpPr>
        <p:spPr bwMode="auto">
          <a:xfrm>
            <a:off x="3768725" y="1946275"/>
            <a:ext cx="3352800" cy="519113"/>
          </a:xfrm>
          <a:prstGeom prst="rect">
            <a:avLst/>
          </a:prstGeom>
          <a:noFill/>
          <a:ln w="9525">
            <a:noFill/>
            <a:miter lim="800000"/>
            <a:headEnd/>
            <a:tailEnd/>
          </a:ln>
          <a:effectLst/>
        </p:spPr>
        <p:txBody>
          <a:bodyPr>
            <a:spAutoFit/>
          </a:bodyPr>
          <a:lstStyle/>
          <a:p>
            <a:pPr eaLnBrk="1" hangingPunct="1">
              <a:defRPr/>
            </a:pPr>
            <a:r>
              <a:rPr lang="en-US" altLang="zh-CN" sz="2800" b="1" dirty="0">
                <a:latin typeface="Times New Roman" pitchFamily="18" charset="0"/>
                <a:ea typeface="+mn-ea"/>
                <a:cs typeface="Times New Roman" pitchFamily="18" charset="0"/>
                <a:sym typeface="Wingdings" pitchFamily="2" charset="2"/>
              </a:rPr>
              <a:t>(4)</a:t>
            </a:r>
            <a:endParaRPr lang="zh-CN" altLang="en-US" sz="2800" b="1" dirty="0">
              <a:latin typeface="Times New Roman" pitchFamily="18" charset="0"/>
              <a:ea typeface="+mn-ea"/>
              <a:cs typeface="Times New Roman" pitchFamily="18" charset="0"/>
            </a:endParaRPr>
          </a:p>
        </p:txBody>
      </p:sp>
      <p:graphicFrame>
        <p:nvGraphicFramePr>
          <p:cNvPr id="11276" name="Object 8"/>
          <p:cNvGraphicFramePr>
            <a:graphicFrameLocks noChangeAspect="1"/>
          </p:cNvGraphicFramePr>
          <p:nvPr>
            <p:extLst>
              <p:ext uri="{D42A27DB-BD31-4B8C-83A1-F6EECF244321}">
                <p14:modId xmlns:p14="http://schemas.microsoft.com/office/powerpoint/2010/main" val="862093009"/>
              </p:ext>
            </p:extLst>
          </p:nvPr>
        </p:nvGraphicFramePr>
        <p:xfrm>
          <a:off x="4427894" y="1892300"/>
          <a:ext cx="3452385" cy="626641"/>
        </p:xfrm>
        <a:graphic>
          <a:graphicData uri="http://schemas.openxmlformats.org/presentationml/2006/ole">
            <mc:AlternateContent xmlns:mc="http://schemas.openxmlformats.org/markup-compatibility/2006">
              <mc:Choice xmlns:v="urn:schemas-microsoft-com:vml" Requires="v">
                <p:oleObj spid="_x0000_s11564" name="Equation" r:id="rId10" imgW="1434960" imgH="241200" progId="Equation.DSMT4">
                  <p:embed/>
                </p:oleObj>
              </mc:Choice>
              <mc:Fallback>
                <p:oleObj name="Equation" r:id="rId10" imgW="1434960" imgH="241200" progId="Equation.DSMT4">
                  <p:embed/>
                  <p:pic>
                    <p:nvPicPr>
                      <p:cNvPr id="0" name="Object 8"/>
                      <p:cNvPicPr>
                        <a:picLocks noChangeAspect="1" noChangeArrowheads="1"/>
                      </p:cNvPicPr>
                      <p:nvPr/>
                    </p:nvPicPr>
                    <p:blipFill>
                      <a:blip r:embed="rId11"/>
                      <a:srcRect/>
                      <a:stretch>
                        <a:fillRect/>
                      </a:stretch>
                    </p:blipFill>
                    <p:spPr bwMode="auto">
                      <a:xfrm>
                        <a:off x="4427894" y="1892300"/>
                        <a:ext cx="3452385" cy="626641"/>
                      </a:xfrm>
                      <a:prstGeom prst="rect">
                        <a:avLst/>
                      </a:prstGeom>
                      <a:noFill/>
                      <a:ln>
                        <a:noFill/>
                      </a:ln>
                      <a:effectLst/>
                      <a:extLst/>
                    </p:spPr>
                  </p:pic>
                </p:oleObj>
              </mc:Fallback>
            </mc:AlternateContent>
          </a:graphicData>
        </a:graphic>
      </p:graphicFrame>
      <p:sp>
        <p:nvSpPr>
          <p:cNvPr id="14" name="Text Box 2078"/>
          <p:cNvSpPr txBox="1">
            <a:spLocks noChangeArrowheads="1"/>
          </p:cNvSpPr>
          <p:nvPr/>
        </p:nvSpPr>
        <p:spPr bwMode="auto">
          <a:xfrm>
            <a:off x="144463" y="2511425"/>
            <a:ext cx="3352800" cy="519113"/>
          </a:xfrm>
          <a:prstGeom prst="rect">
            <a:avLst/>
          </a:prstGeom>
          <a:noFill/>
          <a:ln w="9525">
            <a:noFill/>
            <a:miter lim="800000"/>
            <a:headEnd/>
            <a:tailEnd/>
          </a:ln>
          <a:effectLst/>
        </p:spPr>
        <p:txBody>
          <a:bodyPr>
            <a:spAutoFit/>
          </a:bodyPr>
          <a:lstStyle/>
          <a:p>
            <a:pPr eaLnBrk="1" hangingPunct="1">
              <a:defRPr/>
            </a:pPr>
            <a:r>
              <a:rPr lang="en-US" altLang="zh-CN" sz="2800" b="1" dirty="0">
                <a:latin typeface="Times New Roman" pitchFamily="18" charset="0"/>
                <a:ea typeface="+mn-ea"/>
                <a:cs typeface="Times New Roman" pitchFamily="18" charset="0"/>
                <a:sym typeface="Wingdings" pitchFamily="2" charset="2"/>
              </a:rPr>
              <a:t>(5)</a:t>
            </a:r>
            <a:endParaRPr lang="zh-CN" altLang="en-US" sz="2800" b="1" dirty="0">
              <a:latin typeface="Times New Roman" pitchFamily="18" charset="0"/>
              <a:ea typeface="+mn-ea"/>
              <a:cs typeface="Times New Roman" pitchFamily="18" charset="0"/>
            </a:endParaRPr>
          </a:p>
        </p:txBody>
      </p:sp>
      <p:graphicFrame>
        <p:nvGraphicFramePr>
          <p:cNvPr id="11278" name="Object 9"/>
          <p:cNvGraphicFramePr>
            <a:graphicFrameLocks noChangeAspect="1"/>
          </p:cNvGraphicFramePr>
          <p:nvPr>
            <p:extLst>
              <p:ext uri="{D42A27DB-BD31-4B8C-83A1-F6EECF244321}">
                <p14:modId xmlns:p14="http://schemas.microsoft.com/office/powerpoint/2010/main" val="2683701430"/>
              </p:ext>
            </p:extLst>
          </p:nvPr>
        </p:nvGraphicFramePr>
        <p:xfrm>
          <a:off x="730046" y="2446338"/>
          <a:ext cx="1914132" cy="571360"/>
        </p:xfrm>
        <a:graphic>
          <a:graphicData uri="http://schemas.openxmlformats.org/presentationml/2006/ole">
            <mc:AlternateContent xmlns:mc="http://schemas.openxmlformats.org/markup-compatibility/2006">
              <mc:Choice xmlns:v="urn:schemas-microsoft-com:vml" Requires="v">
                <p:oleObj spid="_x0000_s11565" name="Equation" r:id="rId12" imgW="825480" imgH="241200" progId="Equation.DSMT4">
                  <p:embed/>
                </p:oleObj>
              </mc:Choice>
              <mc:Fallback>
                <p:oleObj name="Equation" r:id="rId12" imgW="825480" imgH="241200" progId="Equation.DSMT4">
                  <p:embed/>
                  <p:pic>
                    <p:nvPicPr>
                      <p:cNvPr id="0" name="Object 9"/>
                      <p:cNvPicPr>
                        <a:picLocks noChangeAspect="1" noChangeArrowheads="1"/>
                      </p:cNvPicPr>
                      <p:nvPr/>
                    </p:nvPicPr>
                    <p:blipFill>
                      <a:blip r:embed="rId13"/>
                      <a:srcRect/>
                      <a:stretch>
                        <a:fillRect/>
                      </a:stretch>
                    </p:blipFill>
                    <p:spPr bwMode="auto">
                      <a:xfrm>
                        <a:off x="730046" y="2446338"/>
                        <a:ext cx="1914132" cy="571360"/>
                      </a:xfrm>
                      <a:prstGeom prst="rect">
                        <a:avLst/>
                      </a:prstGeom>
                      <a:noFill/>
                      <a:ln>
                        <a:noFill/>
                      </a:ln>
                      <a:effectLst/>
                      <a:extLst/>
                    </p:spPr>
                  </p:pic>
                </p:oleObj>
              </mc:Fallback>
            </mc:AlternateContent>
          </a:graphicData>
        </a:graphic>
      </p:graphicFrame>
      <p:sp>
        <p:nvSpPr>
          <p:cNvPr id="16" name="Text Box 2078"/>
          <p:cNvSpPr txBox="1">
            <a:spLocks noChangeArrowheads="1"/>
          </p:cNvSpPr>
          <p:nvPr/>
        </p:nvSpPr>
        <p:spPr bwMode="auto">
          <a:xfrm>
            <a:off x="144463" y="3111500"/>
            <a:ext cx="3352800" cy="519113"/>
          </a:xfrm>
          <a:prstGeom prst="rect">
            <a:avLst/>
          </a:prstGeom>
          <a:noFill/>
          <a:ln w="9525">
            <a:noFill/>
            <a:miter lim="800000"/>
            <a:headEnd/>
            <a:tailEnd/>
          </a:ln>
          <a:effectLst/>
        </p:spPr>
        <p:txBody>
          <a:bodyPr>
            <a:spAutoFit/>
          </a:bodyPr>
          <a:lstStyle/>
          <a:p>
            <a:pPr eaLnBrk="1" hangingPunct="1">
              <a:defRPr/>
            </a:pPr>
            <a:r>
              <a:rPr lang="en-US" altLang="zh-CN" sz="2800" b="1" dirty="0">
                <a:latin typeface="Times New Roman" pitchFamily="18" charset="0"/>
                <a:ea typeface="+mn-ea"/>
                <a:cs typeface="Times New Roman" pitchFamily="18" charset="0"/>
              </a:rPr>
              <a:t>1-T2:</a:t>
            </a:r>
            <a:endParaRPr lang="zh-CN" altLang="en-US" sz="2800" b="1" dirty="0">
              <a:latin typeface="Times New Roman" pitchFamily="18" charset="0"/>
              <a:ea typeface="+mn-ea"/>
              <a:cs typeface="Times New Roman" pitchFamily="18" charset="0"/>
            </a:endParaRPr>
          </a:p>
        </p:txBody>
      </p:sp>
      <p:graphicFrame>
        <p:nvGraphicFramePr>
          <p:cNvPr id="11280" name="Object 10"/>
          <p:cNvGraphicFramePr>
            <a:graphicFrameLocks noChangeAspect="1"/>
          </p:cNvGraphicFramePr>
          <p:nvPr/>
        </p:nvGraphicFramePr>
        <p:xfrm>
          <a:off x="1558925" y="2900363"/>
          <a:ext cx="2224088" cy="919162"/>
        </p:xfrm>
        <a:graphic>
          <a:graphicData uri="http://schemas.openxmlformats.org/presentationml/2006/ole">
            <mc:AlternateContent xmlns:mc="http://schemas.openxmlformats.org/markup-compatibility/2006">
              <mc:Choice xmlns:v="urn:schemas-microsoft-com:vml" Requires="v">
                <p:oleObj spid="_x0000_s11566" name="Equation" r:id="rId14" imgW="838132" imgH="330120" progId="Equation.DSMT4">
                  <p:embed/>
                </p:oleObj>
              </mc:Choice>
              <mc:Fallback>
                <p:oleObj name="Equation" r:id="rId14" imgW="838132" imgH="33012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58925" y="2900363"/>
                        <a:ext cx="2224088"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1" name="Object 12"/>
          <p:cNvGraphicFramePr>
            <a:graphicFrameLocks noChangeAspect="1"/>
          </p:cNvGraphicFramePr>
          <p:nvPr/>
        </p:nvGraphicFramePr>
        <p:xfrm>
          <a:off x="4117975" y="2863850"/>
          <a:ext cx="2613025" cy="884238"/>
        </p:xfrm>
        <a:graphic>
          <a:graphicData uri="http://schemas.openxmlformats.org/presentationml/2006/ole">
            <mc:AlternateContent xmlns:mc="http://schemas.openxmlformats.org/markup-compatibility/2006">
              <mc:Choice xmlns:v="urn:schemas-microsoft-com:vml" Requires="v">
                <p:oleObj spid="_x0000_s11567" name="Equation" r:id="rId16" imgW="1034969" imgH="330120" progId="Equation.DSMT4">
                  <p:embed/>
                </p:oleObj>
              </mc:Choice>
              <mc:Fallback>
                <p:oleObj name="Equation" r:id="rId16" imgW="1034969" imgH="330120" progId="Equation.DSMT4">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17975" y="2863850"/>
                        <a:ext cx="2613025"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3"/>
          <p:cNvGraphicFramePr>
            <a:graphicFrameLocks noChangeAspect="1"/>
          </p:cNvGraphicFramePr>
          <p:nvPr/>
        </p:nvGraphicFramePr>
        <p:xfrm>
          <a:off x="2054225" y="3662363"/>
          <a:ext cx="1420813" cy="919162"/>
        </p:xfrm>
        <a:graphic>
          <a:graphicData uri="http://schemas.openxmlformats.org/presentationml/2006/ole">
            <mc:AlternateContent xmlns:mc="http://schemas.openxmlformats.org/markup-compatibility/2006">
              <mc:Choice xmlns:v="urn:schemas-microsoft-com:vml" Requires="v">
                <p:oleObj spid="_x0000_s11568" name="Equation" r:id="rId18" imgW="501727" imgH="330120" progId="Equation.DSMT4">
                  <p:embed/>
                </p:oleObj>
              </mc:Choice>
              <mc:Fallback>
                <p:oleObj name="Equation" r:id="rId18" imgW="501727" imgH="330120" progId="Equation.DSMT4">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4225" y="3662363"/>
                        <a:ext cx="1420813"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4"/>
          <p:cNvGraphicFramePr>
            <a:graphicFrameLocks noChangeAspect="1"/>
          </p:cNvGraphicFramePr>
          <p:nvPr/>
        </p:nvGraphicFramePr>
        <p:xfrm>
          <a:off x="3678238" y="3651250"/>
          <a:ext cx="1265237" cy="919163"/>
        </p:xfrm>
        <a:graphic>
          <a:graphicData uri="http://schemas.openxmlformats.org/presentationml/2006/ole">
            <mc:AlternateContent xmlns:mc="http://schemas.openxmlformats.org/markup-compatibility/2006">
              <mc:Choice xmlns:v="urn:schemas-microsoft-com:vml" Requires="v">
                <p:oleObj spid="_x0000_s11569" name="Equation" r:id="rId20" imgW="450762" imgH="330120" progId="Equation.DSMT4">
                  <p:embed/>
                </p:oleObj>
              </mc:Choice>
              <mc:Fallback>
                <p:oleObj name="Equation" r:id="rId20" imgW="450762" imgH="330120" progId="Equation.DSMT4">
                  <p:embed/>
                  <p:pic>
                    <p:nvPicPr>
                      <p:cNvPr id="0"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78238" y="3651250"/>
                        <a:ext cx="1265237"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2078"/>
          <p:cNvSpPr txBox="1">
            <a:spLocks noChangeArrowheads="1"/>
          </p:cNvSpPr>
          <p:nvPr/>
        </p:nvSpPr>
        <p:spPr bwMode="auto">
          <a:xfrm>
            <a:off x="144463" y="3908425"/>
            <a:ext cx="3352800" cy="519113"/>
          </a:xfrm>
          <a:prstGeom prst="rect">
            <a:avLst/>
          </a:prstGeom>
          <a:noFill/>
          <a:ln w="9525">
            <a:noFill/>
            <a:miter lim="800000"/>
            <a:headEnd/>
            <a:tailEnd/>
          </a:ln>
          <a:effectLst/>
        </p:spPr>
        <p:txBody>
          <a:bodyPr>
            <a:spAutoFit/>
          </a:bodyPr>
          <a:lstStyle/>
          <a:p>
            <a:pPr eaLnBrk="1" hangingPunct="1">
              <a:defRPr/>
            </a:pPr>
            <a:r>
              <a:rPr lang="zh-CN" altLang="en-US" sz="2800" b="1" dirty="0">
                <a:latin typeface="Times New Roman" pitchFamily="18" charset="0"/>
                <a:ea typeface="+mn-ea"/>
                <a:cs typeface="Times New Roman" pitchFamily="18" charset="0"/>
                <a:sym typeface="Wingdings" pitchFamily="2" charset="2"/>
              </a:rPr>
              <a:t>运动方程：</a:t>
            </a:r>
            <a:endParaRPr lang="zh-CN" altLang="en-US" sz="2800" b="1" dirty="0">
              <a:latin typeface="Times New Roman" pitchFamily="18" charset="0"/>
              <a:ea typeface="+mn-ea"/>
              <a:cs typeface="Times New Roman" pitchFamily="18" charset="0"/>
            </a:endParaRPr>
          </a:p>
        </p:txBody>
      </p:sp>
      <p:sp>
        <p:nvSpPr>
          <p:cNvPr id="24" name="Text Box 2078"/>
          <p:cNvSpPr txBox="1">
            <a:spLocks noChangeArrowheads="1"/>
          </p:cNvSpPr>
          <p:nvPr/>
        </p:nvSpPr>
        <p:spPr bwMode="auto">
          <a:xfrm>
            <a:off x="5035550" y="3871913"/>
            <a:ext cx="3352800" cy="519112"/>
          </a:xfrm>
          <a:prstGeom prst="rect">
            <a:avLst/>
          </a:prstGeom>
          <a:noFill/>
          <a:ln w="9525">
            <a:noFill/>
            <a:miter lim="800000"/>
            <a:headEnd/>
            <a:tailEnd/>
          </a:ln>
          <a:effectLst/>
        </p:spPr>
        <p:txBody>
          <a:bodyPr>
            <a:spAutoFit/>
          </a:bodyPr>
          <a:lstStyle/>
          <a:p>
            <a:pPr eaLnBrk="1" hangingPunct="1">
              <a:defRPr/>
            </a:pPr>
            <a:r>
              <a:rPr lang="zh-CN" altLang="en-US" sz="2800" b="1" dirty="0">
                <a:latin typeface="Times New Roman" pitchFamily="18" charset="0"/>
                <a:ea typeface="+mn-ea"/>
                <a:cs typeface="Times New Roman" pitchFamily="18" charset="0"/>
                <a:sym typeface="Wingdings" pitchFamily="2" charset="2"/>
              </a:rPr>
              <a:t>轨迹方程：</a:t>
            </a:r>
            <a:endParaRPr lang="zh-CN" altLang="en-US" sz="2800" b="1" dirty="0">
              <a:latin typeface="Times New Roman" pitchFamily="18" charset="0"/>
              <a:ea typeface="+mn-ea"/>
              <a:cs typeface="Times New Roman" pitchFamily="18" charset="0"/>
            </a:endParaRPr>
          </a:p>
        </p:txBody>
      </p:sp>
      <p:graphicFrame>
        <p:nvGraphicFramePr>
          <p:cNvPr id="11286" name="Object 15"/>
          <p:cNvGraphicFramePr>
            <a:graphicFrameLocks noChangeAspect="1"/>
          </p:cNvGraphicFramePr>
          <p:nvPr/>
        </p:nvGraphicFramePr>
        <p:xfrm>
          <a:off x="6807200" y="3641725"/>
          <a:ext cx="1604963" cy="919163"/>
        </p:xfrm>
        <a:graphic>
          <a:graphicData uri="http://schemas.openxmlformats.org/presentationml/2006/ole">
            <mc:AlternateContent xmlns:mc="http://schemas.openxmlformats.org/markup-compatibility/2006">
              <mc:Choice xmlns:v="urn:schemas-microsoft-com:vml" Requires="v">
                <p:oleObj spid="_x0000_s11570" name="Equation" r:id="rId22" imgW="584208" imgH="330120" progId="Equation.DSMT4">
                  <p:embed/>
                </p:oleObj>
              </mc:Choice>
              <mc:Fallback>
                <p:oleObj name="Equation" r:id="rId22" imgW="584208" imgH="330120" progId="Equation.DSMT4">
                  <p:embed/>
                  <p:pic>
                    <p:nvPicPr>
                      <p:cNvPr id="0"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807200" y="3641725"/>
                        <a:ext cx="1604963"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 Box 2078"/>
          <p:cNvSpPr txBox="1">
            <a:spLocks noChangeArrowheads="1"/>
          </p:cNvSpPr>
          <p:nvPr/>
        </p:nvSpPr>
        <p:spPr bwMode="auto">
          <a:xfrm>
            <a:off x="144463" y="4575175"/>
            <a:ext cx="3352800" cy="519113"/>
          </a:xfrm>
          <a:prstGeom prst="rect">
            <a:avLst/>
          </a:prstGeom>
          <a:noFill/>
          <a:ln w="9525">
            <a:noFill/>
            <a:miter lim="800000"/>
            <a:headEnd/>
            <a:tailEnd/>
          </a:ln>
          <a:effectLst/>
        </p:spPr>
        <p:txBody>
          <a:bodyPr>
            <a:spAutoFit/>
          </a:bodyPr>
          <a:lstStyle/>
          <a:p>
            <a:pPr eaLnBrk="1" hangingPunct="1">
              <a:defRPr/>
            </a:pPr>
            <a:r>
              <a:rPr lang="en-US" altLang="zh-CN" sz="2800" b="1" dirty="0">
                <a:latin typeface="Times New Roman" pitchFamily="18" charset="0"/>
                <a:ea typeface="+mn-ea"/>
                <a:cs typeface="Times New Roman" pitchFamily="18" charset="0"/>
              </a:rPr>
              <a:t>1-T3:</a:t>
            </a:r>
            <a:endParaRPr lang="zh-CN" altLang="en-US" sz="2800" b="1" dirty="0">
              <a:latin typeface="Times New Roman" pitchFamily="18" charset="0"/>
              <a:ea typeface="+mn-ea"/>
              <a:cs typeface="Times New Roman" pitchFamily="18" charset="0"/>
            </a:endParaRPr>
          </a:p>
        </p:txBody>
      </p:sp>
      <p:graphicFrame>
        <p:nvGraphicFramePr>
          <p:cNvPr id="11288" name="Object 16"/>
          <p:cNvGraphicFramePr>
            <a:graphicFrameLocks noChangeAspect="1"/>
          </p:cNvGraphicFramePr>
          <p:nvPr/>
        </p:nvGraphicFramePr>
        <p:xfrm>
          <a:off x="1619250" y="4619625"/>
          <a:ext cx="1574800" cy="546100"/>
        </p:xfrm>
        <a:graphic>
          <a:graphicData uri="http://schemas.openxmlformats.org/presentationml/2006/ole">
            <mc:AlternateContent xmlns:mc="http://schemas.openxmlformats.org/markup-compatibility/2006">
              <mc:Choice xmlns:v="urn:schemas-microsoft-com:vml" Requires="v">
                <p:oleObj spid="_x0000_s11571" name="Equation" r:id="rId24" imgW="571421" imgH="165060" progId="Equation.DSMT4">
                  <p:embed/>
                </p:oleObj>
              </mc:Choice>
              <mc:Fallback>
                <p:oleObj name="Equation" r:id="rId24" imgW="571421" imgH="165060" progId="Equation.DSMT4">
                  <p:embed/>
                  <p:pic>
                    <p:nvPicPr>
                      <p:cNvPr id="0" name="Object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19250" y="4619625"/>
                        <a:ext cx="15748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2078"/>
          <p:cNvSpPr txBox="1">
            <a:spLocks noChangeArrowheads="1"/>
          </p:cNvSpPr>
          <p:nvPr/>
        </p:nvSpPr>
        <p:spPr bwMode="auto">
          <a:xfrm>
            <a:off x="144463" y="5170488"/>
            <a:ext cx="3352800" cy="519112"/>
          </a:xfrm>
          <a:prstGeom prst="rect">
            <a:avLst/>
          </a:prstGeom>
          <a:noFill/>
          <a:ln w="9525">
            <a:noFill/>
            <a:miter lim="800000"/>
            <a:headEnd/>
            <a:tailEnd/>
          </a:ln>
          <a:effectLst/>
        </p:spPr>
        <p:txBody>
          <a:bodyPr>
            <a:spAutoFit/>
          </a:bodyPr>
          <a:lstStyle/>
          <a:p>
            <a:pPr eaLnBrk="1" hangingPunct="1">
              <a:defRPr/>
            </a:pPr>
            <a:r>
              <a:rPr lang="en-US" altLang="zh-CN" sz="2800" b="1" dirty="0">
                <a:latin typeface="Times New Roman" pitchFamily="18" charset="0"/>
                <a:ea typeface="+mn-ea"/>
                <a:cs typeface="Times New Roman" pitchFamily="18" charset="0"/>
              </a:rPr>
              <a:t>1-T4:</a:t>
            </a:r>
            <a:endParaRPr lang="zh-CN" altLang="en-US" sz="2800" b="1" dirty="0">
              <a:latin typeface="Times New Roman" pitchFamily="18" charset="0"/>
              <a:ea typeface="+mn-ea"/>
              <a:cs typeface="Times New Roman" pitchFamily="18" charset="0"/>
            </a:endParaRPr>
          </a:p>
        </p:txBody>
      </p:sp>
      <p:graphicFrame>
        <p:nvGraphicFramePr>
          <p:cNvPr id="11290" name="Object 17"/>
          <p:cNvGraphicFramePr>
            <a:graphicFrameLocks noChangeAspect="1"/>
          </p:cNvGraphicFramePr>
          <p:nvPr>
            <p:extLst>
              <p:ext uri="{D42A27DB-BD31-4B8C-83A1-F6EECF244321}">
                <p14:modId xmlns:p14="http://schemas.microsoft.com/office/powerpoint/2010/main" val="3860020131"/>
              </p:ext>
            </p:extLst>
          </p:nvPr>
        </p:nvGraphicFramePr>
        <p:xfrm>
          <a:off x="1312863" y="5094288"/>
          <a:ext cx="2324100" cy="706689"/>
        </p:xfrm>
        <a:graphic>
          <a:graphicData uri="http://schemas.openxmlformats.org/presentationml/2006/ole">
            <mc:AlternateContent xmlns:mc="http://schemas.openxmlformats.org/markup-compatibility/2006">
              <mc:Choice xmlns:v="urn:schemas-microsoft-com:vml" Requires="v">
                <p:oleObj spid="_x0000_s11572" name="Equation" r:id="rId26" imgW="838080" imgH="253800" progId="Equation.DSMT4">
                  <p:embed/>
                </p:oleObj>
              </mc:Choice>
              <mc:Fallback>
                <p:oleObj name="Equation" r:id="rId26" imgW="838080" imgH="253800" progId="Equation.DSMT4">
                  <p:embed/>
                  <p:pic>
                    <p:nvPicPr>
                      <p:cNvPr id="0" name="Object 17"/>
                      <p:cNvPicPr>
                        <a:picLocks noChangeAspect="1" noChangeArrowheads="1"/>
                      </p:cNvPicPr>
                      <p:nvPr/>
                    </p:nvPicPr>
                    <p:blipFill>
                      <a:blip r:embed="rId27"/>
                      <a:srcRect/>
                      <a:stretch>
                        <a:fillRect/>
                      </a:stretch>
                    </p:blipFill>
                    <p:spPr bwMode="auto">
                      <a:xfrm>
                        <a:off x="1312863" y="5094288"/>
                        <a:ext cx="2324100" cy="706689"/>
                      </a:xfrm>
                      <a:prstGeom prst="rect">
                        <a:avLst/>
                      </a:prstGeom>
                      <a:noFill/>
                      <a:ln>
                        <a:noFill/>
                      </a:ln>
                      <a:effectLst/>
                      <a:extLst/>
                    </p:spPr>
                  </p:pic>
                </p:oleObj>
              </mc:Fallback>
            </mc:AlternateContent>
          </a:graphicData>
        </a:graphic>
      </p:graphicFrame>
      <p:graphicFrame>
        <p:nvGraphicFramePr>
          <p:cNvPr id="11291" name="Object 18"/>
          <p:cNvGraphicFramePr>
            <a:graphicFrameLocks noChangeAspect="1"/>
          </p:cNvGraphicFramePr>
          <p:nvPr>
            <p:extLst>
              <p:ext uri="{D42A27DB-BD31-4B8C-83A1-F6EECF244321}">
                <p14:modId xmlns:p14="http://schemas.microsoft.com/office/powerpoint/2010/main" val="3746808148"/>
              </p:ext>
            </p:extLst>
          </p:nvPr>
        </p:nvGraphicFramePr>
        <p:xfrm>
          <a:off x="3783013" y="5040313"/>
          <a:ext cx="2836809" cy="713612"/>
        </p:xfrm>
        <a:graphic>
          <a:graphicData uri="http://schemas.openxmlformats.org/presentationml/2006/ole">
            <mc:AlternateContent xmlns:mc="http://schemas.openxmlformats.org/markup-compatibility/2006">
              <mc:Choice xmlns:v="urn:schemas-microsoft-com:vml" Requires="v">
                <p:oleObj spid="_x0000_s11573" name="Equation" r:id="rId28" imgW="1079280" imgH="253800" progId="Equation.DSMT4">
                  <p:embed/>
                </p:oleObj>
              </mc:Choice>
              <mc:Fallback>
                <p:oleObj name="Equation" r:id="rId28" imgW="1079280" imgH="253800" progId="Equation.DSMT4">
                  <p:embed/>
                  <p:pic>
                    <p:nvPicPr>
                      <p:cNvPr id="0" name="Object 18"/>
                      <p:cNvPicPr>
                        <a:picLocks noChangeAspect="1" noChangeArrowheads="1"/>
                      </p:cNvPicPr>
                      <p:nvPr/>
                    </p:nvPicPr>
                    <p:blipFill>
                      <a:blip r:embed="rId29"/>
                      <a:srcRect/>
                      <a:stretch>
                        <a:fillRect/>
                      </a:stretch>
                    </p:blipFill>
                    <p:spPr bwMode="auto">
                      <a:xfrm>
                        <a:off x="3783013" y="5040313"/>
                        <a:ext cx="2836809" cy="713612"/>
                      </a:xfrm>
                      <a:prstGeom prst="rect">
                        <a:avLst/>
                      </a:prstGeom>
                      <a:noFill/>
                      <a:ln>
                        <a:noFill/>
                      </a:ln>
                      <a:effectLst/>
                      <a:extLst/>
                    </p:spPr>
                  </p:pic>
                </p:oleObj>
              </mc:Fallback>
            </mc:AlternateContent>
          </a:graphicData>
        </a:graphic>
      </p:graphicFrame>
      <p:sp>
        <p:nvSpPr>
          <p:cNvPr id="31" name="Text Box 2078"/>
          <p:cNvSpPr txBox="1">
            <a:spLocks noChangeArrowheads="1"/>
          </p:cNvSpPr>
          <p:nvPr/>
        </p:nvSpPr>
        <p:spPr bwMode="auto">
          <a:xfrm>
            <a:off x="144463" y="5878513"/>
            <a:ext cx="3352800" cy="519112"/>
          </a:xfrm>
          <a:prstGeom prst="rect">
            <a:avLst/>
          </a:prstGeom>
          <a:noFill/>
          <a:ln w="9525">
            <a:noFill/>
            <a:miter lim="800000"/>
            <a:headEnd/>
            <a:tailEnd/>
          </a:ln>
          <a:effectLst/>
        </p:spPr>
        <p:txBody>
          <a:bodyPr>
            <a:spAutoFit/>
          </a:bodyPr>
          <a:lstStyle/>
          <a:p>
            <a:pPr eaLnBrk="1" hangingPunct="1">
              <a:defRPr/>
            </a:pPr>
            <a:r>
              <a:rPr lang="en-US" altLang="zh-CN" sz="2800" b="1" dirty="0">
                <a:latin typeface="Times New Roman" pitchFamily="18" charset="0"/>
                <a:ea typeface="+mn-ea"/>
                <a:cs typeface="Times New Roman" pitchFamily="18" charset="0"/>
              </a:rPr>
              <a:t>1-T5:</a:t>
            </a:r>
            <a:endParaRPr lang="zh-CN" altLang="en-US" sz="2800" b="1" dirty="0">
              <a:latin typeface="Times New Roman" pitchFamily="18" charset="0"/>
              <a:ea typeface="+mn-ea"/>
              <a:cs typeface="Times New Roman" pitchFamily="18" charset="0"/>
            </a:endParaRPr>
          </a:p>
        </p:txBody>
      </p:sp>
      <p:graphicFrame>
        <p:nvGraphicFramePr>
          <p:cNvPr id="11293" name="Object 19"/>
          <p:cNvGraphicFramePr>
            <a:graphicFrameLocks noChangeAspect="1"/>
          </p:cNvGraphicFramePr>
          <p:nvPr>
            <p:extLst>
              <p:ext uri="{D42A27DB-BD31-4B8C-83A1-F6EECF244321}">
                <p14:modId xmlns:p14="http://schemas.microsoft.com/office/powerpoint/2010/main" val="326207457"/>
              </p:ext>
            </p:extLst>
          </p:nvPr>
        </p:nvGraphicFramePr>
        <p:xfrm>
          <a:off x="1312863" y="5906120"/>
          <a:ext cx="2087563" cy="484019"/>
        </p:xfrm>
        <a:graphic>
          <a:graphicData uri="http://schemas.openxmlformats.org/presentationml/2006/ole">
            <mc:AlternateContent xmlns:mc="http://schemas.openxmlformats.org/markup-compatibility/2006">
              <mc:Choice xmlns:v="urn:schemas-microsoft-com:vml" Requires="v">
                <p:oleObj spid="_x0000_s11574" name="Equation" r:id="rId30" imgW="825480" imgH="177480" progId="Equation.DSMT4">
                  <p:embed/>
                </p:oleObj>
              </mc:Choice>
              <mc:Fallback>
                <p:oleObj name="Equation" r:id="rId30" imgW="825480" imgH="177480" progId="Equation.DSMT4">
                  <p:embed/>
                  <p:pic>
                    <p:nvPicPr>
                      <p:cNvPr id="0" name="Object 19"/>
                      <p:cNvPicPr>
                        <a:picLocks noChangeAspect="1" noChangeArrowheads="1"/>
                      </p:cNvPicPr>
                      <p:nvPr/>
                    </p:nvPicPr>
                    <p:blipFill>
                      <a:blip r:embed="rId31"/>
                      <a:srcRect/>
                      <a:stretch>
                        <a:fillRect/>
                      </a:stretch>
                    </p:blipFill>
                    <p:spPr bwMode="auto">
                      <a:xfrm>
                        <a:off x="1312863" y="5906120"/>
                        <a:ext cx="2087563" cy="484019"/>
                      </a:xfrm>
                      <a:prstGeom prst="rect">
                        <a:avLst/>
                      </a:prstGeom>
                      <a:noFill/>
                      <a:ln>
                        <a:noFill/>
                      </a:ln>
                      <a:effectLst/>
                      <a:extLst/>
                    </p:spPr>
                  </p:pic>
                </p:oleObj>
              </mc:Fallback>
            </mc:AlternateContent>
          </a:graphicData>
        </a:graphic>
      </p:graphicFrame>
      <p:sp>
        <p:nvSpPr>
          <p:cNvPr id="33" name="Text Box 2078"/>
          <p:cNvSpPr txBox="1">
            <a:spLocks noChangeArrowheads="1"/>
          </p:cNvSpPr>
          <p:nvPr/>
        </p:nvSpPr>
        <p:spPr bwMode="auto">
          <a:xfrm>
            <a:off x="3529013" y="5862638"/>
            <a:ext cx="3352800" cy="519112"/>
          </a:xfrm>
          <a:prstGeom prst="rect">
            <a:avLst/>
          </a:prstGeom>
          <a:noFill/>
          <a:ln w="9525">
            <a:noFill/>
            <a:miter lim="800000"/>
            <a:headEnd/>
            <a:tailEnd/>
          </a:ln>
          <a:effectLst/>
        </p:spPr>
        <p:txBody>
          <a:bodyPr>
            <a:spAutoFit/>
          </a:bodyPr>
          <a:lstStyle/>
          <a:p>
            <a:pPr eaLnBrk="1" hangingPunct="1">
              <a:defRPr/>
            </a:pPr>
            <a:r>
              <a:rPr lang="zh-CN" altLang="en-US" sz="2800" b="1" dirty="0">
                <a:latin typeface="Times New Roman" pitchFamily="18" charset="0"/>
                <a:ea typeface="+mn-ea"/>
                <a:cs typeface="Times New Roman" pitchFamily="18" charset="0"/>
              </a:rPr>
              <a:t>方向北偏西</a:t>
            </a:r>
            <a:r>
              <a:rPr lang="en-US" altLang="zh-CN" sz="2800" b="1" dirty="0">
                <a:latin typeface="Times New Roman" pitchFamily="18" charset="0"/>
                <a:ea typeface="+mn-ea"/>
                <a:cs typeface="Times New Roman" pitchFamily="18" charset="0"/>
              </a:rPr>
              <a:t>75</a:t>
            </a:r>
            <a:r>
              <a:rPr lang="en-US" altLang="zh-CN" sz="2800" b="1" baseline="30000" dirty="0">
                <a:latin typeface="Times New Roman" pitchFamily="18" charset="0"/>
                <a:ea typeface="+mn-ea"/>
                <a:cs typeface="Times New Roman" pitchFamily="18" charset="0"/>
              </a:rPr>
              <a:t>o</a:t>
            </a:r>
            <a:endParaRPr lang="zh-CN" altLang="en-US" sz="2800" b="1" baseline="30000" dirty="0">
              <a:latin typeface="Times New Roman" pitchFamily="18" charset="0"/>
              <a:ea typeface="+mn-ea"/>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xfrm>
            <a:off x="7010400"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AC22568-80C8-49E8-BA81-CA3FBAB75CAD}" type="slidenum">
              <a:rPr lang="en-US" altLang="zh-CN" sz="1800" smtClean="0">
                <a:solidFill>
                  <a:schemeClr val="accent2"/>
                </a:solidFill>
              </a:rPr>
              <a:pPr>
                <a:spcBef>
                  <a:spcPct val="0"/>
                </a:spcBef>
                <a:buFontTx/>
                <a:buNone/>
              </a:pPr>
              <a:t>10</a:t>
            </a:fld>
            <a:endParaRPr lang="en-US" altLang="zh-CN" sz="1800" smtClean="0">
              <a:solidFill>
                <a:schemeClr val="accent2"/>
              </a:solidFill>
            </a:endParaRPr>
          </a:p>
        </p:txBody>
      </p:sp>
      <p:graphicFrame>
        <p:nvGraphicFramePr>
          <p:cNvPr id="161792" name="Object 2"/>
          <p:cNvGraphicFramePr>
            <a:graphicFrameLocks noChangeAspect="1"/>
          </p:cNvGraphicFramePr>
          <p:nvPr/>
        </p:nvGraphicFramePr>
        <p:xfrm>
          <a:off x="1047750" y="173038"/>
          <a:ext cx="3448050" cy="1155700"/>
        </p:xfrm>
        <a:graphic>
          <a:graphicData uri="http://schemas.openxmlformats.org/presentationml/2006/ole">
            <mc:AlternateContent xmlns:mc="http://schemas.openxmlformats.org/markup-compatibility/2006">
              <mc:Choice xmlns:v="urn:schemas-microsoft-com:vml" Requires="v">
                <p:oleObj spid="_x0000_s17456" name="公式" r:id="rId4" imgW="1168415" imgH="349200" progId="Equation.3">
                  <p:embed/>
                </p:oleObj>
              </mc:Choice>
              <mc:Fallback>
                <p:oleObj name="公式" r:id="rId4" imgW="1168415" imgH="349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750" y="173038"/>
                        <a:ext cx="3448050" cy="1155700"/>
                      </a:xfrm>
                      <a:prstGeom prst="rect">
                        <a:avLst/>
                      </a:prstGeom>
                      <a:solidFill>
                        <a:srgbClr val="FFCC00">
                          <a:alpha val="41960"/>
                        </a:srgbClr>
                      </a:solidFill>
                      <a:ln w="317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793" name="Object 3"/>
          <p:cNvGraphicFramePr>
            <a:graphicFrameLocks noChangeAspect="1"/>
          </p:cNvGraphicFramePr>
          <p:nvPr/>
        </p:nvGraphicFramePr>
        <p:xfrm>
          <a:off x="228600" y="1676400"/>
          <a:ext cx="5243513" cy="1695450"/>
        </p:xfrm>
        <a:graphic>
          <a:graphicData uri="http://schemas.openxmlformats.org/presentationml/2006/ole">
            <mc:AlternateContent xmlns:mc="http://schemas.openxmlformats.org/markup-compatibility/2006">
              <mc:Choice xmlns:v="urn:schemas-microsoft-com:vml" Requires="v">
                <p:oleObj spid="_x0000_s17457" name="Equation" r:id="rId6" imgW="1860496" imgH="571500" progId="Equation.3">
                  <p:embed/>
                </p:oleObj>
              </mc:Choice>
              <mc:Fallback>
                <p:oleObj name="Equation" r:id="rId6" imgW="1860496" imgH="5715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1676400"/>
                        <a:ext cx="5243513" cy="169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8" name="Text Box 8"/>
          <p:cNvSpPr txBox="1">
            <a:spLocks noChangeArrowheads="1"/>
          </p:cNvSpPr>
          <p:nvPr/>
        </p:nvSpPr>
        <p:spPr bwMode="auto">
          <a:xfrm>
            <a:off x="5476875" y="228600"/>
            <a:ext cx="3087688" cy="1117600"/>
          </a:xfrm>
          <a:prstGeom prst="rect">
            <a:avLst/>
          </a:prstGeom>
          <a:noFill/>
          <a:ln w="9525">
            <a:noFill/>
            <a:miter lim="800000"/>
            <a:headEnd/>
            <a:tailEnd/>
          </a:ln>
          <a:effectLst/>
        </p:spPr>
        <p:txBody>
          <a:bodyPr>
            <a:spAutoFit/>
          </a:bodyPr>
          <a:lstStyle/>
          <a:p>
            <a:pPr algn="ctr" eaLnBrk="1" hangingPunct="1">
              <a:lnSpc>
                <a:spcPct val="120000"/>
              </a:lnSpc>
              <a:spcBef>
                <a:spcPct val="50000"/>
              </a:spcBef>
              <a:defRPr/>
            </a:pPr>
            <a:r>
              <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rPr>
              <a:t>质点系动量定理的微分形式</a:t>
            </a:r>
          </a:p>
        </p:txBody>
      </p:sp>
      <p:sp>
        <p:nvSpPr>
          <p:cNvPr id="35849" name="Text Box 9"/>
          <p:cNvSpPr txBox="1">
            <a:spLocks noChangeArrowheads="1"/>
          </p:cNvSpPr>
          <p:nvPr/>
        </p:nvSpPr>
        <p:spPr bwMode="auto">
          <a:xfrm>
            <a:off x="5486400" y="2057400"/>
            <a:ext cx="3128963" cy="1152525"/>
          </a:xfrm>
          <a:prstGeom prst="rect">
            <a:avLst/>
          </a:prstGeom>
          <a:noFill/>
          <a:ln w="9525">
            <a:noFill/>
            <a:miter lim="800000"/>
            <a:headEnd/>
            <a:tailEnd/>
          </a:ln>
          <a:effectLst/>
        </p:spPr>
        <p:txBody>
          <a:bodyPr>
            <a:spAutoFit/>
          </a:bodyPr>
          <a:lstStyle/>
          <a:p>
            <a:pPr algn="ctr" eaLnBrk="1" hangingPunct="1">
              <a:lnSpc>
                <a:spcPct val="130000"/>
              </a:lnSpc>
              <a:spcBef>
                <a:spcPct val="20000"/>
              </a:spcBef>
              <a:buClr>
                <a:schemeClr val="accent2"/>
              </a:buClr>
              <a:buSzPct val="80000"/>
              <a:buFont typeface="Wingdings" pitchFamily="2" charset="2"/>
              <a:buNone/>
              <a:defRPr/>
            </a:pPr>
            <a:r>
              <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rPr>
              <a:t>质点系动量定理的积分形式</a:t>
            </a:r>
          </a:p>
        </p:txBody>
      </p:sp>
      <p:sp>
        <p:nvSpPr>
          <p:cNvPr id="35854" name="Text Box 14"/>
          <p:cNvSpPr txBox="1">
            <a:spLocks noChangeArrowheads="1"/>
          </p:cNvSpPr>
          <p:nvPr/>
        </p:nvSpPr>
        <p:spPr bwMode="auto">
          <a:xfrm>
            <a:off x="304800" y="1371600"/>
            <a:ext cx="84582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在</a:t>
            </a:r>
            <a:r>
              <a:rPr kumimoji="1" lang="en-US" altLang="zh-CN" b="1" i="1">
                <a:latin typeface="Times New Roman" panose="02020603050405020304" pitchFamily="18" charset="0"/>
              </a:rPr>
              <a:t>t</a:t>
            </a:r>
            <a:r>
              <a:rPr kumimoji="1" lang="en-US" altLang="zh-CN" b="1" baseline="-25000">
                <a:latin typeface="Times New Roman" panose="02020603050405020304" pitchFamily="18" charset="0"/>
              </a:rPr>
              <a:t>1 </a:t>
            </a:r>
            <a:r>
              <a:rPr kumimoji="1" lang="zh-CN" altLang="en-US" sz="2800" b="1">
                <a:latin typeface="Times New Roman" panose="02020603050405020304" pitchFamily="18" charset="0"/>
              </a:rPr>
              <a:t>到</a:t>
            </a:r>
            <a:r>
              <a:rPr kumimoji="1" lang="en-US" altLang="zh-CN" b="1" i="1">
                <a:latin typeface="Times New Roman" panose="02020603050405020304" pitchFamily="18" charset="0"/>
              </a:rPr>
              <a:t>t</a:t>
            </a:r>
            <a:r>
              <a:rPr kumimoji="1" lang="en-US" altLang="zh-CN" b="1" baseline="-25000">
                <a:latin typeface="Times New Roman" panose="02020603050405020304" pitchFamily="18" charset="0"/>
              </a:rPr>
              <a:t>2 </a:t>
            </a:r>
            <a:r>
              <a:rPr kumimoji="1" lang="zh-CN" altLang="en-US" sz="2800" b="1">
                <a:latin typeface="Times New Roman" panose="02020603050405020304" pitchFamily="18" charset="0"/>
              </a:rPr>
              <a:t>这段时间内：</a:t>
            </a:r>
          </a:p>
        </p:txBody>
      </p:sp>
      <p:sp>
        <p:nvSpPr>
          <p:cNvPr id="35855" name="Text Box 15"/>
          <p:cNvSpPr txBox="1">
            <a:spLocks noChangeArrowheads="1"/>
          </p:cNvSpPr>
          <p:nvPr/>
        </p:nvSpPr>
        <p:spPr bwMode="auto">
          <a:xfrm>
            <a:off x="304800" y="4876800"/>
            <a:ext cx="84582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楷体_GB2312" pitchFamily="49" charset="-122"/>
                <a:ea typeface="楷体_GB2312" pitchFamily="49" charset="-122"/>
              </a:rPr>
              <a:t>因此，在有些问题中，可以通过选择研究对象把一些比较复杂或未知的相互作用力化为内力来处理，从而使问题简化</a:t>
            </a:r>
            <a:r>
              <a:rPr kumimoji="1" lang="zh-CN" altLang="en-US" sz="2800" b="1">
                <a:latin typeface="Times New Roman" panose="02020603050405020304" pitchFamily="18" charset="0"/>
              </a:rPr>
              <a:t>。</a:t>
            </a:r>
          </a:p>
        </p:txBody>
      </p:sp>
      <p:sp>
        <p:nvSpPr>
          <p:cNvPr id="35856" name="Text Box 16"/>
          <p:cNvSpPr txBox="1">
            <a:spLocks noChangeArrowheads="1"/>
          </p:cNvSpPr>
          <p:nvPr/>
        </p:nvSpPr>
        <p:spPr bwMode="auto">
          <a:xfrm>
            <a:off x="304800" y="3581400"/>
            <a:ext cx="8458200" cy="1117600"/>
          </a:xfrm>
          <a:prstGeom prst="rect">
            <a:avLst/>
          </a:prstGeom>
          <a:noFill/>
          <a:ln w="9525">
            <a:noFill/>
            <a:miter lim="800000"/>
            <a:headEnd/>
            <a:tailEnd/>
          </a:ln>
          <a:effectLst/>
        </p:spPr>
        <p:txBody>
          <a:bodyPr>
            <a:spAutoFit/>
          </a:bodyPr>
          <a:lstStyle/>
          <a:p>
            <a:pPr eaLnBrk="1" hangingPunct="1">
              <a:lnSpc>
                <a:spcPct val="120000"/>
              </a:lnSpc>
              <a:spcBef>
                <a:spcPct val="20000"/>
              </a:spcBef>
              <a:buClr>
                <a:schemeClr val="accent2"/>
              </a:buClr>
              <a:buSzPct val="80000"/>
              <a:buFont typeface="Wingdings" pitchFamily="2" charset="2"/>
              <a:buNone/>
              <a:defRPr/>
            </a:pPr>
            <a:r>
              <a:rPr kumimoji="1" lang="zh-CN" altLang="en-US" sz="2800" b="1" dirty="0">
                <a:latin typeface="Times New Roman" pitchFamily="18" charset="0"/>
              </a:rPr>
              <a:t>系统的动量定理表明，一个系统的</a:t>
            </a:r>
            <a:r>
              <a:rPr kumimoji="1" lang="zh-CN" altLang="en-US" sz="2800" b="1" dirty="0">
                <a:solidFill>
                  <a:schemeClr val="folHlink"/>
                </a:solidFill>
                <a:effectLst>
                  <a:outerShdw blurRad="38100" dist="38100" dir="2700000" algn="tl">
                    <a:srgbClr val="C0C0C0"/>
                  </a:outerShdw>
                </a:effectLst>
                <a:latin typeface="Times New Roman" pitchFamily="18" charset="0"/>
                <a:ea typeface="黑体" pitchFamily="2" charset="-122"/>
              </a:rPr>
              <a:t>总动量</a:t>
            </a:r>
            <a:r>
              <a:rPr kumimoji="1" lang="zh-CN" altLang="en-US" sz="2800" b="1" dirty="0">
                <a:latin typeface="Times New Roman" pitchFamily="18" charset="0"/>
              </a:rPr>
              <a:t>的变化仅决定于系统所受的外力，而</a:t>
            </a:r>
            <a:r>
              <a:rPr kumimoji="1" lang="zh-CN" altLang="en-US" sz="2800" b="1" dirty="0">
                <a:solidFill>
                  <a:srgbClr val="0000FF"/>
                </a:solidFill>
                <a:effectLst>
                  <a:outerShdw blurRad="38100" dist="38100" dir="2700000" algn="tl">
                    <a:srgbClr val="C0C0C0"/>
                  </a:outerShdw>
                </a:effectLst>
                <a:latin typeface="Times New Roman" pitchFamily="18" charset="0"/>
                <a:ea typeface="黑体" pitchFamily="2" charset="-122"/>
              </a:rPr>
              <a:t>与系统的内力无关</a:t>
            </a:r>
            <a:r>
              <a:rPr kumimoji="1" lang="zh-CN" altLang="en-US" sz="2800" b="1" dirty="0">
                <a:latin typeface="Times New Roman" pitchFamily="18" charset="0"/>
              </a:rPr>
              <a:t>。</a:t>
            </a:r>
            <a:endParaRPr kumimoji="1" lang="zh-CN" altLang="en-US" sz="2400" b="1" dirty="0">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61792"/>
                                        </p:tgtEl>
                                        <p:attrNameLst>
                                          <p:attrName>style.visibility</p:attrName>
                                        </p:attrNameLst>
                                      </p:cBhvr>
                                      <p:to>
                                        <p:strVal val="visible"/>
                                      </p:to>
                                    </p:set>
                                    <p:animEffect transition="in" filter="box(in)">
                                      <p:cBhvr>
                                        <p:cTn id="7" dur="500"/>
                                        <p:tgtEl>
                                          <p:spTgt spid="1617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848"/>
                                        </p:tgtEl>
                                        <p:attrNameLst>
                                          <p:attrName>style.visibility</p:attrName>
                                        </p:attrNameLst>
                                      </p:cBhvr>
                                      <p:to>
                                        <p:strVal val="visible"/>
                                      </p:to>
                                    </p:set>
                                    <p:animEffect transition="in" filter="checkerboard(across)">
                                      <p:cBhvr>
                                        <p:cTn id="12" dur="500"/>
                                        <p:tgtEl>
                                          <p:spTgt spid="358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854"/>
                                        </p:tgtEl>
                                        <p:attrNameLst>
                                          <p:attrName>style.visibility</p:attrName>
                                        </p:attrNameLst>
                                      </p:cBhvr>
                                      <p:to>
                                        <p:strVal val="visible"/>
                                      </p:to>
                                    </p:set>
                                    <p:animEffect transition="in" filter="checkerboard(across)">
                                      <p:cBhvr>
                                        <p:cTn id="17" dur="500"/>
                                        <p:tgtEl>
                                          <p:spTgt spid="35854"/>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61793"/>
                                        </p:tgtEl>
                                        <p:attrNameLst>
                                          <p:attrName>style.visibility</p:attrName>
                                        </p:attrNameLst>
                                      </p:cBhvr>
                                      <p:to>
                                        <p:strVal val="visible"/>
                                      </p:to>
                                    </p:set>
                                    <p:animEffect transition="in" filter="blinds(horizontal)">
                                      <p:cBhvr>
                                        <p:cTn id="21" dur="500"/>
                                        <p:tgtEl>
                                          <p:spTgt spid="1617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35849"/>
                                        </p:tgtEl>
                                        <p:attrNameLst>
                                          <p:attrName>style.visibility</p:attrName>
                                        </p:attrNameLst>
                                      </p:cBhvr>
                                      <p:to>
                                        <p:strVal val="visible"/>
                                      </p:to>
                                    </p:set>
                                    <p:animEffect transition="in" filter="strips(downLeft)">
                                      <p:cBhvr>
                                        <p:cTn id="26" dur="500"/>
                                        <p:tgtEl>
                                          <p:spTgt spid="358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5856"/>
                                        </p:tgtEl>
                                        <p:attrNameLst>
                                          <p:attrName>style.visibility</p:attrName>
                                        </p:attrNameLst>
                                      </p:cBhvr>
                                      <p:to>
                                        <p:strVal val="visible"/>
                                      </p:to>
                                    </p:set>
                                    <p:animEffect transition="in" filter="blinds(horizontal)">
                                      <p:cBhvr>
                                        <p:cTn id="31" dur="500"/>
                                        <p:tgtEl>
                                          <p:spTgt spid="3585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5855"/>
                                        </p:tgtEl>
                                        <p:attrNameLst>
                                          <p:attrName>style.visibility</p:attrName>
                                        </p:attrNameLst>
                                      </p:cBhvr>
                                      <p:to>
                                        <p:strVal val="visible"/>
                                      </p:to>
                                    </p:set>
                                    <p:animEffect transition="in" filter="box(in)">
                                      <p:cBhvr>
                                        <p:cTn id="36" dur="500"/>
                                        <p:tgtEl>
                                          <p:spTgt spid="3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autoUpdateAnimBg="0"/>
      <p:bldP spid="35849" grpId="0" autoUpdateAnimBg="0"/>
      <p:bldP spid="35854" grpId="0" autoUpdateAnimBg="0"/>
      <p:bldP spid="35855" grpId="0" autoUpdateAnimBg="0"/>
      <p:bldP spid="3585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7D6923C-FEBA-473E-B3C5-115E78D9D197}" type="slidenum">
              <a:rPr lang="en-US" altLang="zh-CN" sz="1800" smtClean="0">
                <a:solidFill>
                  <a:schemeClr val="accent2"/>
                </a:solidFill>
              </a:rPr>
              <a:pPr>
                <a:spcBef>
                  <a:spcPct val="0"/>
                </a:spcBef>
                <a:buFontTx/>
                <a:buNone/>
              </a:pPr>
              <a:t>11</a:t>
            </a:fld>
            <a:endParaRPr lang="en-US" altLang="zh-CN" sz="1800" smtClean="0">
              <a:solidFill>
                <a:schemeClr val="accent2"/>
              </a:solidFill>
            </a:endParaRPr>
          </a:p>
        </p:txBody>
      </p:sp>
      <p:sp>
        <p:nvSpPr>
          <p:cNvPr id="125955" name="Rectangle 3"/>
          <p:cNvSpPr>
            <a:spLocks noChangeArrowheads="1"/>
          </p:cNvSpPr>
          <p:nvPr/>
        </p:nvSpPr>
        <p:spPr bwMode="auto">
          <a:xfrm>
            <a:off x="228600" y="2816225"/>
            <a:ext cx="59436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设</a:t>
            </a:r>
            <a:r>
              <a:rPr kumimoji="1" lang="en-US" altLang="zh-CN" sz="2800" b="1" i="1">
                <a:latin typeface="Times New Roman" panose="02020603050405020304" pitchFamily="18" charset="0"/>
              </a:rPr>
              <a:t>t </a:t>
            </a:r>
            <a:r>
              <a:rPr kumimoji="1" lang="zh-CN" altLang="en-US" sz="2800" b="1">
                <a:latin typeface="Times New Roman" panose="02020603050405020304" pitchFamily="18" charset="0"/>
              </a:rPr>
              <a:t>时刻，链条运动端距原点高度为</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，其速率为</a:t>
            </a:r>
            <a:r>
              <a:rPr kumimoji="1" lang="en-US" altLang="zh-CN" sz="2800" b="1" i="1">
                <a:latin typeface="Book Antiqua" panose="02040602050305030304" pitchFamily="18" charset="0"/>
              </a:rPr>
              <a:t>v</a:t>
            </a:r>
            <a:r>
              <a:rPr kumimoji="1" lang="zh-CN" altLang="en-US" sz="2800" b="1">
                <a:latin typeface="Times New Roman" panose="02020603050405020304" pitchFamily="18" charset="0"/>
              </a:rPr>
              <a:t>，以整个链条为研究对象，该系统</a:t>
            </a:r>
            <a:r>
              <a:rPr kumimoji="1" lang="en-US" altLang="zh-CN" sz="2800" b="1" i="1">
                <a:latin typeface="Times New Roman" panose="02020603050405020304" pitchFamily="18" charset="0"/>
              </a:rPr>
              <a:t>t </a:t>
            </a:r>
            <a:r>
              <a:rPr kumimoji="1" lang="zh-CN" altLang="en-US" sz="2800" b="1">
                <a:latin typeface="Times New Roman" panose="02020603050405020304" pitchFamily="18" charset="0"/>
              </a:rPr>
              <a:t>时刻总动量为：</a:t>
            </a:r>
          </a:p>
        </p:txBody>
      </p:sp>
      <p:graphicFrame>
        <p:nvGraphicFramePr>
          <p:cNvPr id="125956" name="Object 2"/>
          <p:cNvGraphicFramePr>
            <a:graphicFrameLocks noChangeAspect="1"/>
          </p:cNvGraphicFramePr>
          <p:nvPr/>
        </p:nvGraphicFramePr>
        <p:xfrm>
          <a:off x="2924175" y="4449763"/>
          <a:ext cx="1516063" cy="590550"/>
        </p:xfrm>
        <a:graphic>
          <a:graphicData uri="http://schemas.openxmlformats.org/presentationml/2006/ole">
            <mc:AlternateContent xmlns:mc="http://schemas.openxmlformats.org/markup-compatibility/2006">
              <mc:Choice xmlns:v="urn:schemas-microsoft-com:vml" Requires="v">
                <p:oleObj spid="_x0000_s19629" name="公式" r:id="rId4" imgW="450762" imgH="127080" progId="Equation.3">
                  <p:embed/>
                </p:oleObj>
              </mc:Choice>
              <mc:Fallback>
                <p:oleObj name="公式" r:id="rId4" imgW="450762" imgH="1270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4175" y="4449763"/>
                        <a:ext cx="1516063"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58" name="Text Box 6"/>
          <p:cNvSpPr txBox="1">
            <a:spLocks noChangeArrowheads="1"/>
          </p:cNvSpPr>
          <p:nvPr/>
        </p:nvSpPr>
        <p:spPr bwMode="auto">
          <a:xfrm>
            <a:off x="304800" y="2133600"/>
            <a:ext cx="1143000" cy="519113"/>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Times New Roman" pitchFamily="18" charset="0"/>
                <a:ea typeface="楷体_GB2312" pitchFamily="49" charset="-122"/>
              </a:rPr>
              <a:t>解：</a:t>
            </a:r>
          </a:p>
        </p:txBody>
      </p:sp>
      <p:sp>
        <p:nvSpPr>
          <p:cNvPr id="125954" name="Rectangle 2"/>
          <p:cNvSpPr>
            <a:spLocks noChangeArrowheads="1"/>
          </p:cNvSpPr>
          <p:nvPr/>
        </p:nvSpPr>
        <p:spPr bwMode="auto">
          <a:xfrm>
            <a:off x="285750" y="0"/>
            <a:ext cx="8610600" cy="1971675"/>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例</a:t>
            </a:r>
            <a:r>
              <a:rPr kumimoji="1" lang="en-US" altLang="zh-CN"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1</a:t>
            </a: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kumimoji="1" lang="zh-CN" altLang="en-US" sz="2800" b="1" dirty="0">
                <a:latin typeface="Times New Roman" pitchFamily="18" charset="0"/>
              </a:rPr>
              <a:t>一长为</a:t>
            </a:r>
            <a:r>
              <a:rPr kumimoji="1" lang="en-US" altLang="zh-CN" sz="2800" b="1" i="1" dirty="0">
                <a:latin typeface="Times New Roman" pitchFamily="18" charset="0"/>
              </a:rPr>
              <a:t>l</a:t>
            </a:r>
            <a:r>
              <a:rPr kumimoji="1" lang="zh-CN" altLang="en-US" sz="2800" b="1" dirty="0">
                <a:latin typeface="Times New Roman" pitchFamily="18" charset="0"/>
              </a:rPr>
              <a:t>、密度均匀的柔软链条，其单位长度的质量为   ，将其卷成一堆放在地面上。若手握链条的一端，以匀加速度</a:t>
            </a:r>
            <a:r>
              <a:rPr kumimoji="1" lang="en-US" altLang="zh-CN" sz="2800" b="1" i="1" dirty="0">
                <a:latin typeface="Times New Roman" pitchFamily="18" charset="0"/>
              </a:rPr>
              <a:t>a</a:t>
            </a:r>
            <a:r>
              <a:rPr kumimoji="1" lang="zh-CN" altLang="en-US" sz="2800" b="1" dirty="0">
                <a:latin typeface="Times New Roman" pitchFamily="18" charset="0"/>
              </a:rPr>
              <a:t>将其上提，当绳端提离地面高度为</a:t>
            </a:r>
            <a:r>
              <a:rPr kumimoji="1" lang="en-US" altLang="zh-CN" sz="2800" b="1" i="1" dirty="0">
                <a:latin typeface="Times New Roman" pitchFamily="18" charset="0"/>
              </a:rPr>
              <a:t>x</a:t>
            </a:r>
            <a:r>
              <a:rPr kumimoji="1" lang="zh-CN" altLang="en-US" sz="2800" b="1" dirty="0">
                <a:latin typeface="Times New Roman" pitchFamily="18" charset="0"/>
              </a:rPr>
              <a:t>时，</a:t>
            </a:r>
            <a:r>
              <a:rPr kumimoji="1" lang="en-US" altLang="zh-CN" sz="2800" b="1" i="1" dirty="0">
                <a:latin typeface="Times New Roman" pitchFamily="18" charset="0"/>
              </a:rPr>
              <a:t>x&lt;l</a:t>
            </a:r>
            <a:r>
              <a:rPr kumimoji="1" lang="zh-CN" altLang="en-US" sz="2800" b="1" dirty="0">
                <a:latin typeface="Times New Roman" pitchFamily="18" charset="0"/>
              </a:rPr>
              <a:t>，求手的提力。</a:t>
            </a:r>
            <a:endParaRPr kumimoji="1" lang="zh-CN" altLang="en-US" sz="2400" dirty="0">
              <a:latin typeface="Times New Roman" pitchFamily="18" charset="0"/>
            </a:endParaRPr>
          </a:p>
        </p:txBody>
      </p:sp>
      <p:graphicFrame>
        <p:nvGraphicFramePr>
          <p:cNvPr id="19463" name="Object 3"/>
          <p:cNvGraphicFramePr>
            <a:graphicFrameLocks noChangeAspect="1"/>
          </p:cNvGraphicFramePr>
          <p:nvPr/>
        </p:nvGraphicFramePr>
        <p:xfrm>
          <a:off x="1400175" y="515938"/>
          <a:ext cx="346075" cy="439737"/>
        </p:xfrm>
        <a:graphic>
          <a:graphicData uri="http://schemas.openxmlformats.org/presentationml/2006/ole">
            <mc:AlternateContent xmlns:mc="http://schemas.openxmlformats.org/markup-compatibility/2006">
              <mc:Choice xmlns:v="urn:schemas-microsoft-com:vml" Requires="v">
                <p:oleObj spid="_x0000_s19630" name="公式" r:id="rId6" imgW="63571" imgH="101520" progId="Equation.3">
                  <p:embed/>
                </p:oleObj>
              </mc:Choice>
              <mc:Fallback>
                <p:oleObj name="公式" r:id="rId6" imgW="63571" imgH="10152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0175" y="515938"/>
                        <a:ext cx="346075"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0" name="Text Box 8"/>
          <p:cNvSpPr txBox="1">
            <a:spLocks noChangeArrowheads="1"/>
          </p:cNvSpPr>
          <p:nvPr/>
        </p:nvSpPr>
        <p:spPr bwMode="auto">
          <a:xfrm>
            <a:off x="990600" y="2133600"/>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以地面为原点，向上为</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轴正方向。</a:t>
            </a:r>
          </a:p>
        </p:txBody>
      </p:sp>
      <p:sp>
        <p:nvSpPr>
          <p:cNvPr id="126022" name="Rectangle 70"/>
          <p:cNvSpPr>
            <a:spLocks noChangeArrowheads="1"/>
          </p:cNvSpPr>
          <p:nvPr/>
        </p:nvSpPr>
        <p:spPr bwMode="auto">
          <a:xfrm>
            <a:off x="131763" y="4806950"/>
            <a:ext cx="2411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系统受力：</a:t>
            </a:r>
          </a:p>
        </p:txBody>
      </p:sp>
      <p:grpSp>
        <p:nvGrpSpPr>
          <p:cNvPr id="2" name="Group 82"/>
          <p:cNvGrpSpPr>
            <a:grpSpLocks/>
          </p:cNvGrpSpPr>
          <p:nvPr/>
        </p:nvGrpSpPr>
        <p:grpSpPr bwMode="auto">
          <a:xfrm>
            <a:off x="285750" y="5434013"/>
            <a:ext cx="3889375" cy="530225"/>
            <a:chOff x="1488" y="3401"/>
            <a:chExt cx="2450" cy="334"/>
          </a:xfrm>
        </p:grpSpPr>
        <p:sp>
          <p:nvSpPr>
            <p:cNvPr id="19532" name="Rectangle 71"/>
            <p:cNvSpPr>
              <a:spLocks noChangeArrowheads="1"/>
            </p:cNvSpPr>
            <p:nvPr/>
          </p:nvSpPr>
          <p:spPr bwMode="auto">
            <a:xfrm>
              <a:off x="1488" y="3408"/>
              <a:ext cx="24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拉力     沿</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轴正向；</a:t>
              </a:r>
            </a:p>
          </p:txBody>
        </p:sp>
        <p:graphicFrame>
          <p:nvGraphicFramePr>
            <p:cNvPr id="19533" name="Object 6"/>
            <p:cNvGraphicFramePr>
              <a:graphicFrameLocks noChangeAspect="1"/>
            </p:cNvGraphicFramePr>
            <p:nvPr/>
          </p:nvGraphicFramePr>
          <p:xfrm>
            <a:off x="1992" y="3401"/>
            <a:ext cx="272" cy="314"/>
          </p:xfrm>
          <a:graphic>
            <a:graphicData uri="http://schemas.openxmlformats.org/presentationml/2006/ole">
              <mc:AlternateContent xmlns:mc="http://schemas.openxmlformats.org/markup-compatibility/2006">
                <mc:Choice xmlns:v="urn:schemas-microsoft-com:vml" Requires="v">
                  <p:oleObj spid="_x0000_s19631" name="Equation" r:id="rId8" imgW="82481" imgH="114300" progId="Equation.DSMT4">
                    <p:embed/>
                  </p:oleObj>
                </mc:Choice>
                <mc:Fallback>
                  <p:oleObj name="Equation" r:id="rId8" imgW="82481" imgH="1143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2" y="3401"/>
                          <a:ext cx="27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48"/>
          <p:cNvGrpSpPr>
            <a:grpSpLocks/>
          </p:cNvGrpSpPr>
          <p:nvPr/>
        </p:nvGrpSpPr>
        <p:grpSpPr bwMode="auto">
          <a:xfrm>
            <a:off x="3565525" y="5437188"/>
            <a:ext cx="4281488" cy="590550"/>
            <a:chOff x="3152" y="3430"/>
            <a:chExt cx="2697" cy="372"/>
          </a:xfrm>
        </p:grpSpPr>
        <p:sp>
          <p:nvSpPr>
            <p:cNvPr id="19530" name="Rectangle 72"/>
            <p:cNvSpPr>
              <a:spLocks noChangeArrowheads="1"/>
            </p:cNvSpPr>
            <p:nvPr/>
          </p:nvSpPr>
          <p:spPr bwMode="auto">
            <a:xfrm>
              <a:off x="3152" y="3430"/>
              <a:ext cx="26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重力         沿</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轴负方向</a:t>
              </a:r>
            </a:p>
          </p:txBody>
        </p:sp>
        <p:graphicFrame>
          <p:nvGraphicFramePr>
            <p:cNvPr id="19531" name="Object 5"/>
            <p:cNvGraphicFramePr>
              <a:graphicFrameLocks noChangeAspect="1"/>
            </p:cNvGraphicFramePr>
            <p:nvPr/>
          </p:nvGraphicFramePr>
          <p:xfrm>
            <a:off x="3620" y="3430"/>
            <a:ext cx="537" cy="372"/>
          </p:xfrm>
          <a:graphic>
            <a:graphicData uri="http://schemas.openxmlformats.org/presentationml/2006/ole">
              <mc:AlternateContent xmlns:mc="http://schemas.openxmlformats.org/markup-compatibility/2006">
                <mc:Choice xmlns:v="urn:schemas-microsoft-com:vml" Requires="v">
                  <p:oleObj spid="_x0000_s19632" name="公式" r:id="rId10" imgW="215926" imgH="127080" progId="Equation.3">
                    <p:embed/>
                  </p:oleObj>
                </mc:Choice>
                <mc:Fallback>
                  <p:oleObj name="公式" r:id="rId10" imgW="215926" imgH="12708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0" y="3430"/>
                          <a:ext cx="537"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6025" name="Rectangle 73"/>
          <p:cNvSpPr>
            <a:spLocks noChangeArrowheads="1"/>
          </p:cNvSpPr>
          <p:nvPr/>
        </p:nvSpPr>
        <p:spPr bwMode="auto">
          <a:xfrm>
            <a:off x="228600" y="6096000"/>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地面上的链条受支持力和重力（平衡） 。</a:t>
            </a:r>
          </a:p>
        </p:txBody>
      </p:sp>
      <p:grpSp>
        <p:nvGrpSpPr>
          <p:cNvPr id="4" name="Group 89"/>
          <p:cNvGrpSpPr>
            <a:grpSpLocks/>
          </p:cNvGrpSpPr>
          <p:nvPr/>
        </p:nvGrpSpPr>
        <p:grpSpPr bwMode="auto">
          <a:xfrm>
            <a:off x="7847013" y="1787525"/>
            <a:ext cx="928687" cy="3411538"/>
            <a:chOff x="4943" y="1126"/>
            <a:chExt cx="585" cy="2149"/>
          </a:xfrm>
        </p:grpSpPr>
        <p:sp>
          <p:nvSpPr>
            <p:cNvPr id="19527" name="Text Box 90"/>
            <p:cNvSpPr txBox="1">
              <a:spLocks noChangeArrowheads="1"/>
            </p:cNvSpPr>
            <p:nvPr/>
          </p:nvSpPr>
          <p:spPr bwMode="auto">
            <a:xfrm>
              <a:off x="4943" y="112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x</a:t>
              </a:r>
            </a:p>
          </p:txBody>
        </p:sp>
        <p:sp>
          <p:nvSpPr>
            <p:cNvPr id="19528" name="Line 91"/>
            <p:cNvSpPr>
              <a:spLocks noChangeShapeType="1"/>
            </p:cNvSpPr>
            <p:nvPr/>
          </p:nvSpPr>
          <p:spPr bwMode="auto">
            <a:xfrm flipH="1" flipV="1">
              <a:off x="5208" y="1272"/>
              <a:ext cx="0" cy="1920"/>
            </a:xfrm>
            <a:prstGeom prst="line">
              <a:avLst/>
            </a:prstGeom>
            <a:noFill/>
            <a:ln w="31750">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9529" name="Text Box 92"/>
            <p:cNvSpPr txBox="1">
              <a:spLocks noChangeArrowheads="1"/>
            </p:cNvSpPr>
            <p:nvPr/>
          </p:nvSpPr>
          <p:spPr bwMode="auto">
            <a:xfrm>
              <a:off x="5227" y="291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O</a:t>
              </a:r>
            </a:p>
          </p:txBody>
        </p:sp>
      </p:grpSp>
      <p:grpSp>
        <p:nvGrpSpPr>
          <p:cNvPr id="5" name="Group 93"/>
          <p:cNvGrpSpPr>
            <a:grpSpLocks/>
          </p:cNvGrpSpPr>
          <p:nvPr/>
        </p:nvGrpSpPr>
        <p:grpSpPr bwMode="auto">
          <a:xfrm>
            <a:off x="6300788" y="1773238"/>
            <a:ext cx="2525712" cy="3470275"/>
            <a:chOff x="3969" y="1117"/>
            <a:chExt cx="1591" cy="2186"/>
          </a:xfrm>
        </p:grpSpPr>
        <p:grpSp>
          <p:nvGrpSpPr>
            <p:cNvPr id="19475" name="Group 94"/>
            <p:cNvGrpSpPr>
              <a:grpSpLocks/>
            </p:cNvGrpSpPr>
            <p:nvPr/>
          </p:nvGrpSpPr>
          <p:grpSpPr bwMode="auto">
            <a:xfrm>
              <a:off x="4422" y="1117"/>
              <a:ext cx="546" cy="2075"/>
              <a:chOff x="4422" y="1117"/>
              <a:chExt cx="546" cy="2075"/>
            </a:xfrm>
          </p:grpSpPr>
          <p:graphicFrame>
            <p:nvGraphicFramePr>
              <p:cNvPr id="19503" name="Object 4"/>
              <p:cNvGraphicFramePr>
                <a:graphicFrameLocks noChangeAspect="1"/>
              </p:cNvGraphicFramePr>
              <p:nvPr/>
            </p:nvGraphicFramePr>
            <p:xfrm>
              <a:off x="4422" y="1117"/>
              <a:ext cx="275" cy="315"/>
            </p:xfrm>
            <a:graphic>
              <a:graphicData uri="http://schemas.openxmlformats.org/presentationml/2006/ole">
                <mc:AlternateContent xmlns:mc="http://schemas.openxmlformats.org/markup-compatibility/2006">
                  <mc:Choice xmlns:v="urn:schemas-microsoft-com:vml" Requires="v">
                    <p:oleObj spid="_x0000_s19633" name="公式" r:id="rId12" imgW="82481" imgH="114300" progId="Equation.3">
                      <p:embed/>
                    </p:oleObj>
                  </mc:Choice>
                  <mc:Fallback>
                    <p:oleObj name="公式" r:id="rId12" imgW="82481" imgH="114300"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2" y="1117"/>
                            <a:ext cx="27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04" name="Line 96"/>
              <p:cNvSpPr>
                <a:spLocks noChangeShapeType="1"/>
              </p:cNvSpPr>
              <p:nvPr/>
            </p:nvSpPr>
            <p:spPr bwMode="auto">
              <a:xfrm flipV="1">
                <a:off x="4560" y="1488"/>
                <a:ext cx="0" cy="672"/>
              </a:xfrm>
              <a:prstGeom prst="line">
                <a:avLst/>
              </a:prstGeom>
              <a:noFill/>
              <a:ln w="317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9505" name="Oval 97"/>
              <p:cNvSpPr>
                <a:spLocks noChangeArrowheads="1"/>
              </p:cNvSpPr>
              <p:nvPr/>
            </p:nvSpPr>
            <p:spPr bwMode="auto">
              <a:xfrm>
                <a:off x="4536" y="223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6" name="Oval 98"/>
              <p:cNvSpPr>
                <a:spLocks noChangeArrowheads="1"/>
              </p:cNvSpPr>
              <p:nvPr/>
            </p:nvSpPr>
            <p:spPr bwMode="auto">
              <a:xfrm>
                <a:off x="4536" y="232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7" name="Oval 99"/>
              <p:cNvSpPr>
                <a:spLocks noChangeArrowheads="1"/>
              </p:cNvSpPr>
              <p:nvPr/>
            </p:nvSpPr>
            <p:spPr bwMode="auto">
              <a:xfrm>
                <a:off x="4536" y="2424"/>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8" name="Oval 100"/>
              <p:cNvSpPr>
                <a:spLocks noChangeArrowheads="1"/>
              </p:cNvSpPr>
              <p:nvPr/>
            </p:nvSpPr>
            <p:spPr bwMode="auto">
              <a:xfrm>
                <a:off x="4536" y="2520"/>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9" name="Oval 101"/>
              <p:cNvSpPr>
                <a:spLocks noChangeArrowheads="1"/>
              </p:cNvSpPr>
              <p:nvPr/>
            </p:nvSpPr>
            <p:spPr bwMode="auto">
              <a:xfrm>
                <a:off x="4536" y="261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0" name="Oval 102"/>
              <p:cNvSpPr>
                <a:spLocks noChangeArrowheads="1"/>
              </p:cNvSpPr>
              <p:nvPr/>
            </p:nvSpPr>
            <p:spPr bwMode="auto">
              <a:xfrm>
                <a:off x="4536" y="271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1" name="Oval 103"/>
              <p:cNvSpPr>
                <a:spLocks noChangeArrowheads="1"/>
              </p:cNvSpPr>
              <p:nvPr/>
            </p:nvSpPr>
            <p:spPr bwMode="auto">
              <a:xfrm>
                <a:off x="4536" y="280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2" name="Oval 104"/>
              <p:cNvSpPr>
                <a:spLocks noChangeArrowheads="1"/>
              </p:cNvSpPr>
              <p:nvPr/>
            </p:nvSpPr>
            <p:spPr bwMode="auto">
              <a:xfrm>
                <a:off x="4536" y="2904"/>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3" name="Oval 105"/>
              <p:cNvSpPr>
                <a:spLocks noChangeArrowheads="1"/>
              </p:cNvSpPr>
              <p:nvPr/>
            </p:nvSpPr>
            <p:spPr bwMode="auto">
              <a:xfrm>
                <a:off x="4536" y="3000"/>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4" name="Oval 106"/>
              <p:cNvSpPr>
                <a:spLocks noChangeArrowheads="1"/>
              </p:cNvSpPr>
              <p:nvPr/>
            </p:nvSpPr>
            <p:spPr bwMode="auto">
              <a:xfrm>
                <a:off x="4680"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5" name="Oval 107"/>
              <p:cNvSpPr>
                <a:spLocks noChangeArrowheads="1"/>
              </p:cNvSpPr>
              <p:nvPr/>
            </p:nvSpPr>
            <p:spPr bwMode="auto">
              <a:xfrm>
                <a:off x="4584"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6" name="Oval 108"/>
              <p:cNvSpPr>
                <a:spLocks noChangeArrowheads="1"/>
              </p:cNvSpPr>
              <p:nvPr/>
            </p:nvSpPr>
            <p:spPr bwMode="auto">
              <a:xfrm>
                <a:off x="4536" y="213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7" name="Oval 109"/>
              <p:cNvSpPr>
                <a:spLocks noChangeArrowheads="1"/>
              </p:cNvSpPr>
              <p:nvPr/>
            </p:nvSpPr>
            <p:spPr bwMode="auto">
              <a:xfrm>
                <a:off x="4776"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8" name="Oval 110"/>
              <p:cNvSpPr>
                <a:spLocks noChangeArrowheads="1"/>
              </p:cNvSpPr>
              <p:nvPr/>
            </p:nvSpPr>
            <p:spPr bwMode="auto">
              <a:xfrm>
                <a:off x="4632" y="307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19" name="Oval 111"/>
              <p:cNvSpPr>
                <a:spLocks noChangeArrowheads="1"/>
              </p:cNvSpPr>
              <p:nvPr/>
            </p:nvSpPr>
            <p:spPr bwMode="auto">
              <a:xfrm>
                <a:off x="4728" y="309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20" name="Oval 112"/>
              <p:cNvSpPr>
                <a:spLocks noChangeArrowheads="1"/>
              </p:cNvSpPr>
              <p:nvPr/>
            </p:nvSpPr>
            <p:spPr bwMode="auto">
              <a:xfrm>
                <a:off x="4824" y="309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21" name="Oval 113"/>
              <p:cNvSpPr>
                <a:spLocks noChangeArrowheads="1"/>
              </p:cNvSpPr>
              <p:nvPr/>
            </p:nvSpPr>
            <p:spPr bwMode="auto">
              <a:xfrm>
                <a:off x="4776"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22" name="Oval 114"/>
              <p:cNvSpPr>
                <a:spLocks noChangeArrowheads="1"/>
              </p:cNvSpPr>
              <p:nvPr/>
            </p:nvSpPr>
            <p:spPr bwMode="auto">
              <a:xfrm>
                <a:off x="4680"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23" name="Oval 115"/>
              <p:cNvSpPr>
                <a:spLocks noChangeArrowheads="1"/>
              </p:cNvSpPr>
              <p:nvPr/>
            </p:nvSpPr>
            <p:spPr bwMode="auto">
              <a:xfrm>
                <a:off x="4872"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24" name="Oval 116"/>
              <p:cNvSpPr>
                <a:spLocks noChangeArrowheads="1"/>
              </p:cNvSpPr>
              <p:nvPr/>
            </p:nvSpPr>
            <p:spPr bwMode="auto">
              <a:xfrm>
                <a:off x="4728" y="307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25" name="Oval 117"/>
              <p:cNvSpPr>
                <a:spLocks noChangeArrowheads="1"/>
              </p:cNvSpPr>
              <p:nvPr/>
            </p:nvSpPr>
            <p:spPr bwMode="auto">
              <a:xfrm>
                <a:off x="4824" y="309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26" name="Oval 118"/>
              <p:cNvSpPr>
                <a:spLocks noChangeArrowheads="1"/>
              </p:cNvSpPr>
              <p:nvPr/>
            </p:nvSpPr>
            <p:spPr bwMode="auto">
              <a:xfrm>
                <a:off x="4920" y="307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9476" name="Group 119"/>
            <p:cNvGrpSpPr>
              <a:grpSpLocks/>
            </p:cNvGrpSpPr>
            <p:nvPr/>
          </p:nvGrpSpPr>
          <p:grpSpPr bwMode="auto">
            <a:xfrm>
              <a:off x="3969" y="3203"/>
              <a:ext cx="1591" cy="100"/>
              <a:chOff x="2150" y="2296"/>
              <a:chExt cx="1591" cy="100"/>
            </a:xfrm>
          </p:grpSpPr>
          <p:sp>
            <p:nvSpPr>
              <p:cNvPr id="19477" name="Line 120"/>
              <p:cNvSpPr>
                <a:spLocks noChangeShapeType="1"/>
              </p:cNvSpPr>
              <p:nvPr/>
            </p:nvSpPr>
            <p:spPr bwMode="auto">
              <a:xfrm>
                <a:off x="2150" y="2296"/>
                <a:ext cx="1591"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9478" name="Group 121"/>
              <p:cNvGrpSpPr>
                <a:grpSpLocks/>
              </p:cNvGrpSpPr>
              <p:nvPr/>
            </p:nvGrpSpPr>
            <p:grpSpPr bwMode="auto">
              <a:xfrm>
                <a:off x="3365" y="2296"/>
                <a:ext cx="312" cy="96"/>
                <a:chOff x="4608" y="2424"/>
                <a:chExt cx="312" cy="96"/>
              </a:xfrm>
            </p:grpSpPr>
            <p:sp>
              <p:nvSpPr>
                <p:cNvPr id="19499" name="Line 122"/>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500" name="Line 123"/>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501" name="Line 124"/>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502" name="Line 125"/>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479" name="Group 126"/>
              <p:cNvGrpSpPr>
                <a:grpSpLocks/>
              </p:cNvGrpSpPr>
              <p:nvPr/>
            </p:nvGrpSpPr>
            <p:grpSpPr bwMode="auto">
              <a:xfrm>
                <a:off x="2491" y="2300"/>
                <a:ext cx="312" cy="96"/>
                <a:chOff x="4608" y="2424"/>
                <a:chExt cx="312" cy="96"/>
              </a:xfrm>
            </p:grpSpPr>
            <p:sp>
              <p:nvSpPr>
                <p:cNvPr id="19495" name="Line 127"/>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6" name="Line 128"/>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7" name="Line 129"/>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8" name="Line 130"/>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480" name="Group 131"/>
              <p:cNvGrpSpPr>
                <a:grpSpLocks/>
              </p:cNvGrpSpPr>
              <p:nvPr/>
            </p:nvGrpSpPr>
            <p:grpSpPr bwMode="auto">
              <a:xfrm>
                <a:off x="2200" y="2296"/>
                <a:ext cx="312" cy="96"/>
                <a:chOff x="4608" y="2424"/>
                <a:chExt cx="312" cy="96"/>
              </a:xfrm>
            </p:grpSpPr>
            <p:sp>
              <p:nvSpPr>
                <p:cNvPr id="19491" name="Line 132"/>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2" name="Line 133"/>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3" name="Line 134"/>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4" name="Line 135"/>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481" name="Group 136"/>
              <p:cNvGrpSpPr>
                <a:grpSpLocks/>
              </p:cNvGrpSpPr>
              <p:nvPr/>
            </p:nvGrpSpPr>
            <p:grpSpPr bwMode="auto">
              <a:xfrm>
                <a:off x="3071" y="2300"/>
                <a:ext cx="312" cy="96"/>
                <a:chOff x="4608" y="2424"/>
                <a:chExt cx="312" cy="96"/>
              </a:xfrm>
            </p:grpSpPr>
            <p:sp>
              <p:nvSpPr>
                <p:cNvPr id="19487" name="Line 137"/>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8" name="Line 138"/>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9" name="Line 139"/>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0" name="Line 140"/>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482" name="Group 141"/>
              <p:cNvGrpSpPr>
                <a:grpSpLocks/>
              </p:cNvGrpSpPr>
              <p:nvPr/>
            </p:nvGrpSpPr>
            <p:grpSpPr bwMode="auto">
              <a:xfrm>
                <a:off x="2780" y="2300"/>
                <a:ext cx="312" cy="96"/>
                <a:chOff x="4608" y="2424"/>
                <a:chExt cx="312" cy="96"/>
              </a:xfrm>
            </p:grpSpPr>
            <p:sp>
              <p:nvSpPr>
                <p:cNvPr id="19483" name="Line 142"/>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4" name="Line 143"/>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5" name="Line 144"/>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6" name="Line 145"/>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grpSp>
        <p:nvGrpSpPr>
          <p:cNvPr id="13" name="Group 147"/>
          <p:cNvGrpSpPr>
            <a:grpSpLocks/>
          </p:cNvGrpSpPr>
          <p:nvPr/>
        </p:nvGrpSpPr>
        <p:grpSpPr bwMode="auto">
          <a:xfrm>
            <a:off x="6588125" y="3390900"/>
            <a:ext cx="536575" cy="1676400"/>
            <a:chOff x="4150" y="2136"/>
            <a:chExt cx="338" cy="1056"/>
          </a:xfrm>
        </p:grpSpPr>
        <p:sp>
          <p:nvSpPr>
            <p:cNvPr id="19472" name="Line 64"/>
            <p:cNvSpPr>
              <a:spLocks noChangeShapeType="1"/>
            </p:cNvSpPr>
            <p:nvPr/>
          </p:nvSpPr>
          <p:spPr bwMode="auto">
            <a:xfrm>
              <a:off x="4296" y="213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3" name="Line 66"/>
            <p:cNvSpPr>
              <a:spLocks noChangeShapeType="1"/>
            </p:cNvSpPr>
            <p:nvPr/>
          </p:nvSpPr>
          <p:spPr bwMode="auto">
            <a:xfrm>
              <a:off x="4392" y="2136"/>
              <a:ext cx="0" cy="105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4" name="Text Box 146"/>
            <p:cNvSpPr txBox="1">
              <a:spLocks noChangeArrowheads="1"/>
            </p:cNvSpPr>
            <p:nvPr/>
          </p:nvSpPr>
          <p:spPr bwMode="auto">
            <a:xfrm>
              <a:off x="4150" y="243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x</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5958"/>
                                        </p:tgtEl>
                                        <p:attrNameLst>
                                          <p:attrName>style.visibility</p:attrName>
                                        </p:attrNameLst>
                                      </p:cBhvr>
                                      <p:to>
                                        <p:strVal val="visible"/>
                                      </p:to>
                                    </p:set>
                                    <p:anim calcmode="lin" valueType="num">
                                      <p:cBhvr additive="base">
                                        <p:cTn id="12" dur="500" fill="hold"/>
                                        <p:tgtEl>
                                          <p:spTgt spid="125958"/>
                                        </p:tgtEl>
                                        <p:attrNameLst>
                                          <p:attrName>ppt_x</p:attrName>
                                        </p:attrNameLst>
                                      </p:cBhvr>
                                      <p:tavLst>
                                        <p:tav tm="0">
                                          <p:val>
                                            <p:strVal val="0-#ppt_w/2"/>
                                          </p:val>
                                        </p:tav>
                                        <p:tav tm="100000">
                                          <p:val>
                                            <p:strVal val="#ppt_x"/>
                                          </p:val>
                                        </p:tav>
                                      </p:tavLst>
                                    </p:anim>
                                    <p:anim calcmode="lin" valueType="num">
                                      <p:cBhvr additive="base">
                                        <p:cTn id="13" dur="500" fill="hold"/>
                                        <p:tgtEl>
                                          <p:spTgt spid="12595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4" presetClass="entr" presetSubtype="16" fill="hold" grpId="0" nodeType="afterEffect">
                                  <p:stCondLst>
                                    <p:cond delay="0"/>
                                  </p:stCondLst>
                                  <p:childTnLst>
                                    <p:set>
                                      <p:cBhvr>
                                        <p:cTn id="16" dur="1" fill="hold">
                                          <p:stCondLst>
                                            <p:cond delay="0"/>
                                          </p:stCondLst>
                                        </p:cTn>
                                        <p:tgtEl>
                                          <p:spTgt spid="125960"/>
                                        </p:tgtEl>
                                        <p:attrNameLst>
                                          <p:attrName>style.visibility</p:attrName>
                                        </p:attrNameLst>
                                      </p:cBhvr>
                                      <p:to>
                                        <p:strVal val="visible"/>
                                      </p:to>
                                    </p:set>
                                    <p:animEffect transition="in" filter="box(in)">
                                      <p:cBhvr>
                                        <p:cTn id="17" dur="500"/>
                                        <p:tgtEl>
                                          <p:spTgt spid="125960"/>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25955"/>
                                        </p:tgtEl>
                                        <p:attrNameLst>
                                          <p:attrName>style.visibility</p:attrName>
                                        </p:attrNameLst>
                                      </p:cBhvr>
                                      <p:to>
                                        <p:strVal val="visible"/>
                                      </p:to>
                                    </p:set>
                                    <p:animEffect transition="in" filter="checkerboard(across)">
                                      <p:cBhvr>
                                        <p:cTn id="26" dur="500"/>
                                        <p:tgtEl>
                                          <p:spTgt spid="125955"/>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125956"/>
                                        </p:tgtEl>
                                        <p:attrNameLst>
                                          <p:attrName>style.visibility</p:attrName>
                                        </p:attrNameLst>
                                      </p:cBhvr>
                                      <p:to>
                                        <p:strVal val="visible"/>
                                      </p:to>
                                    </p:set>
                                    <p:animEffect transition="in" filter="box(in)">
                                      <p:cBhvr>
                                        <p:cTn id="35" dur="500"/>
                                        <p:tgtEl>
                                          <p:spTgt spid="12595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6022"/>
                                        </p:tgtEl>
                                        <p:attrNameLst>
                                          <p:attrName>style.visibility</p:attrName>
                                        </p:attrNameLst>
                                      </p:cBhvr>
                                      <p:to>
                                        <p:strVal val="visible"/>
                                      </p:to>
                                    </p:set>
                                    <p:animEffect transition="in" filter="blinds(horizontal)">
                                      <p:cBhvr>
                                        <p:cTn id="40" dur="500"/>
                                        <p:tgtEl>
                                          <p:spTgt spid="12602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ox(out)">
                                      <p:cBhvr>
                                        <p:cTn id="45" dur="500"/>
                                        <p:tgtEl>
                                          <p:spTgt spid="2"/>
                                        </p:tgtEl>
                                      </p:cBhvr>
                                    </p:animEffect>
                                  </p:childTnLst>
                                </p:cTn>
                              </p:par>
                            </p:childTnLst>
                          </p:cTn>
                        </p:par>
                        <p:par>
                          <p:cTn id="46" fill="hold" nodeType="afterGroup">
                            <p:stCondLst>
                              <p:cond delay="500"/>
                            </p:stCondLst>
                            <p:childTnLst>
                              <p:par>
                                <p:cTn id="47" presetID="3" presetClass="entr" presetSubtype="10"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linds(horizontal)">
                                      <p:cBhvr>
                                        <p:cTn id="49" dur="500"/>
                                        <p:tgtEl>
                                          <p:spTgt spid="3"/>
                                        </p:tgtEl>
                                      </p:cBhvr>
                                    </p:animEffect>
                                  </p:childTnLst>
                                </p:cTn>
                              </p:par>
                            </p:childTnLst>
                          </p:cTn>
                        </p:par>
                        <p:par>
                          <p:cTn id="50" fill="hold" nodeType="afterGroup">
                            <p:stCondLst>
                              <p:cond delay="1000"/>
                            </p:stCondLst>
                            <p:childTnLst>
                              <p:par>
                                <p:cTn id="51" presetID="16" presetClass="entr" presetSubtype="26" fill="hold" grpId="0" nodeType="afterEffect">
                                  <p:stCondLst>
                                    <p:cond delay="0"/>
                                  </p:stCondLst>
                                  <p:childTnLst>
                                    <p:set>
                                      <p:cBhvr>
                                        <p:cTn id="52" dur="1" fill="hold">
                                          <p:stCondLst>
                                            <p:cond delay="0"/>
                                          </p:stCondLst>
                                        </p:cTn>
                                        <p:tgtEl>
                                          <p:spTgt spid="126025"/>
                                        </p:tgtEl>
                                        <p:attrNameLst>
                                          <p:attrName>style.visibility</p:attrName>
                                        </p:attrNameLst>
                                      </p:cBhvr>
                                      <p:to>
                                        <p:strVal val="visible"/>
                                      </p:to>
                                    </p:set>
                                    <p:animEffect transition="in" filter="barn(inHorizontal)">
                                      <p:cBhvr>
                                        <p:cTn id="53" dur="500"/>
                                        <p:tgtEl>
                                          <p:spTgt spid="12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8" grpId="0" autoUpdateAnimBg="0"/>
      <p:bldP spid="125960" grpId="0" autoUpdateAnimBg="0"/>
      <p:bldP spid="126022" grpId="0" autoUpdateAnimBg="0"/>
      <p:bldP spid="12602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13A2860-573E-4083-8569-EFFDDE8F6394}" type="slidenum">
              <a:rPr lang="en-US" altLang="zh-CN" sz="1800" smtClean="0">
                <a:solidFill>
                  <a:schemeClr val="accent2"/>
                </a:solidFill>
              </a:rPr>
              <a:pPr>
                <a:spcBef>
                  <a:spcPct val="0"/>
                </a:spcBef>
                <a:buFontTx/>
                <a:buNone/>
              </a:pPr>
              <a:t>12</a:t>
            </a:fld>
            <a:endParaRPr lang="en-US" altLang="zh-CN" sz="1800" smtClean="0">
              <a:solidFill>
                <a:schemeClr val="accent2"/>
              </a:solidFill>
            </a:endParaRPr>
          </a:p>
        </p:txBody>
      </p:sp>
      <p:sp>
        <p:nvSpPr>
          <p:cNvPr id="126979" name="Rectangle 3"/>
          <p:cNvSpPr>
            <a:spLocks noChangeArrowheads="1"/>
          </p:cNvSpPr>
          <p:nvPr/>
        </p:nvSpPr>
        <p:spPr bwMode="auto">
          <a:xfrm>
            <a:off x="417513" y="4922838"/>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又因匀加速提起：</a:t>
            </a:r>
          </a:p>
        </p:txBody>
      </p:sp>
      <p:graphicFrame>
        <p:nvGraphicFramePr>
          <p:cNvPr id="126980" name="Object 2"/>
          <p:cNvGraphicFramePr>
            <a:graphicFrameLocks noChangeAspect="1"/>
          </p:cNvGraphicFramePr>
          <p:nvPr/>
        </p:nvGraphicFramePr>
        <p:xfrm>
          <a:off x="1246188" y="2990850"/>
          <a:ext cx="3032125" cy="533400"/>
        </p:xfrm>
        <a:graphic>
          <a:graphicData uri="http://schemas.openxmlformats.org/presentationml/2006/ole">
            <mc:AlternateContent xmlns:mc="http://schemas.openxmlformats.org/markup-compatibility/2006">
              <mc:Choice xmlns:v="urn:schemas-microsoft-com:vml" Requires="v">
                <p:oleObj spid="_x0000_s21733" name="Equation" r:id="rId3" imgW="1079451" imgH="127080" progId="Equation.DSMT4">
                  <p:embed/>
                </p:oleObj>
              </mc:Choice>
              <mc:Fallback>
                <p:oleObj name="Equation" r:id="rId3" imgW="1079451" imgH="127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188" y="2990850"/>
                        <a:ext cx="30321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1" name="Text Box 5"/>
          <p:cNvSpPr txBox="1">
            <a:spLocks noChangeArrowheads="1"/>
          </p:cNvSpPr>
          <p:nvPr/>
        </p:nvSpPr>
        <p:spPr bwMode="auto">
          <a:xfrm>
            <a:off x="417513" y="3703638"/>
            <a:ext cx="144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即</a:t>
            </a:r>
            <a:r>
              <a:rPr kumimoji="1" lang="en-US" altLang="zh-CN" sz="2800" b="1">
                <a:latin typeface="Times New Roman" panose="02020603050405020304" pitchFamily="18" charset="0"/>
              </a:rPr>
              <a:t>:</a:t>
            </a:r>
          </a:p>
        </p:txBody>
      </p:sp>
      <p:graphicFrame>
        <p:nvGraphicFramePr>
          <p:cNvPr id="126982" name="Object 3"/>
          <p:cNvGraphicFramePr>
            <a:graphicFrameLocks noChangeAspect="1"/>
          </p:cNvGraphicFramePr>
          <p:nvPr/>
        </p:nvGraphicFramePr>
        <p:xfrm>
          <a:off x="1381125" y="3829050"/>
          <a:ext cx="2947988" cy="927100"/>
        </p:xfrm>
        <a:graphic>
          <a:graphicData uri="http://schemas.openxmlformats.org/presentationml/2006/ole">
            <mc:AlternateContent xmlns:mc="http://schemas.openxmlformats.org/markup-compatibility/2006">
              <mc:Choice xmlns:v="urn:schemas-microsoft-com:vml" Requires="v">
                <p:oleObj spid="_x0000_s21734" name="公式" r:id="rId5" imgW="1060362" imgH="279360" progId="Equation.3">
                  <p:embed/>
                </p:oleObj>
              </mc:Choice>
              <mc:Fallback>
                <p:oleObj name="公式" r:id="rId5" imgW="1060362" imgH="2793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3829050"/>
                        <a:ext cx="2947988"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3" name="Object 4"/>
          <p:cNvGraphicFramePr>
            <a:graphicFrameLocks noChangeAspect="1"/>
          </p:cNvGraphicFramePr>
          <p:nvPr/>
        </p:nvGraphicFramePr>
        <p:xfrm>
          <a:off x="4398963" y="3951288"/>
          <a:ext cx="2171700" cy="573087"/>
        </p:xfrm>
        <a:graphic>
          <a:graphicData uri="http://schemas.openxmlformats.org/presentationml/2006/ole">
            <mc:AlternateContent xmlns:mc="http://schemas.openxmlformats.org/markup-compatibility/2006">
              <mc:Choice xmlns:v="urn:schemas-microsoft-com:vml" Requires="v">
                <p:oleObj spid="_x0000_s21735" name="公式" r:id="rId7" imgW="647779" imgH="114300" progId="Equation.3">
                  <p:embed/>
                </p:oleObj>
              </mc:Choice>
              <mc:Fallback>
                <p:oleObj name="公式" r:id="rId7" imgW="647779" imgH="1143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8963" y="3951288"/>
                        <a:ext cx="217170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4" name="Object 5"/>
          <p:cNvGraphicFramePr>
            <a:graphicFrameLocks noChangeAspect="1"/>
          </p:cNvGraphicFramePr>
          <p:nvPr/>
        </p:nvGraphicFramePr>
        <p:xfrm>
          <a:off x="3486150" y="4902200"/>
          <a:ext cx="1490663" cy="544513"/>
        </p:xfrm>
        <a:graphic>
          <a:graphicData uri="http://schemas.openxmlformats.org/presentationml/2006/ole">
            <mc:AlternateContent xmlns:mc="http://schemas.openxmlformats.org/markup-compatibility/2006">
              <mc:Choice xmlns:v="urn:schemas-microsoft-com:vml" Requires="v">
                <p:oleObj spid="_x0000_s21736" name="公式" r:id="rId9" imgW="450762" imgH="114300" progId="Equation.3">
                  <p:embed/>
                </p:oleObj>
              </mc:Choice>
              <mc:Fallback>
                <p:oleObj name="公式" r:id="rId9" imgW="450762" imgH="1143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6150" y="4902200"/>
                        <a:ext cx="1490663"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5" name="Object 6"/>
          <p:cNvGraphicFramePr>
            <a:graphicFrameLocks noChangeAspect="1"/>
          </p:cNvGraphicFramePr>
          <p:nvPr/>
        </p:nvGraphicFramePr>
        <p:xfrm>
          <a:off x="1570038" y="5778500"/>
          <a:ext cx="2895600" cy="601663"/>
        </p:xfrm>
        <a:graphic>
          <a:graphicData uri="http://schemas.openxmlformats.org/presentationml/2006/ole">
            <mc:AlternateContent xmlns:mc="http://schemas.openxmlformats.org/markup-compatibility/2006">
              <mc:Choice xmlns:v="urn:schemas-microsoft-com:vml" Requires="v">
                <p:oleObj spid="_x0000_s21737" name="公式" r:id="rId11" imgW="901704" imgH="127080" progId="Equation.3">
                  <p:embed/>
                </p:oleObj>
              </mc:Choice>
              <mc:Fallback>
                <p:oleObj name="公式" r:id="rId11" imgW="901704" imgH="1270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0038" y="5778500"/>
                        <a:ext cx="2895600"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7" name="Text Box 11"/>
          <p:cNvSpPr txBox="1">
            <a:spLocks noChangeArrowheads="1"/>
          </p:cNvSpPr>
          <p:nvPr/>
        </p:nvSpPr>
        <p:spPr bwMode="auto">
          <a:xfrm>
            <a:off x="417513" y="2255838"/>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据质点系动量定理：</a:t>
            </a:r>
          </a:p>
        </p:txBody>
      </p:sp>
      <p:sp>
        <p:nvSpPr>
          <p:cNvPr id="126989" name="Rectangle 13"/>
          <p:cNvSpPr>
            <a:spLocks noChangeArrowheads="1"/>
          </p:cNvSpPr>
          <p:nvPr/>
        </p:nvSpPr>
        <p:spPr bwMode="auto">
          <a:xfrm>
            <a:off x="493713" y="5761038"/>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所以</a:t>
            </a:r>
          </a:p>
        </p:txBody>
      </p:sp>
      <p:graphicFrame>
        <p:nvGraphicFramePr>
          <p:cNvPr id="127048" name="Object 7"/>
          <p:cNvGraphicFramePr>
            <a:graphicFrameLocks noChangeAspect="1"/>
          </p:cNvGraphicFramePr>
          <p:nvPr/>
        </p:nvGraphicFramePr>
        <p:xfrm>
          <a:off x="5016500" y="2935288"/>
          <a:ext cx="1516063" cy="590550"/>
        </p:xfrm>
        <a:graphic>
          <a:graphicData uri="http://schemas.openxmlformats.org/presentationml/2006/ole">
            <mc:AlternateContent xmlns:mc="http://schemas.openxmlformats.org/markup-compatibility/2006">
              <mc:Choice xmlns:v="urn:schemas-microsoft-com:vml" Requires="v">
                <p:oleObj spid="_x0000_s21738" name="公式" r:id="rId13" imgW="450762" imgH="127080" progId="Equation.3">
                  <p:embed/>
                </p:oleObj>
              </mc:Choice>
              <mc:Fallback>
                <p:oleObj name="公式" r:id="rId13" imgW="450762" imgH="1270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16500" y="2935288"/>
                        <a:ext cx="1516063" cy="590550"/>
                      </a:xfrm>
                      <a:prstGeom prst="rect">
                        <a:avLst/>
                      </a:prstGeom>
                      <a:noFill/>
                      <a:ln w="31750">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7" name="Group 135"/>
          <p:cNvGrpSpPr>
            <a:grpSpLocks/>
          </p:cNvGrpSpPr>
          <p:nvPr/>
        </p:nvGrpSpPr>
        <p:grpSpPr bwMode="auto">
          <a:xfrm>
            <a:off x="6300788" y="2406650"/>
            <a:ext cx="2525712" cy="3470275"/>
            <a:chOff x="3969" y="1516"/>
            <a:chExt cx="1591" cy="2186"/>
          </a:xfrm>
        </p:grpSpPr>
        <p:grpSp>
          <p:nvGrpSpPr>
            <p:cNvPr id="21520" name="Group 74"/>
            <p:cNvGrpSpPr>
              <a:grpSpLocks/>
            </p:cNvGrpSpPr>
            <p:nvPr/>
          </p:nvGrpSpPr>
          <p:grpSpPr bwMode="auto">
            <a:xfrm>
              <a:off x="4943" y="1525"/>
              <a:ext cx="585" cy="2149"/>
              <a:chOff x="4943" y="1126"/>
              <a:chExt cx="585" cy="2149"/>
            </a:xfrm>
          </p:grpSpPr>
          <p:sp>
            <p:nvSpPr>
              <p:cNvPr id="21578" name="Text Box 75"/>
              <p:cNvSpPr txBox="1">
                <a:spLocks noChangeArrowheads="1"/>
              </p:cNvSpPr>
              <p:nvPr/>
            </p:nvSpPr>
            <p:spPr bwMode="auto">
              <a:xfrm>
                <a:off x="4943" y="112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x</a:t>
                </a:r>
              </a:p>
            </p:txBody>
          </p:sp>
          <p:sp>
            <p:nvSpPr>
              <p:cNvPr id="21579" name="Line 76"/>
              <p:cNvSpPr>
                <a:spLocks noChangeShapeType="1"/>
              </p:cNvSpPr>
              <p:nvPr/>
            </p:nvSpPr>
            <p:spPr bwMode="auto">
              <a:xfrm flipH="1" flipV="1">
                <a:off x="5208" y="1272"/>
                <a:ext cx="0" cy="1920"/>
              </a:xfrm>
              <a:prstGeom prst="line">
                <a:avLst/>
              </a:prstGeom>
              <a:noFill/>
              <a:ln w="31750">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1580" name="Text Box 77"/>
              <p:cNvSpPr txBox="1">
                <a:spLocks noChangeArrowheads="1"/>
              </p:cNvSpPr>
              <p:nvPr/>
            </p:nvSpPr>
            <p:spPr bwMode="auto">
              <a:xfrm>
                <a:off x="5227" y="291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O</a:t>
                </a:r>
              </a:p>
            </p:txBody>
          </p:sp>
        </p:grpSp>
        <p:grpSp>
          <p:nvGrpSpPr>
            <p:cNvPr id="21521" name="Group 78"/>
            <p:cNvGrpSpPr>
              <a:grpSpLocks/>
            </p:cNvGrpSpPr>
            <p:nvPr/>
          </p:nvGrpSpPr>
          <p:grpSpPr bwMode="auto">
            <a:xfrm>
              <a:off x="3969" y="1516"/>
              <a:ext cx="1591" cy="2186"/>
              <a:chOff x="3969" y="1117"/>
              <a:chExt cx="1591" cy="2186"/>
            </a:xfrm>
          </p:grpSpPr>
          <p:grpSp>
            <p:nvGrpSpPr>
              <p:cNvPr id="21526" name="Group 79"/>
              <p:cNvGrpSpPr>
                <a:grpSpLocks/>
              </p:cNvGrpSpPr>
              <p:nvPr/>
            </p:nvGrpSpPr>
            <p:grpSpPr bwMode="auto">
              <a:xfrm>
                <a:off x="4422" y="1117"/>
                <a:ext cx="546" cy="2075"/>
                <a:chOff x="4422" y="1117"/>
                <a:chExt cx="546" cy="2075"/>
              </a:xfrm>
            </p:grpSpPr>
            <p:graphicFrame>
              <p:nvGraphicFramePr>
                <p:cNvPr id="21554" name="Object 8"/>
                <p:cNvGraphicFramePr>
                  <a:graphicFrameLocks noChangeAspect="1"/>
                </p:cNvGraphicFramePr>
                <p:nvPr/>
              </p:nvGraphicFramePr>
              <p:xfrm>
                <a:off x="4422" y="1117"/>
                <a:ext cx="275" cy="315"/>
              </p:xfrm>
              <a:graphic>
                <a:graphicData uri="http://schemas.openxmlformats.org/presentationml/2006/ole">
                  <mc:AlternateContent xmlns:mc="http://schemas.openxmlformats.org/markup-compatibility/2006">
                    <mc:Choice xmlns:v="urn:schemas-microsoft-com:vml" Requires="v">
                      <p:oleObj spid="_x0000_s21739" name="公式" r:id="rId15" imgW="82481" imgH="114300" progId="Equation.3">
                        <p:embed/>
                      </p:oleObj>
                    </mc:Choice>
                    <mc:Fallback>
                      <p:oleObj name="公式" r:id="rId15" imgW="82481" imgH="1143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2" y="1117"/>
                              <a:ext cx="27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55" name="Line 81"/>
                <p:cNvSpPr>
                  <a:spLocks noChangeShapeType="1"/>
                </p:cNvSpPr>
                <p:nvPr/>
              </p:nvSpPr>
              <p:spPr bwMode="auto">
                <a:xfrm flipV="1">
                  <a:off x="4560" y="1488"/>
                  <a:ext cx="0" cy="672"/>
                </a:xfrm>
                <a:prstGeom prst="line">
                  <a:avLst/>
                </a:prstGeom>
                <a:noFill/>
                <a:ln w="317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1556" name="Oval 82"/>
                <p:cNvSpPr>
                  <a:spLocks noChangeArrowheads="1"/>
                </p:cNvSpPr>
                <p:nvPr/>
              </p:nvSpPr>
              <p:spPr bwMode="auto">
                <a:xfrm>
                  <a:off x="4536" y="223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7" name="Oval 83"/>
                <p:cNvSpPr>
                  <a:spLocks noChangeArrowheads="1"/>
                </p:cNvSpPr>
                <p:nvPr/>
              </p:nvSpPr>
              <p:spPr bwMode="auto">
                <a:xfrm>
                  <a:off x="4536" y="232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8" name="Oval 84"/>
                <p:cNvSpPr>
                  <a:spLocks noChangeArrowheads="1"/>
                </p:cNvSpPr>
                <p:nvPr/>
              </p:nvSpPr>
              <p:spPr bwMode="auto">
                <a:xfrm>
                  <a:off x="4536" y="2424"/>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9" name="Oval 85"/>
                <p:cNvSpPr>
                  <a:spLocks noChangeArrowheads="1"/>
                </p:cNvSpPr>
                <p:nvPr/>
              </p:nvSpPr>
              <p:spPr bwMode="auto">
                <a:xfrm>
                  <a:off x="4536" y="2520"/>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0" name="Oval 86"/>
                <p:cNvSpPr>
                  <a:spLocks noChangeArrowheads="1"/>
                </p:cNvSpPr>
                <p:nvPr/>
              </p:nvSpPr>
              <p:spPr bwMode="auto">
                <a:xfrm>
                  <a:off x="4536" y="261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1" name="Oval 87"/>
                <p:cNvSpPr>
                  <a:spLocks noChangeArrowheads="1"/>
                </p:cNvSpPr>
                <p:nvPr/>
              </p:nvSpPr>
              <p:spPr bwMode="auto">
                <a:xfrm>
                  <a:off x="4536" y="271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2" name="Oval 88"/>
                <p:cNvSpPr>
                  <a:spLocks noChangeArrowheads="1"/>
                </p:cNvSpPr>
                <p:nvPr/>
              </p:nvSpPr>
              <p:spPr bwMode="auto">
                <a:xfrm>
                  <a:off x="4536" y="280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3" name="Oval 89"/>
                <p:cNvSpPr>
                  <a:spLocks noChangeArrowheads="1"/>
                </p:cNvSpPr>
                <p:nvPr/>
              </p:nvSpPr>
              <p:spPr bwMode="auto">
                <a:xfrm>
                  <a:off x="4536" y="2904"/>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4" name="Oval 90"/>
                <p:cNvSpPr>
                  <a:spLocks noChangeArrowheads="1"/>
                </p:cNvSpPr>
                <p:nvPr/>
              </p:nvSpPr>
              <p:spPr bwMode="auto">
                <a:xfrm>
                  <a:off x="4536" y="3000"/>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5" name="Oval 91"/>
                <p:cNvSpPr>
                  <a:spLocks noChangeArrowheads="1"/>
                </p:cNvSpPr>
                <p:nvPr/>
              </p:nvSpPr>
              <p:spPr bwMode="auto">
                <a:xfrm>
                  <a:off x="4680"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6" name="Oval 92"/>
                <p:cNvSpPr>
                  <a:spLocks noChangeArrowheads="1"/>
                </p:cNvSpPr>
                <p:nvPr/>
              </p:nvSpPr>
              <p:spPr bwMode="auto">
                <a:xfrm>
                  <a:off x="4584"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7" name="Oval 93"/>
                <p:cNvSpPr>
                  <a:spLocks noChangeArrowheads="1"/>
                </p:cNvSpPr>
                <p:nvPr/>
              </p:nvSpPr>
              <p:spPr bwMode="auto">
                <a:xfrm>
                  <a:off x="4536" y="213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8" name="Oval 94"/>
                <p:cNvSpPr>
                  <a:spLocks noChangeArrowheads="1"/>
                </p:cNvSpPr>
                <p:nvPr/>
              </p:nvSpPr>
              <p:spPr bwMode="auto">
                <a:xfrm>
                  <a:off x="4776"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9" name="Oval 95"/>
                <p:cNvSpPr>
                  <a:spLocks noChangeArrowheads="1"/>
                </p:cNvSpPr>
                <p:nvPr/>
              </p:nvSpPr>
              <p:spPr bwMode="auto">
                <a:xfrm>
                  <a:off x="4632" y="307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70" name="Oval 96"/>
                <p:cNvSpPr>
                  <a:spLocks noChangeArrowheads="1"/>
                </p:cNvSpPr>
                <p:nvPr/>
              </p:nvSpPr>
              <p:spPr bwMode="auto">
                <a:xfrm>
                  <a:off x="4728" y="309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71" name="Oval 97"/>
                <p:cNvSpPr>
                  <a:spLocks noChangeArrowheads="1"/>
                </p:cNvSpPr>
                <p:nvPr/>
              </p:nvSpPr>
              <p:spPr bwMode="auto">
                <a:xfrm>
                  <a:off x="4824" y="309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72" name="Oval 98"/>
                <p:cNvSpPr>
                  <a:spLocks noChangeArrowheads="1"/>
                </p:cNvSpPr>
                <p:nvPr/>
              </p:nvSpPr>
              <p:spPr bwMode="auto">
                <a:xfrm>
                  <a:off x="4776"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73" name="Oval 99"/>
                <p:cNvSpPr>
                  <a:spLocks noChangeArrowheads="1"/>
                </p:cNvSpPr>
                <p:nvPr/>
              </p:nvSpPr>
              <p:spPr bwMode="auto">
                <a:xfrm>
                  <a:off x="4680"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74" name="Oval 100"/>
                <p:cNvSpPr>
                  <a:spLocks noChangeArrowheads="1"/>
                </p:cNvSpPr>
                <p:nvPr/>
              </p:nvSpPr>
              <p:spPr bwMode="auto">
                <a:xfrm>
                  <a:off x="4872" y="3048"/>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75" name="Oval 101"/>
                <p:cNvSpPr>
                  <a:spLocks noChangeArrowheads="1"/>
                </p:cNvSpPr>
                <p:nvPr/>
              </p:nvSpPr>
              <p:spPr bwMode="auto">
                <a:xfrm>
                  <a:off x="4728" y="307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76" name="Oval 102"/>
                <p:cNvSpPr>
                  <a:spLocks noChangeArrowheads="1"/>
                </p:cNvSpPr>
                <p:nvPr/>
              </p:nvSpPr>
              <p:spPr bwMode="auto">
                <a:xfrm>
                  <a:off x="4824" y="3096"/>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77" name="Oval 103"/>
                <p:cNvSpPr>
                  <a:spLocks noChangeArrowheads="1"/>
                </p:cNvSpPr>
                <p:nvPr/>
              </p:nvSpPr>
              <p:spPr bwMode="auto">
                <a:xfrm>
                  <a:off x="4920" y="3072"/>
                  <a:ext cx="48" cy="96"/>
                </a:xfrm>
                <a:prstGeom prst="ellipse">
                  <a:avLst/>
                </a:pr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1527" name="Group 104"/>
              <p:cNvGrpSpPr>
                <a:grpSpLocks/>
              </p:cNvGrpSpPr>
              <p:nvPr/>
            </p:nvGrpSpPr>
            <p:grpSpPr bwMode="auto">
              <a:xfrm>
                <a:off x="3969" y="3203"/>
                <a:ext cx="1591" cy="100"/>
                <a:chOff x="2150" y="2296"/>
                <a:chExt cx="1591" cy="100"/>
              </a:xfrm>
            </p:grpSpPr>
            <p:sp>
              <p:nvSpPr>
                <p:cNvPr id="21528" name="Line 105"/>
                <p:cNvSpPr>
                  <a:spLocks noChangeShapeType="1"/>
                </p:cNvSpPr>
                <p:nvPr/>
              </p:nvSpPr>
              <p:spPr bwMode="auto">
                <a:xfrm>
                  <a:off x="2150" y="2296"/>
                  <a:ext cx="1591"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1529" name="Group 106"/>
                <p:cNvGrpSpPr>
                  <a:grpSpLocks/>
                </p:cNvGrpSpPr>
                <p:nvPr/>
              </p:nvGrpSpPr>
              <p:grpSpPr bwMode="auto">
                <a:xfrm>
                  <a:off x="3365" y="2296"/>
                  <a:ext cx="312" cy="96"/>
                  <a:chOff x="4608" y="2424"/>
                  <a:chExt cx="312" cy="96"/>
                </a:xfrm>
              </p:grpSpPr>
              <p:sp>
                <p:nvSpPr>
                  <p:cNvPr id="21550" name="Line 107"/>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1" name="Line 108"/>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2" name="Line 109"/>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53" name="Line 110"/>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30" name="Group 111"/>
                <p:cNvGrpSpPr>
                  <a:grpSpLocks/>
                </p:cNvGrpSpPr>
                <p:nvPr/>
              </p:nvGrpSpPr>
              <p:grpSpPr bwMode="auto">
                <a:xfrm>
                  <a:off x="2491" y="2300"/>
                  <a:ext cx="312" cy="96"/>
                  <a:chOff x="4608" y="2424"/>
                  <a:chExt cx="312" cy="96"/>
                </a:xfrm>
              </p:grpSpPr>
              <p:sp>
                <p:nvSpPr>
                  <p:cNvPr id="21546" name="Line 112"/>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7" name="Line 113"/>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8" name="Line 114"/>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9" name="Line 115"/>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31" name="Group 116"/>
                <p:cNvGrpSpPr>
                  <a:grpSpLocks/>
                </p:cNvGrpSpPr>
                <p:nvPr/>
              </p:nvGrpSpPr>
              <p:grpSpPr bwMode="auto">
                <a:xfrm>
                  <a:off x="2200" y="2296"/>
                  <a:ext cx="312" cy="96"/>
                  <a:chOff x="4608" y="2424"/>
                  <a:chExt cx="312" cy="96"/>
                </a:xfrm>
              </p:grpSpPr>
              <p:sp>
                <p:nvSpPr>
                  <p:cNvPr id="21542" name="Line 117"/>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3" name="Line 118"/>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4" name="Line 119"/>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5" name="Line 120"/>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32" name="Group 121"/>
                <p:cNvGrpSpPr>
                  <a:grpSpLocks/>
                </p:cNvGrpSpPr>
                <p:nvPr/>
              </p:nvGrpSpPr>
              <p:grpSpPr bwMode="auto">
                <a:xfrm>
                  <a:off x="3071" y="2300"/>
                  <a:ext cx="312" cy="96"/>
                  <a:chOff x="4608" y="2424"/>
                  <a:chExt cx="312" cy="96"/>
                </a:xfrm>
              </p:grpSpPr>
              <p:sp>
                <p:nvSpPr>
                  <p:cNvPr id="21538" name="Line 122"/>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9" name="Line 123"/>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0" name="Line 124"/>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1" name="Line 125"/>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33" name="Group 126"/>
                <p:cNvGrpSpPr>
                  <a:grpSpLocks/>
                </p:cNvGrpSpPr>
                <p:nvPr/>
              </p:nvGrpSpPr>
              <p:grpSpPr bwMode="auto">
                <a:xfrm>
                  <a:off x="2780" y="2300"/>
                  <a:ext cx="312" cy="96"/>
                  <a:chOff x="4608" y="2424"/>
                  <a:chExt cx="312" cy="96"/>
                </a:xfrm>
              </p:grpSpPr>
              <p:sp>
                <p:nvSpPr>
                  <p:cNvPr id="21534" name="Line 127"/>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5" name="Line 128"/>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6" name="Line 129"/>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7" name="Line 130"/>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grpSp>
          <p:nvGrpSpPr>
            <p:cNvPr id="21522" name="Group 131"/>
            <p:cNvGrpSpPr>
              <a:grpSpLocks/>
            </p:cNvGrpSpPr>
            <p:nvPr/>
          </p:nvGrpSpPr>
          <p:grpSpPr bwMode="auto">
            <a:xfrm>
              <a:off x="4150" y="2535"/>
              <a:ext cx="338" cy="1056"/>
              <a:chOff x="4150" y="2136"/>
              <a:chExt cx="338" cy="1056"/>
            </a:xfrm>
          </p:grpSpPr>
          <p:sp>
            <p:nvSpPr>
              <p:cNvPr id="21523" name="Line 132"/>
              <p:cNvSpPr>
                <a:spLocks noChangeShapeType="1"/>
              </p:cNvSpPr>
              <p:nvPr/>
            </p:nvSpPr>
            <p:spPr bwMode="auto">
              <a:xfrm>
                <a:off x="4296" y="213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4" name="Line 133"/>
              <p:cNvSpPr>
                <a:spLocks noChangeShapeType="1"/>
              </p:cNvSpPr>
              <p:nvPr/>
            </p:nvSpPr>
            <p:spPr bwMode="auto">
              <a:xfrm>
                <a:off x="4392" y="2136"/>
                <a:ext cx="0" cy="105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5" name="Text Box 134"/>
              <p:cNvSpPr txBox="1">
                <a:spLocks noChangeArrowheads="1"/>
              </p:cNvSpPr>
              <p:nvPr/>
            </p:nvSpPr>
            <p:spPr bwMode="auto">
              <a:xfrm>
                <a:off x="4150" y="243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0000"/>
                    </a:solidFill>
                    <a:latin typeface="Times New Roman" panose="02020603050405020304" pitchFamily="18" charset="0"/>
                  </a:rPr>
                  <a:t>x</a:t>
                </a:r>
              </a:p>
            </p:txBody>
          </p:sp>
        </p:grpSp>
      </p:grpSp>
      <p:sp>
        <p:nvSpPr>
          <p:cNvPr id="76" name="Rectangle 2"/>
          <p:cNvSpPr>
            <a:spLocks noChangeArrowheads="1"/>
          </p:cNvSpPr>
          <p:nvPr/>
        </p:nvSpPr>
        <p:spPr bwMode="auto">
          <a:xfrm>
            <a:off x="285750" y="0"/>
            <a:ext cx="8610600" cy="1971675"/>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例</a:t>
            </a:r>
            <a:r>
              <a:rPr kumimoji="1" lang="en-US" altLang="zh-CN"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1</a:t>
            </a: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kumimoji="1" lang="zh-CN" altLang="en-US" sz="2800" b="1" dirty="0">
                <a:latin typeface="Times New Roman" pitchFamily="18" charset="0"/>
              </a:rPr>
              <a:t>一长为</a:t>
            </a:r>
            <a:r>
              <a:rPr kumimoji="1" lang="en-US" altLang="zh-CN" sz="2800" b="1" i="1" dirty="0">
                <a:latin typeface="Times New Roman" pitchFamily="18" charset="0"/>
              </a:rPr>
              <a:t>l</a:t>
            </a:r>
            <a:r>
              <a:rPr kumimoji="1" lang="zh-CN" altLang="en-US" sz="2800" b="1" dirty="0">
                <a:latin typeface="Times New Roman" pitchFamily="18" charset="0"/>
              </a:rPr>
              <a:t>、密度均匀的柔软链条，其单位长度的质量为   ，将其卷成一堆放在地面上。若手握链条的一端，以匀加速度</a:t>
            </a:r>
            <a:r>
              <a:rPr kumimoji="1" lang="en-US" altLang="zh-CN" sz="2800" b="1" i="1" dirty="0">
                <a:latin typeface="Times New Roman" pitchFamily="18" charset="0"/>
              </a:rPr>
              <a:t>a</a:t>
            </a:r>
            <a:r>
              <a:rPr kumimoji="1" lang="zh-CN" altLang="en-US" sz="2800" b="1" dirty="0">
                <a:latin typeface="Times New Roman" pitchFamily="18" charset="0"/>
              </a:rPr>
              <a:t>将其上提，当绳端提离地面高度为</a:t>
            </a:r>
            <a:r>
              <a:rPr kumimoji="1" lang="en-US" altLang="zh-CN" sz="2800" b="1" i="1" dirty="0">
                <a:latin typeface="Times New Roman" pitchFamily="18" charset="0"/>
              </a:rPr>
              <a:t>x</a:t>
            </a:r>
            <a:r>
              <a:rPr kumimoji="1" lang="zh-CN" altLang="en-US" sz="2800" b="1" dirty="0">
                <a:latin typeface="Times New Roman" pitchFamily="18" charset="0"/>
              </a:rPr>
              <a:t>时，</a:t>
            </a:r>
            <a:r>
              <a:rPr kumimoji="1" lang="en-US" altLang="zh-CN" sz="2800" b="1" i="1" dirty="0">
                <a:latin typeface="Times New Roman" pitchFamily="18" charset="0"/>
              </a:rPr>
              <a:t>x&lt;l</a:t>
            </a:r>
            <a:r>
              <a:rPr kumimoji="1" lang="zh-CN" altLang="en-US" sz="2800" b="1" dirty="0">
                <a:latin typeface="Times New Roman" pitchFamily="18" charset="0"/>
              </a:rPr>
              <a:t>，求手的提力。</a:t>
            </a:r>
            <a:endParaRPr kumimoji="1" lang="zh-CN" altLang="en-US" sz="2400" dirty="0">
              <a:latin typeface="Times New Roman" pitchFamily="18" charset="0"/>
            </a:endParaRPr>
          </a:p>
        </p:txBody>
      </p:sp>
      <p:graphicFrame>
        <p:nvGraphicFramePr>
          <p:cNvPr id="21519" name="Object 75"/>
          <p:cNvGraphicFramePr>
            <a:graphicFrameLocks noChangeAspect="1"/>
          </p:cNvGraphicFramePr>
          <p:nvPr/>
        </p:nvGraphicFramePr>
        <p:xfrm>
          <a:off x="1400175" y="515938"/>
          <a:ext cx="346075" cy="439737"/>
        </p:xfrm>
        <a:graphic>
          <a:graphicData uri="http://schemas.openxmlformats.org/presentationml/2006/ole">
            <mc:AlternateContent xmlns:mc="http://schemas.openxmlformats.org/markup-compatibility/2006">
              <mc:Choice xmlns:v="urn:schemas-microsoft-com:vml" Requires="v">
                <p:oleObj spid="_x0000_s21740" name="公式" r:id="rId17" imgW="63571" imgH="101520" progId="Equation.3">
                  <p:embed/>
                </p:oleObj>
              </mc:Choice>
              <mc:Fallback>
                <p:oleObj name="公式" r:id="rId17" imgW="63571" imgH="101520" progId="Equation.3">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0175" y="515938"/>
                        <a:ext cx="346075"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6987"/>
                                        </p:tgtEl>
                                        <p:attrNameLst>
                                          <p:attrName>style.visibility</p:attrName>
                                        </p:attrNameLst>
                                      </p:cBhvr>
                                      <p:to>
                                        <p:strVal val="visible"/>
                                      </p:to>
                                    </p:set>
                                    <p:animEffect transition="in" filter="blinds(horizontal)">
                                      <p:cBhvr>
                                        <p:cTn id="7" dur="500"/>
                                        <p:tgtEl>
                                          <p:spTgt spid="126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box(in)">
                                      <p:cBhvr>
                                        <p:cTn id="12" dur="500"/>
                                        <p:tgtEl>
                                          <p:spTgt spid="126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7048"/>
                                        </p:tgtEl>
                                        <p:attrNameLst>
                                          <p:attrName>style.visibility</p:attrName>
                                        </p:attrNameLst>
                                      </p:cBhvr>
                                      <p:to>
                                        <p:strVal val="visible"/>
                                      </p:to>
                                    </p:set>
                                    <p:animEffect transition="in" filter="box(in)">
                                      <p:cBhvr>
                                        <p:cTn id="17" dur="500"/>
                                        <p:tgtEl>
                                          <p:spTgt spid="1270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6981"/>
                                        </p:tgtEl>
                                        <p:attrNameLst>
                                          <p:attrName>style.visibility</p:attrName>
                                        </p:attrNameLst>
                                      </p:cBhvr>
                                      <p:to>
                                        <p:strVal val="visible"/>
                                      </p:to>
                                    </p:set>
                                    <p:anim calcmode="lin" valueType="num">
                                      <p:cBhvr additive="base">
                                        <p:cTn id="22" dur="500" fill="hold"/>
                                        <p:tgtEl>
                                          <p:spTgt spid="126981"/>
                                        </p:tgtEl>
                                        <p:attrNameLst>
                                          <p:attrName>ppt_x</p:attrName>
                                        </p:attrNameLst>
                                      </p:cBhvr>
                                      <p:tavLst>
                                        <p:tav tm="0">
                                          <p:val>
                                            <p:strVal val="0-#ppt_w/2"/>
                                          </p:val>
                                        </p:tav>
                                        <p:tav tm="100000">
                                          <p:val>
                                            <p:strVal val="#ppt_x"/>
                                          </p:val>
                                        </p:tav>
                                      </p:tavLst>
                                    </p:anim>
                                    <p:anim calcmode="lin" valueType="num">
                                      <p:cBhvr additive="base">
                                        <p:cTn id="23" dur="500" fill="hold"/>
                                        <p:tgtEl>
                                          <p:spTgt spid="1269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4" presetClass="entr" presetSubtype="16" fill="hold" nodeType="afterEffect">
                                  <p:stCondLst>
                                    <p:cond delay="0"/>
                                  </p:stCondLst>
                                  <p:childTnLst>
                                    <p:set>
                                      <p:cBhvr>
                                        <p:cTn id="26" dur="1" fill="hold">
                                          <p:stCondLst>
                                            <p:cond delay="0"/>
                                          </p:stCondLst>
                                        </p:cTn>
                                        <p:tgtEl>
                                          <p:spTgt spid="126982"/>
                                        </p:tgtEl>
                                        <p:attrNameLst>
                                          <p:attrName>style.visibility</p:attrName>
                                        </p:attrNameLst>
                                      </p:cBhvr>
                                      <p:to>
                                        <p:strVal val="visible"/>
                                      </p:to>
                                    </p:set>
                                    <p:animEffect transition="in" filter="box(in)">
                                      <p:cBhvr>
                                        <p:cTn id="27" dur="500"/>
                                        <p:tgtEl>
                                          <p:spTgt spid="126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26983"/>
                                        </p:tgtEl>
                                        <p:attrNameLst>
                                          <p:attrName>style.visibility</p:attrName>
                                        </p:attrNameLst>
                                      </p:cBhvr>
                                      <p:to>
                                        <p:strVal val="visible"/>
                                      </p:to>
                                    </p:set>
                                    <p:animEffect transition="in" filter="box(in)">
                                      <p:cBhvr>
                                        <p:cTn id="32" dur="500"/>
                                        <p:tgtEl>
                                          <p:spTgt spid="1269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6979"/>
                                        </p:tgtEl>
                                        <p:attrNameLst>
                                          <p:attrName>style.visibility</p:attrName>
                                        </p:attrNameLst>
                                      </p:cBhvr>
                                      <p:to>
                                        <p:strVal val="visible"/>
                                      </p:to>
                                    </p:set>
                                    <p:animEffect transition="in" filter="blinds(horizontal)">
                                      <p:cBhvr>
                                        <p:cTn id="37" dur="500"/>
                                        <p:tgtEl>
                                          <p:spTgt spid="1269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26984"/>
                                        </p:tgtEl>
                                        <p:attrNameLst>
                                          <p:attrName>style.visibility</p:attrName>
                                        </p:attrNameLst>
                                      </p:cBhvr>
                                      <p:to>
                                        <p:strVal val="visible"/>
                                      </p:to>
                                    </p:set>
                                    <p:animEffect transition="in" filter="box(in)">
                                      <p:cBhvr>
                                        <p:cTn id="42" dur="500"/>
                                        <p:tgtEl>
                                          <p:spTgt spid="1269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6989"/>
                                        </p:tgtEl>
                                        <p:attrNameLst>
                                          <p:attrName>style.visibility</p:attrName>
                                        </p:attrNameLst>
                                      </p:cBhvr>
                                      <p:to>
                                        <p:strVal val="visible"/>
                                      </p:to>
                                    </p:set>
                                    <p:anim calcmode="lin" valueType="num">
                                      <p:cBhvr additive="base">
                                        <p:cTn id="47" dur="500" fill="hold"/>
                                        <p:tgtEl>
                                          <p:spTgt spid="126989"/>
                                        </p:tgtEl>
                                        <p:attrNameLst>
                                          <p:attrName>ppt_x</p:attrName>
                                        </p:attrNameLst>
                                      </p:cBhvr>
                                      <p:tavLst>
                                        <p:tav tm="0">
                                          <p:val>
                                            <p:strVal val="0-#ppt_w/2"/>
                                          </p:val>
                                        </p:tav>
                                        <p:tav tm="100000">
                                          <p:val>
                                            <p:strVal val="#ppt_x"/>
                                          </p:val>
                                        </p:tav>
                                      </p:tavLst>
                                    </p:anim>
                                    <p:anim calcmode="lin" valueType="num">
                                      <p:cBhvr additive="base">
                                        <p:cTn id="48" dur="500" fill="hold"/>
                                        <p:tgtEl>
                                          <p:spTgt spid="126989"/>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4" presetClass="entr" presetSubtype="32" fill="hold" nodeType="afterEffect">
                                  <p:stCondLst>
                                    <p:cond delay="0"/>
                                  </p:stCondLst>
                                  <p:childTnLst>
                                    <p:set>
                                      <p:cBhvr>
                                        <p:cTn id="51" dur="1" fill="hold">
                                          <p:stCondLst>
                                            <p:cond delay="0"/>
                                          </p:stCondLst>
                                        </p:cTn>
                                        <p:tgtEl>
                                          <p:spTgt spid="126985"/>
                                        </p:tgtEl>
                                        <p:attrNameLst>
                                          <p:attrName>style.visibility</p:attrName>
                                        </p:attrNameLst>
                                      </p:cBhvr>
                                      <p:to>
                                        <p:strVal val="visible"/>
                                      </p:to>
                                    </p:set>
                                    <p:animEffect transition="in" filter="box(out)">
                                      <p:cBhvr>
                                        <p:cTn id="52" dur="500"/>
                                        <p:tgtEl>
                                          <p:spTgt spid="126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utoUpdateAnimBg="0"/>
      <p:bldP spid="126981" grpId="0" autoUpdateAnimBg="0"/>
      <p:bldP spid="126987" grpId="0" autoUpdateAnimBg="0"/>
      <p:bldP spid="12698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E32AF4-E3C5-455D-A26F-3D9077F7DFC6}" type="slidenum">
              <a:rPr lang="en-US" altLang="zh-CN" sz="1800" smtClean="0">
                <a:solidFill>
                  <a:schemeClr val="accent2"/>
                </a:solidFill>
              </a:rPr>
              <a:pPr>
                <a:spcBef>
                  <a:spcPct val="0"/>
                </a:spcBef>
                <a:buFontTx/>
                <a:buNone/>
              </a:pPr>
              <a:t>13</a:t>
            </a:fld>
            <a:endParaRPr lang="en-US" altLang="zh-CN" sz="1800" smtClean="0">
              <a:solidFill>
                <a:schemeClr val="accent2"/>
              </a:solidFill>
            </a:endParaRPr>
          </a:p>
        </p:txBody>
      </p:sp>
      <p:graphicFrame>
        <p:nvGraphicFramePr>
          <p:cNvPr id="107522" name="Object 2"/>
          <p:cNvGraphicFramePr>
            <a:graphicFrameLocks noChangeAspect="1"/>
          </p:cNvGraphicFramePr>
          <p:nvPr/>
        </p:nvGraphicFramePr>
        <p:xfrm>
          <a:off x="3694113" y="1258888"/>
          <a:ext cx="4405312" cy="1144587"/>
        </p:xfrm>
        <a:graphic>
          <a:graphicData uri="http://schemas.openxmlformats.org/presentationml/2006/ole">
            <mc:AlternateContent xmlns:mc="http://schemas.openxmlformats.org/markup-compatibility/2006">
              <mc:Choice xmlns:v="urn:schemas-microsoft-com:vml" Requires="v">
                <p:oleObj spid="_x0000_s22617" name="Equation" r:id="rId4" imgW="1524090" imgH="349200" progId="Equation.DSMT4">
                  <p:embed/>
                </p:oleObj>
              </mc:Choice>
              <mc:Fallback>
                <p:oleObj name="Equation" r:id="rId4" imgW="1524090" imgH="3492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113" y="1258888"/>
                        <a:ext cx="4405312"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4" name="Object 3"/>
          <p:cNvGraphicFramePr>
            <a:graphicFrameLocks noChangeAspect="1"/>
          </p:cNvGraphicFramePr>
          <p:nvPr/>
        </p:nvGraphicFramePr>
        <p:xfrm>
          <a:off x="1974850" y="2528888"/>
          <a:ext cx="4581525" cy="1077912"/>
        </p:xfrm>
        <a:graphic>
          <a:graphicData uri="http://schemas.openxmlformats.org/presentationml/2006/ole">
            <mc:AlternateContent xmlns:mc="http://schemas.openxmlformats.org/markup-compatibility/2006">
              <mc:Choice xmlns:v="urn:schemas-microsoft-com:vml" Requires="v">
                <p:oleObj spid="_x0000_s22618" name="公式" r:id="rId6" imgW="1593784" imgH="330120" progId="Equation.3">
                  <p:embed/>
                </p:oleObj>
              </mc:Choice>
              <mc:Fallback>
                <p:oleObj name="公式" r:id="rId6" imgW="1593784" imgH="33012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850" y="2528888"/>
                        <a:ext cx="4581525"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5" name="Text Box 5"/>
          <p:cNvSpPr txBox="1">
            <a:spLocks noChangeArrowheads="1"/>
          </p:cNvSpPr>
          <p:nvPr/>
        </p:nvSpPr>
        <p:spPr bwMode="auto">
          <a:xfrm>
            <a:off x="304800" y="228600"/>
            <a:ext cx="2438400" cy="1031875"/>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黑体" pitchFamily="2" charset="-122"/>
              </a:rPr>
              <a:t>二、质点系的动量守恒定律</a:t>
            </a:r>
          </a:p>
        </p:txBody>
      </p:sp>
      <p:sp>
        <p:nvSpPr>
          <p:cNvPr id="107526" name="Text Box 6"/>
          <p:cNvSpPr txBox="1">
            <a:spLocks noChangeArrowheads="1"/>
          </p:cNvSpPr>
          <p:nvPr/>
        </p:nvSpPr>
        <p:spPr bwMode="auto">
          <a:xfrm>
            <a:off x="228600" y="1600200"/>
            <a:ext cx="4446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latin typeface="Times New Roman" panose="02020603050405020304" pitchFamily="18" charset="0"/>
              </a:rPr>
              <a:t> </a:t>
            </a:r>
            <a:r>
              <a:rPr kumimoji="1" lang="zh-CN" altLang="en-US" sz="2800" b="1">
                <a:latin typeface="Times New Roman" panose="02020603050405020304" pitchFamily="18" charset="0"/>
              </a:rPr>
              <a:t>当                          时，</a:t>
            </a:r>
          </a:p>
        </p:txBody>
      </p:sp>
      <p:sp>
        <p:nvSpPr>
          <p:cNvPr id="107527" name="Text Box 7"/>
          <p:cNvSpPr txBox="1">
            <a:spLocks noChangeArrowheads="1"/>
          </p:cNvSpPr>
          <p:nvPr/>
        </p:nvSpPr>
        <p:spPr bwMode="auto">
          <a:xfrm>
            <a:off x="1255713" y="2863850"/>
            <a:ext cx="134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即</a:t>
            </a:r>
          </a:p>
        </p:txBody>
      </p:sp>
      <p:sp>
        <p:nvSpPr>
          <p:cNvPr id="107528" name="Text Box 8"/>
          <p:cNvSpPr txBox="1">
            <a:spLocks noChangeArrowheads="1"/>
          </p:cNvSpPr>
          <p:nvPr/>
        </p:nvSpPr>
        <p:spPr bwMode="auto">
          <a:xfrm>
            <a:off x="260350" y="3771900"/>
            <a:ext cx="8421688" cy="1117600"/>
          </a:xfrm>
          <a:prstGeom prst="rect">
            <a:avLst/>
          </a:prstGeom>
          <a:noFill/>
          <a:ln w="9525">
            <a:noFill/>
            <a:miter lim="800000"/>
            <a:headEnd/>
            <a:tailEnd/>
          </a:ln>
          <a:effectLst/>
        </p:spPr>
        <p:txBody>
          <a:bodyPr>
            <a:spAutoFit/>
          </a:bodyPr>
          <a:lstStyle/>
          <a:p>
            <a:pPr eaLnBrk="1" hangingPunct="1">
              <a:lnSpc>
                <a:spcPct val="120000"/>
              </a:lnSpc>
              <a:spcBef>
                <a:spcPct val="20000"/>
              </a:spcBef>
              <a:buClr>
                <a:schemeClr val="accent2"/>
              </a:buClr>
              <a:buSzPct val="80000"/>
              <a:buFont typeface="Wingdings" pitchFamily="2" charset="2"/>
              <a:buNone/>
              <a:defRPr/>
            </a:pPr>
            <a:r>
              <a:rPr kumimoji="1" lang="zh-CN" altLang="en-US" sz="2800" b="1" dirty="0">
                <a:latin typeface="Times New Roman" pitchFamily="18" charset="0"/>
              </a:rPr>
              <a:t>说明当质点系不受外力，或虽受外力，但外力的矢量和为零时，系统的总动量保持不变</a:t>
            </a:r>
            <a:r>
              <a:rPr kumimoji="1" lang="zh-CN" altLang="en-US" sz="2800" b="1" dirty="0">
                <a:solidFill>
                  <a:srgbClr val="FF0000"/>
                </a:solidFill>
                <a:latin typeface="Times New Roman" pitchFamily="18" charset="0"/>
              </a:rPr>
              <a:t>（</a:t>
            </a:r>
            <a:r>
              <a:rPr kumimoji="1" lang="zh-CN" altLang="en-US" sz="2800" b="1" dirty="0">
                <a:solidFill>
                  <a:srgbClr val="FF0000"/>
                </a:solidFill>
                <a:effectLst>
                  <a:outerShdw blurRad="38100" dist="38100" dir="2700000" algn="tl">
                    <a:srgbClr val="C0C0C0"/>
                  </a:outerShdw>
                </a:effectLst>
                <a:latin typeface="Times New Roman" pitchFamily="18" charset="0"/>
              </a:rPr>
              <a:t>守恒</a:t>
            </a:r>
            <a:r>
              <a:rPr kumimoji="1" lang="zh-CN" altLang="en-US" sz="2800" b="1" dirty="0">
                <a:solidFill>
                  <a:srgbClr val="FF0000"/>
                </a:solidFill>
                <a:latin typeface="Times New Roman" pitchFamily="18" charset="0"/>
              </a:rPr>
              <a:t>）</a:t>
            </a:r>
            <a:r>
              <a:rPr kumimoji="1" lang="zh-CN" altLang="en-US" sz="2800" b="1" dirty="0">
                <a:latin typeface="Times New Roman" pitchFamily="18" charset="0"/>
              </a:rPr>
              <a:t>。</a:t>
            </a:r>
          </a:p>
        </p:txBody>
      </p:sp>
      <p:sp>
        <p:nvSpPr>
          <p:cNvPr id="107529" name="Text Box 9"/>
          <p:cNvSpPr txBox="1">
            <a:spLocks noChangeArrowheads="1"/>
          </p:cNvSpPr>
          <p:nvPr/>
        </p:nvSpPr>
        <p:spPr bwMode="auto">
          <a:xfrm>
            <a:off x="266700" y="5008563"/>
            <a:ext cx="640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注意：</a:t>
            </a:r>
          </a:p>
        </p:txBody>
      </p:sp>
      <p:sp>
        <p:nvSpPr>
          <p:cNvPr id="107532" name="Text Box 12"/>
          <p:cNvSpPr txBox="1">
            <a:spLocks noChangeArrowheads="1"/>
          </p:cNvSpPr>
          <p:nvPr/>
        </p:nvSpPr>
        <p:spPr bwMode="auto">
          <a:xfrm>
            <a:off x="250825" y="5661025"/>
            <a:ext cx="8713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创艺简魏碑" pitchFamily="2" charset="-122"/>
              </a:rPr>
              <a:t>1</a:t>
            </a:r>
            <a:r>
              <a:rPr kumimoji="1" lang="zh-CN" altLang="en-US" sz="2800" b="1">
                <a:latin typeface="Times New Roman" panose="02020603050405020304" pitchFamily="18" charset="0"/>
                <a:ea typeface="创艺简魏碑" pitchFamily="2" charset="-122"/>
              </a:rPr>
              <a:t>、系统总动量守恒，但每个质点的动量可能变化。</a:t>
            </a:r>
          </a:p>
        </p:txBody>
      </p:sp>
      <p:graphicFrame>
        <p:nvGraphicFramePr>
          <p:cNvPr id="22539" name="Object 4"/>
          <p:cNvGraphicFramePr>
            <a:graphicFrameLocks noChangeAspect="1"/>
          </p:cNvGraphicFramePr>
          <p:nvPr/>
        </p:nvGraphicFramePr>
        <p:xfrm>
          <a:off x="3492500" y="103188"/>
          <a:ext cx="5346700" cy="1196975"/>
        </p:xfrm>
        <a:graphic>
          <a:graphicData uri="http://schemas.openxmlformats.org/presentationml/2006/ole">
            <mc:AlternateContent xmlns:mc="http://schemas.openxmlformats.org/markup-compatibility/2006">
              <mc:Choice xmlns:v="urn:schemas-microsoft-com:vml" Requires="v">
                <p:oleObj spid="_x0000_s22619" name="公式" r:id="rId8" imgW="1898674" imgH="381060" progId="Equation.3">
                  <p:embed/>
                </p:oleObj>
              </mc:Choice>
              <mc:Fallback>
                <p:oleObj name="公式" r:id="rId8" imgW="1898674" imgH="38106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103188"/>
                        <a:ext cx="5346700" cy="1196975"/>
                      </a:xfrm>
                      <a:prstGeom prst="rect">
                        <a:avLst/>
                      </a:prstGeom>
                      <a:solidFill>
                        <a:srgbClr val="FFCC00">
                          <a:alpha val="41960"/>
                        </a:srgb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792" name="Object 12"/>
          <p:cNvGraphicFramePr>
            <a:graphicFrameLocks noChangeAspect="1"/>
          </p:cNvGraphicFramePr>
          <p:nvPr/>
        </p:nvGraphicFramePr>
        <p:xfrm>
          <a:off x="688975" y="1312863"/>
          <a:ext cx="2393950" cy="1155700"/>
        </p:xfrm>
        <a:graphic>
          <a:graphicData uri="http://schemas.openxmlformats.org/presentationml/2006/ole">
            <mc:AlternateContent xmlns:mc="http://schemas.openxmlformats.org/markup-compatibility/2006">
              <mc:Choice xmlns:v="urn:schemas-microsoft-com:vml" Requires="v">
                <p:oleObj spid="_x0000_s22620" name="Equation" r:id="rId10" imgW="793831" imgH="349200" progId="Equation.DSMT4">
                  <p:embed/>
                </p:oleObj>
              </mc:Choice>
              <mc:Fallback>
                <p:oleObj name="Equation" r:id="rId10" imgW="793831" imgH="3492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975" y="1312863"/>
                        <a:ext cx="2393950" cy="1155700"/>
                      </a:xfrm>
                      <a:prstGeom prst="rect">
                        <a:avLst/>
                      </a:prstGeom>
                      <a:noFill/>
                      <a:ln>
                        <a:noFill/>
                      </a:ln>
                      <a:effectLst/>
                      <a:extLst>
                        <a:ext uri="{909E8E84-426E-40DD-AFC4-6F175D3DCCD1}">
                          <a14:hiddenFill xmlns:a14="http://schemas.microsoft.com/office/drawing/2010/main">
                            <a:solidFill>
                              <a:srgbClr val="FFCC00">
                                <a:alpha val="41960"/>
                              </a:srgbClr>
                            </a:solidFill>
                          </a14:hiddenFill>
                        </a:ext>
                        <a:ext uri="{91240B29-F687-4F45-9708-019B960494DF}">
                          <a14:hiddenLine xmlns:a14="http://schemas.microsoft.com/office/drawing/2010/main" w="317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p:cTn id="7" dur="500" fill="hold"/>
                                        <p:tgtEl>
                                          <p:spTgt spid="107525"/>
                                        </p:tgtEl>
                                        <p:attrNameLst>
                                          <p:attrName>ppt_w</p:attrName>
                                        </p:attrNameLst>
                                      </p:cBhvr>
                                      <p:tavLst>
                                        <p:tav tm="0">
                                          <p:val>
                                            <p:fltVal val="0"/>
                                          </p:val>
                                        </p:tav>
                                        <p:tav tm="100000">
                                          <p:val>
                                            <p:strVal val="#ppt_w"/>
                                          </p:val>
                                        </p:tav>
                                      </p:tavLst>
                                    </p:anim>
                                    <p:anim calcmode="lin" valueType="num">
                                      <p:cBhvr>
                                        <p:cTn id="8" dur="500" fill="hold"/>
                                        <p:tgtEl>
                                          <p:spTgt spid="10752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7526"/>
                                        </p:tgtEl>
                                        <p:attrNameLst>
                                          <p:attrName>style.visibility</p:attrName>
                                        </p:attrNameLst>
                                      </p:cBhvr>
                                      <p:to>
                                        <p:strVal val="visible"/>
                                      </p:to>
                                    </p:set>
                                    <p:animEffect transition="in" filter="blinds(horizontal)">
                                      <p:cBhvr>
                                        <p:cTn id="13" dur="500"/>
                                        <p:tgtEl>
                                          <p:spTgt spid="107526"/>
                                        </p:tgtEl>
                                      </p:cBhvr>
                                    </p:animEffect>
                                  </p:childTnLst>
                                </p:cTn>
                              </p:par>
                              <p:par>
                                <p:cTn id="14" presetID="4" presetClass="entr" presetSubtype="16" fill="hold" nodeType="withEffect">
                                  <p:stCondLst>
                                    <p:cond delay="0"/>
                                  </p:stCondLst>
                                  <p:childTnLst>
                                    <p:set>
                                      <p:cBhvr>
                                        <p:cTn id="15" dur="1" fill="hold">
                                          <p:stCondLst>
                                            <p:cond delay="0"/>
                                          </p:stCondLst>
                                        </p:cTn>
                                        <p:tgtEl>
                                          <p:spTgt spid="161792"/>
                                        </p:tgtEl>
                                        <p:attrNameLst>
                                          <p:attrName>style.visibility</p:attrName>
                                        </p:attrNameLst>
                                      </p:cBhvr>
                                      <p:to>
                                        <p:strVal val="visible"/>
                                      </p:to>
                                    </p:set>
                                    <p:animEffect transition="in" filter="box(in)">
                                      <p:cBhvr>
                                        <p:cTn id="16" dur="500"/>
                                        <p:tgtEl>
                                          <p:spTgt spid="161792"/>
                                        </p:tgtEl>
                                      </p:cBhvr>
                                    </p:animEffect>
                                  </p:childTnLst>
                                </p:cTn>
                              </p:par>
                            </p:childTnLst>
                          </p:cTn>
                        </p:par>
                        <p:par>
                          <p:cTn id="17" fill="hold" nodeType="afterGroup">
                            <p:stCondLst>
                              <p:cond delay="500"/>
                            </p:stCondLst>
                            <p:childTnLst>
                              <p:par>
                                <p:cTn id="18" presetID="4" presetClass="entr" presetSubtype="16" fill="hold" nodeType="afterEffect">
                                  <p:stCondLst>
                                    <p:cond delay="0"/>
                                  </p:stCondLst>
                                  <p:childTnLst>
                                    <p:set>
                                      <p:cBhvr>
                                        <p:cTn id="19" dur="1" fill="hold">
                                          <p:stCondLst>
                                            <p:cond delay="0"/>
                                          </p:stCondLst>
                                        </p:cTn>
                                        <p:tgtEl>
                                          <p:spTgt spid="107522"/>
                                        </p:tgtEl>
                                        <p:attrNameLst>
                                          <p:attrName>style.visibility</p:attrName>
                                        </p:attrNameLst>
                                      </p:cBhvr>
                                      <p:to>
                                        <p:strVal val="visible"/>
                                      </p:to>
                                    </p:set>
                                    <p:animEffect transition="in" filter="box(in)">
                                      <p:cBhvr>
                                        <p:cTn id="20" dur="500"/>
                                        <p:tgtEl>
                                          <p:spTgt spid="1075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07527"/>
                                        </p:tgtEl>
                                        <p:attrNameLst>
                                          <p:attrName>style.visibility</p:attrName>
                                        </p:attrNameLst>
                                      </p:cBhvr>
                                      <p:to>
                                        <p:strVal val="visible"/>
                                      </p:to>
                                    </p:set>
                                    <p:animEffect transition="in" filter="checkerboard(across)">
                                      <p:cBhvr>
                                        <p:cTn id="25" dur="500"/>
                                        <p:tgtEl>
                                          <p:spTgt spid="107527"/>
                                        </p:tgtEl>
                                      </p:cBhvr>
                                    </p:animEffect>
                                  </p:childTnLst>
                                </p:cTn>
                              </p:par>
                            </p:childTnLst>
                          </p:cTn>
                        </p:par>
                        <p:par>
                          <p:cTn id="26" fill="hold" nodeType="afterGroup">
                            <p:stCondLst>
                              <p:cond delay="500"/>
                            </p:stCondLst>
                            <p:childTnLst>
                              <p:par>
                                <p:cTn id="27" presetID="4" presetClass="entr" presetSubtype="16" fill="hold" nodeType="afterEffect">
                                  <p:stCondLst>
                                    <p:cond delay="0"/>
                                  </p:stCondLst>
                                  <p:childTnLst>
                                    <p:set>
                                      <p:cBhvr>
                                        <p:cTn id="28" dur="1" fill="hold">
                                          <p:stCondLst>
                                            <p:cond delay="0"/>
                                          </p:stCondLst>
                                        </p:cTn>
                                        <p:tgtEl>
                                          <p:spTgt spid="107524"/>
                                        </p:tgtEl>
                                        <p:attrNameLst>
                                          <p:attrName>style.visibility</p:attrName>
                                        </p:attrNameLst>
                                      </p:cBhvr>
                                      <p:to>
                                        <p:strVal val="visible"/>
                                      </p:to>
                                    </p:set>
                                    <p:animEffect transition="in" filter="box(in)">
                                      <p:cBhvr>
                                        <p:cTn id="29" dur="500"/>
                                        <p:tgtEl>
                                          <p:spTgt spid="10752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7528"/>
                                        </p:tgtEl>
                                        <p:attrNameLst>
                                          <p:attrName>style.visibility</p:attrName>
                                        </p:attrNameLst>
                                      </p:cBhvr>
                                      <p:to>
                                        <p:strVal val="visible"/>
                                      </p:to>
                                    </p:set>
                                    <p:animEffect transition="in" filter="checkerboard(across)">
                                      <p:cBhvr>
                                        <p:cTn id="34" dur="500"/>
                                        <p:tgtEl>
                                          <p:spTgt spid="1075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107529"/>
                                        </p:tgtEl>
                                        <p:attrNameLst>
                                          <p:attrName>style.visibility</p:attrName>
                                        </p:attrNameLst>
                                      </p:cBhvr>
                                      <p:to>
                                        <p:strVal val="visible"/>
                                      </p:to>
                                    </p:set>
                                    <p:anim calcmode="lin" valueType="num">
                                      <p:cBhvr>
                                        <p:cTn id="39" dur="500" fill="hold"/>
                                        <p:tgtEl>
                                          <p:spTgt spid="107529"/>
                                        </p:tgtEl>
                                        <p:attrNameLst>
                                          <p:attrName>ppt_w</p:attrName>
                                        </p:attrNameLst>
                                      </p:cBhvr>
                                      <p:tavLst>
                                        <p:tav tm="0">
                                          <p:val>
                                            <p:fltVal val="0"/>
                                          </p:val>
                                        </p:tav>
                                        <p:tav tm="100000">
                                          <p:val>
                                            <p:strVal val="#ppt_w"/>
                                          </p:val>
                                        </p:tav>
                                      </p:tavLst>
                                    </p:anim>
                                    <p:anim calcmode="lin" valueType="num">
                                      <p:cBhvr>
                                        <p:cTn id="40" dur="500" fill="hold"/>
                                        <p:tgtEl>
                                          <p:spTgt spid="107529"/>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107532"/>
                                        </p:tgtEl>
                                        <p:attrNameLst>
                                          <p:attrName>style.visibility</p:attrName>
                                        </p:attrNameLst>
                                      </p:cBhvr>
                                      <p:to>
                                        <p:strVal val="visible"/>
                                      </p:to>
                                    </p:set>
                                    <p:animEffect transition="in" filter="barn(outHorizontal)">
                                      <p:cBhvr>
                                        <p:cTn id="45" dur="500"/>
                                        <p:tgtEl>
                                          <p:spTgt spid="107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P spid="107526" grpId="0" autoUpdateAnimBg="0"/>
      <p:bldP spid="107527" grpId="0" autoUpdateAnimBg="0"/>
      <p:bldP spid="107528" grpId="0" autoUpdateAnimBg="0"/>
      <p:bldP spid="107529" grpId="0" autoUpdateAnimBg="0"/>
      <p:bldP spid="10753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ECC1005-DA3F-46D7-9D99-996C683932F2}" type="slidenum">
              <a:rPr lang="en-US" altLang="zh-CN" sz="1800" smtClean="0">
                <a:solidFill>
                  <a:schemeClr val="accent2"/>
                </a:solidFill>
              </a:rPr>
              <a:pPr>
                <a:spcBef>
                  <a:spcPct val="0"/>
                </a:spcBef>
                <a:buFontTx/>
                <a:buNone/>
              </a:pPr>
              <a:t>14</a:t>
            </a:fld>
            <a:endParaRPr lang="en-US" altLang="zh-CN" sz="1800" smtClean="0">
              <a:solidFill>
                <a:schemeClr val="accent2"/>
              </a:solidFill>
            </a:endParaRPr>
          </a:p>
        </p:txBody>
      </p:sp>
      <p:sp>
        <p:nvSpPr>
          <p:cNvPr id="92162" name="Rectangle 2"/>
          <p:cNvSpPr>
            <a:spLocks noChangeArrowheads="1"/>
          </p:cNvSpPr>
          <p:nvPr/>
        </p:nvSpPr>
        <p:spPr bwMode="auto">
          <a:xfrm>
            <a:off x="180975" y="5330825"/>
            <a:ext cx="6935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创艺简魏碑" pitchFamily="2" charset="-122"/>
              </a:rPr>
              <a:t>6</a:t>
            </a:r>
            <a:r>
              <a:rPr kumimoji="1" lang="zh-CN" altLang="en-US" sz="2800" b="1">
                <a:latin typeface="Times New Roman" panose="02020603050405020304" pitchFamily="18" charset="0"/>
                <a:ea typeface="创艺简魏碑" pitchFamily="2" charset="-122"/>
              </a:rPr>
              <a:t>、动量守恒定律只适用于惯性系。</a:t>
            </a:r>
          </a:p>
        </p:txBody>
      </p:sp>
      <p:sp>
        <p:nvSpPr>
          <p:cNvPr id="92166" name="Text Box 6"/>
          <p:cNvSpPr txBox="1">
            <a:spLocks noChangeArrowheads="1"/>
          </p:cNvSpPr>
          <p:nvPr/>
        </p:nvSpPr>
        <p:spPr bwMode="auto">
          <a:xfrm>
            <a:off x="228600" y="228600"/>
            <a:ext cx="8305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en-US" altLang="zh-CN" sz="2800" b="1">
                <a:latin typeface="Times New Roman" panose="02020603050405020304" pitchFamily="18" charset="0"/>
                <a:ea typeface="创艺简魏碑" pitchFamily="2" charset="-122"/>
              </a:rPr>
              <a:t>2</a:t>
            </a:r>
            <a:r>
              <a:rPr kumimoji="1" lang="zh-CN" altLang="en-US" sz="2800" b="1">
                <a:latin typeface="Times New Roman" panose="02020603050405020304" pitchFamily="18" charset="0"/>
                <a:ea typeface="创艺简魏碑" pitchFamily="2" charset="-122"/>
              </a:rPr>
              <a:t>、在碰撞、打击、爆炸等相互作用时间极短的过程中，</a:t>
            </a:r>
            <a:r>
              <a:rPr kumimoji="1" lang="zh-CN" altLang="en-US" sz="2800" b="1">
                <a:latin typeface="Times New Roman" panose="02020603050405020304" pitchFamily="18" charset="0"/>
              </a:rPr>
              <a:t>外力比系统的内力小得多，</a:t>
            </a:r>
            <a:r>
              <a:rPr kumimoji="1" lang="zh-CN" altLang="en-US" sz="2800" b="1">
                <a:latin typeface="Times New Roman" panose="02020603050405020304" pitchFamily="18" charset="0"/>
                <a:ea typeface="创艺简魏碑" pitchFamily="2" charset="-122"/>
              </a:rPr>
              <a:t>往往可忽略外力。</a:t>
            </a:r>
          </a:p>
        </p:txBody>
      </p:sp>
      <p:sp>
        <p:nvSpPr>
          <p:cNvPr id="92167" name="Text Box 7"/>
          <p:cNvSpPr txBox="1">
            <a:spLocks noChangeArrowheads="1"/>
          </p:cNvSpPr>
          <p:nvPr/>
        </p:nvSpPr>
        <p:spPr bwMode="auto">
          <a:xfrm>
            <a:off x="228600" y="1419225"/>
            <a:ext cx="8382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kumimoji="1" lang="en-US" altLang="zh-CN" sz="2800" b="1">
                <a:latin typeface="Times New Roman" panose="02020603050405020304" pitchFamily="18" charset="0"/>
                <a:ea typeface="创艺简魏碑" pitchFamily="2" charset="-122"/>
              </a:rPr>
              <a:t>3</a:t>
            </a:r>
            <a:r>
              <a:rPr kumimoji="1" lang="zh-CN" altLang="en-US" sz="2800" b="1">
                <a:latin typeface="Times New Roman" panose="02020603050405020304" pitchFamily="18" charset="0"/>
                <a:ea typeface="创艺简魏碑" pitchFamily="2" charset="-122"/>
              </a:rPr>
              <a:t>、动量守恒可在某一方向上成立。</a:t>
            </a:r>
            <a:endParaRPr kumimoji="1" lang="zh-CN" altLang="en-US" sz="2400">
              <a:latin typeface="Times New Roman" panose="02020603050405020304" pitchFamily="18" charset="0"/>
            </a:endParaRPr>
          </a:p>
        </p:txBody>
      </p:sp>
      <p:sp>
        <p:nvSpPr>
          <p:cNvPr id="92168" name="Text Box 8"/>
          <p:cNvSpPr txBox="1">
            <a:spLocks noChangeArrowheads="1"/>
          </p:cNvSpPr>
          <p:nvPr/>
        </p:nvSpPr>
        <p:spPr bwMode="auto">
          <a:xfrm>
            <a:off x="152400" y="3074988"/>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创艺简魏碑" pitchFamily="2" charset="-122"/>
              </a:rPr>
              <a:t>4</a:t>
            </a:r>
            <a:r>
              <a:rPr kumimoji="1" lang="zh-CN" altLang="en-US" sz="2800" b="1">
                <a:latin typeface="Times New Roman" panose="02020603050405020304" pitchFamily="18" charset="0"/>
                <a:ea typeface="创艺简魏碑" pitchFamily="2" charset="-122"/>
              </a:rPr>
              <a:t>、定律中的速度应是</a:t>
            </a:r>
            <a:r>
              <a:rPr kumimoji="1" lang="zh-CN" altLang="en-US" sz="2800" b="1">
                <a:solidFill>
                  <a:srgbClr val="FF0000"/>
                </a:solidFill>
                <a:latin typeface="Times New Roman" panose="02020603050405020304" pitchFamily="18" charset="0"/>
                <a:ea typeface="创艺简魏碑" pitchFamily="2" charset="-122"/>
              </a:rPr>
              <a:t>对同一惯性系</a:t>
            </a:r>
            <a:r>
              <a:rPr kumimoji="1" lang="zh-CN" altLang="en-US" sz="2800" b="1">
                <a:latin typeface="Times New Roman" panose="02020603050405020304" pitchFamily="18" charset="0"/>
                <a:ea typeface="创艺简魏碑" pitchFamily="2" charset="-122"/>
              </a:rPr>
              <a:t>的速度，动量和应是</a:t>
            </a:r>
            <a:r>
              <a:rPr kumimoji="1" lang="zh-CN" altLang="en-US" sz="2800" b="1">
                <a:solidFill>
                  <a:srgbClr val="FF0000"/>
                </a:solidFill>
                <a:latin typeface="Times New Roman" panose="02020603050405020304" pitchFamily="18" charset="0"/>
                <a:ea typeface="创艺简魏碑" pitchFamily="2" charset="-122"/>
              </a:rPr>
              <a:t>同一时刻</a:t>
            </a:r>
            <a:r>
              <a:rPr kumimoji="1" lang="zh-CN" altLang="en-US" sz="2800" b="1">
                <a:latin typeface="Times New Roman" panose="02020603050405020304" pitchFamily="18" charset="0"/>
                <a:ea typeface="创艺简魏碑" pitchFamily="2" charset="-122"/>
              </a:rPr>
              <a:t>的动量之和。</a:t>
            </a:r>
            <a:endParaRPr kumimoji="1" lang="zh-CN" altLang="en-US" sz="2400">
              <a:latin typeface="Times New Roman" panose="02020603050405020304" pitchFamily="18" charset="0"/>
            </a:endParaRPr>
          </a:p>
        </p:txBody>
      </p:sp>
      <p:sp>
        <p:nvSpPr>
          <p:cNvPr id="92169" name="Text Box 9"/>
          <p:cNvSpPr txBox="1">
            <a:spLocks noChangeArrowheads="1"/>
          </p:cNvSpPr>
          <p:nvPr/>
        </p:nvSpPr>
        <p:spPr bwMode="auto">
          <a:xfrm>
            <a:off x="152400" y="4132263"/>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创艺简魏碑" pitchFamily="2" charset="-122"/>
              </a:rPr>
              <a:t>5</a:t>
            </a:r>
            <a:r>
              <a:rPr kumimoji="1" lang="zh-CN" altLang="en-US" sz="2800" b="1">
                <a:latin typeface="Times New Roman" panose="02020603050405020304" pitchFamily="18" charset="0"/>
                <a:ea typeface="创艺简魏碑" pitchFamily="2" charset="-122"/>
              </a:rPr>
              <a:t>、</a:t>
            </a:r>
            <a:r>
              <a:rPr kumimoji="1" lang="zh-CN" altLang="en-US" sz="2800" b="1">
                <a:latin typeface="宋体" panose="02010600030101010101" pitchFamily="2" charset="-122"/>
              </a:rPr>
              <a:t>动量守恒定律在</a:t>
            </a:r>
            <a:r>
              <a:rPr kumimoji="1" lang="zh-CN" altLang="en-US" sz="2800" b="1">
                <a:solidFill>
                  <a:srgbClr val="0000FF"/>
                </a:solidFill>
                <a:latin typeface="黑体" panose="02010609060101010101" pitchFamily="49" charset="-122"/>
                <a:ea typeface="黑体" panose="02010609060101010101" pitchFamily="49" charset="-122"/>
              </a:rPr>
              <a:t>微观</a:t>
            </a:r>
            <a:r>
              <a:rPr kumimoji="1" lang="zh-CN" altLang="en-US" sz="2800" b="1">
                <a:latin typeface="宋体" panose="02010600030101010101" pitchFamily="2" charset="-122"/>
              </a:rPr>
              <a:t>、</a:t>
            </a:r>
            <a:r>
              <a:rPr kumimoji="1" lang="zh-CN" altLang="en-US" sz="2800" b="1">
                <a:solidFill>
                  <a:srgbClr val="0000FF"/>
                </a:solidFill>
                <a:latin typeface="黑体" panose="02010609060101010101" pitchFamily="49" charset="-122"/>
                <a:ea typeface="黑体" panose="02010609060101010101" pitchFamily="49" charset="-122"/>
              </a:rPr>
              <a:t>高速</a:t>
            </a:r>
            <a:r>
              <a:rPr kumimoji="1" lang="zh-CN" altLang="en-US" sz="2800" b="1">
                <a:latin typeface="宋体" panose="02010600030101010101" pitchFamily="2" charset="-122"/>
              </a:rPr>
              <a:t>领域仍适用。</a:t>
            </a:r>
            <a:r>
              <a:rPr kumimoji="1" lang="zh-CN" altLang="en-US" sz="2800" b="1">
                <a:latin typeface="Times New Roman" panose="02020603050405020304" pitchFamily="18" charset="0"/>
              </a:rPr>
              <a:t>是自然界最基本的普适定律之一。</a:t>
            </a:r>
          </a:p>
        </p:txBody>
      </p:sp>
      <p:grpSp>
        <p:nvGrpSpPr>
          <p:cNvPr id="2" name="Group 18"/>
          <p:cNvGrpSpPr>
            <a:grpSpLocks/>
          </p:cNvGrpSpPr>
          <p:nvPr/>
        </p:nvGrpSpPr>
        <p:grpSpPr bwMode="auto">
          <a:xfrm>
            <a:off x="1143000" y="1874838"/>
            <a:ext cx="6227763" cy="1055687"/>
            <a:chOff x="720" y="1151"/>
            <a:chExt cx="3923" cy="665"/>
          </a:xfrm>
        </p:grpSpPr>
        <p:graphicFrame>
          <p:nvGraphicFramePr>
            <p:cNvPr id="24585" name="Object 2"/>
            <p:cNvGraphicFramePr>
              <a:graphicFrameLocks noChangeAspect="1"/>
            </p:cNvGraphicFramePr>
            <p:nvPr/>
          </p:nvGraphicFramePr>
          <p:xfrm>
            <a:off x="1379" y="1151"/>
            <a:ext cx="3264" cy="665"/>
          </p:xfrm>
          <a:graphic>
            <a:graphicData uri="http://schemas.openxmlformats.org/presentationml/2006/ole">
              <mc:AlternateContent xmlns:mc="http://schemas.openxmlformats.org/markup-compatibility/2006">
                <mc:Choice xmlns:v="urn:schemas-microsoft-com:vml" Requires="v">
                  <p:oleObj spid="_x0000_s24606" name="公式" r:id="rId4" imgW="1968549" imgH="349200" progId="Equation.3">
                    <p:embed/>
                  </p:oleObj>
                </mc:Choice>
                <mc:Fallback>
                  <p:oleObj name="公式" r:id="rId4" imgW="1968549" imgH="349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 y="1151"/>
                          <a:ext cx="3264" cy="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Text Box 15"/>
            <p:cNvSpPr txBox="1">
              <a:spLocks noChangeArrowheads="1"/>
            </p:cNvSpPr>
            <p:nvPr/>
          </p:nvSpPr>
          <p:spPr bwMode="auto">
            <a:xfrm>
              <a:off x="720" y="1306"/>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如当</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166"/>
                                        </p:tgtEl>
                                        <p:attrNameLst>
                                          <p:attrName>style.visibility</p:attrName>
                                        </p:attrNameLst>
                                      </p:cBhvr>
                                      <p:to>
                                        <p:strVal val="visible"/>
                                      </p:to>
                                    </p:set>
                                    <p:animEffect transition="in" filter="blinds(horizontal)">
                                      <p:cBhvr>
                                        <p:cTn id="7" dur="500"/>
                                        <p:tgtEl>
                                          <p:spTgt spid="92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167"/>
                                        </p:tgtEl>
                                        <p:attrNameLst>
                                          <p:attrName>style.visibility</p:attrName>
                                        </p:attrNameLst>
                                      </p:cBhvr>
                                      <p:to>
                                        <p:strVal val="visible"/>
                                      </p:to>
                                    </p:set>
                                    <p:animEffect transition="in" filter="box(in)">
                                      <p:cBhvr>
                                        <p:cTn id="12" dur="500"/>
                                        <p:tgtEl>
                                          <p:spTgt spid="921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68"/>
                                        </p:tgtEl>
                                        <p:attrNameLst>
                                          <p:attrName>style.visibility</p:attrName>
                                        </p:attrNameLst>
                                      </p:cBhvr>
                                      <p:to>
                                        <p:strVal val="visible"/>
                                      </p:to>
                                    </p:set>
                                    <p:animEffect transition="in" filter="blinds(horizontal)">
                                      <p:cBhvr>
                                        <p:cTn id="22" dur="500"/>
                                        <p:tgtEl>
                                          <p:spTgt spid="921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92169"/>
                                        </p:tgtEl>
                                        <p:attrNameLst>
                                          <p:attrName>style.visibility</p:attrName>
                                        </p:attrNameLst>
                                      </p:cBhvr>
                                      <p:to>
                                        <p:strVal val="visible"/>
                                      </p:to>
                                    </p:set>
                                    <p:animEffect transition="in" filter="barn(inHorizontal)">
                                      <p:cBhvr>
                                        <p:cTn id="27" dur="500"/>
                                        <p:tgtEl>
                                          <p:spTgt spid="921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2162"/>
                                        </p:tgtEl>
                                        <p:attrNameLst>
                                          <p:attrName>style.visibility</p:attrName>
                                        </p:attrNameLst>
                                      </p:cBhvr>
                                      <p:to>
                                        <p:strVal val="visible"/>
                                      </p:to>
                                    </p:set>
                                    <p:animEffect transition="in" filter="wipe(up)">
                                      <p:cBhvr>
                                        <p:cTn id="32" dur="500"/>
                                        <p:tgtEl>
                                          <p:spTgt spid="92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6" grpId="0" autoUpdateAnimBg="0"/>
      <p:bldP spid="92167" grpId="0" autoUpdateAnimBg="0"/>
      <p:bldP spid="92168" grpId="0" autoUpdateAnimBg="0"/>
      <p:bldP spid="9216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1F7BBA6-B41A-4FCD-A590-AF32DA5BB0C4}" type="slidenum">
              <a:rPr lang="en-US" altLang="zh-CN" sz="1800" smtClean="0">
                <a:solidFill>
                  <a:schemeClr val="accent2"/>
                </a:solidFill>
              </a:rPr>
              <a:pPr>
                <a:spcBef>
                  <a:spcPct val="0"/>
                </a:spcBef>
                <a:buFontTx/>
                <a:buNone/>
              </a:pPr>
              <a:t>15</a:t>
            </a:fld>
            <a:endParaRPr lang="en-US" altLang="zh-CN" sz="1800" smtClean="0">
              <a:solidFill>
                <a:schemeClr val="accent2"/>
              </a:solidFill>
            </a:endParaRPr>
          </a:p>
        </p:txBody>
      </p:sp>
      <p:sp>
        <p:nvSpPr>
          <p:cNvPr id="116738" name="Text Box 2"/>
          <p:cNvSpPr txBox="1">
            <a:spLocks noChangeArrowheads="1"/>
          </p:cNvSpPr>
          <p:nvPr/>
        </p:nvSpPr>
        <p:spPr bwMode="auto">
          <a:xfrm>
            <a:off x="0" y="47625"/>
            <a:ext cx="5257800" cy="2462213"/>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例</a:t>
            </a:r>
            <a:r>
              <a:rPr kumimoji="1" lang="en-US" altLang="zh-CN"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2</a:t>
            </a: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kumimoji="1" lang="zh-CN" altLang="en-US" sz="28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一人质量</a:t>
            </a:r>
            <a:r>
              <a:rPr kumimoji="1" lang="en-US" altLang="zh-CN" sz="2800" b="1" i="1" dirty="0">
                <a:effectLst>
                  <a:outerShdw blurRad="38100" dist="38100" dir="2700000" algn="tl">
                    <a:srgbClr val="C0C0C0"/>
                  </a:outerShdw>
                </a:effectLst>
                <a:latin typeface="Times New Roman" pitchFamily="18" charset="0"/>
                <a:ea typeface="楷体_GB2312" pitchFamily="49" charset="-122"/>
                <a:cs typeface="Times New Roman" pitchFamily="18" charset="0"/>
              </a:rPr>
              <a:t>m</a:t>
            </a:r>
            <a:r>
              <a:rPr kumimoji="1" lang="en-US" altLang="zh-CN" sz="2800" b="1" baseline="-25000" dirty="0">
                <a:effectLst>
                  <a:outerShdw blurRad="38100" dist="38100" dir="2700000" algn="tl">
                    <a:srgbClr val="C0C0C0"/>
                  </a:outerShdw>
                </a:effectLst>
                <a:latin typeface="Times New Roman" pitchFamily="18" charset="0"/>
                <a:ea typeface="楷体_GB2312" pitchFamily="49" charset="-122"/>
                <a:cs typeface="Times New Roman" pitchFamily="18" charset="0"/>
              </a:rPr>
              <a:t>1</a:t>
            </a:r>
            <a:r>
              <a:rPr kumimoji="1" lang="zh-CN" altLang="en-US" sz="28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，手拿</a:t>
            </a:r>
            <a:r>
              <a:rPr kumimoji="1" lang="en-US" altLang="zh-CN" sz="2800" b="1" i="1" dirty="0">
                <a:effectLst>
                  <a:outerShdw blurRad="38100" dist="38100" dir="2700000" algn="tl">
                    <a:srgbClr val="C0C0C0"/>
                  </a:outerShdw>
                </a:effectLst>
                <a:latin typeface="Times New Roman" pitchFamily="18" charset="0"/>
                <a:ea typeface="楷体_GB2312" pitchFamily="49" charset="-122"/>
                <a:cs typeface="Times New Roman" pitchFamily="18" charset="0"/>
              </a:rPr>
              <a:t>m</a:t>
            </a:r>
            <a:r>
              <a:rPr kumimoji="1" lang="en-US" altLang="zh-CN" sz="2800" b="1" baseline="-25000" dirty="0">
                <a:effectLst>
                  <a:outerShdw blurRad="38100" dist="38100" dir="2700000" algn="tl">
                    <a:srgbClr val="C0C0C0"/>
                  </a:outerShdw>
                </a:effectLst>
                <a:latin typeface="Times New Roman" pitchFamily="18" charset="0"/>
                <a:ea typeface="楷体_GB2312" pitchFamily="49" charset="-122"/>
                <a:cs typeface="Times New Roman" pitchFamily="18" charset="0"/>
              </a:rPr>
              <a:t>2</a:t>
            </a:r>
            <a:r>
              <a:rPr kumimoji="1" lang="en-US" altLang="zh-CN" sz="28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kumimoji="1" lang="zh-CN" altLang="en-US" sz="28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的物体，自地面以倾角</a:t>
            </a:r>
            <a:r>
              <a:rPr kumimoji="1" lang="zh-CN" altLang="en-US" sz="2800" b="1" i="1" dirty="0">
                <a:effectLst>
                  <a:outerShdw blurRad="38100" dist="38100" dir="2700000" algn="tl">
                    <a:srgbClr val="C0C0C0"/>
                  </a:outerShdw>
                </a:effectLst>
                <a:latin typeface="Times New Roman" pitchFamily="18" charset="0"/>
                <a:ea typeface="楷体_GB2312" pitchFamily="49" charset="-122"/>
                <a:cs typeface="Times New Roman" pitchFamily="18" charset="0"/>
                <a:sym typeface="Symbol" pitchFamily="18" charset="2"/>
              </a:rPr>
              <a:t></a:t>
            </a:r>
            <a:r>
              <a:rPr kumimoji="1" lang="zh-CN" altLang="en-US" sz="28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，初速</a:t>
            </a:r>
            <a:r>
              <a:rPr kumimoji="1" lang="en-US" altLang="zh-CN" sz="2800" b="1" i="1" dirty="0">
                <a:effectLst>
                  <a:outerShdw blurRad="38100" dist="38100" dir="2700000" algn="tl">
                    <a:srgbClr val="C0C0C0"/>
                  </a:outerShdw>
                </a:effectLst>
                <a:latin typeface="Book Antiqua" pitchFamily="18" charset="0"/>
                <a:ea typeface="楷体_GB2312" pitchFamily="49" charset="-122"/>
                <a:cs typeface="Times New Roman" pitchFamily="18" charset="0"/>
              </a:rPr>
              <a:t>v</a:t>
            </a:r>
            <a:r>
              <a:rPr kumimoji="1" lang="en-US" altLang="zh-CN" sz="2800" b="1" baseline="-25000" dirty="0">
                <a:effectLst>
                  <a:outerShdw blurRad="38100" dist="38100" dir="2700000" algn="tl">
                    <a:srgbClr val="C0C0C0"/>
                  </a:outerShdw>
                </a:effectLst>
                <a:latin typeface="Times New Roman" pitchFamily="18" charset="0"/>
                <a:ea typeface="楷体_GB2312" pitchFamily="49" charset="-122"/>
                <a:cs typeface="Times New Roman" pitchFamily="18" charset="0"/>
              </a:rPr>
              <a:t>0</a:t>
            </a:r>
            <a:r>
              <a:rPr kumimoji="1" lang="zh-CN" altLang="en-US" sz="28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斜向前跳。最高点时</a:t>
            </a:r>
            <a:r>
              <a:rPr kumimoji="1" lang="zh-CN" altLang="en-US" sz="2800" b="1">
                <a:effectLst>
                  <a:outerShdw blurRad="38100" dist="38100" dir="2700000" algn="tl">
                    <a:srgbClr val="C0C0C0"/>
                  </a:outerShdw>
                </a:effectLst>
                <a:latin typeface="Times New Roman" pitchFamily="18" charset="0"/>
                <a:ea typeface="楷体_GB2312" pitchFamily="49" charset="-122"/>
                <a:cs typeface="Times New Roman" pitchFamily="18" charset="0"/>
              </a:rPr>
              <a:t>以</a:t>
            </a:r>
            <a:r>
              <a:rPr kumimoji="1" lang="zh-CN" altLang="en-US" sz="2800" b="1" smtClean="0">
                <a:effectLst>
                  <a:outerShdw blurRad="38100" dist="38100" dir="2700000" algn="tl">
                    <a:srgbClr val="C0C0C0"/>
                  </a:outerShdw>
                </a:effectLst>
                <a:latin typeface="Times New Roman" pitchFamily="18" charset="0"/>
                <a:ea typeface="楷体_GB2312" pitchFamily="49" charset="-122"/>
                <a:cs typeface="Times New Roman" pitchFamily="18" charset="0"/>
              </a:rPr>
              <a:t>相</a:t>
            </a:r>
            <a:r>
              <a:rPr kumimoji="1" lang="zh-CN" altLang="en-US" sz="2800" b="1">
                <a:effectLst>
                  <a:outerShdw blurRad="38100" dist="38100" dir="2700000" algn="tl">
                    <a:srgbClr val="C0C0C0"/>
                  </a:outerShdw>
                </a:effectLst>
                <a:latin typeface="Times New Roman" pitchFamily="18" charset="0"/>
                <a:ea typeface="楷体_GB2312" pitchFamily="49" charset="-122"/>
                <a:cs typeface="Times New Roman" pitchFamily="18" charset="0"/>
              </a:rPr>
              <a:t>对</a:t>
            </a:r>
            <a:r>
              <a:rPr kumimoji="1" lang="zh-CN" altLang="en-US" sz="2800" b="1" smtClean="0">
                <a:effectLst>
                  <a:outerShdw blurRad="38100" dist="38100" dir="2700000" algn="tl">
                    <a:srgbClr val="C0C0C0"/>
                  </a:outerShdw>
                </a:effectLst>
                <a:latin typeface="Times New Roman" pitchFamily="18" charset="0"/>
                <a:ea typeface="楷体_GB2312" pitchFamily="49" charset="-122"/>
                <a:cs typeface="Times New Roman" pitchFamily="18" charset="0"/>
              </a:rPr>
              <a:t>人</a:t>
            </a:r>
            <a:r>
              <a:rPr kumimoji="1" lang="zh-CN" altLang="en-US" sz="28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的速率</a:t>
            </a:r>
            <a:r>
              <a:rPr kumimoji="1" lang="en-US" altLang="zh-CN" sz="2800" b="1" i="1" dirty="0">
                <a:effectLst>
                  <a:outerShdw blurRad="38100" dist="38100" dir="2700000" algn="tl">
                    <a:srgbClr val="C0C0C0"/>
                  </a:outerShdw>
                </a:effectLst>
                <a:latin typeface="Times New Roman" pitchFamily="18" charset="0"/>
                <a:ea typeface="楷体_GB2312" pitchFamily="49" charset="-122"/>
                <a:cs typeface="Times New Roman" pitchFamily="18" charset="0"/>
              </a:rPr>
              <a:t>u</a:t>
            </a:r>
            <a:r>
              <a:rPr kumimoji="1" lang="zh-CN" altLang="en-US" sz="28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将物体水平抛出。问人向前跳增加的距离。</a:t>
            </a:r>
            <a:r>
              <a:rPr kumimoji="1" lang="en-US" altLang="zh-CN" sz="2800" b="1" dirty="0">
                <a:latin typeface="Times New Roman" pitchFamily="18" charset="0"/>
                <a:ea typeface="楷体_GB2312" pitchFamily="49" charset="-122"/>
                <a:cs typeface="Times New Roman" pitchFamily="18" charset="0"/>
              </a:rPr>
              <a:t>P</a:t>
            </a:r>
            <a:r>
              <a:rPr kumimoji="1" lang="en-US" altLang="zh-CN" sz="2800" b="1" baseline="-25000" dirty="0">
                <a:latin typeface="Times New Roman" pitchFamily="18" charset="0"/>
                <a:ea typeface="楷体_GB2312" pitchFamily="49" charset="-122"/>
                <a:cs typeface="Times New Roman" pitchFamily="18" charset="0"/>
              </a:rPr>
              <a:t>65 </a:t>
            </a:r>
            <a:r>
              <a:rPr kumimoji="1" lang="en-US" altLang="zh-CN" sz="2800" b="1" dirty="0">
                <a:latin typeface="Times New Roman" pitchFamily="18" charset="0"/>
                <a:ea typeface="楷体_GB2312" pitchFamily="49" charset="-122"/>
                <a:cs typeface="Times New Roman" pitchFamily="18" charset="0"/>
              </a:rPr>
              <a:t>:2</a:t>
            </a:r>
            <a:r>
              <a:rPr kumimoji="1" lang="zh-CN" altLang="en-US" sz="2800" b="1" dirty="0">
                <a:latin typeface="Times New Roman" pitchFamily="18" charset="0"/>
                <a:ea typeface="楷体_GB2312" pitchFamily="49" charset="-122"/>
                <a:cs typeface="Times New Roman" pitchFamily="18" charset="0"/>
              </a:rPr>
              <a:t>－</a:t>
            </a:r>
            <a:r>
              <a:rPr kumimoji="1" lang="en-US" altLang="zh-CN" sz="2800" b="1" dirty="0">
                <a:latin typeface="Times New Roman" pitchFamily="18" charset="0"/>
                <a:ea typeface="楷体_GB2312" pitchFamily="49" charset="-122"/>
                <a:cs typeface="Times New Roman" pitchFamily="18" charset="0"/>
              </a:rPr>
              <a:t>28</a:t>
            </a:r>
          </a:p>
        </p:txBody>
      </p:sp>
      <p:sp>
        <p:nvSpPr>
          <p:cNvPr id="116770" name="Text Box 34"/>
          <p:cNvSpPr txBox="1">
            <a:spLocks noChangeArrowheads="1"/>
          </p:cNvSpPr>
          <p:nvPr/>
        </p:nvSpPr>
        <p:spPr bwMode="auto">
          <a:xfrm>
            <a:off x="5227638" y="161925"/>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folHlink"/>
                </a:solidFill>
                <a:latin typeface="Times New Roman" panose="02020603050405020304" pitchFamily="18" charset="0"/>
                <a:ea typeface="楷体_GB2312" pitchFamily="49" charset="-122"/>
              </a:rPr>
              <a:t>解：</a:t>
            </a:r>
          </a:p>
        </p:txBody>
      </p:sp>
      <p:sp>
        <p:nvSpPr>
          <p:cNvPr id="116771" name="Text Box 35"/>
          <p:cNvSpPr txBox="1">
            <a:spLocks noChangeArrowheads="1"/>
          </p:cNvSpPr>
          <p:nvPr/>
        </p:nvSpPr>
        <p:spPr bwMode="auto">
          <a:xfrm>
            <a:off x="5262563" y="152400"/>
            <a:ext cx="37036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      人和物体分离前沿水平方向的速度为：</a:t>
            </a:r>
          </a:p>
        </p:txBody>
      </p:sp>
      <p:graphicFrame>
        <p:nvGraphicFramePr>
          <p:cNvPr id="116773" name="Object 2"/>
          <p:cNvGraphicFramePr>
            <a:graphicFrameLocks noChangeAspect="1"/>
          </p:cNvGraphicFramePr>
          <p:nvPr/>
        </p:nvGraphicFramePr>
        <p:xfrm>
          <a:off x="6100763" y="1146175"/>
          <a:ext cx="2084387" cy="561975"/>
        </p:xfrm>
        <a:graphic>
          <a:graphicData uri="http://schemas.openxmlformats.org/presentationml/2006/ole">
            <mc:AlternateContent xmlns:mc="http://schemas.openxmlformats.org/markup-compatibility/2006">
              <mc:Choice xmlns:v="urn:schemas-microsoft-com:vml" Requires="v">
                <p:oleObj spid="_x0000_s26967" name="公式" r:id="rId3" imgW="723956" imgH="145980" progId="Equation.3">
                  <p:embed/>
                </p:oleObj>
              </mc:Choice>
              <mc:Fallback>
                <p:oleObj name="公式" r:id="rId3" imgW="723956" imgH="1459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63" y="1146175"/>
                        <a:ext cx="2084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5"/>
          <p:cNvGrpSpPr>
            <a:grpSpLocks/>
          </p:cNvGrpSpPr>
          <p:nvPr/>
        </p:nvGrpSpPr>
        <p:grpSpPr bwMode="auto">
          <a:xfrm>
            <a:off x="5222875" y="1812925"/>
            <a:ext cx="3727450" cy="1703388"/>
            <a:chOff x="2640" y="768"/>
            <a:chExt cx="2832" cy="1073"/>
          </a:xfrm>
        </p:grpSpPr>
        <p:sp>
          <p:nvSpPr>
            <p:cNvPr id="26661" name="Text Box 40"/>
            <p:cNvSpPr txBox="1">
              <a:spLocks noChangeArrowheads="1"/>
            </p:cNvSpPr>
            <p:nvPr/>
          </p:nvSpPr>
          <p:spPr bwMode="auto">
            <a:xfrm>
              <a:off x="2640" y="768"/>
              <a:ext cx="2832"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分离时，设物体对地的水平速度为     。人为</a:t>
              </a:r>
              <a:r>
                <a:rPr kumimoji="1" lang="zh-CN" altLang="en-US" sz="2800" b="1">
                  <a:solidFill>
                    <a:schemeClr val="folHlink"/>
                  </a:solidFill>
                  <a:latin typeface="Times New Roman" panose="02020603050405020304" pitchFamily="18" charset="0"/>
                </a:rPr>
                <a:t>动系</a:t>
              </a:r>
              <a:r>
                <a:rPr kumimoji="1" lang="zh-CN" altLang="en-US" sz="2800" b="1">
                  <a:latin typeface="Times New Roman" panose="02020603050405020304" pitchFamily="18" charset="0"/>
                </a:rPr>
                <a:t>。</a:t>
              </a:r>
            </a:p>
          </p:txBody>
        </p:sp>
        <p:graphicFrame>
          <p:nvGraphicFramePr>
            <p:cNvPr id="26662" name="Object 17"/>
            <p:cNvGraphicFramePr>
              <a:graphicFrameLocks noChangeAspect="1"/>
            </p:cNvGraphicFramePr>
            <p:nvPr/>
          </p:nvGraphicFramePr>
          <p:xfrm>
            <a:off x="4363" y="1132"/>
            <a:ext cx="304" cy="294"/>
          </p:xfrm>
          <a:graphic>
            <a:graphicData uri="http://schemas.openxmlformats.org/presentationml/2006/ole">
              <mc:AlternateContent xmlns:mc="http://schemas.openxmlformats.org/markup-compatibility/2006">
                <mc:Choice xmlns:v="urn:schemas-microsoft-com:vml" Requires="v">
                  <p:oleObj spid="_x0000_s26968" name="公式" r:id="rId5" imgW="82481" imgH="101520" progId="Equation.3">
                    <p:embed/>
                  </p:oleObj>
                </mc:Choice>
                <mc:Fallback>
                  <p:oleObj name="公式" r:id="rId5" imgW="82481" imgH="10152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3" y="1132"/>
                          <a:ext cx="304"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6777" name="Text Box 41"/>
          <p:cNvSpPr txBox="1">
            <a:spLocks noChangeArrowheads="1"/>
          </p:cNvSpPr>
          <p:nvPr/>
        </p:nvSpPr>
        <p:spPr bwMode="auto">
          <a:xfrm>
            <a:off x="3770313" y="3375025"/>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9933FF"/>
                </a:solidFill>
                <a:latin typeface="Times New Roman" panose="02020603050405020304" pitchFamily="18" charset="0"/>
                <a:ea typeface="黑体" panose="02010609060101010101" pitchFamily="49" charset="-122"/>
              </a:rPr>
              <a:t>速度变换式：</a:t>
            </a:r>
          </a:p>
        </p:txBody>
      </p:sp>
      <p:graphicFrame>
        <p:nvGraphicFramePr>
          <p:cNvPr id="116778" name="Object 3"/>
          <p:cNvGraphicFramePr>
            <a:graphicFrameLocks noChangeAspect="1"/>
          </p:cNvGraphicFramePr>
          <p:nvPr/>
        </p:nvGraphicFramePr>
        <p:xfrm>
          <a:off x="4176713" y="3968750"/>
          <a:ext cx="1865312" cy="474663"/>
        </p:xfrm>
        <a:graphic>
          <a:graphicData uri="http://schemas.openxmlformats.org/presentationml/2006/ole">
            <mc:AlternateContent xmlns:mc="http://schemas.openxmlformats.org/markup-compatibility/2006">
              <mc:Choice xmlns:v="urn:schemas-microsoft-com:vml" Requires="v">
                <p:oleObj spid="_x0000_s26969" name="公式" r:id="rId7" imgW="482638" imgH="101520" progId="Equation.3">
                  <p:embed/>
                </p:oleObj>
              </mc:Choice>
              <mc:Fallback>
                <p:oleObj name="公式" r:id="rId7" imgW="482638" imgH="10152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713" y="3968750"/>
                        <a:ext cx="1865312"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80" name="Object 4"/>
          <p:cNvGraphicFramePr>
            <a:graphicFrameLocks noChangeAspect="1"/>
          </p:cNvGraphicFramePr>
          <p:nvPr/>
        </p:nvGraphicFramePr>
        <p:xfrm>
          <a:off x="6642100" y="3895725"/>
          <a:ext cx="1908175" cy="525463"/>
        </p:xfrm>
        <a:graphic>
          <a:graphicData uri="http://schemas.openxmlformats.org/presentationml/2006/ole">
            <mc:AlternateContent xmlns:mc="http://schemas.openxmlformats.org/markup-compatibility/2006">
              <mc:Choice xmlns:v="urn:schemas-microsoft-com:vml" Requires="v">
                <p:oleObj spid="_x0000_s26970" name="公式" r:id="rId9" imgW="571421" imgH="101520" progId="Equation.3">
                  <p:embed/>
                </p:oleObj>
              </mc:Choice>
              <mc:Fallback>
                <p:oleObj name="公式" r:id="rId9" imgW="571421" imgH="10152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2100" y="3895725"/>
                        <a:ext cx="19081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81" name="Text Box 45"/>
          <p:cNvSpPr txBox="1">
            <a:spLocks noChangeArrowheads="1"/>
          </p:cNvSpPr>
          <p:nvPr/>
        </p:nvSpPr>
        <p:spPr bwMode="auto">
          <a:xfrm>
            <a:off x="190500" y="5114925"/>
            <a:ext cx="33528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人、物体分离前后，只受重力作用，沿水平方向动量守恒。</a:t>
            </a:r>
          </a:p>
        </p:txBody>
      </p:sp>
      <p:graphicFrame>
        <p:nvGraphicFramePr>
          <p:cNvPr id="116783" name="Object 5"/>
          <p:cNvGraphicFramePr>
            <a:graphicFrameLocks noChangeAspect="1"/>
          </p:cNvGraphicFramePr>
          <p:nvPr/>
        </p:nvGraphicFramePr>
        <p:xfrm>
          <a:off x="3778250" y="4511675"/>
          <a:ext cx="5160963" cy="560388"/>
        </p:xfrm>
        <a:graphic>
          <a:graphicData uri="http://schemas.openxmlformats.org/presentationml/2006/ole">
            <mc:AlternateContent xmlns:mc="http://schemas.openxmlformats.org/markup-compatibility/2006">
              <mc:Choice xmlns:v="urn:schemas-microsoft-com:vml" Requires="v">
                <p:oleObj spid="_x0000_s26971" name="公式" r:id="rId11" imgW="1904977" imgH="145980" progId="Equation.3">
                  <p:embed/>
                </p:oleObj>
              </mc:Choice>
              <mc:Fallback>
                <p:oleObj name="公式" r:id="rId11" imgW="1904977" imgH="14598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8250" y="4511675"/>
                        <a:ext cx="5160963"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84" name="Object 6"/>
          <p:cNvGraphicFramePr>
            <a:graphicFrameLocks noChangeAspect="1"/>
          </p:cNvGraphicFramePr>
          <p:nvPr/>
        </p:nvGraphicFramePr>
        <p:xfrm>
          <a:off x="3822700" y="5018088"/>
          <a:ext cx="3706813" cy="989012"/>
        </p:xfrm>
        <a:graphic>
          <a:graphicData uri="http://schemas.openxmlformats.org/presentationml/2006/ole">
            <mc:AlternateContent xmlns:mc="http://schemas.openxmlformats.org/markup-compatibility/2006">
              <mc:Choice xmlns:v="urn:schemas-microsoft-com:vml" Requires="v">
                <p:oleObj spid="_x0000_s26972" name="公式" r:id="rId13" imgW="1346162" imgH="304740" progId="Equation.3">
                  <p:embed/>
                </p:oleObj>
              </mc:Choice>
              <mc:Fallback>
                <p:oleObj name="公式" r:id="rId13" imgW="1346162" imgH="30474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22700" y="5018088"/>
                        <a:ext cx="3706813"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85" name="Object 7"/>
          <p:cNvGraphicFramePr>
            <a:graphicFrameLocks noChangeAspect="1"/>
          </p:cNvGraphicFramePr>
          <p:nvPr/>
        </p:nvGraphicFramePr>
        <p:xfrm>
          <a:off x="4157663" y="6161088"/>
          <a:ext cx="3373437" cy="593725"/>
        </p:xfrm>
        <a:graphic>
          <a:graphicData uri="http://schemas.openxmlformats.org/presentationml/2006/ole">
            <mc:AlternateContent xmlns:mc="http://schemas.openxmlformats.org/markup-compatibility/2006">
              <mc:Choice xmlns:v="urn:schemas-microsoft-com:vml" Requires="v">
                <p:oleObj spid="_x0000_s26973" name="Equation" r:id="rId15" imgW="1219200" imgH="152460" progId="Equation.DSMT4">
                  <p:embed/>
                </p:oleObj>
              </mc:Choice>
              <mc:Fallback>
                <p:oleObj name="Equation" r:id="rId15" imgW="1219200" imgH="152460" progId="Equation.DSMT4">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7663" y="6161088"/>
                        <a:ext cx="3373437"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87" name="Object 8"/>
          <p:cNvGraphicFramePr>
            <a:graphicFrameLocks noChangeAspect="1"/>
          </p:cNvGraphicFramePr>
          <p:nvPr/>
        </p:nvGraphicFramePr>
        <p:xfrm>
          <a:off x="8056563" y="5337175"/>
          <a:ext cx="700087" cy="541338"/>
        </p:xfrm>
        <a:graphic>
          <a:graphicData uri="http://schemas.openxmlformats.org/presentationml/2006/ole">
            <mc:AlternateContent xmlns:mc="http://schemas.openxmlformats.org/markup-compatibility/2006">
              <mc:Choice xmlns:v="urn:schemas-microsoft-com:vml" Requires="v">
                <p:oleObj spid="_x0000_s26974" name="Equation" r:id="rId17" imgW="152355" imgH="101520" progId="Equation.DSMT4">
                  <p:embed/>
                </p:oleObj>
              </mc:Choice>
              <mc:Fallback>
                <p:oleObj name="Equation" r:id="rId17" imgW="152355" imgH="101520" progId="Equation.DSMT4">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56563" y="5337175"/>
                        <a:ext cx="700087"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56"/>
          <p:cNvGrpSpPr>
            <a:grpSpLocks/>
          </p:cNvGrpSpPr>
          <p:nvPr/>
        </p:nvGrpSpPr>
        <p:grpSpPr bwMode="auto">
          <a:xfrm>
            <a:off x="0" y="2489200"/>
            <a:ext cx="3787775" cy="2354263"/>
            <a:chOff x="144" y="576"/>
            <a:chExt cx="3330" cy="2065"/>
          </a:xfrm>
        </p:grpSpPr>
        <p:grpSp>
          <p:nvGrpSpPr>
            <p:cNvPr id="26643" name="Group 57"/>
            <p:cNvGrpSpPr>
              <a:grpSpLocks/>
            </p:cNvGrpSpPr>
            <p:nvPr/>
          </p:nvGrpSpPr>
          <p:grpSpPr bwMode="auto">
            <a:xfrm>
              <a:off x="144" y="576"/>
              <a:ext cx="3330" cy="2060"/>
              <a:chOff x="192" y="720"/>
              <a:chExt cx="3330" cy="2060"/>
            </a:xfrm>
          </p:grpSpPr>
          <p:sp>
            <p:nvSpPr>
              <p:cNvPr id="26656" name="Line 58"/>
              <p:cNvSpPr>
                <a:spLocks noChangeShapeType="1"/>
              </p:cNvSpPr>
              <p:nvPr/>
            </p:nvSpPr>
            <p:spPr bwMode="auto">
              <a:xfrm>
                <a:off x="480" y="2496"/>
                <a:ext cx="292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7" name="Line 59"/>
              <p:cNvSpPr>
                <a:spLocks noChangeShapeType="1"/>
              </p:cNvSpPr>
              <p:nvPr/>
            </p:nvSpPr>
            <p:spPr bwMode="auto">
              <a:xfrm flipV="1">
                <a:off x="480" y="768"/>
                <a:ext cx="0" cy="172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6658" name="Object 14"/>
              <p:cNvGraphicFramePr>
                <a:graphicFrameLocks noChangeAspect="1"/>
              </p:cNvGraphicFramePr>
              <p:nvPr/>
            </p:nvGraphicFramePr>
            <p:xfrm>
              <a:off x="3264" y="2496"/>
              <a:ext cx="258" cy="284"/>
            </p:xfrm>
            <a:graphic>
              <a:graphicData uri="http://schemas.openxmlformats.org/presentationml/2006/ole">
                <mc:AlternateContent xmlns:mc="http://schemas.openxmlformats.org/markup-compatibility/2006">
                  <mc:Choice xmlns:v="urn:schemas-microsoft-com:vml" Requires="v">
                    <p:oleObj spid="_x0000_s26975" name="Equation" r:id="rId19" imgW="50785" imgH="63540" progId="Equation.DSMT4">
                      <p:embed/>
                    </p:oleObj>
                  </mc:Choice>
                  <mc:Fallback>
                    <p:oleObj name="Equation" r:id="rId19" imgW="50785" imgH="6354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64" y="2496"/>
                            <a:ext cx="25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9" name="Object 15"/>
              <p:cNvGraphicFramePr>
                <a:graphicFrameLocks noChangeAspect="1"/>
              </p:cNvGraphicFramePr>
              <p:nvPr/>
            </p:nvGraphicFramePr>
            <p:xfrm>
              <a:off x="192" y="720"/>
              <a:ext cx="284" cy="335"/>
            </p:xfrm>
            <a:graphic>
              <a:graphicData uri="http://schemas.openxmlformats.org/presentationml/2006/ole">
                <mc:AlternateContent xmlns:mc="http://schemas.openxmlformats.org/markup-compatibility/2006">
                  <mc:Choice xmlns:v="urn:schemas-microsoft-com:vml" Requires="v">
                    <p:oleObj spid="_x0000_s26976" name="Equation" r:id="rId21" imgW="63571" imgH="82620" progId="Equation.3">
                      <p:embed/>
                    </p:oleObj>
                  </mc:Choice>
                  <mc:Fallback>
                    <p:oleObj name="Equation" r:id="rId21" imgW="63571" imgH="82620"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 y="720"/>
                            <a:ext cx="284"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0" name="Object 16"/>
              <p:cNvGraphicFramePr>
                <a:graphicFrameLocks noChangeAspect="1"/>
              </p:cNvGraphicFramePr>
              <p:nvPr/>
            </p:nvGraphicFramePr>
            <p:xfrm>
              <a:off x="240" y="2400"/>
              <a:ext cx="258" cy="284"/>
            </p:xfrm>
            <a:graphic>
              <a:graphicData uri="http://schemas.openxmlformats.org/presentationml/2006/ole">
                <mc:AlternateContent xmlns:mc="http://schemas.openxmlformats.org/markup-compatibility/2006">
                  <mc:Choice xmlns:v="urn:schemas-microsoft-com:vml" Requires="v">
                    <p:oleObj spid="_x0000_s26977" name="Equation" r:id="rId23" imgW="50785" imgH="63540" progId="Equation.3">
                      <p:embed/>
                    </p:oleObj>
                  </mc:Choice>
                  <mc:Fallback>
                    <p:oleObj name="Equation" r:id="rId23" imgW="50785" imgH="63540" progId="Equation.3">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0" y="2400"/>
                            <a:ext cx="25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644" name="Arc 63"/>
            <p:cNvSpPr>
              <a:spLocks/>
            </p:cNvSpPr>
            <p:nvPr/>
          </p:nvSpPr>
          <p:spPr bwMode="auto">
            <a:xfrm rot="16200000" flipV="1">
              <a:off x="889" y="985"/>
              <a:ext cx="1200" cy="2112"/>
            </a:xfrm>
            <a:custGeom>
              <a:avLst/>
              <a:gdLst>
                <a:gd name="T0" fmla="*/ 0 w 21600"/>
                <a:gd name="T1" fmla="*/ 0 h 41957"/>
                <a:gd name="T2" fmla="*/ 0 w 21600"/>
                <a:gd name="T3" fmla="*/ 0 h 41957"/>
                <a:gd name="T4" fmla="*/ 0 w 21600"/>
                <a:gd name="T5" fmla="*/ 0 h 41957"/>
                <a:gd name="T6" fmla="*/ 0 60000 65536"/>
                <a:gd name="T7" fmla="*/ 0 60000 65536"/>
                <a:gd name="T8" fmla="*/ 0 60000 65536"/>
                <a:gd name="T9" fmla="*/ 0 w 21600"/>
                <a:gd name="T10" fmla="*/ 0 h 41957"/>
                <a:gd name="T11" fmla="*/ 21600 w 21600"/>
                <a:gd name="T12" fmla="*/ 41957 h 41957"/>
              </a:gdLst>
              <a:ahLst/>
              <a:cxnLst>
                <a:cxn ang="T6">
                  <a:pos x="T0" y="T1"/>
                </a:cxn>
                <a:cxn ang="T7">
                  <a:pos x="T2" y="T3"/>
                </a:cxn>
                <a:cxn ang="T8">
                  <a:pos x="T4" y="T5"/>
                </a:cxn>
              </a:cxnLst>
              <a:rect l="T9" t="T10" r="T11" b="T12"/>
              <a:pathLst>
                <a:path w="21600" h="41957" fill="none" extrusionOk="0">
                  <a:moveTo>
                    <a:pt x="5018" y="0"/>
                  </a:moveTo>
                  <a:cubicBezTo>
                    <a:pt x="14741" y="2322"/>
                    <a:pt x="21600" y="11013"/>
                    <a:pt x="21600" y="21009"/>
                  </a:cubicBezTo>
                  <a:cubicBezTo>
                    <a:pt x="21600" y="30910"/>
                    <a:pt x="14868" y="39543"/>
                    <a:pt x="5266" y="41957"/>
                  </a:cubicBezTo>
                </a:path>
                <a:path w="21600" h="41957" stroke="0" extrusionOk="0">
                  <a:moveTo>
                    <a:pt x="5018" y="0"/>
                  </a:moveTo>
                  <a:cubicBezTo>
                    <a:pt x="14741" y="2322"/>
                    <a:pt x="21600" y="11013"/>
                    <a:pt x="21600" y="21009"/>
                  </a:cubicBezTo>
                  <a:cubicBezTo>
                    <a:pt x="21600" y="30910"/>
                    <a:pt x="14868" y="39543"/>
                    <a:pt x="5266" y="41957"/>
                  </a:cubicBezTo>
                  <a:lnTo>
                    <a:pt x="0" y="21009"/>
                  </a:lnTo>
                  <a:lnTo>
                    <a:pt x="5018" y="0"/>
                  </a:lnTo>
                  <a:close/>
                </a:path>
              </a:pathLst>
            </a:custGeom>
            <a:noFill/>
            <a:ln w="31750" cap="rnd">
              <a:solidFill>
                <a:srgbClr val="8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5" name="Line 64"/>
            <p:cNvSpPr>
              <a:spLocks noChangeShapeType="1"/>
            </p:cNvSpPr>
            <p:nvPr/>
          </p:nvSpPr>
          <p:spPr bwMode="auto">
            <a:xfrm flipV="1">
              <a:off x="1584" y="1434"/>
              <a:ext cx="616" cy="6"/>
            </a:xfrm>
            <a:prstGeom prst="line">
              <a:avLst/>
            </a:prstGeom>
            <a:noFill/>
            <a:ln w="317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6646" name="Object 9"/>
            <p:cNvGraphicFramePr>
              <a:graphicFrameLocks noChangeAspect="1"/>
            </p:cNvGraphicFramePr>
            <p:nvPr/>
          </p:nvGraphicFramePr>
          <p:xfrm>
            <a:off x="2608" y="2341"/>
            <a:ext cx="375" cy="276"/>
          </p:xfrm>
          <a:graphic>
            <a:graphicData uri="http://schemas.openxmlformats.org/presentationml/2006/ole">
              <mc:AlternateContent xmlns:mc="http://schemas.openxmlformats.org/markup-compatibility/2006">
                <mc:Choice xmlns:v="urn:schemas-microsoft-com:vml" Requires="v">
                  <p:oleObj spid="_x0000_s26978" name="公式" r:id="rId25" imgW="152355" imgH="101520" progId="Equation.3">
                    <p:embed/>
                  </p:oleObj>
                </mc:Choice>
                <mc:Fallback>
                  <p:oleObj name="公式" r:id="rId25" imgW="152355" imgH="101520" progId="Equation.3">
                    <p:embed/>
                    <p:pic>
                      <p:nvPicPr>
                        <p:cNvPr id="0" name="Object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08" y="2341"/>
                          <a:ext cx="375"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7" name="Line 66"/>
            <p:cNvSpPr>
              <a:spLocks noChangeShapeType="1"/>
            </p:cNvSpPr>
            <p:nvPr/>
          </p:nvSpPr>
          <p:spPr bwMode="auto">
            <a:xfrm flipH="1" flipV="1">
              <a:off x="816" y="1440"/>
              <a:ext cx="528" cy="0"/>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6648" name="Arc 67"/>
            <p:cNvSpPr>
              <a:spLocks/>
            </p:cNvSpPr>
            <p:nvPr/>
          </p:nvSpPr>
          <p:spPr bwMode="auto">
            <a:xfrm rot="16200000" flipV="1">
              <a:off x="1703" y="1227"/>
              <a:ext cx="1200" cy="1628"/>
            </a:xfrm>
            <a:custGeom>
              <a:avLst/>
              <a:gdLst>
                <a:gd name="T0" fmla="*/ 0 w 21600"/>
                <a:gd name="T1" fmla="*/ 0 h 21873"/>
                <a:gd name="T2" fmla="*/ 0 w 21600"/>
                <a:gd name="T3" fmla="*/ 0 h 21873"/>
                <a:gd name="T4" fmla="*/ 0 w 21600"/>
                <a:gd name="T5" fmla="*/ 0 h 21873"/>
                <a:gd name="T6" fmla="*/ 0 60000 65536"/>
                <a:gd name="T7" fmla="*/ 0 60000 65536"/>
                <a:gd name="T8" fmla="*/ 0 60000 65536"/>
                <a:gd name="T9" fmla="*/ 0 w 21600"/>
                <a:gd name="T10" fmla="*/ 0 h 21873"/>
                <a:gd name="T11" fmla="*/ 21600 w 21600"/>
                <a:gd name="T12" fmla="*/ 21873 h 21873"/>
              </a:gdLst>
              <a:ahLst/>
              <a:cxnLst>
                <a:cxn ang="T6">
                  <a:pos x="T0" y="T1"/>
                </a:cxn>
                <a:cxn ang="T7">
                  <a:pos x="T2" y="T3"/>
                </a:cxn>
                <a:cxn ang="T8">
                  <a:pos x="T4" y="T5"/>
                </a:cxn>
              </a:cxnLst>
              <a:rect l="T9" t="T10" r="T11" b="T12"/>
              <a:pathLst>
                <a:path w="21600" h="21873" fill="none" extrusionOk="0">
                  <a:moveTo>
                    <a:pt x="5146" y="-1"/>
                  </a:moveTo>
                  <a:cubicBezTo>
                    <a:pt x="14806" y="2369"/>
                    <a:pt x="21600" y="11030"/>
                    <a:pt x="21600" y="20978"/>
                  </a:cubicBezTo>
                  <a:cubicBezTo>
                    <a:pt x="21600" y="21276"/>
                    <a:pt x="21593" y="21574"/>
                    <a:pt x="21581" y="21873"/>
                  </a:cubicBezTo>
                </a:path>
                <a:path w="21600" h="21873" stroke="0" extrusionOk="0">
                  <a:moveTo>
                    <a:pt x="5146" y="-1"/>
                  </a:moveTo>
                  <a:cubicBezTo>
                    <a:pt x="14806" y="2369"/>
                    <a:pt x="21600" y="11030"/>
                    <a:pt x="21600" y="20978"/>
                  </a:cubicBezTo>
                  <a:cubicBezTo>
                    <a:pt x="21600" y="21276"/>
                    <a:pt x="21593" y="21574"/>
                    <a:pt x="21581" y="21873"/>
                  </a:cubicBezTo>
                  <a:lnTo>
                    <a:pt x="0" y="20978"/>
                  </a:lnTo>
                  <a:lnTo>
                    <a:pt x="5146" y="-1"/>
                  </a:lnTo>
                  <a:close/>
                </a:path>
              </a:pathLst>
            </a:custGeom>
            <a:noFill/>
            <a:ln w="31750" cap="rnd">
              <a:solidFill>
                <a:srgbClr val="0000FF"/>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9" name="Oval 68"/>
            <p:cNvSpPr>
              <a:spLocks noChangeArrowheads="1"/>
            </p:cNvSpPr>
            <p:nvPr/>
          </p:nvSpPr>
          <p:spPr bwMode="auto">
            <a:xfrm>
              <a:off x="1476" y="1344"/>
              <a:ext cx="240" cy="240"/>
            </a:xfrm>
            <a:prstGeom prst="ellipse">
              <a:avLst/>
            </a:prstGeom>
            <a:gradFill rotWithShape="1">
              <a:gsLst>
                <a:gs pos="0">
                  <a:srgbClr val="FF99CC">
                    <a:alpha val="50000"/>
                  </a:srgbClr>
                </a:gs>
                <a:gs pos="100000">
                  <a:srgbClr val="76475E"/>
                </a:gs>
              </a:gsLst>
              <a:path path="shape">
                <a:fillToRect l="50000" t="50000" r="50000" b="50000"/>
              </a:path>
            </a:gradFill>
            <a:ln w="31750">
              <a:solidFill>
                <a:srgbClr val="9933FF"/>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50" name="Oval 69"/>
            <p:cNvSpPr>
              <a:spLocks noChangeArrowheads="1"/>
            </p:cNvSpPr>
            <p:nvPr/>
          </p:nvSpPr>
          <p:spPr bwMode="auto">
            <a:xfrm>
              <a:off x="1212" y="1344"/>
              <a:ext cx="240" cy="240"/>
            </a:xfrm>
            <a:prstGeom prst="ellipse">
              <a:avLst/>
            </a:prstGeom>
            <a:gradFill rotWithShape="1">
              <a:gsLst>
                <a:gs pos="0">
                  <a:srgbClr val="FFCC00">
                    <a:alpha val="50000"/>
                  </a:srgbClr>
                </a:gs>
                <a:gs pos="100000">
                  <a:srgbClr val="765E00"/>
                </a:gs>
              </a:gsLst>
              <a:path path="shape">
                <a:fillToRect l="50000" t="50000" r="50000" b="50000"/>
              </a:path>
            </a:gradFill>
            <a:ln w="31750">
              <a:solidFill>
                <a:srgbClr val="FF00FF"/>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6651" name="Object 10"/>
            <p:cNvGraphicFramePr>
              <a:graphicFrameLocks noChangeAspect="1"/>
            </p:cNvGraphicFramePr>
            <p:nvPr/>
          </p:nvGraphicFramePr>
          <p:xfrm>
            <a:off x="1498" y="1492"/>
            <a:ext cx="417" cy="416"/>
          </p:xfrm>
          <a:graphic>
            <a:graphicData uri="http://schemas.openxmlformats.org/presentationml/2006/ole">
              <mc:AlternateContent xmlns:mc="http://schemas.openxmlformats.org/markup-compatibility/2006">
                <mc:Choice xmlns:v="urn:schemas-microsoft-com:vml" Requires="v">
                  <p:oleObj spid="_x0000_s26979" name="公式" r:id="rId27" imgW="146052" imgH="145980" progId="Equation.3">
                    <p:embed/>
                  </p:oleObj>
                </mc:Choice>
                <mc:Fallback>
                  <p:oleObj name="公式" r:id="rId27" imgW="146052" imgH="145980" progId="Equation.3">
                    <p:embed/>
                    <p:pic>
                      <p:nvPicPr>
                        <p:cNvPr id="0" name="Object 1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98" y="1492"/>
                          <a:ext cx="417"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2" name="Object 11"/>
            <p:cNvGraphicFramePr>
              <a:graphicFrameLocks noChangeAspect="1"/>
            </p:cNvGraphicFramePr>
            <p:nvPr/>
          </p:nvGraphicFramePr>
          <p:xfrm>
            <a:off x="1087" y="1489"/>
            <a:ext cx="417" cy="416"/>
          </p:xfrm>
          <a:graphic>
            <a:graphicData uri="http://schemas.openxmlformats.org/presentationml/2006/ole">
              <mc:AlternateContent xmlns:mc="http://schemas.openxmlformats.org/markup-compatibility/2006">
                <mc:Choice xmlns:v="urn:schemas-microsoft-com:vml" Requires="v">
                  <p:oleObj spid="_x0000_s26980" name="公式" r:id="rId29" imgW="146052" imgH="145980" progId="Equation.3">
                    <p:embed/>
                  </p:oleObj>
                </mc:Choice>
                <mc:Fallback>
                  <p:oleObj name="公式" r:id="rId29" imgW="146052" imgH="145980" progId="Equation.3">
                    <p:embed/>
                    <p:pic>
                      <p:nvPicPr>
                        <p:cNvPr id="0" name="Object 1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87" y="1489"/>
                          <a:ext cx="417"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3" name="Object 12"/>
            <p:cNvGraphicFramePr>
              <a:graphicFrameLocks noChangeAspect="1"/>
            </p:cNvGraphicFramePr>
            <p:nvPr/>
          </p:nvGraphicFramePr>
          <p:xfrm>
            <a:off x="615" y="1129"/>
            <a:ext cx="276" cy="353"/>
          </p:xfrm>
          <a:graphic>
            <a:graphicData uri="http://schemas.openxmlformats.org/presentationml/2006/ole">
              <mc:AlternateContent xmlns:mc="http://schemas.openxmlformats.org/markup-compatibility/2006">
                <mc:Choice xmlns:v="urn:schemas-microsoft-com:vml" Requires="v">
                  <p:oleObj spid="_x0000_s26981" name="公式" r:id="rId31" imgW="63571" imgH="101520" progId="Equation.3">
                    <p:embed/>
                  </p:oleObj>
                </mc:Choice>
                <mc:Fallback>
                  <p:oleObj name="公式" r:id="rId31" imgW="63571" imgH="101520" progId="Equation.3">
                    <p:embed/>
                    <p:pic>
                      <p:nvPicPr>
                        <p:cNvPr id="0" name="Object 1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5" y="1129"/>
                          <a:ext cx="276"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4" name="Line 73"/>
            <p:cNvSpPr>
              <a:spLocks noChangeShapeType="1"/>
            </p:cNvSpPr>
            <p:nvPr/>
          </p:nvSpPr>
          <p:spPr bwMode="auto">
            <a:xfrm>
              <a:off x="2537" y="2353"/>
              <a:ext cx="57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6655" name="Object 13"/>
            <p:cNvGraphicFramePr>
              <a:graphicFrameLocks noChangeAspect="1"/>
            </p:cNvGraphicFramePr>
            <p:nvPr/>
          </p:nvGraphicFramePr>
          <p:xfrm>
            <a:off x="2200" y="1162"/>
            <a:ext cx="274" cy="363"/>
          </p:xfrm>
          <a:graphic>
            <a:graphicData uri="http://schemas.openxmlformats.org/presentationml/2006/ole">
              <mc:AlternateContent xmlns:mc="http://schemas.openxmlformats.org/markup-compatibility/2006">
                <mc:Choice xmlns:v="urn:schemas-microsoft-com:vml" Requires="v">
                  <p:oleObj spid="_x0000_s26982" name="公式" r:id="rId33" imgW="50785" imgH="101520" progId="Equation.3">
                    <p:embed/>
                  </p:oleObj>
                </mc:Choice>
                <mc:Fallback>
                  <p:oleObj name="公式" r:id="rId33" imgW="50785" imgH="101520" progId="Equation.3">
                    <p:embed/>
                    <p:pic>
                      <p:nvPicPr>
                        <p:cNvPr id="0" name="Object 1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200" y="1162"/>
                          <a:ext cx="27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 name="AutoShape 17"/>
          <p:cNvSpPr>
            <a:spLocks noChangeArrowheads="1"/>
          </p:cNvSpPr>
          <p:nvPr/>
        </p:nvSpPr>
        <p:spPr bwMode="auto">
          <a:xfrm>
            <a:off x="5759450" y="5062538"/>
            <a:ext cx="1800225" cy="1017587"/>
          </a:xfrm>
          <a:prstGeom prst="wedgeRoundRectCallout">
            <a:avLst>
              <a:gd name="adj1" fmla="val 74718"/>
              <a:gd name="adj2" fmla="val 7750"/>
              <a:gd name="adj3" fmla="val 16667"/>
            </a:avLst>
          </a:prstGeom>
          <a:noFill/>
          <a:ln w="317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ndParaRPr>
          </a:p>
        </p:txBody>
      </p:sp>
      <p:sp>
        <p:nvSpPr>
          <p:cNvPr id="39" name="Line 3"/>
          <p:cNvSpPr>
            <a:spLocks noChangeShapeType="1"/>
          </p:cNvSpPr>
          <p:nvPr/>
        </p:nvSpPr>
        <p:spPr bwMode="auto">
          <a:xfrm flipH="1" flipV="1">
            <a:off x="5173663" y="179388"/>
            <a:ext cx="46037" cy="2949575"/>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blinds(horizontal)">
                                      <p:cBhvr>
                                        <p:cTn id="7" dur="500"/>
                                        <p:tgtEl>
                                          <p:spTgt spid="11673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116781"/>
                                        </p:tgtEl>
                                        <p:attrNameLst>
                                          <p:attrName>style.visibility</p:attrName>
                                        </p:attrNameLst>
                                      </p:cBhvr>
                                      <p:to>
                                        <p:strVal val="visible"/>
                                      </p:to>
                                    </p:set>
                                    <p:anim calcmode="lin" valueType="num">
                                      <p:cBhvr>
                                        <p:cTn id="16" dur="500" fill="hold"/>
                                        <p:tgtEl>
                                          <p:spTgt spid="116781"/>
                                        </p:tgtEl>
                                        <p:attrNameLst>
                                          <p:attrName>ppt_w</p:attrName>
                                        </p:attrNameLst>
                                      </p:cBhvr>
                                      <p:tavLst>
                                        <p:tav tm="0">
                                          <p:val>
                                            <p:fltVal val="0"/>
                                          </p:val>
                                        </p:tav>
                                        <p:tav tm="100000">
                                          <p:val>
                                            <p:strVal val="#ppt_w"/>
                                          </p:val>
                                        </p:tav>
                                      </p:tavLst>
                                    </p:anim>
                                    <p:anim calcmode="lin" valueType="num">
                                      <p:cBhvr>
                                        <p:cTn id="17" dur="500" fill="hold"/>
                                        <p:tgtEl>
                                          <p:spTgt spid="116781"/>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par>
                          <p:cTn id="23" fill="hold" nodeType="afterGroup">
                            <p:stCondLst>
                              <p:cond delay="500"/>
                            </p:stCondLst>
                            <p:childTnLst>
                              <p:par>
                                <p:cTn id="24" presetID="4" presetClass="entr" presetSubtype="16" fill="hold" grpId="0" nodeType="afterEffect">
                                  <p:stCondLst>
                                    <p:cond delay="0"/>
                                  </p:stCondLst>
                                  <p:childTnLst>
                                    <p:set>
                                      <p:cBhvr>
                                        <p:cTn id="25" dur="1" fill="hold">
                                          <p:stCondLst>
                                            <p:cond delay="0"/>
                                          </p:stCondLst>
                                        </p:cTn>
                                        <p:tgtEl>
                                          <p:spTgt spid="116770"/>
                                        </p:tgtEl>
                                        <p:attrNameLst>
                                          <p:attrName>style.visibility</p:attrName>
                                        </p:attrNameLst>
                                      </p:cBhvr>
                                      <p:to>
                                        <p:strVal val="visible"/>
                                      </p:to>
                                    </p:set>
                                    <p:animEffect transition="in" filter="box(in)">
                                      <p:cBhvr>
                                        <p:cTn id="26" dur="500"/>
                                        <p:tgtEl>
                                          <p:spTgt spid="116770"/>
                                        </p:tgtEl>
                                      </p:cBhvr>
                                    </p:animEffect>
                                  </p:childTnLst>
                                </p:cTn>
                              </p:par>
                            </p:childTnLst>
                          </p:cTn>
                        </p:par>
                        <p:par>
                          <p:cTn id="27" fill="hold" nodeType="afterGroup">
                            <p:stCondLst>
                              <p:cond delay="1000"/>
                            </p:stCondLst>
                            <p:childTnLst>
                              <p:par>
                                <p:cTn id="28" presetID="5" presetClass="entr" presetSubtype="10" fill="hold" grpId="0" nodeType="afterEffect">
                                  <p:stCondLst>
                                    <p:cond delay="0"/>
                                  </p:stCondLst>
                                  <p:childTnLst>
                                    <p:set>
                                      <p:cBhvr>
                                        <p:cTn id="29" dur="1" fill="hold">
                                          <p:stCondLst>
                                            <p:cond delay="0"/>
                                          </p:stCondLst>
                                        </p:cTn>
                                        <p:tgtEl>
                                          <p:spTgt spid="116771"/>
                                        </p:tgtEl>
                                        <p:attrNameLst>
                                          <p:attrName>style.visibility</p:attrName>
                                        </p:attrNameLst>
                                      </p:cBhvr>
                                      <p:to>
                                        <p:strVal val="visible"/>
                                      </p:to>
                                    </p:set>
                                    <p:animEffect transition="in" filter="checkerboard(across)">
                                      <p:cBhvr>
                                        <p:cTn id="30" dur="500"/>
                                        <p:tgtEl>
                                          <p:spTgt spid="1167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16773"/>
                                        </p:tgtEl>
                                        <p:attrNameLst>
                                          <p:attrName>style.visibility</p:attrName>
                                        </p:attrNameLst>
                                      </p:cBhvr>
                                      <p:to>
                                        <p:strVal val="visible"/>
                                      </p:to>
                                    </p:set>
                                    <p:animEffect transition="in" filter="dissolve">
                                      <p:cBhvr>
                                        <p:cTn id="35" dur="500"/>
                                        <p:tgtEl>
                                          <p:spTgt spid="11677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16777"/>
                                        </p:tgtEl>
                                        <p:attrNameLst>
                                          <p:attrName>style.visibility</p:attrName>
                                        </p:attrNameLst>
                                      </p:cBhvr>
                                      <p:to>
                                        <p:strVal val="visible"/>
                                      </p:to>
                                    </p:set>
                                    <p:animEffect transition="in" filter="box(out)">
                                      <p:cBhvr>
                                        <p:cTn id="45" dur="1000"/>
                                        <p:tgtEl>
                                          <p:spTgt spid="11677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nodeType="clickEffect">
                                  <p:stCondLst>
                                    <p:cond delay="0"/>
                                  </p:stCondLst>
                                  <p:childTnLst>
                                    <p:set>
                                      <p:cBhvr>
                                        <p:cTn id="49" dur="1" fill="hold">
                                          <p:stCondLst>
                                            <p:cond delay="0"/>
                                          </p:stCondLst>
                                        </p:cTn>
                                        <p:tgtEl>
                                          <p:spTgt spid="116778"/>
                                        </p:tgtEl>
                                        <p:attrNameLst>
                                          <p:attrName>style.visibility</p:attrName>
                                        </p:attrNameLst>
                                      </p:cBhvr>
                                      <p:to>
                                        <p:strVal val="visible"/>
                                      </p:to>
                                    </p:set>
                                    <p:animEffect transition="in" filter="barn(outHorizontal)">
                                      <p:cBhvr>
                                        <p:cTn id="50" dur="500"/>
                                        <p:tgtEl>
                                          <p:spTgt spid="11677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16780"/>
                                        </p:tgtEl>
                                        <p:attrNameLst>
                                          <p:attrName>style.visibility</p:attrName>
                                        </p:attrNameLst>
                                      </p:cBhvr>
                                      <p:to>
                                        <p:strVal val="visible"/>
                                      </p:to>
                                    </p:set>
                                    <p:animEffect transition="in" filter="wipe(up)">
                                      <p:cBhvr>
                                        <p:cTn id="55" dur="500"/>
                                        <p:tgtEl>
                                          <p:spTgt spid="11678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16783"/>
                                        </p:tgtEl>
                                        <p:attrNameLst>
                                          <p:attrName>style.visibility</p:attrName>
                                        </p:attrNameLst>
                                      </p:cBhvr>
                                      <p:to>
                                        <p:strVal val="visible"/>
                                      </p:to>
                                    </p:set>
                                    <p:animEffect transition="in" filter="blinds(horizontal)">
                                      <p:cBhvr>
                                        <p:cTn id="60" dur="500"/>
                                        <p:tgtEl>
                                          <p:spTgt spid="11678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116784"/>
                                        </p:tgtEl>
                                        <p:attrNameLst>
                                          <p:attrName>style.visibility</p:attrName>
                                        </p:attrNameLst>
                                      </p:cBhvr>
                                      <p:to>
                                        <p:strVal val="visible"/>
                                      </p:to>
                                    </p:set>
                                    <p:animEffect transition="in" filter="box(in)">
                                      <p:cBhvr>
                                        <p:cTn id="65" dur="500"/>
                                        <p:tgtEl>
                                          <p:spTgt spid="11678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down)">
                                      <p:cBhvr>
                                        <p:cTn id="70" dur="500"/>
                                        <p:tgtEl>
                                          <p:spTgt spid="38"/>
                                        </p:tgtEl>
                                      </p:cBhvr>
                                    </p:animEffect>
                                  </p:childTnLst>
                                </p:cTn>
                              </p:par>
                            </p:childTnLst>
                          </p:cTn>
                        </p:par>
                        <p:par>
                          <p:cTn id="71" fill="hold" nodeType="afterGroup">
                            <p:stCondLst>
                              <p:cond delay="500"/>
                            </p:stCondLst>
                            <p:childTnLst>
                              <p:par>
                                <p:cTn id="72" presetID="2" presetClass="entr" presetSubtype="6" fill="hold" nodeType="afterEffect">
                                  <p:stCondLst>
                                    <p:cond delay="0"/>
                                  </p:stCondLst>
                                  <p:childTnLst>
                                    <p:set>
                                      <p:cBhvr>
                                        <p:cTn id="73" dur="1" fill="hold">
                                          <p:stCondLst>
                                            <p:cond delay="0"/>
                                          </p:stCondLst>
                                        </p:cTn>
                                        <p:tgtEl>
                                          <p:spTgt spid="116787"/>
                                        </p:tgtEl>
                                        <p:attrNameLst>
                                          <p:attrName>style.visibility</p:attrName>
                                        </p:attrNameLst>
                                      </p:cBhvr>
                                      <p:to>
                                        <p:strVal val="visible"/>
                                      </p:to>
                                    </p:set>
                                    <p:anim calcmode="lin" valueType="num">
                                      <p:cBhvr additive="base">
                                        <p:cTn id="74" dur="500" fill="hold"/>
                                        <p:tgtEl>
                                          <p:spTgt spid="116787"/>
                                        </p:tgtEl>
                                        <p:attrNameLst>
                                          <p:attrName>ppt_x</p:attrName>
                                        </p:attrNameLst>
                                      </p:cBhvr>
                                      <p:tavLst>
                                        <p:tav tm="0">
                                          <p:val>
                                            <p:strVal val="1+#ppt_w/2"/>
                                          </p:val>
                                        </p:tav>
                                        <p:tav tm="100000">
                                          <p:val>
                                            <p:strVal val="#ppt_x"/>
                                          </p:val>
                                        </p:tav>
                                      </p:tavLst>
                                    </p:anim>
                                    <p:anim calcmode="lin" valueType="num">
                                      <p:cBhvr additive="base">
                                        <p:cTn id="75" dur="500" fill="hold"/>
                                        <p:tgtEl>
                                          <p:spTgt spid="116787"/>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nodeType="clickEffect">
                                  <p:stCondLst>
                                    <p:cond delay="0"/>
                                  </p:stCondLst>
                                  <p:childTnLst>
                                    <p:set>
                                      <p:cBhvr>
                                        <p:cTn id="79" dur="1" fill="hold">
                                          <p:stCondLst>
                                            <p:cond delay="0"/>
                                          </p:stCondLst>
                                        </p:cTn>
                                        <p:tgtEl>
                                          <p:spTgt spid="116785"/>
                                        </p:tgtEl>
                                        <p:attrNameLst>
                                          <p:attrName>style.visibility</p:attrName>
                                        </p:attrNameLst>
                                      </p:cBhvr>
                                      <p:to>
                                        <p:strVal val="visible"/>
                                      </p:to>
                                    </p:set>
                                    <p:anim calcmode="lin" valueType="num">
                                      <p:cBhvr>
                                        <p:cTn id="80" dur="500" fill="hold"/>
                                        <p:tgtEl>
                                          <p:spTgt spid="116785"/>
                                        </p:tgtEl>
                                        <p:attrNameLst>
                                          <p:attrName>ppt_w</p:attrName>
                                        </p:attrNameLst>
                                      </p:cBhvr>
                                      <p:tavLst>
                                        <p:tav tm="0">
                                          <p:val>
                                            <p:fltVal val="0"/>
                                          </p:val>
                                        </p:tav>
                                        <p:tav tm="100000">
                                          <p:val>
                                            <p:strVal val="#ppt_w"/>
                                          </p:val>
                                        </p:tav>
                                      </p:tavLst>
                                    </p:anim>
                                    <p:anim calcmode="lin" valueType="num">
                                      <p:cBhvr>
                                        <p:cTn id="81" dur="500" fill="hold"/>
                                        <p:tgtEl>
                                          <p:spTgt spid="1167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70" grpId="0" autoUpdateAnimBg="0"/>
      <p:bldP spid="116771" grpId="0" autoUpdateAnimBg="0"/>
      <p:bldP spid="116777" grpId="0" autoUpdateAnimBg="0"/>
      <p:bldP spid="116781" grpId="0" autoUpdateAnimBg="0"/>
      <p:bldP spid="38" grpId="0" animBg="1" autoUpdateAnimBg="0"/>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83C3FC-4EFE-4A67-A7FA-C488CAD7F00D}" type="slidenum">
              <a:rPr lang="en-US" altLang="zh-CN" sz="1800" smtClean="0">
                <a:solidFill>
                  <a:schemeClr val="accent2"/>
                </a:solidFill>
              </a:rPr>
              <a:pPr>
                <a:spcBef>
                  <a:spcPct val="0"/>
                </a:spcBef>
                <a:buFontTx/>
                <a:buNone/>
              </a:pPr>
              <a:t>16</a:t>
            </a:fld>
            <a:endParaRPr lang="en-US" altLang="zh-CN" sz="1800" smtClean="0">
              <a:solidFill>
                <a:schemeClr val="accent2"/>
              </a:solidFill>
            </a:endParaRPr>
          </a:p>
        </p:txBody>
      </p:sp>
      <p:pic>
        <p:nvPicPr>
          <p:cNvPr id="27651" name="Picture 3074" descr="神州号飞船升空(2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3075"/>
          <p:cNvSpPr>
            <a:spLocks noChangeArrowheads="1"/>
          </p:cNvSpPr>
          <p:nvPr/>
        </p:nvSpPr>
        <p:spPr bwMode="auto">
          <a:xfrm>
            <a:off x="192088" y="285750"/>
            <a:ext cx="5621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folHlink"/>
                </a:solidFill>
                <a:latin typeface="Times New Roman" panose="02020603050405020304" pitchFamily="18" charset="0"/>
                <a:ea typeface="黑体" panose="02010609060101010101" pitchFamily="49" charset="-122"/>
              </a:rPr>
              <a:t>三、变质量问题</a:t>
            </a:r>
            <a:r>
              <a:rPr kumimoji="1" lang="en-US" altLang="zh-CN" sz="2800" b="1">
                <a:solidFill>
                  <a:schemeClr val="bg1"/>
                </a:solidFill>
                <a:latin typeface="Times New Roman" panose="02020603050405020304" pitchFamily="18" charset="0"/>
                <a:ea typeface="楷体_GB2312" pitchFamily="49" charset="-122"/>
              </a:rPr>
              <a:t>——</a:t>
            </a:r>
            <a:r>
              <a:rPr kumimoji="1" lang="zh-CN" altLang="en-US" sz="2800" b="1">
                <a:solidFill>
                  <a:schemeClr val="bg1"/>
                </a:solidFill>
                <a:latin typeface="楷体_GB2312" pitchFamily="49" charset="-122"/>
                <a:ea typeface="楷体_GB2312" pitchFamily="49" charset="-122"/>
              </a:rPr>
              <a:t>火箭飞行原理</a:t>
            </a:r>
            <a:endParaRPr kumimoji="1" lang="zh-CN" altLang="en-US" sz="2800" b="1">
              <a:solidFill>
                <a:schemeClr val="bg1"/>
              </a:solidFill>
              <a:latin typeface="Times New Roman" panose="02020603050405020304" pitchFamily="18" charset="0"/>
            </a:endParaRPr>
          </a:p>
        </p:txBody>
      </p:sp>
      <p:sp>
        <p:nvSpPr>
          <p:cNvPr id="27653" name="Text Box 3076"/>
          <p:cNvSpPr txBox="1">
            <a:spLocks noChangeArrowheads="1"/>
          </p:cNvSpPr>
          <p:nvPr/>
        </p:nvSpPr>
        <p:spPr bwMode="auto">
          <a:xfrm>
            <a:off x="444500" y="1174750"/>
            <a:ext cx="569436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800">
                <a:solidFill>
                  <a:srgbClr val="FFFFFF"/>
                </a:solidFill>
              </a:rPr>
              <a:t> </a:t>
            </a:r>
            <a:r>
              <a:rPr lang="en-US" altLang="zh-CN" sz="2800">
                <a:solidFill>
                  <a:srgbClr val="FFFFFF"/>
                </a:solidFill>
                <a:latin typeface="Times New Roman" panose="02020603050405020304" pitchFamily="18" charset="0"/>
              </a:rPr>
              <a:t>“</a:t>
            </a:r>
            <a:r>
              <a:rPr lang="zh-CN" altLang="en-US" sz="2800">
                <a:solidFill>
                  <a:srgbClr val="FFFFFF"/>
                </a:solidFill>
              </a:rPr>
              <a:t>神州</a:t>
            </a:r>
            <a:r>
              <a:rPr lang="zh-CN" altLang="en-US" sz="2800">
                <a:solidFill>
                  <a:srgbClr val="FFFFFF"/>
                </a:solidFill>
                <a:latin typeface="Times New Roman" panose="02020603050405020304" pitchFamily="18" charset="0"/>
              </a:rPr>
              <a:t>”</a:t>
            </a:r>
            <a:r>
              <a:rPr lang="zh-CN" altLang="en-US" sz="2800">
                <a:solidFill>
                  <a:srgbClr val="FFFFFF"/>
                </a:solidFill>
              </a:rPr>
              <a:t>号飞船升空</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D213CB8-6083-4B30-9903-862C0DB37FA5}" type="slidenum">
              <a:rPr lang="en-US" altLang="zh-CN" sz="1800" smtClean="0">
                <a:solidFill>
                  <a:schemeClr val="accent2"/>
                </a:solidFill>
              </a:rPr>
              <a:pPr>
                <a:spcBef>
                  <a:spcPct val="0"/>
                </a:spcBef>
                <a:buFontTx/>
                <a:buNone/>
              </a:pPr>
              <a:t>17</a:t>
            </a:fld>
            <a:endParaRPr lang="en-US" altLang="zh-CN" sz="1800" smtClean="0">
              <a:solidFill>
                <a:schemeClr val="accent2"/>
              </a:solidFill>
            </a:endParaRPr>
          </a:p>
        </p:txBody>
      </p:sp>
      <p:sp>
        <p:nvSpPr>
          <p:cNvPr id="29699" name="Line 3"/>
          <p:cNvSpPr>
            <a:spLocks noChangeShapeType="1"/>
          </p:cNvSpPr>
          <p:nvPr/>
        </p:nvSpPr>
        <p:spPr bwMode="auto">
          <a:xfrm>
            <a:off x="6978650" y="300038"/>
            <a:ext cx="0" cy="6183312"/>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8"/>
          <p:cNvGrpSpPr>
            <a:grpSpLocks/>
          </p:cNvGrpSpPr>
          <p:nvPr/>
        </p:nvGrpSpPr>
        <p:grpSpPr bwMode="auto">
          <a:xfrm>
            <a:off x="7299325" y="4264025"/>
            <a:ext cx="1157288" cy="1930400"/>
            <a:chOff x="4598" y="2686"/>
            <a:chExt cx="729" cy="1216"/>
          </a:xfrm>
        </p:grpSpPr>
        <p:sp>
          <p:nvSpPr>
            <p:cNvPr id="29743" name="Text Box 5"/>
            <p:cNvSpPr txBox="1">
              <a:spLocks noChangeArrowheads="1"/>
            </p:cNvSpPr>
            <p:nvPr/>
          </p:nvSpPr>
          <p:spPr bwMode="auto">
            <a:xfrm>
              <a:off x="4598" y="3614"/>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rPr>
                <a:t>t </a:t>
              </a:r>
              <a:r>
                <a:rPr kumimoji="1" lang="zh-CN" altLang="en-US" sz="2400" b="1">
                  <a:latin typeface="Times New Roman" panose="02020603050405020304" pitchFamily="18" charset="0"/>
                </a:rPr>
                <a:t>时刻</a:t>
              </a:r>
            </a:p>
          </p:txBody>
        </p:sp>
        <p:graphicFrame>
          <p:nvGraphicFramePr>
            <p:cNvPr id="29744" name="Object 14"/>
            <p:cNvGraphicFramePr>
              <a:graphicFrameLocks noChangeAspect="1"/>
            </p:cNvGraphicFramePr>
            <p:nvPr/>
          </p:nvGraphicFramePr>
          <p:xfrm>
            <a:off x="5020" y="2903"/>
            <a:ext cx="194" cy="271"/>
          </p:xfrm>
          <a:graphic>
            <a:graphicData uri="http://schemas.openxmlformats.org/presentationml/2006/ole">
              <mc:AlternateContent xmlns:mc="http://schemas.openxmlformats.org/markup-compatibility/2006">
                <mc:Choice xmlns:v="urn:schemas-microsoft-com:vml" Requires="v">
                  <p:oleObj spid="_x0000_s29998" name="公式" r:id="rId4" imgW="50785" imgH="101520" progId="Equation.3">
                    <p:embed/>
                  </p:oleObj>
                </mc:Choice>
                <mc:Fallback>
                  <p:oleObj name="公式" r:id="rId4" imgW="50785" imgH="10152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020" y="2903"/>
                          <a:ext cx="194"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45" name="Line 8"/>
            <p:cNvSpPr>
              <a:spLocks noChangeShapeType="1"/>
            </p:cNvSpPr>
            <p:nvPr/>
          </p:nvSpPr>
          <p:spPr bwMode="black">
            <a:xfrm flipH="1" flipV="1">
              <a:off x="4987" y="2874"/>
              <a:ext cx="0" cy="36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6" name="AutoShape 9"/>
            <p:cNvSpPr>
              <a:spLocks noChangeArrowheads="1"/>
            </p:cNvSpPr>
            <p:nvPr/>
          </p:nvSpPr>
          <p:spPr bwMode="black">
            <a:xfrm rot="5400000" flipH="1" flipV="1">
              <a:off x="4371" y="3059"/>
              <a:ext cx="901" cy="155"/>
            </a:xfrm>
            <a:prstGeom prst="homePlate">
              <a:avLst>
                <a:gd name="adj" fmla="val 116285"/>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47" name="Text Box 10"/>
            <p:cNvSpPr txBox="1">
              <a:spLocks noChangeArrowheads="1"/>
            </p:cNvSpPr>
            <p:nvPr/>
          </p:nvSpPr>
          <p:spPr bwMode="black">
            <a:xfrm>
              <a:off x="4708" y="324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i="1">
                  <a:latin typeface="Times New Roman" panose="02020603050405020304" pitchFamily="18" charset="0"/>
                </a:rPr>
                <a:t>m</a:t>
              </a:r>
            </a:p>
          </p:txBody>
        </p:sp>
        <p:sp>
          <p:nvSpPr>
            <p:cNvPr id="29748" name="AutoShape 11"/>
            <p:cNvSpPr>
              <a:spLocks noChangeArrowheads="1"/>
            </p:cNvSpPr>
            <p:nvPr/>
          </p:nvSpPr>
          <p:spPr bwMode="black">
            <a:xfrm rot="5400000">
              <a:off x="4634" y="3434"/>
              <a:ext cx="156" cy="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513 h 21600"/>
                <a:gd name="T14" fmla="*/ 17169 w 21600"/>
                <a:gd name="T15" fmla="*/ 1708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CC"/>
            </a:solidFill>
            <a:ln w="9525" algn="ctr">
              <a:solidFill>
                <a:schemeClr val="tx1"/>
              </a:solidFill>
              <a:miter lim="800000"/>
              <a:headEnd/>
              <a:tailEnd/>
            </a:ln>
          </p:spPr>
          <p:txBody>
            <a:bodyPr wrap="none" anchor="ctr"/>
            <a:lstStyle/>
            <a:p>
              <a:endParaRPr lang="zh-CN" altLang="en-US"/>
            </a:p>
          </p:txBody>
        </p:sp>
        <p:sp>
          <p:nvSpPr>
            <p:cNvPr id="29749" name="AutoShape 12"/>
            <p:cNvSpPr>
              <a:spLocks noChangeArrowheads="1"/>
            </p:cNvSpPr>
            <p:nvPr/>
          </p:nvSpPr>
          <p:spPr bwMode="black">
            <a:xfrm rot="-5400000">
              <a:off x="4855" y="3427"/>
              <a:ext cx="156" cy="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513 h 21600"/>
                <a:gd name="T14" fmla="*/ 17169 w 21600"/>
                <a:gd name="T15" fmla="*/ 1708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CC"/>
            </a:solidFill>
            <a:ln w="9525" algn="ctr">
              <a:solidFill>
                <a:schemeClr val="tx1"/>
              </a:solidFill>
              <a:miter lim="800000"/>
              <a:headEnd/>
              <a:tailEnd/>
            </a:ln>
          </p:spPr>
          <p:txBody>
            <a:bodyPr wrap="none" anchor="ctr"/>
            <a:lstStyle/>
            <a:p>
              <a:endParaRPr lang="zh-CN" altLang="en-US"/>
            </a:p>
          </p:txBody>
        </p:sp>
        <p:sp>
          <p:nvSpPr>
            <p:cNvPr id="29750" name="Rectangle 13"/>
            <p:cNvSpPr>
              <a:spLocks noChangeArrowheads="1"/>
            </p:cNvSpPr>
            <p:nvPr/>
          </p:nvSpPr>
          <p:spPr bwMode="auto">
            <a:xfrm>
              <a:off x="4741" y="2862"/>
              <a:ext cx="150" cy="56"/>
            </a:xfrm>
            <a:prstGeom prst="rect">
              <a:avLst/>
            </a:prstGeom>
            <a:solidFill>
              <a:srgbClr val="00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 name="Group 59"/>
          <p:cNvGrpSpPr>
            <a:grpSpLocks/>
          </p:cNvGrpSpPr>
          <p:nvPr/>
        </p:nvGrpSpPr>
        <p:grpSpPr bwMode="auto">
          <a:xfrm>
            <a:off x="6905625" y="569913"/>
            <a:ext cx="2181225" cy="2874962"/>
            <a:chOff x="4356" y="525"/>
            <a:chExt cx="1374" cy="1811"/>
          </a:xfrm>
        </p:grpSpPr>
        <p:sp>
          <p:nvSpPr>
            <p:cNvPr id="29722" name="Text Box 15"/>
            <p:cNvSpPr txBox="1">
              <a:spLocks noChangeArrowheads="1"/>
            </p:cNvSpPr>
            <p:nvPr/>
          </p:nvSpPr>
          <p:spPr bwMode="auto">
            <a:xfrm>
              <a:off x="4356" y="134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FF0000"/>
                  </a:solidFill>
                  <a:latin typeface="Times New Roman" panose="02020603050405020304" pitchFamily="18" charset="0"/>
                </a:rPr>
                <a:t>-</a:t>
              </a:r>
              <a:r>
                <a:rPr kumimoji="1" lang="en-US" altLang="zh-CN" sz="2000">
                  <a:solidFill>
                    <a:srgbClr val="FF0000"/>
                  </a:solidFill>
                  <a:latin typeface="Times New Roman" panose="02020603050405020304" pitchFamily="18" charset="0"/>
                </a:rPr>
                <a:t>d</a:t>
              </a:r>
              <a:r>
                <a:rPr kumimoji="1" lang="en-US" altLang="zh-CN" sz="2000" b="1" i="1">
                  <a:solidFill>
                    <a:srgbClr val="FF0000"/>
                  </a:solidFill>
                  <a:latin typeface="Times New Roman" panose="02020603050405020304" pitchFamily="18" charset="0"/>
                </a:rPr>
                <a:t>m</a:t>
              </a:r>
            </a:p>
          </p:txBody>
        </p:sp>
        <p:grpSp>
          <p:nvGrpSpPr>
            <p:cNvPr id="29723" name="Group 16"/>
            <p:cNvGrpSpPr>
              <a:grpSpLocks/>
            </p:cNvGrpSpPr>
            <p:nvPr/>
          </p:nvGrpSpPr>
          <p:grpSpPr bwMode="auto">
            <a:xfrm>
              <a:off x="4568" y="1468"/>
              <a:ext cx="419" cy="512"/>
              <a:chOff x="4931" y="3334"/>
              <a:chExt cx="453" cy="512"/>
            </a:xfrm>
          </p:grpSpPr>
          <p:sp>
            <p:nvSpPr>
              <p:cNvPr id="29737" name="Line 17"/>
              <p:cNvSpPr>
                <a:spLocks noChangeShapeType="1"/>
              </p:cNvSpPr>
              <p:nvPr/>
            </p:nvSpPr>
            <p:spPr bwMode="black">
              <a:xfrm flipH="1">
                <a:off x="5073" y="3387"/>
                <a:ext cx="63" cy="21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8" name="Line 18"/>
              <p:cNvSpPr>
                <a:spLocks noChangeShapeType="1"/>
              </p:cNvSpPr>
              <p:nvPr/>
            </p:nvSpPr>
            <p:spPr bwMode="black">
              <a:xfrm flipH="1">
                <a:off x="5121" y="3394"/>
                <a:ext cx="57" cy="429"/>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9" name="Line 19"/>
              <p:cNvSpPr>
                <a:spLocks noChangeShapeType="1"/>
              </p:cNvSpPr>
              <p:nvPr/>
            </p:nvSpPr>
            <p:spPr bwMode="black">
              <a:xfrm>
                <a:off x="5219" y="3410"/>
                <a:ext cx="21" cy="27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0" name="Line 20"/>
              <p:cNvSpPr>
                <a:spLocks noChangeShapeType="1"/>
              </p:cNvSpPr>
              <p:nvPr/>
            </p:nvSpPr>
            <p:spPr bwMode="black">
              <a:xfrm>
                <a:off x="5241" y="3393"/>
                <a:ext cx="132" cy="453"/>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1" name="Line 21"/>
              <p:cNvSpPr>
                <a:spLocks noChangeShapeType="1"/>
              </p:cNvSpPr>
              <p:nvPr/>
            </p:nvSpPr>
            <p:spPr bwMode="black">
              <a:xfrm>
                <a:off x="5264" y="3349"/>
                <a:ext cx="120" cy="261"/>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2" name="Line 22"/>
              <p:cNvSpPr>
                <a:spLocks noChangeShapeType="1"/>
              </p:cNvSpPr>
              <p:nvPr/>
            </p:nvSpPr>
            <p:spPr bwMode="black">
              <a:xfrm flipH="1">
                <a:off x="4931" y="3334"/>
                <a:ext cx="196" cy="369"/>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724" name="Line 23"/>
            <p:cNvSpPr>
              <a:spLocks noChangeShapeType="1"/>
            </p:cNvSpPr>
            <p:nvPr/>
          </p:nvSpPr>
          <p:spPr bwMode="auto">
            <a:xfrm>
              <a:off x="5070" y="1529"/>
              <a:ext cx="11" cy="377"/>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9725" name="Object 11"/>
            <p:cNvGraphicFramePr>
              <a:graphicFrameLocks noChangeAspect="1"/>
            </p:cNvGraphicFramePr>
            <p:nvPr/>
          </p:nvGraphicFramePr>
          <p:xfrm>
            <a:off x="5436" y="1496"/>
            <a:ext cx="194" cy="201"/>
          </p:xfrm>
          <a:graphic>
            <a:graphicData uri="http://schemas.openxmlformats.org/presentationml/2006/ole">
              <mc:AlternateContent xmlns:mc="http://schemas.openxmlformats.org/markup-compatibility/2006">
                <mc:Choice xmlns:v="urn:schemas-microsoft-com:vml" Requires="v">
                  <p:oleObj spid="_x0000_s29999" name="公式" r:id="rId6" imgW="82481" imgH="101520" progId="Equation.3">
                    <p:embed/>
                  </p:oleObj>
                </mc:Choice>
                <mc:Fallback>
                  <p:oleObj name="公式" r:id="rId6" imgW="82481" imgH="10152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5436" y="1496"/>
                          <a:ext cx="19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6" name="Text Box 25"/>
            <p:cNvSpPr txBox="1">
              <a:spLocks noChangeArrowheads="1"/>
            </p:cNvSpPr>
            <p:nvPr/>
          </p:nvSpPr>
          <p:spPr bwMode="auto">
            <a:xfrm>
              <a:off x="5070" y="1496"/>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rPr>
                <a:t>对地</a:t>
              </a:r>
              <a:endParaRPr kumimoji="1" lang="zh-CN" altLang="en-US" sz="1800" b="1" i="1">
                <a:latin typeface="Times New Roman" panose="02020603050405020304" pitchFamily="18" charset="0"/>
              </a:endParaRPr>
            </a:p>
          </p:txBody>
        </p:sp>
        <p:sp>
          <p:nvSpPr>
            <p:cNvPr id="29727" name="Text Box 26"/>
            <p:cNvSpPr txBox="1">
              <a:spLocks noChangeArrowheads="1"/>
            </p:cNvSpPr>
            <p:nvPr/>
          </p:nvSpPr>
          <p:spPr bwMode="auto">
            <a:xfrm>
              <a:off x="4524" y="2048"/>
              <a:ext cx="10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rPr>
                <a:t>t +</a:t>
              </a:r>
              <a:r>
                <a:rPr kumimoji="1" lang="en-US" altLang="zh-CN" sz="2400" b="1">
                  <a:latin typeface="Times New Roman" panose="02020603050405020304" pitchFamily="18" charset="0"/>
                </a:rPr>
                <a:t>d</a:t>
              </a:r>
              <a:r>
                <a:rPr kumimoji="1" lang="en-US" altLang="zh-CN" sz="2400" b="1" i="1">
                  <a:latin typeface="Times New Roman" panose="02020603050405020304" pitchFamily="18" charset="0"/>
                </a:rPr>
                <a:t>t </a:t>
              </a:r>
              <a:r>
                <a:rPr kumimoji="1" lang="zh-CN" altLang="en-US" sz="2400" b="1">
                  <a:latin typeface="Times New Roman" panose="02020603050405020304" pitchFamily="18" charset="0"/>
                </a:rPr>
                <a:t>时刻</a:t>
              </a:r>
            </a:p>
          </p:txBody>
        </p:sp>
        <p:graphicFrame>
          <p:nvGraphicFramePr>
            <p:cNvPr id="29728" name="Object 12"/>
            <p:cNvGraphicFramePr>
              <a:graphicFrameLocks noChangeAspect="1"/>
            </p:cNvGraphicFramePr>
            <p:nvPr/>
          </p:nvGraphicFramePr>
          <p:xfrm>
            <a:off x="4983" y="766"/>
            <a:ext cx="528" cy="253"/>
          </p:xfrm>
          <a:graphic>
            <a:graphicData uri="http://schemas.openxmlformats.org/presentationml/2006/ole">
              <mc:AlternateContent xmlns:mc="http://schemas.openxmlformats.org/markup-compatibility/2006">
                <mc:Choice xmlns:v="urn:schemas-microsoft-com:vml" Requires="v">
                  <p:oleObj spid="_x0000_s30000" name="公式" r:id="rId8" imgW="330283" imgH="101520" progId="Equation.3">
                    <p:embed/>
                  </p:oleObj>
                </mc:Choice>
                <mc:Fallback>
                  <p:oleObj name="公式" r:id="rId8" imgW="330283" imgH="10152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4983" y="766"/>
                          <a:ext cx="5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9" name="Line 28"/>
            <p:cNvSpPr>
              <a:spLocks noChangeShapeType="1"/>
            </p:cNvSpPr>
            <p:nvPr/>
          </p:nvSpPr>
          <p:spPr bwMode="black">
            <a:xfrm flipH="1" flipV="1">
              <a:off x="4975" y="713"/>
              <a:ext cx="0" cy="456"/>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0" name="AutoShape 29"/>
            <p:cNvSpPr>
              <a:spLocks noChangeArrowheads="1"/>
            </p:cNvSpPr>
            <p:nvPr/>
          </p:nvSpPr>
          <p:spPr bwMode="black">
            <a:xfrm rot="5400000" flipH="1" flipV="1">
              <a:off x="4359" y="898"/>
              <a:ext cx="901" cy="155"/>
            </a:xfrm>
            <a:prstGeom prst="homePlate">
              <a:avLst>
                <a:gd name="adj" fmla="val 116285"/>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31" name="AutoShape 30"/>
            <p:cNvSpPr>
              <a:spLocks noChangeArrowheads="1"/>
            </p:cNvSpPr>
            <p:nvPr/>
          </p:nvSpPr>
          <p:spPr bwMode="black">
            <a:xfrm rot="5400000">
              <a:off x="4622" y="1273"/>
              <a:ext cx="156" cy="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47 h 21600"/>
                <a:gd name="T14" fmla="*/ 17169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CC"/>
            </a:solidFill>
            <a:ln w="9525" algn="ctr">
              <a:solidFill>
                <a:schemeClr val="tx1"/>
              </a:solidFill>
              <a:miter lim="800000"/>
              <a:headEnd/>
              <a:tailEnd/>
            </a:ln>
          </p:spPr>
          <p:txBody>
            <a:bodyPr wrap="none" anchor="ctr"/>
            <a:lstStyle/>
            <a:p>
              <a:endParaRPr lang="zh-CN" altLang="en-US"/>
            </a:p>
          </p:txBody>
        </p:sp>
        <p:sp>
          <p:nvSpPr>
            <p:cNvPr id="29732" name="AutoShape 31"/>
            <p:cNvSpPr>
              <a:spLocks noChangeArrowheads="1"/>
            </p:cNvSpPr>
            <p:nvPr/>
          </p:nvSpPr>
          <p:spPr bwMode="black">
            <a:xfrm rot="-5400000">
              <a:off x="4843" y="1266"/>
              <a:ext cx="156" cy="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513 h 21600"/>
                <a:gd name="T14" fmla="*/ 17169 w 21600"/>
                <a:gd name="T15" fmla="*/ 1708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FFCC"/>
            </a:solidFill>
            <a:ln w="9525" algn="ctr">
              <a:solidFill>
                <a:schemeClr val="tx1"/>
              </a:solidFill>
              <a:miter lim="800000"/>
              <a:headEnd/>
              <a:tailEnd/>
            </a:ln>
          </p:spPr>
          <p:txBody>
            <a:bodyPr wrap="none" anchor="ctr"/>
            <a:lstStyle/>
            <a:p>
              <a:endParaRPr lang="zh-CN" altLang="en-US"/>
            </a:p>
          </p:txBody>
        </p:sp>
        <p:sp>
          <p:nvSpPr>
            <p:cNvPr id="29733" name="Rectangle 32"/>
            <p:cNvSpPr>
              <a:spLocks noChangeArrowheads="1"/>
            </p:cNvSpPr>
            <p:nvPr/>
          </p:nvSpPr>
          <p:spPr bwMode="auto">
            <a:xfrm>
              <a:off x="4735" y="701"/>
              <a:ext cx="149" cy="56"/>
            </a:xfrm>
            <a:prstGeom prst="rect">
              <a:avLst/>
            </a:prstGeom>
            <a:solidFill>
              <a:srgbClr val="00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734" name="Object 13"/>
            <p:cNvGraphicFramePr>
              <a:graphicFrameLocks noChangeAspect="1"/>
            </p:cNvGraphicFramePr>
            <p:nvPr/>
          </p:nvGraphicFramePr>
          <p:xfrm>
            <a:off x="5582" y="1796"/>
            <a:ext cx="148" cy="203"/>
          </p:xfrm>
          <a:graphic>
            <a:graphicData uri="http://schemas.openxmlformats.org/presentationml/2006/ole">
              <mc:AlternateContent xmlns:mc="http://schemas.openxmlformats.org/markup-compatibility/2006">
                <mc:Choice xmlns:v="urn:schemas-microsoft-com:vml" Requires="v">
                  <p:oleObj spid="_x0000_s30001" name="公式" r:id="rId10" imgW="139579" imgH="177646" progId="Equation.3">
                    <p:embed/>
                  </p:oleObj>
                </mc:Choice>
                <mc:Fallback>
                  <p:oleObj name="公式" r:id="rId10" imgW="139579" imgH="177646"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2" y="1796"/>
                          <a:ext cx="148"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5" name="Text Box 34"/>
            <p:cNvSpPr txBox="1">
              <a:spLocks noChangeArrowheads="1"/>
            </p:cNvSpPr>
            <p:nvPr/>
          </p:nvSpPr>
          <p:spPr bwMode="auto">
            <a:xfrm>
              <a:off x="5072" y="1791"/>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rPr>
                <a:t>对火箭</a:t>
              </a:r>
              <a:endParaRPr kumimoji="1" lang="zh-CN" altLang="en-US" sz="1800" b="1" i="1">
                <a:latin typeface="Times New Roman" panose="02020603050405020304" pitchFamily="18" charset="0"/>
              </a:endParaRPr>
            </a:p>
          </p:txBody>
        </p:sp>
        <p:sp>
          <p:nvSpPr>
            <p:cNvPr id="29736" name="Text Box 35"/>
            <p:cNvSpPr txBox="1">
              <a:spLocks noChangeArrowheads="1"/>
            </p:cNvSpPr>
            <p:nvPr/>
          </p:nvSpPr>
          <p:spPr bwMode="auto">
            <a:xfrm>
              <a:off x="4460" y="959"/>
              <a:ext cx="8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i="1">
                  <a:latin typeface="Times New Roman" panose="02020603050405020304" pitchFamily="18" charset="0"/>
                </a:rPr>
                <a:t>m+</a:t>
              </a:r>
              <a:r>
                <a:rPr kumimoji="1" lang="en-US" altLang="zh-CN" sz="2000">
                  <a:latin typeface="Times New Roman" panose="02020603050405020304" pitchFamily="18" charset="0"/>
                </a:rPr>
                <a:t>d</a:t>
              </a:r>
              <a:r>
                <a:rPr kumimoji="1" lang="en-US" altLang="zh-CN" sz="2000" b="1" i="1">
                  <a:latin typeface="Times New Roman" panose="02020603050405020304" pitchFamily="18" charset="0"/>
                </a:rPr>
                <a:t>m</a:t>
              </a:r>
            </a:p>
          </p:txBody>
        </p:sp>
      </p:grpSp>
      <p:sp>
        <p:nvSpPr>
          <p:cNvPr id="140324" name="Text Box 36"/>
          <p:cNvSpPr txBox="1">
            <a:spLocks noChangeArrowheads="1"/>
          </p:cNvSpPr>
          <p:nvPr/>
        </p:nvSpPr>
        <p:spPr bwMode="auto">
          <a:xfrm>
            <a:off x="122238" y="393700"/>
            <a:ext cx="7272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楷体_GB2312" pitchFamily="49" charset="-122"/>
              </a:rPr>
              <a:t>设</a:t>
            </a:r>
            <a:r>
              <a:rPr kumimoji="1" lang="en-US" altLang="zh-CN" sz="2800" b="1" i="1">
                <a:solidFill>
                  <a:srgbClr val="0000FF"/>
                </a:solidFill>
                <a:latin typeface="Times New Roman" panose="02020603050405020304" pitchFamily="18" charset="0"/>
              </a:rPr>
              <a:t>t </a:t>
            </a:r>
            <a:r>
              <a:rPr kumimoji="1" lang="zh-CN" altLang="en-US" sz="2800" b="1">
                <a:solidFill>
                  <a:srgbClr val="0000FF"/>
                </a:solidFill>
                <a:latin typeface="Times New Roman" panose="02020603050405020304" pitchFamily="18" charset="0"/>
                <a:ea typeface="楷体_GB2312" pitchFamily="49" charset="-122"/>
              </a:rPr>
              <a:t>时刻火箭质量为</a:t>
            </a:r>
            <a:r>
              <a:rPr kumimoji="1" lang="en-US" altLang="zh-CN" sz="2800" b="1" i="1">
                <a:solidFill>
                  <a:srgbClr val="0000FF"/>
                </a:solidFill>
                <a:latin typeface="Times New Roman" panose="02020603050405020304" pitchFamily="18" charset="0"/>
              </a:rPr>
              <a:t>m</a:t>
            </a:r>
            <a:r>
              <a:rPr kumimoji="1" lang="en-US" altLang="zh-CN" sz="2800" b="1">
                <a:solidFill>
                  <a:srgbClr val="0000FF"/>
                </a:solidFill>
                <a:latin typeface="Times New Roman" panose="02020603050405020304" pitchFamily="18" charset="0"/>
                <a:ea typeface="楷体_GB2312" pitchFamily="49" charset="-122"/>
              </a:rPr>
              <a:t> </a:t>
            </a:r>
            <a:r>
              <a:rPr kumimoji="1" lang="zh-CN" altLang="en-US" sz="2800" b="1">
                <a:solidFill>
                  <a:srgbClr val="0000FF"/>
                </a:solidFill>
                <a:latin typeface="Times New Roman" panose="02020603050405020304" pitchFamily="18" charset="0"/>
              </a:rPr>
              <a:t>，</a:t>
            </a:r>
            <a:r>
              <a:rPr kumimoji="1" lang="zh-CN" altLang="en-US" sz="2800" b="1">
                <a:solidFill>
                  <a:srgbClr val="0000FF"/>
                </a:solidFill>
                <a:latin typeface="Times New Roman" panose="02020603050405020304" pitchFamily="18" charset="0"/>
                <a:ea typeface="楷体_GB2312" pitchFamily="49" charset="-122"/>
              </a:rPr>
              <a:t>取为研究的质点系。</a:t>
            </a:r>
          </a:p>
        </p:txBody>
      </p:sp>
      <p:grpSp>
        <p:nvGrpSpPr>
          <p:cNvPr id="5" name="Group 60"/>
          <p:cNvGrpSpPr>
            <a:grpSpLocks/>
          </p:cNvGrpSpPr>
          <p:nvPr/>
        </p:nvGrpSpPr>
        <p:grpSpPr bwMode="auto">
          <a:xfrm>
            <a:off x="457200" y="1182688"/>
            <a:ext cx="3221038" cy="522287"/>
            <a:chOff x="326" y="977"/>
            <a:chExt cx="2029" cy="329"/>
          </a:xfrm>
        </p:grpSpPr>
        <p:sp>
          <p:nvSpPr>
            <p:cNvPr id="29720" name="Text Box 38"/>
            <p:cNvSpPr txBox="1">
              <a:spLocks noChangeArrowheads="1"/>
            </p:cNvSpPr>
            <p:nvPr/>
          </p:nvSpPr>
          <p:spPr bwMode="auto">
            <a:xfrm>
              <a:off x="326" y="977"/>
              <a:ext cx="15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rPr>
                <a:t>t </a:t>
              </a:r>
              <a:r>
                <a:rPr kumimoji="1" lang="zh-CN" altLang="en-US" sz="2800" b="1">
                  <a:latin typeface="Times New Roman" panose="02020603050405020304" pitchFamily="18" charset="0"/>
                </a:rPr>
                <a:t>时刻动量：</a:t>
              </a:r>
            </a:p>
          </p:txBody>
        </p:sp>
        <p:graphicFrame>
          <p:nvGraphicFramePr>
            <p:cNvPr id="29721" name="Object 10"/>
            <p:cNvGraphicFramePr>
              <a:graphicFrameLocks noChangeAspect="1"/>
            </p:cNvGraphicFramePr>
            <p:nvPr/>
          </p:nvGraphicFramePr>
          <p:xfrm>
            <a:off x="1537" y="984"/>
            <a:ext cx="818" cy="322"/>
          </p:xfrm>
          <a:graphic>
            <a:graphicData uri="http://schemas.openxmlformats.org/presentationml/2006/ole">
              <mc:AlternateContent xmlns:mc="http://schemas.openxmlformats.org/markup-compatibility/2006">
                <mc:Choice xmlns:v="urn:schemas-microsoft-com:vml" Requires="v">
                  <p:oleObj spid="_x0000_s30002" name="公式" r:id="rId12" imgW="495244" imgH="145980" progId="Equation.3">
                    <p:embed/>
                  </p:oleObj>
                </mc:Choice>
                <mc:Fallback>
                  <p:oleObj name="公式" r:id="rId12" imgW="495244" imgH="14598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1537" y="984"/>
                          <a:ext cx="818"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0328" name="Text Box 40"/>
          <p:cNvSpPr txBox="1">
            <a:spLocks noChangeArrowheads="1"/>
          </p:cNvSpPr>
          <p:nvPr/>
        </p:nvSpPr>
        <p:spPr bwMode="auto">
          <a:xfrm>
            <a:off x="0" y="1819275"/>
            <a:ext cx="3273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rPr>
              <a:t>t+</a:t>
            </a:r>
            <a:r>
              <a:rPr kumimoji="1" lang="en-US" altLang="zh-CN" sz="2800">
                <a:latin typeface="Times New Roman" panose="02020603050405020304" pitchFamily="18" charset="0"/>
                <a:sym typeface="Symbol" panose="05050102010706020507" pitchFamily="18" charset="2"/>
              </a:rPr>
              <a:t>d</a:t>
            </a:r>
            <a:r>
              <a:rPr kumimoji="1" lang="en-US" altLang="zh-CN" sz="2800" b="1" i="1">
                <a:latin typeface="Times New Roman" panose="02020603050405020304" pitchFamily="18" charset="0"/>
                <a:sym typeface="Symbol" panose="05050102010706020507" pitchFamily="18" charset="2"/>
              </a:rPr>
              <a:t>t</a:t>
            </a:r>
            <a:r>
              <a:rPr kumimoji="1" lang="en-US" altLang="zh-CN" sz="2800" b="1" i="1">
                <a:latin typeface="Times New Roman" panose="02020603050405020304" pitchFamily="18" charset="0"/>
              </a:rPr>
              <a:t> </a:t>
            </a:r>
            <a:r>
              <a:rPr kumimoji="1" lang="zh-CN" altLang="en-US" sz="2800" b="1">
                <a:latin typeface="Times New Roman" panose="02020603050405020304" pitchFamily="18" charset="0"/>
              </a:rPr>
              <a:t>时刻动量：</a:t>
            </a:r>
          </a:p>
        </p:txBody>
      </p:sp>
      <p:graphicFrame>
        <p:nvGraphicFramePr>
          <p:cNvPr id="140329" name="Object 2"/>
          <p:cNvGraphicFramePr>
            <a:graphicFrameLocks noChangeAspect="1"/>
          </p:cNvGraphicFramePr>
          <p:nvPr/>
        </p:nvGraphicFramePr>
        <p:xfrm>
          <a:off x="2370138" y="2632075"/>
          <a:ext cx="344487" cy="368300"/>
        </p:xfrm>
        <a:graphic>
          <a:graphicData uri="http://schemas.openxmlformats.org/presentationml/2006/ole">
            <mc:AlternateContent xmlns:mc="http://schemas.openxmlformats.org/markup-compatibility/2006">
              <mc:Choice xmlns:v="urn:schemas-microsoft-com:vml" Requires="v">
                <p:oleObj spid="_x0000_s30003" name="Equation" r:id="rId14" imgW="235016" imgH="298440" progId="Equation.3">
                  <p:embed/>
                </p:oleObj>
              </mc:Choice>
              <mc:Fallback>
                <p:oleObj name="Equation" r:id="rId14" imgW="235016" imgH="298440"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
                      <a:xfrm>
                        <a:off x="2370138" y="2632075"/>
                        <a:ext cx="3444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30" name="Text Box 42"/>
          <p:cNvSpPr txBox="1">
            <a:spLocks noChangeArrowheads="1"/>
          </p:cNvSpPr>
          <p:nvPr/>
        </p:nvSpPr>
        <p:spPr bwMode="auto">
          <a:xfrm>
            <a:off x="258763" y="3267075"/>
            <a:ext cx="4210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由动量定理：</a:t>
            </a:r>
            <a:endParaRPr kumimoji="1" lang="zh-CN" altLang="en-US" sz="2400">
              <a:latin typeface="Times New Roman" panose="02020603050405020304" pitchFamily="18" charset="0"/>
            </a:endParaRPr>
          </a:p>
        </p:txBody>
      </p:sp>
      <p:sp>
        <p:nvSpPr>
          <p:cNvPr id="140331" name="Text Box 43"/>
          <p:cNvSpPr txBox="1">
            <a:spLocks noChangeArrowheads="1"/>
          </p:cNvSpPr>
          <p:nvPr/>
        </p:nvSpPr>
        <p:spPr bwMode="auto">
          <a:xfrm>
            <a:off x="2909888" y="2430463"/>
            <a:ext cx="203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此处</a:t>
            </a:r>
            <a:r>
              <a:rPr kumimoji="1" lang="en-US" altLang="zh-CN" sz="2400">
                <a:latin typeface="Times New Roman" panose="02020603050405020304" pitchFamily="18" charset="0"/>
              </a:rPr>
              <a:t>d</a:t>
            </a:r>
            <a:r>
              <a:rPr kumimoji="1" lang="en-US" altLang="zh-CN" sz="2400" b="1" i="1">
                <a:latin typeface="Times New Roman" panose="02020603050405020304" pitchFamily="18" charset="0"/>
              </a:rPr>
              <a:t>m&lt;</a:t>
            </a:r>
            <a:r>
              <a:rPr kumimoji="1" lang="en-US" altLang="zh-CN" sz="2400" b="1">
                <a:latin typeface="Times New Roman" panose="02020603050405020304" pitchFamily="18" charset="0"/>
              </a:rPr>
              <a:t>0)</a:t>
            </a:r>
          </a:p>
        </p:txBody>
      </p:sp>
      <p:graphicFrame>
        <p:nvGraphicFramePr>
          <p:cNvPr id="140332" name="Object 3"/>
          <p:cNvGraphicFramePr>
            <a:graphicFrameLocks noChangeAspect="1"/>
          </p:cNvGraphicFramePr>
          <p:nvPr/>
        </p:nvGraphicFramePr>
        <p:xfrm>
          <a:off x="2355850" y="1849438"/>
          <a:ext cx="3032125" cy="511175"/>
        </p:xfrm>
        <a:graphic>
          <a:graphicData uri="http://schemas.openxmlformats.org/presentationml/2006/ole">
            <mc:AlternateContent xmlns:mc="http://schemas.openxmlformats.org/markup-compatibility/2006">
              <mc:Choice xmlns:v="urn:schemas-microsoft-com:vml" Requires="v">
                <p:oleObj spid="_x0000_s30004" name="公式" r:id="rId16" imgW="1371555" imgH="145980" progId="Equation.3">
                  <p:embed/>
                </p:oleObj>
              </mc:Choice>
              <mc:Fallback>
                <p:oleObj name="公式" r:id="rId16" imgW="1371555" imgH="145980" progId="Equation.3">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black">
                      <a:xfrm>
                        <a:off x="2355850" y="1849438"/>
                        <a:ext cx="30321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33" name="Object 4"/>
          <p:cNvGraphicFramePr>
            <a:graphicFrameLocks noChangeAspect="1"/>
          </p:cNvGraphicFramePr>
          <p:nvPr/>
        </p:nvGraphicFramePr>
        <p:xfrm>
          <a:off x="5319713" y="1855788"/>
          <a:ext cx="1328737" cy="481012"/>
        </p:xfrm>
        <a:graphic>
          <a:graphicData uri="http://schemas.openxmlformats.org/presentationml/2006/ole">
            <mc:AlternateContent xmlns:mc="http://schemas.openxmlformats.org/markup-compatibility/2006">
              <mc:Choice xmlns:v="urn:schemas-microsoft-com:vml" Requires="v">
                <p:oleObj spid="_x0000_s30005" name="公式" r:id="rId18" imgW="565118" imgH="127080" progId="Equation.3">
                  <p:embed/>
                </p:oleObj>
              </mc:Choice>
              <mc:Fallback>
                <p:oleObj name="公式" r:id="rId18" imgW="565118" imgH="127080" progId="Equation.3">
                  <p:embed/>
                  <p:pic>
                    <p:nvPicPr>
                      <p:cNvPr id="0"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black">
                      <a:xfrm>
                        <a:off x="5319713" y="1855788"/>
                        <a:ext cx="13287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34" name="Text Box 46"/>
          <p:cNvSpPr txBox="1">
            <a:spLocks noChangeArrowheads="1"/>
          </p:cNvSpPr>
          <p:nvPr/>
        </p:nvSpPr>
        <p:spPr bwMode="black">
          <a:xfrm>
            <a:off x="279400" y="254635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系统受外力：</a:t>
            </a:r>
          </a:p>
        </p:txBody>
      </p:sp>
      <p:graphicFrame>
        <p:nvGraphicFramePr>
          <p:cNvPr id="140335" name="Object 5"/>
          <p:cNvGraphicFramePr>
            <a:graphicFrameLocks noChangeAspect="1"/>
          </p:cNvGraphicFramePr>
          <p:nvPr/>
        </p:nvGraphicFramePr>
        <p:xfrm>
          <a:off x="4581525" y="2447925"/>
          <a:ext cx="2305050" cy="479425"/>
        </p:xfrm>
        <a:graphic>
          <a:graphicData uri="http://schemas.openxmlformats.org/presentationml/2006/ole">
            <mc:AlternateContent xmlns:mc="http://schemas.openxmlformats.org/markup-compatibility/2006">
              <mc:Choice xmlns:v="urn:schemas-microsoft-com:vml" Requires="v">
                <p:oleObj spid="_x0000_s30006" name="Equation" r:id="rId20" imgW="1054100" imgH="203200" progId="Equation.DSMT4">
                  <p:embed/>
                </p:oleObj>
              </mc:Choice>
              <mc:Fallback>
                <p:oleObj name="Equation" r:id="rId20" imgW="1054100" imgH="203200" progId="Equation.DSMT4">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81525" y="2447925"/>
                        <a:ext cx="23050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36" name="Object 6"/>
          <p:cNvGraphicFramePr>
            <a:graphicFrameLocks noChangeAspect="1"/>
          </p:cNvGraphicFramePr>
          <p:nvPr/>
        </p:nvGraphicFramePr>
        <p:xfrm>
          <a:off x="573088" y="4024313"/>
          <a:ext cx="6178550" cy="481012"/>
        </p:xfrm>
        <a:graphic>
          <a:graphicData uri="http://schemas.openxmlformats.org/presentationml/2006/ole">
            <mc:AlternateContent xmlns:mc="http://schemas.openxmlformats.org/markup-compatibility/2006">
              <mc:Choice xmlns:v="urn:schemas-microsoft-com:vml" Requires="v">
                <p:oleObj spid="_x0000_s30007" name="Equation" r:id="rId22" imgW="2819468" imgH="127080" progId="Equation.DSMT4">
                  <p:embed/>
                </p:oleObj>
              </mc:Choice>
              <mc:Fallback>
                <p:oleObj name="Equation" r:id="rId22" imgW="2819468" imgH="127080" progId="Equation.DSMT4">
                  <p:embed/>
                  <p:pic>
                    <p:nvPicPr>
                      <p:cNvPr id="0" name="Object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black">
                      <a:xfrm>
                        <a:off x="573088" y="4024313"/>
                        <a:ext cx="617855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37" name="Object 7"/>
          <p:cNvGraphicFramePr>
            <a:graphicFrameLocks noChangeAspect="1"/>
          </p:cNvGraphicFramePr>
          <p:nvPr/>
        </p:nvGraphicFramePr>
        <p:xfrm>
          <a:off x="598488" y="4652963"/>
          <a:ext cx="1806575" cy="420687"/>
        </p:xfrm>
        <a:graphic>
          <a:graphicData uri="http://schemas.openxmlformats.org/presentationml/2006/ole">
            <mc:AlternateContent xmlns:mc="http://schemas.openxmlformats.org/markup-compatibility/2006">
              <mc:Choice xmlns:v="urn:schemas-microsoft-com:vml" Requires="v">
                <p:oleObj spid="_x0000_s30008" name="公式" r:id="rId24" imgW="793831" imgH="101520" progId="Equation.3">
                  <p:embed/>
                </p:oleObj>
              </mc:Choice>
              <mc:Fallback>
                <p:oleObj name="公式" r:id="rId24" imgW="793831" imgH="101520" progId="Equation.3">
                  <p:embed/>
                  <p:pic>
                    <p:nvPicPr>
                      <p:cNvPr id="0" name="Object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black">
                      <a:xfrm>
                        <a:off x="598488" y="4652963"/>
                        <a:ext cx="180657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39" name="Rectangle 51"/>
          <p:cNvSpPr>
            <a:spLocks noChangeArrowheads="1"/>
          </p:cNvSpPr>
          <p:nvPr/>
        </p:nvSpPr>
        <p:spPr bwMode="auto">
          <a:xfrm>
            <a:off x="80963" y="5240338"/>
            <a:ext cx="4478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火箭方程：</a:t>
            </a:r>
          </a:p>
        </p:txBody>
      </p:sp>
      <p:sp>
        <p:nvSpPr>
          <p:cNvPr id="140340" name="Text Box 52"/>
          <p:cNvSpPr txBox="1">
            <a:spLocks noChangeArrowheads="1"/>
          </p:cNvSpPr>
          <p:nvPr/>
        </p:nvSpPr>
        <p:spPr bwMode="auto">
          <a:xfrm>
            <a:off x="4398963" y="5253038"/>
            <a:ext cx="3935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密歇尔斯基方程</a:t>
            </a:r>
          </a:p>
        </p:txBody>
      </p:sp>
      <p:sp>
        <p:nvSpPr>
          <p:cNvPr id="140341" name="AutoShape 53"/>
          <p:cNvSpPr>
            <a:spLocks noChangeArrowheads="1"/>
          </p:cNvSpPr>
          <p:nvPr/>
        </p:nvSpPr>
        <p:spPr bwMode="auto">
          <a:xfrm>
            <a:off x="3459163" y="5243513"/>
            <a:ext cx="936625" cy="692150"/>
          </a:xfrm>
          <a:prstGeom prst="wedgeRoundRectCallout">
            <a:avLst>
              <a:gd name="adj1" fmla="val 44088"/>
              <a:gd name="adj2" fmla="val 82866"/>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ndParaRPr>
          </a:p>
        </p:txBody>
      </p:sp>
      <p:sp>
        <p:nvSpPr>
          <p:cNvPr id="140342" name="Rectangle 54"/>
          <p:cNvSpPr>
            <a:spLocks noChangeArrowheads="1"/>
          </p:cNvSpPr>
          <p:nvPr/>
        </p:nvSpPr>
        <p:spPr bwMode="auto">
          <a:xfrm>
            <a:off x="2759075" y="6208713"/>
            <a:ext cx="3265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火箭发动机的推力</a:t>
            </a:r>
          </a:p>
        </p:txBody>
      </p:sp>
      <p:graphicFrame>
        <p:nvGraphicFramePr>
          <p:cNvPr id="140343" name="Object 8"/>
          <p:cNvGraphicFramePr>
            <a:graphicFrameLocks noChangeAspect="1"/>
          </p:cNvGraphicFramePr>
          <p:nvPr/>
        </p:nvGraphicFramePr>
        <p:xfrm>
          <a:off x="2328863" y="3214688"/>
          <a:ext cx="2070100" cy="608012"/>
        </p:xfrm>
        <a:graphic>
          <a:graphicData uri="http://schemas.openxmlformats.org/presentationml/2006/ole">
            <mc:AlternateContent xmlns:mc="http://schemas.openxmlformats.org/markup-compatibility/2006">
              <mc:Choice xmlns:v="urn:schemas-microsoft-com:vml" Requires="v">
                <p:oleObj spid="_x0000_s30009" name="公式" r:id="rId26" imgW="888614" imgH="241195" progId="Equation.3">
                  <p:embed/>
                </p:oleObj>
              </mc:Choice>
              <mc:Fallback>
                <p:oleObj name="公式" r:id="rId26" imgW="888614" imgH="241195" progId="Equation.3">
                  <p:embed/>
                  <p:pic>
                    <p:nvPicPr>
                      <p:cNvPr id="0" name="Object 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28863" y="3214688"/>
                        <a:ext cx="20701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45" name="Object 9"/>
          <p:cNvGraphicFramePr>
            <a:graphicFrameLocks noChangeAspect="1"/>
          </p:cNvGraphicFramePr>
          <p:nvPr/>
        </p:nvGraphicFramePr>
        <p:xfrm>
          <a:off x="1774825" y="5129213"/>
          <a:ext cx="2576513" cy="836612"/>
        </p:xfrm>
        <a:graphic>
          <a:graphicData uri="http://schemas.openxmlformats.org/presentationml/2006/ole">
            <mc:AlternateContent xmlns:mc="http://schemas.openxmlformats.org/markup-compatibility/2006">
              <mc:Choice xmlns:v="urn:schemas-microsoft-com:vml" Requires="v">
                <p:oleObj spid="_x0000_s30010" name="公式" r:id="rId28" imgW="1143000" imgH="342900" progId="Equation.3">
                  <p:embed/>
                </p:oleObj>
              </mc:Choice>
              <mc:Fallback>
                <p:oleObj name="公式" r:id="rId28" imgW="1143000" imgH="342900" progId="Equation.3">
                  <p:embed/>
                  <p:pic>
                    <p:nvPicPr>
                      <p:cNvPr id="0" name="Object 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74825" y="5129213"/>
                        <a:ext cx="2576513"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0324"/>
                                        </p:tgtEl>
                                        <p:attrNameLst>
                                          <p:attrName>style.visibility</p:attrName>
                                        </p:attrNameLst>
                                      </p:cBhvr>
                                      <p:to>
                                        <p:strVal val="visible"/>
                                      </p:to>
                                    </p:set>
                                    <p:animEffect transition="in" filter="blinds(horizontal)">
                                      <p:cBhvr>
                                        <p:cTn id="7" dur="500"/>
                                        <p:tgtEl>
                                          <p:spTgt spid="140324"/>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vertical)">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ox(ou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0328"/>
                                        </p:tgtEl>
                                        <p:attrNameLst>
                                          <p:attrName>style.visibility</p:attrName>
                                        </p:attrNameLst>
                                      </p:cBhvr>
                                      <p:to>
                                        <p:strVal val="visible"/>
                                      </p:to>
                                    </p:set>
                                    <p:animEffect transition="in" filter="blinds(horizontal)">
                                      <p:cBhvr>
                                        <p:cTn id="26" dur="500"/>
                                        <p:tgtEl>
                                          <p:spTgt spid="1403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40332"/>
                                        </p:tgtEl>
                                        <p:attrNameLst>
                                          <p:attrName>style.visibility</p:attrName>
                                        </p:attrNameLst>
                                      </p:cBhvr>
                                      <p:to>
                                        <p:strVal val="visible"/>
                                      </p:to>
                                    </p:set>
                                    <p:animEffect transition="in" filter="box(in)">
                                      <p:cBhvr>
                                        <p:cTn id="31" dur="500"/>
                                        <p:tgtEl>
                                          <p:spTgt spid="1403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40333"/>
                                        </p:tgtEl>
                                        <p:attrNameLst>
                                          <p:attrName>style.visibility</p:attrName>
                                        </p:attrNameLst>
                                      </p:cBhvr>
                                      <p:to>
                                        <p:strVal val="visible"/>
                                      </p:to>
                                    </p:set>
                                    <p:animEffect transition="in" filter="box(in)">
                                      <p:cBhvr>
                                        <p:cTn id="36" dur="500"/>
                                        <p:tgtEl>
                                          <p:spTgt spid="1403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140331"/>
                                        </p:tgtEl>
                                        <p:attrNameLst>
                                          <p:attrName>style.visibility</p:attrName>
                                        </p:attrNameLst>
                                      </p:cBhvr>
                                      <p:to>
                                        <p:strVal val="visible"/>
                                      </p:to>
                                    </p:set>
                                    <p:animEffect transition="in" filter="diamond(in)">
                                      <p:cBhvr>
                                        <p:cTn id="41" dur="500"/>
                                        <p:tgtEl>
                                          <p:spTgt spid="1403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140335"/>
                                        </p:tgtEl>
                                        <p:attrNameLst>
                                          <p:attrName>style.visibility</p:attrName>
                                        </p:attrNameLst>
                                      </p:cBhvr>
                                      <p:to>
                                        <p:strVal val="visible"/>
                                      </p:to>
                                    </p:set>
                                    <p:animEffect transition="in" filter="checkerboard(across)">
                                      <p:cBhvr>
                                        <p:cTn id="46" dur="500"/>
                                        <p:tgtEl>
                                          <p:spTgt spid="14033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40334"/>
                                        </p:tgtEl>
                                        <p:attrNameLst>
                                          <p:attrName>style.visibility</p:attrName>
                                        </p:attrNameLst>
                                      </p:cBhvr>
                                      <p:to>
                                        <p:strVal val="visible"/>
                                      </p:to>
                                    </p:set>
                                    <p:animEffect transition="in" filter="blinds(horizontal)">
                                      <p:cBhvr>
                                        <p:cTn id="51" dur="500"/>
                                        <p:tgtEl>
                                          <p:spTgt spid="140334"/>
                                        </p:tgtEl>
                                      </p:cBhvr>
                                    </p:animEffect>
                                  </p:childTnLst>
                                </p:cTn>
                              </p:par>
                              <p:par>
                                <p:cTn id="52" presetID="4" presetClass="entr" presetSubtype="16" fill="hold" nodeType="withEffect">
                                  <p:stCondLst>
                                    <p:cond delay="0"/>
                                  </p:stCondLst>
                                  <p:childTnLst>
                                    <p:set>
                                      <p:cBhvr>
                                        <p:cTn id="53" dur="1" fill="hold">
                                          <p:stCondLst>
                                            <p:cond delay="0"/>
                                          </p:stCondLst>
                                        </p:cTn>
                                        <p:tgtEl>
                                          <p:spTgt spid="140329"/>
                                        </p:tgtEl>
                                        <p:attrNameLst>
                                          <p:attrName>style.visibility</p:attrName>
                                        </p:attrNameLst>
                                      </p:cBhvr>
                                      <p:to>
                                        <p:strVal val="visible"/>
                                      </p:to>
                                    </p:set>
                                    <p:animEffect transition="in" filter="box(in)">
                                      <p:cBhvr>
                                        <p:cTn id="54" dur="500"/>
                                        <p:tgtEl>
                                          <p:spTgt spid="1403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40330"/>
                                        </p:tgtEl>
                                        <p:attrNameLst>
                                          <p:attrName>style.visibility</p:attrName>
                                        </p:attrNameLst>
                                      </p:cBhvr>
                                      <p:to>
                                        <p:strVal val="visible"/>
                                      </p:to>
                                    </p:set>
                                    <p:animEffect transition="in" filter="blinds(horizontal)">
                                      <p:cBhvr>
                                        <p:cTn id="59" dur="500"/>
                                        <p:tgtEl>
                                          <p:spTgt spid="140330"/>
                                        </p:tgtEl>
                                      </p:cBhvr>
                                    </p:animEffect>
                                  </p:childTnLst>
                                </p:cTn>
                              </p:par>
                            </p:childTnLst>
                          </p:cTn>
                        </p:par>
                        <p:par>
                          <p:cTn id="60" fill="hold" nodeType="afterGroup">
                            <p:stCondLst>
                              <p:cond delay="500"/>
                            </p:stCondLst>
                            <p:childTnLst>
                              <p:par>
                                <p:cTn id="61" presetID="4" presetClass="entr" presetSubtype="16" fill="hold" nodeType="afterEffect">
                                  <p:stCondLst>
                                    <p:cond delay="0"/>
                                  </p:stCondLst>
                                  <p:childTnLst>
                                    <p:set>
                                      <p:cBhvr>
                                        <p:cTn id="62" dur="1" fill="hold">
                                          <p:stCondLst>
                                            <p:cond delay="0"/>
                                          </p:stCondLst>
                                        </p:cTn>
                                        <p:tgtEl>
                                          <p:spTgt spid="140343"/>
                                        </p:tgtEl>
                                        <p:attrNameLst>
                                          <p:attrName>style.visibility</p:attrName>
                                        </p:attrNameLst>
                                      </p:cBhvr>
                                      <p:to>
                                        <p:strVal val="visible"/>
                                      </p:to>
                                    </p:set>
                                    <p:animEffect transition="in" filter="box(in)">
                                      <p:cBhvr>
                                        <p:cTn id="63" dur="500"/>
                                        <p:tgtEl>
                                          <p:spTgt spid="14034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140336"/>
                                        </p:tgtEl>
                                        <p:attrNameLst>
                                          <p:attrName>style.visibility</p:attrName>
                                        </p:attrNameLst>
                                      </p:cBhvr>
                                      <p:to>
                                        <p:strVal val="visible"/>
                                      </p:to>
                                    </p:set>
                                    <p:animEffect transition="in" filter="box(in)">
                                      <p:cBhvr>
                                        <p:cTn id="68" dur="500"/>
                                        <p:tgtEl>
                                          <p:spTgt spid="14033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nodeType="clickEffect">
                                  <p:stCondLst>
                                    <p:cond delay="0"/>
                                  </p:stCondLst>
                                  <p:childTnLst>
                                    <p:set>
                                      <p:cBhvr>
                                        <p:cTn id="72" dur="1" fill="hold">
                                          <p:stCondLst>
                                            <p:cond delay="0"/>
                                          </p:stCondLst>
                                        </p:cTn>
                                        <p:tgtEl>
                                          <p:spTgt spid="140337"/>
                                        </p:tgtEl>
                                        <p:attrNameLst>
                                          <p:attrName>style.visibility</p:attrName>
                                        </p:attrNameLst>
                                      </p:cBhvr>
                                      <p:to>
                                        <p:strVal val="visible"/>
                                      </p:to>
                                    </p:set>
                                    <p:animEffect transition="in" filter="box(in)">
                                      <p:cBhvr>
                                        <p:cTn id="73" dur="500"/>
                                        <p:tgtEl>
                                          <p:spTgt spid="14033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140345"/>
                                        </p:tgtEl>
                                        <p:attrNameLst>
                                          <p:attrName>style.visibility</p:attrName>
                                        </p:attrNameLst>
                                      </p:cBhvr>
                                      <p:to>
                                        <p:strVal val="visible"/>
                                      </p:to>
                                    </p:set>
                                    <p:animEffect transition="in" filter="box(in)">
                                      <p:cBhvr>
                                        <p:cTn id="78" dur="500"/>
                                        <p:tgtEl>
                                          <p:spTgt spid="14034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40339"/>
                                        </p:tgtEl>
                                        <p:attrNameLst>
                                          <p:attrName>style.visibility</p:attrName>
                                        </p:attrNameLst>
                                      </p:cBhvr>
                                      <p:to>
                                        <p:strVal val="visible"/>
                                      </p:to>
                                    </p:set>
                                    <p:animEffect transition="in" filter="blinds(horizontal)">
                                      <p:cBhvr>
                                        <p:cTn id="83" dur="500"/>
                                        <p:tgtEl>
                                          <p:spTgt spid="14033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40340"/>
                                        </p:tgtEl>
                                        <p:attrNameLst>
                                          <p:attrName>style.visibility</p:attrName>
                                        </p:attrNameLst>
                                      </p:cBhvr>
                                      <p:to>
                                        <p:strVal val="visible"/>
                                      </p:to>
                                    </p:set>
                                    <p:animEffect transition="in" filter="blinds(horizontal)">
                                      <p:cBhvr>
                                        <p:cTn id="88" dur="500"/>
                                        <p:tgtEl>
                                          <p:spTgt spid="14034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40341"/>
                                        </p:tgtEl>
                                        <p:attrNameLst>
                                          <p:attrName>style.visibility</p:attrName>
                                        </p:attrNameLst>
                                      </p:cBhvr>
                                      <p:to>
                                        <p:strVal val="visible"/>
                                      </p:to>
                                    </p:set>
                                    <p:animEffect transition="in" filter="wipe(down)">
                                      <p:cBhvr>
                                        <p:cTn id="93" dur="500"/>
                                        <p:tgtEl>
                                          <p:spTgt spid="140341"/>
                                        </p:tgtEl>
                                      </p:cBhvr>
                                    </p:animEffect>
                                  </p:childTnLst>
                                </p:cTn>
                              </p:par>
                            </p:childTnLst>
                          </p:cTn>
                        </p:par>
                        <p:par>
                          <p:cTn id="94" fill="hold" nodeType="afterGroup">
                            <p:stCondLst>
                              <p:cond delay="500"/>
                            </p:stCondLst>
                            <p:childTnLst>
                              <p:par>
                                <p:cTn id="95" presetID="3" presetClass="entr" presetSubtype="10" fill="hold" grpId="0" nodeType="afterEffect">
                                  <p:stCondLst>
                                    <p:cond delay="0"/>
                                  </p:stCondLst>
                                  <p:childTnLst>
                                    <p:set>
                                      <p:cBhvr>
                                        <p:cTn id="96" dur="1" fill="hold">
                                          <p:stCondLst>
                                            <p:cond delay="0"/>
                                          </p:stCondLst>
                                        </p:cTn>
                                        <p:tgtEl>
                                          <p:spTgt spid="140342"/>
                                        </p:tgtEl>
                                        <p:attrNameLst>
                                          <p:attrName>style.visibility</p:attrName>
                                        </p:attrNameLst>
                                      </p:cBhvr>
                                      <p:to>
                                        <p:strVal val="visible"/>
                                      </p:to>
                                    </p:set>
                                    <p:animEffect transition="in" filter="blinds(horizontal)">
                                      <p:cBhvr>
                                        <p:cTn id="97" dur="500"/>
                                        <p:tgtEl>
                                          <p:spTgt spid="14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24" grpId="0"/>
      <p:bldP spid="140328" grpId="0"/>
      <p:bldP spid="140330" grpId="0"/>
      <p:bldP spid="140331" grpId="0"/>
      <p:bldP spid="140334" grpId="0"/>
      <p:bldP spid="140339" grpId="0"/>
      <p:bldP spid="140340" grpId="0"/>
      <p:bldP spid="140341" grpId="0" animBg="1"/>
      <p:bldP spid="1403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5EFEDC-CB5D-4A65-B6B8-D494F47B88A6}" type="slidenum">
              <a:rPr lang="en-US" altLang="zh-CN" sz="1800" smtClean="0">
                <a:solidFill>
                  <a:schemeClr val="accent2"/>
                </a:solidFill>
              </a:rPr>
              <a:pPr>
                <a:spcBef>
                  <a:spcPct val="0"/>
                </a:spcBef>
                <a:buFontTx/>
                <a:buNone/>
              </a:pPr>
              <a:t>18</a:t>
            </a:fld>
            <a:endParaRPr lang="en-US" altLang="zh-CN" sz="1800" smtClean="0">
              <a:solidFill>
                <a:schemeClr val="accent2"/>
              </a:solidFill>
            </a:endParaRPr>
          </a:p>
        </p:txBody>
      </p:sp>
      <p:sp>
        <p:nvSpPr>
          <p:cNvPr id="141326" name="Rectangle 14"/>
          <p:cNvSpPr>
            <a:spLocks noChangeArrowheads="1"/>
          </p:cNvSpPr>
          <p:nvPr/>
        </p:nvSpPr>
        <p:spPr bwMode="auto">
          <a:xfrm>
            <a:off x="141288" y="369888"/>
            <a:ext cx="4075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FF0000"/>
                </a:solidFill>
                <a:latin typeface="Times New Roman" panose="02020603050405020304" pitchFamily="18" charset="0"/>
                <a:ea typeface="楷体_GB2312" pitchFamily="49" charset="-122"/>
              </a:rPr>
              <a:t>火箭发动机的推力：</a:t>
            </a:r>
          </a:p>
        </p:txBody>
      </p:sp>
      <p:graphicFrame>
        <p:nvGraphicFramePr>
          <p:cNvPr id="141327" name="Object 8"/>
          <p:cNvGraphicFramePr>
            <a:graphicFrameLocks noChangeAspect="1"/>
          </p:cNvGraphicFramePr>
          <p:nvPr/>
        </p:nvGraphicFramePr>
        <p:xfrm>
          <a:off x="3398838" y="209550"/>
          <a:ext cx="1843087" cy="914400"/>
        </p:xfrm>
        <a:graphic>
          <a:graphicData uri="http://schemas.openxmlformats.org/presentationml/2006/ole">
            <mc:AlternateContent xmlns:mc="http://schemas.openxmlformats.org/markup-compatibility/2006">
              <mc:Choice xmlns:v="urn:schemas-microsoft-com:vml" Requires="v">
                <p:oleObj spid="_x0000_s31997" name="公式" r:id="rId4" imgW="748975" imgH="342751" progId="Equation.3">
                  <p:embed/>
                </p:oleObj>
              </mc:Choice>
              <mc:Fallback>
                <p:oleObj name="公式" r:id="rId4" imgW="748975" imgH="342751"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8838" y="209550"/>
                        <a:ext cx="18430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28" name="AutoShape 16"/>
          <p:cNvSpPr>
            <a:spLocks noChangeArrowheads="1"/>
          </p:cNvSpPr>
          <p:nvPr/>
        </p:nvSpPr>
        <p:spPr bwMode="auto">
          <a:xfrm>
            <a:off x="4572000" y="307975"/>
            <a:ext cx="681038" cy="809625"/>
          </a:xfrm>
          <a:prstGeom prst="wedgeRoundRectCallout">
            <a:avLst>
              <a:gd name="adj1" fmla="val 124250"/>
              <a:gd name="adj2" fmla="val 39255"/>
              <a:gd name="adj3" fmla="val 16667"/>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ndParaRPr>
          </a:p>
        </p:txBody>
      </p:sp>
      <p:sp>
        <p:nvSpPr>
          <p:cNvPr id="141329" name="Text Box 17"/>
          <p:cNvSpPr txBox="1">
            <a:spLocks noChangeArrowheads="1"/>
          </p:cNvSpPr>
          <p:nvPr/>
        </p:nvSpPr>
        <p:spPr bwMode="auto">
          <a:xfrm>
            <a:off x="5888038" y="846138"/>
            <a:ext cx="1968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燃烧速率</a:t>
            </a:r>
          </a:p>
        </p:txBody>
      </p:sp>
      <p:grpSp>
        <p:nvGrpSpPr>
          <p:cNvPr id="2" name="Group 28"/>
          <p:cNvGrpSpPr>
            <a:grpSpLocks/>
          </p:cNvGrpSpPr>
          <p:nvPr/>
        </p:nvGrpSpPr>
        <p:grpSpPr bwMode="auto">
          <a:xfrm>
            <a:off x="725488" y="1206500"/>
            <a:ext cx="7710487" cy="1082675"/>
            <a:chOff x="113" y="3404"/>
            <a:chExt cx="4857" cy="682"/>
          </a:xfrm>
        </p:grpSpPr>
        <p:sp>
          <p:nvSpPr>
            <p:cNvPr id="31766" name="Text Box 19"/>
            <p:cNvSpPr txBox="1">
              <a:spLocks noChangeArrowheads="1"/>
            </p:cNvSpPr>
            <p:nvPr/>
          </p:nvSpPr>
          <p:spPr bwMode="auto">
            <a:xfrm>
              <a:off x="113" y="3562"/>
              <a:ext cx="48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如                                ，                                       ，</a:t>
              </a:r>
            </a:p>
          </p:txBody>
        </p:sp>
        <p:graphicFrame>
          <p:nvGraphicFramePr>
            <p:cNvPr id="31767" name="Object 11"/>
            <p:cNvGraphicFramePr>
              <a:graphicFrameLocks noChangeAspect="1"/>
            </p:cNvGraphicFramePr>
            <p:nvPr/>
          </p:nvGraphicFramePr>
          <p:xfrm>
            <a:off x="424" y="3554"/>
            <a:ext cx="1778" cy="308"/>
          </p:xfrm>
          <a:graphic>
            <a:graphicData uri="http://schemas.openxmlformats.org/presentationml/2006/ole">
              <mc:AlternateContent xmlns:mc="http://schemas.openxmlformats.org/markup-compatibility/2006">
                <mc:Choice xmlns:v="urn:schemas-microsoft-com:vml" Requires="v">
                  <p:oleObj spid="_x0000_s31998" name="Equation" r:id="rId6" imgW="1269449" imgH="203112" progId="Equation.DSMT4">
                    <p:embed/>
                  </p:oleObj>
                </mc:Choice>
                <mc:Fallback>
                  <p:oleObj name="Equation" r:id="rId6" imgW="1269449" imgH="203112"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 y="3554"/>
                          <a:ext cx="177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8" name="Object 12"/>
            <p:cNvGraphicFramePr>
              <a:graphicFrameLocks noChangeAspect="1"/>
            </p:cNvGraphicFramePr>
            <p:nvPr/>
          </p:nvGraphicFramePr>
          <p:xfrm>
            <a:off x="2351" y="3404"/>
            <a:ext cx="2224" cy="682"/>
          </p:xfrm>
          <a:graphic>
            <a:graphicData uri="http://schemas.openxmlformats.org/presentationml/2006/ole">
              <mc:AlternateContent xmlns:mc="http://schemas.openxmlformats.org/markup-compatibility/2006">
                <mc:Choice xmlns:v="urn:schemas-microsoft-com:vml" Requires="v">
                  <p:oleObj spid="_x0000_s31999" name="Equation" r:id="rId8" imgW="1434477" imgH="406224" progId="Equation.DSMT4">
                    <p:embed/>
                  </p:oleObj>
                </mc:Choice>
                <mc:Fallback>
                  <p:oleObj name="Equation" r:id="rId8" imgW="1434477" imgH="406224"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1" y="3404"/>
                          <a:ext cx="2224"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1334" name="Object 9"/>
          <p:cNvGraphicFramePr>
            <a:graphicFrameLocks noChangeAspect="1"/>
          </p:cNvGraphicFramePr>
          <p:nvPr/>
        </p:nvGraphicFramePr>
        <p:xfrm>
          <a:off x="733425" y="2295525"/>
          <a:ext cx="2811463" cy="644525"/>
        </p:xfrm>
        <a:graphic>
          <a:graphicData uri="http://schemas.openxmlformats.org/presentationml/2006/ole">
            <mc:AlternateContent xmlns:mc="http://schemas.openxmlformats.org/markup-compatibility/2006">
              <mc:Choice xmlns:v="urn:schemas-microsoft-com:vml" Requires="v">
                <p:oleObj spid="_x0000_s32000" name="Equation" r:id="rId10" imgW="1143000" imgH="241300" progId="Equation.DSMT4">
                  <p:embed/>
                </p:oleObj>
              </mc:Choice>
              <mc:Fallback>
                <p:oleObj name="Equation" r:id="rId10" imgW="1143000" imgH="2413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3425" y="2295525"/>
                        <a:ext cx="2811463"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10"/>
          <p:cNvGraphicFramePr>
            <a:graphicFrameLocks noChangeAspect="1"/>
          </p:cNvGraphicFramePr>
          <p:nvPr/>
        </p:nvGraphicFramePr>
        <p:xfrm>
          <a:off x="6567488" y="0"/>
          <a:ext cx="2576512" cy="836613"/>
        </p:xfrm>
        <a:graphic>
          <a:graphicData uri="http://schemas.openxmlformats.org/presentationml/2006/ole">
            <mc:AlternateContent xmlns:mc="http://schemas.openxmlformats.org/markup-compatibility/2006">
              <mc:Choice xmlns:v="urn:schemas-microsoft-com:vml" Requires="v">
                <p:oleObj spid="_x0000_s32001" name="公式" r:id="rId12" imgW="1143000" imgH="342900" progId="Equation.3">
                  <p:embed/>
                </p:oleObj>
              </mc:Choice>
              <mc:Fallback>
                <p:oleObj name="公式" r:id="rId12" imgW="1143000" imgH="3429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6567488" y="0"/>
                        <a:ext cx="2576512" cy="836613"/>
                      </a:xfrm>
                      <a:prstGeom prst="rect">
                        <a:avLst/>
                      </a:prstGeom>
                      <a:solidFill>
                        <a:srgbClr val="FF9900">
                          <a:alpha val="38823"/>
                        </a:srgbClr>
                      </a:solidFill>
                      <a:ln w="317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AutoShape 25"/>
          <p:cNvSpPr>
            <a:spLocks noChangeArrowheads="1"/>
          </p:cNvSpPr>
          <p:nvPr/>
        </p:nvSpPr>
        <p:spPr bwMode="auto">
          <a:xfrm>
            <a:off x="3892550" y="2479675"/>
            <a:ext cx="614363" cy="2667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99FF"/>
          </a:solidFill>
          <a:ln w="9525">
            <a:solidFill>
              <a:schemeClr val="tx1"/>
            </a:solidFill>
            <a:miter lim="800000"/>
            <a:headEnd/>
            <a:tailEnd/>
          </a:ln>
        </p:spPr>
        <p:txBody>
          <a:bodyPr wrap="none" anchor="ctr"/>
          <a:lstStyle/>
          <a:p>
            <a:endParaRPr lang="zh-CN" altLang="en-US"/>
          </a:p>
        </p:txBody>
      </p:sp>
      <p:sp>
        <p:nvSpPr>
          <p:cNvPr id="27" name="Text Box 26"/>
          <p:cNvSpPr txBox="1">
            <a:spLocks noChangeArrowheads="1"/>
          </p:cNvSpPr>
          <p:nvPr/>
        </p:nvSpPr>
        <p:spPr bwMode="auto">
          <a:xfrm>
            <a:off x="4506913" y="2346325"/>
            <a:ext cx="4637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solidFill>
                  <a:srgbClr val="0000FF"/>
                </a:solidFill>
                <a:latin typeface="Times New Roman" panose="02020603050405020304" pitchFamily="18" charset="0"/>
                <a:ea typeface="黑体" panose="02010609060101010101" pitchFamily="49" charset="-122"/>
              </a:rPr>
              <a:t>4000</a:t>
            </a:r>
            <a:r>
              <a:rPr kumimoji="1" lang="zh-CN" altLang="en-US" sz="2800" b="1">
                <a:solidFill>
                  <a:srgbClr val="0000FF"/>
                </a:solidFill>
                <a:latin typeface="Times New Roman" panose="02020603050405020304" pitchFamily="18" charset="0"/>
                <a:ea typeface="黑体" panose="02010609060101010101" pitchFamily="49" charset="-122"/>
              </a:rPr>
              <a:t>吨海轮所受的浮力！</a:t>
            </a:r>
          </a:p>
        </p:txBody>
      </p:sp>
      <p:sp>
        <p:nvSpPr>
          <p:cNvPr id="28" name="Text Box 2"/>
          <p:cNvSpPr txBox="1">
            <a:spLocks noChangeArrowheads="1"/>
          </p:cNvSpPr>
          <p:nvPr/>
        </p:nvSpPr>
        <p:spPr bwMode="auto">
          <a:xfrm>
            <a:off x="695325" y="3365500"/>
            <a:ext cx="2847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自由空间：</a:t>
            </a:r>
          </a:p>
        </p:txBody>
      </p:sp>
      <p:graphicFrame>
        <p:nvGraphicFramePr>
          <p:cNvPr id="29" name="Object 2"/>
          <p:cNvGraphicFramePr>
            <a:graphicFrameLocks noChangeAspect="1"/>
          </p:cNvGraphicFramePr>
          <p:nvPr/>
        </p:nvGraphicFramePr>
        <p:xfrm>
          <a:off x="2589213" y="3336925"/>
          <a:ext cx="938212" cy="508000"/>
        </p:xfrm>
        <a:graphic>
          <a:graphicData uri="http://schemas.openxmlformats.org/presentationml/2006/ole">
            <mc:AlternateContent xmlns:mc="http://schemas.openxmlformats.org/markup-compatibility/2006">
              <mc:Choice xmlns:v="urn:schemas-microsoft-com:vml" Requires="v">
                <p:oleObj spid="_x0000_s32002" name="公式" r:id="rId14" imgW="406048" imgH="203024" progId="Equation.3">
                  <p:embed/>
                </p:oleObj>
              </mc:Choice>
              <mc:Fallback>
                <p:oleObj name="公式" r:id="rId14" imgW="406048" imgH="203024"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89213" y="3336925"/>
                        <a:ext cx="9382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
          <p:cNvGraphicFramePr>
            <a:graphicFrameLocks noChangeAspect="1"/>
          </p:cNvGraphicFramePr>
          <p:nvPr/>
        </p:nvGraphicFramePr>
        <p:xfrm>
          <a:off x="3919538" y="3175000"/>
          <a:ext cx="1625600" cy="881063"/>
        </p:xfrm>
        <a:graphic>
          <a:graphicData uri="http://schemas.openxmlformats.org/presentationml/2006/ole">
            <mc:AlternateContent xmlns:mc="http://schemas.openxmlformats.org/markup-compatibility/2006">
              <mc:Choice xmlns:v="urn:schemas-microsoft-com:vml" Requires="v">
                <p:oleObj spid="_x0000_s32003" name="公式" r:id="rId16" imgW="660113" imgH="330057" progId="Equation.3">
                  <p:embed/>
                </p:oleObj>
              </mc:Choice>
              <mc:Fallback>
                <p:oleObj name="公式" r:id="rId16" imgW="660113" imgH="330057" progId="Equation.3">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19538" y="3175000"/>
                        <a:ext cx="16256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9"/>
          <p:cNvGrpSpPr>
            <a:grpSpLocks/>
          </p:cNvGrpSpPr>
          <p:nvPr/>
        </p:nvGrpSpPr>
        <p:grpSpPr bwMode="auto">
          <a:xfrm>
            <a:off x="739775" y="4114800"/>
            <a:ext cx="5557838" cy="519113"/>
            <a:chOff x="1927" y="816"/>
            <a:chExt cx="3501" cy="327"/>
          </a:xfrm>
        </p:grpSpPr>
        <p:sp>
          <p:nvSpPr>
            <p:cNvPr id="31764" name="Text Box 7"/>
            <p:cNvSpPr txBox="1">
              <a:spLocks noChangeArrowheads="1"/>
            </p:cNvSpPr>
            <p:nvPr/>
          </p:nvSpPr>
          <p:spPr bwMode="auto">
            <a:xfrm>
              <a:off x="1927" y="816"/>
              <a:ext cx="35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选    的方向为</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轴正向，标量式为</a:t>
              </a:r>
            </a:p>
          </p:txBody>
        </p:sp>
        <p:graphicFrame>
          <p:nvGraphicFramePr>
            <p:cNvPr id="31765" name="Object 13"/>
            <p:cNvGraphicFramePr>
              <a:graphicFrameLocks noChangeAspect="1"/>
            </p:cNvGraphicFramePr>
            <p:nvPr/>
          </p:nvGraphicFramePr>
          <p:xfrm>
            <a:off x="2198" y="825"/>
            <a:ext cx="205" cy="311"/>
          </p:xfrm>
          <a:graphic>
            <a:graphicData uri="http://schemas.openxmlformats.org/presentationml/2006/ole">
              <mc:AlternateContent xmlns:mc="http://schemas.openxmlformats.org/markup-compatibility/2006">
                <mc:Choice xmlns:v="urn:schemas-microsoft-com:vml" Requires="v">
                  <p:oleObj spid="_x0000_s32004" name="公式" r:id="rId18" imgW="126725" imgH="177415" progId="Equation.3">
                    <p:embed/>
                  </p:oleObj>
                </mc:Choice>
                <mc:Fallback>
                  <p:oleObj name="公式" r:id="rId18" imgW="126725" imgH="177415" progId="Equation.3">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98" y="825"/>
                          <a:ext cx="205"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 name="Object 4"/>
          <p:cNvGraphicFramePr>
            <a:graphicFrameLocks noChangeAspect="1"/>
          </p:cNvGraphicFramePr>
          <p:nvPr/>
        </p:nvGraphicFramePr>
        <p:xfrm>
          <a:off x="3159125" y="4716463"/>
          <a:ext cx="2408238" cy="914400"/>
        </p:xfrm>
        <a:graphic>
          <a:graphicData uri="http://schemas.openxmlformats.org/presentationml/2006/ole">
            <mc:AlternateContent xmlns:mc="http://schemas.openxmlformats.org/markup-compatibility/2006">
              <mc:Choice xmlns:v="urn:schemas-microsoft-com:vml" Requires="v">
                <p:oleObj spid="_x0000_s32005" name="公式" r:id="rId20" imgW="977476" imgH="342751" progId="Equation.3">
                  <p:embed/>
                </p:oleObj>
              </mc:Choice>
              <mc:Fallback>
                <p:oleObj name="公式" r:id="rId20" imgW="977476" imgH="342751" progId="Equation.3">
                  <p:embed/>
                  <p:pic>
                    <p:nvPicPr>
                      <p:cNvPr id="0" name="Object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59125" y="4716463"/>
                        <a:ext cx="24082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5"/>
          <p:cNvGraphicFramePr>
            <a:graphicFrameLocks noChangeAspect="1"/>
          </p:cNvGraphicFramePr>
          <p:nvPr/>
        </p:nvGraphicFramePr>
        <p:xfrm>
          <a:off x="2847975" y="4672013"/>
          <a:ext cx="1947863" cy="984250"/>
        </p:xfrm>
        <a:graphic>
          <a:graphicData uri="http://schemas.openxmlformats.org/presentationml/2006/ole">
            <mc:AlternateContent xmlns:mc="http://schemas.openxmlformats.org/markup-compatibility/2006">
              <mc:Choice xmlns:v="urn:schemas-microsoft-com:vml" Requires="v">
                <p:oleObj spid="_x0000_s32006" name="公式" r:id="rId22" imgW="761669" imgH="355446" progId="Equation.3">
                  <p:embed/>
                </p:oleObj>
              </mc:Choice>
              <mc:Fallback>
                <p:oleObj name="公式" r:id="rId22" imgW="761669" imgH="355446" progId="Equation.3">
                  <p:embed/>
                  <p:pic>
                    <p:nvPicPr>
                      <p:cNvPr id="0" name="Object 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47975" y="4672013"/>
                        <a:ext cx="1947863"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6"/>
          <p:cNvGraphicFramePr>
            <a:graphicFrameLocks noChangeAspect="1"/>
          </p:cNvGraphicFramePr>
          <p:nvPr/>
        </p:nvGraphicFramePr>
        <p:xfrm>
          <a:off x="1358900" y="5659438"/>
          <a:ext cx="2816225" cy="1028700"/>
        </p:xfrm>
        <a:graphic>
          <a:graphicData uri="http://schemas.openxmlformats.org/presentationml/2006/ole">
            <mc:AlternateContent xmlns:mc="http://schemas.openxmlformats.org/markup-compatibility/2006">
              <mc:Choice xmlns:v="urn:schemas-microsoft-com:vml" Requires="v">
                <p:oleObj spid="_x0000_s32007" name="公式" r:id="rId24" imgW="1129810" imgH="380835" progId="Equation.3">
                  <p:embed/>
                </p:oleObj>
              </mc:Choice>
              <mc:Fallback>
                <p:oleObj name="公式" r:id="rId24" imgW="1129810" imgH="380835" progId="Equation.3">
                  <p:embed/>
                  <p:pic>
                    <p:nvPicPr>
                      <p:cNvPr id="0" name="Object 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58900" y="5659438"/>
                        <a:ext cx="28162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7"/>
          <p:cNvGraphicFramePr>
            <a:graphicFrameLocks noChangeAspect="1"/>
          </p:cNvGraphicFramePr>
          <p:nvPr/>
        </p:nvGraphicFramePr>
        <p:xfrm>
          <a:off x="5038725" y="5561013"/>
          <a:ext cx="2563813" cy="1098550"/>
        </p:xfrm>
        <a:graphic>
          <a:graphicData uri="http://schemas.openxmlformats.org/presentationml/2006/ole">
            <mc:AlternateContent xmlns:mc="http://schemas.openxmlformats.org/markup-compatibility/2006">
              <mc:Choice xmlns:v="urn:schemas-microsoft-com:vml" Requires="v">
                <p:oleObj spid="_x0000_s32008" name="Equation" r:id="rId26" imgW="1028254" imgH="406224" progId="Equation.DSMT4">
                  <p:embed/>
                </p:oleObj>
              </mc:Choice>
              <mc:Fallback>
                <p:oleObj name="Equation" r:id="rId26" imgW="1028254" imgH="406224" progId="Equation.DSMT4">
                  <p:embed/>
                  <p:pic>
                    <p:nvPicPr>
                      <p:cNvPr id="0" name="Object 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38725" y="5561013"/>
                        <a:ext cx="2563813"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326"/>
                                        </p:tgtEl>
                                        <p:attrNameLst>
                                          <p:attrName>style.visibility</p:attrName>
                                        </p:attrNameLst>
                                      </p:cBhvr>
                                      <p:to>
                                        <p:strVal val="visible"/>
                                      </p:to>
                                    </p:set>
                                    <p:animEffect transition="in" filter="blinds(horizontal)">
                                      <p:cBhvr>
                                        <p:cTn id="7" dur="500"/>
                                        <p:tgtEl>
                                          <p:spTgt spid="141326"/>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41327"/>
                                        </p:tgtEl>
                                        <p:attrNameLst>
                                          <p:attrName>style.visibility</p:attrName>
                                        </p:attrNameLst>
                                      </p:cBhvr>
                                      <p:to>
                                        <p:strVal val="visible"/>
                                      </p:to>
                                    </p:set>
                                    <p:animEffect transition="in" filter="box(in)">
                                      <p:cBhvr>
                                        <p:cTn id="11" dur="500"/>
                                        <p:tgtEl>
                                          <p:spTgt spid="1413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1328"/>
                                        </p:tgtEl>
                                        <p:attrNameLst>
                                          <p:attrName>style.visibility</p:attrName>
                                        </p:attrNameLst>
                                      </p:cBhvr>
                                      <p:to>
                                        <p:strVal val="visible"/>
                                      </p:to>
                                    </p:set>
                                    <p:animEffect transition="in" filter="wipe(left)">
                                      <p:cBhvr>
                                        <p:cTn id="16" dur="500"/>
                                        <p:tgtEl>
                                          <p:spTgt spid="141328"/>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linds(horizontal)">
                                      <p:cBhvr>
                                        <p:cTn id="20" dur="500"/>
                                        <p:tgtEl>
                                          <p:spTgt spid="14132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41334"/>
                                        </p:tgtEl>
                                        <p:attrNameLst>
                                          <p:attrName>style.visibility</p:attrName>
                                        </p:attrNameLst>
                                      </p:cBhvr>
                                      <p:to>
                                        <p:strVal val="visible"/>
                                      </p:to>
                                    </p:set>
                                    <p:animEffect transition="in" filter="box(in)">
                                      <p:cBhvr>
                                        <p:cTn id="30" dur="500"/>
                                        <p:tgtEl>
                                          <p:spTgt spid="1413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blinds(horizontal)">
                                      <p:cBhvr>
                                        <p:cTn id="38" dur="500"/>
                                        <p:tgtEl>
                                          <p:spTgt spid="2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linds(horizontal)">
                                      <p:cBhvr>
                                        <p:cTn id="43" dur="500"/>
                                        <p:tgtEl>
                                          <p:spTgt spid="28"/>
                                        </p:tgtEl>
                                      </p:cBhvr>
                                    </p:animEffect>
                                  </p:childTnLst>
                                </p:cTn>
                              </p:par>
                            </p:childTnLst>
                          </p:cTn>
                        </p:par>
                        <p:par>
                          <p:cTn id="44" fill="hold" nodeType="afterGroup">
                            <p:stCondLst>
                              <p:cond delay="500"/>
                            </p:stCondLst>
                            <p:childTnLst>
                              <p:par>
                                <p:cTn id="45" presetID="4" presetClass="entr" presetSubtype="16"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ox(in)">
                                      <p:cBhvr>
                                        <p:cTn id="47" dur="500"/>
                                        <p:tgtEl>
                                          <p:spTgt spid="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ox(in)">
                                      <p:cBhvr>
                                        <p:cTn id="52" dur="500"/>
                                        <p:tgtEl>
                                          <p:spTgt spid="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ox(in)">
                                      <p:cBhvr>
                                        <p:cTn id="62" dur="500"/>
                                        <p:tgtEl>
                                          <p:spTgt spid="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ox(in)">
                                      <p:cBhvr>
                                        <p:cTn id="67" dur="500"/>
                                        <p:tgtEl>
                                          <p:spTgt spid="3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ox(in)">
                                      <p:cBhvr>
                                        <p:cTn id="72" dur="500"/>
                                        <p:tgtEl>
                                          <p:spTgt spid="3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ox(in)">
                                      <p:cBhvr>
                                        <p:cTn id="7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6" grpId="0"/>
      <p:bldP spid="141328" grpId="0" animBg="1"/>
      <p:bldP spid="141329" grpId="0"/>
      <p:bldP spid="26" grpId="0" animBg="1"/>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01FEC8-334B-4381-8FB2-6496D0DDAC8F}" type="slidenum">
              <a:rPr lang="en-US" altLang="zh-CN" sz="1800" smtClean="0">
                <a:solidFill>
                  <a:schemeClr val="accent2"/>
                </a:solidFill>
              </a:rPr>
              <a:pPr>
                <a:spcBef>
                  <a:spcPct val="0"/>
                </a:spcBef>
                <a:buFontTx/>
                <a:buNone/>
              </a:pPr>
              <a:t>19</a:t>
            </a:fld>
            <a:endParaRPr lang="en-US" altLang="zh-CN" sz="1800" smtClean="0">
              <a:solidFill>
                <a:schemeClr val="accent2"/>
              </a:solidFill>
            </a:endParaRPr>
          </a:p>
        </p:txBody>
      </p:sp>
      <p:graphicFrame>
        <p:nvGraphicFramePr>
          <p:cNvPr id="37" name="Object 7"/>
          <p:cNvGraphicFramePr>
            <a:graphicFrameLocks noChangeAspect="1"/>
          </p:cNvGraphicFramePr>
          <p:nvPr/>
        </p:nvGraphicFramePr>
        <p:xfrm>
          <a:off x="6388100" y="131763"/>
          <a:ext cx="2468563" cy="1096962"/>
        </p:xfrm>
        <a:graphic>
          <a:graphicData uri="http://schemas.openxmlformats.org/presentationml/2006/ole">
            <mc:AlternateContent xmlns:mc="http://schemas.openxmlformats.org/markup-compatibility/2006">
              <mc:Choice xmlns:v="urn:schemas-microsoft-com:vml" Requires="v">
                <p:oleObj spid="_x0000_s33903" name="Equation" r:id="rId4" imgW="990170" imgH="406224" progId="Equation.DSMT4">
                  <p:embed/>
                </p:oleObj>
              </mc:Choice>
              <mc:Fallback>
                <p:oleObj name="Equation" r:id="rId4" imgW="990170" imgH="406224"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100" y="131763"/>
                        <a:ext cx="2468563" cy="1096962"/>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Text Box 13"/>
          <p:cNvSpPr txBox="1">
            <a:spLocks noChangeArrowheads="1"/>
          </p:cNvSpPr>
          <p:nvPr/>
        </p:nvSpPr>
        <p:spPr bwMode="auto">
          <a:xfrm>
            <a:off x="177800" y="215900"/>
            <a:ext cx="62245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ea typeface="黑体" panose="02010609060101010101" pitchFamily="49" charset="-122"/>
              </a:rPr>
              <a:t>质量比越大，火箭获得的速度越大。</a:t>
            </a:r>
          </a:p>
        </p:txBody>
      </p:sp>
      <p:sp>
        <p:nvSpPr>
          <p:cNvPr id="31" name="Text Box 24"/>
          <p:cNvSpPr txBox="1">
            <a:spLocks noChangeArrowheads="1"/>
          </p:cNvSpPr>
          <p:nvPr/>
        </p:nvSpPr>
        <p:spPr bwMode="auto">
          <a:xfrm>
            <a:off x="274638" y="2581275"/>
            <a:ext cx="8701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rgbClr val="FF0000"/>
                </a:solidFill>
                <a:latin typeface="华文新魏" panose="02010800040101010101" pitchFamily="2" charset="-122"/>
                <a:ea typeface="华文新魏" panose="02010800040101010101" pitchFamily="2" charset="-122"/>
              </a:rPr>
              <a:t>提高速度的途径（达到第一宇宙速度</a:t>
            </a:r>
            <a:r>
              <a:rPr lang="en-US" altLang="zh-CN" sz="2800" b="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7900 m/s</a:t>
            </a:r>
            <a:r>
              <a:rPr lang="zh-CN" altLang="en-US" sz="2800" b="1">
                <a:solidFill>
                  <a:srgbClr val="FF0000"/>
                </a:solidFill>
                <a:latin typeface="华文新魏" panose="02010800040101010101" pitchFamily="2" charset="-122"/>
                <a:ea typeface="华文新魏" panose="02010800040101010101" pitchFamily="2" charset="-122"/>
              </a:rPr>
              <a:t>）</a:t>
            </a:r>
            <a:r>
              <a:rPr lang="zh-CN" altLang="en-US" sz="2800" b="1">
                <a:solidFill>
                  <a:srgbClr val="FF0000"/>
                </a:solidFill>
              </a:rPr>
              <a:t>：</a:t>
            </a:r>
          </a:p>
        </p:txBody>
      </p:sp>
      <p:sp>
        <p:nvSpPr>
          <p:cNvPr id="41" name="Rectangle 25"/>
          <p:cNvSpPr>
            <a:spLocks noChangeArrowheads="1"/>
          </p:cNvSpPr>
          <p:nvPr/>
        </p:nvSpPr>
        <p:spPr bwMode="auto">
          <a:xfrm>
            <a:off x="307975" y="3184525"/>
            <a:ext cx="7348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1</a:t>
            </a:r>
            <a:r>
              <a:rPr lang="zh-CN" altLang="en-US" sz="2800" b="1">
                <a:latin typeface="Times New Roman" panose="02020603050405020304" pitchFamily="18" charset="0"/>
              </a:rPr>
              <a:t>、提高气体</a:t>
            </a:r>
            <a:r>
              <a:rPr lang="zh-CN" altLang="en-US" sz="2800" b="1"/>
              <a:t>喷射速度</a:t>
            </a:r>
            <a:r>
              <a:rPr lang="en-US" altLang="zh-CN" sz="2800" b="1" i="1">
                <a:latin typeface="Times New Roman" panose="02020603050405020304" pitchFamily="18" charset="0"/>
              </a:rPr>
              <a:t>u</a:t>
            </a:r>
            <a:r>
              <a:rPr lang="zh-CN" altLang="en-US" sz="2800" b="1">
                <a:latin typeface="Times New Roman" panose="02020603050405020304" pitchFamily="18" charset="0"/>
              </a:rPr>
              <a:t>；</a:t>
            </a:r>
          </a:p>
        </p:txBody>
      </p:sp>
      <p:sp>
        <p:nvSpPr>
          <p:cNvPr id="42" name="Rectangle 26"/>
          <p:cNvSpPr>
            <a:spLocks noChangeArrowheads="1"/>
          </p:cNvSpPr>
          <p:nvPr/>
        </p:nvSpPr>
        <p:spPr bwMode="auto">
          <a:xfrm>
            <a:off x="312738" y="3708400"/>
            <a:ext cx="84280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en-US" altLang="zh-CN" sz="2800" b="1">
                <a:latin typeface="Times New Roman" panose="02020603050405020304" pitchFamily="18" charset="0"/>
              </a:rPr>
              <a:t>2</a:t>
            </a:r>
            <a:r>
              <a:rPr lang="zh-CN" altLang="en-US" sz="2800" b="1">
                <a:latin typeface="Times New Roman" panose="02020603050405020304" pitchFamily="18" charset="0"/>
              </a:rPr>
              <a:t>、增大</a:t>
            </a:r>
            <a:r>
              <a:rPr lang="en-US" altLang="zh-CN" sz="2800" b="1" i="1">
                <a:latin typeface="Times New Roman" panose="02020603050405020304" pitchFamily="18" charset="0"/>
              </a:rPr>
              <a:t>N</a:t>
            </a:r>
            <a:r>
              <a:rPr lang="zh-CN" altLang="en-US" sz="2800" b="1">
                <a:latin typeface="Times New Roman" panose="02020603050405020304" pitchFamily="18" charset="0"/>
              </a:rPr>
              <a:t>受限制</a:t>
            </a:r>
            <a:r>
              <a:rPr lang="en-US" altLang="zh-CN" sz="2800" b="1">
                <a:latin typeface="Times New Roman" panose="02020603050405020304" pitchFamily="18" charset="0"/>
              </a:rPr>
              <a:t>(</a:t>
            </a:r>
            <a:r>
              <a:rPr lang="en-US" altLang="zh-CN" sz="2800" b="1" i="1">
                <a:latin typeface="Times New Roman" panose="02020603050405020304" pitchFamily="18" charset="0"/>
              </a:rPr>
              <a:t>N</a:t>
            </a:r>
            <a:r>
              <a:rPr lang="en-US" altLang="zh-CN" sz="2800" b="1">
                <a:latin typeface="Times New Roman" panose="02020603050405020304" pitchFamily="18" charset="0"/>
              </a:rPr>
              <a:t>=6)</a:t>
            </a:r>
            <a:r>
              <a:rPr lang="zh-CN" altLang="en-US" sz="2800" b="1">
                <a:latin typeface="Times New Roman" panose="02020603050405020304" pitchFamily="18" charset="0"/>
              </a:rPr>
              <a:t>，采用多级火箭，终速度为</a:t>
            </a:r>
          </a:p>
        </p:txBody>
      </p:sp>
      <p:grpSp>
        <p:nvGrpSpPr>
          <p:cNvPr id="2" name="Group 40"/>
          <p:cNvGrpSpPr>
            <a:grpSpLocks/>
          </p:cNvGrpSpPr>
          <p:nvPr/>
        </p:nvGrpSpPr>
        <p:grpSpPr bwMode="auto">
          <a:xfrm>
            <a:off x="134938" y="673100"/>
            <a:ext cx="5540375" cy="1724025"/>
            <a:chOff x="197" y="1229"/>
            <a:chExt cx="3490" cy="1086"/>
          </a:xfrm>
        </p:grpSpPr>
        <p:sp>
          <p:nvSpPr>
            <p:cNvPr id="33805" name="Text Box 29"/>
            <p:cNvSpPr txBox="1">
              <a:spLocks noChangeArrowheads="1"/>
            </p:cNvSpPr>
            <p:nvPr/>
          </p:nvSpPr>
          <p:spPr bwMode="auto">
            <a:xfrm>
              <a:off x="197" y="1450"/>
              <a:ext cx="34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rPr>
                <a:t>设火箭质量比                    </a:t>
              </a:r>
              <a:r>
                <a:rPr lang="en-US" altLang="zh-CN" sz="2800" b="1">
                  <a:latin typeface="Times New Roman" panose="02020603050405020304" pitchFamily="18" charset="0"/>
                </a:rPr>
                <a:t>,</a:t>
              </a:r>
              <a:endParaRPr lang="zh-CN" altLang="en-US" sz="3600" b="1">
                <a:latin typeface="Times New Roman" panose="02020603050405020304" pitchFamily="18" charset="0"/>
              </a:endParaRPr>
            </a:p>
          </p:txBody>
        </p:sp>
        <p:graphicFrame>
          <p:nvGraphicFramePr>
            <p:cNvPr id="33806" name="Object 5"/>
            <p:cNvGraphicFramePr>
              <a:graphicFrameLocks noChangeAspect="1"/>
            </p:cNvGraphicFramePr>
            <p:nvPr/>
          </p:nvGraphicFramePr>
          <p:xfrm>
            <a:off x="1731" y="1229"/>
            <a:ext cx="957" cy="755"/>
          </p:xfrm>
          <a:graphic>
            <a:graphicData uri="http://schemas.openxmlformats.org/presentationml/2006/ole">
              <mc:AlternateContent xmlns:mc="http://schemas.openxmlformats.org/markup-compatibility/2006">
                <mc:Choice xmlns:v="urn:schemas-microsoft-com:vml" Requires="v">
                  <p:oleObj spid="_x0000_s33904" name="Equation" r:id="rId6" imgW="533169" imgH="431613" progId="Equation.DSMT4">
                    <p:embed/>
                  </p:oleObj>
                </mc:Choice>
                <mc:Fallback>
                  <p:oleObj name="Equation" r:id="rId6" imgW="533169" imgH="431613"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 y="1229"/>
                          <a:ext cx="957" cy="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Rectangle 32"/>
            <p:cNvSpPr>
              <a:spLocks noChangeArrowheads="1"/>
            </p:cNvSpPr>
            <p:nvPr/>
          </p:nvSpPr>
          <p:spPr bwMode="auto">
            <a:xfrm>
              <a:off x="222" y="1985"/>
              <a:ext cx="2048" cy="330"/>
            </a:xfrm>
            <a:prstGeom prst="rect">
              <a:avLst/>
            </a:prstGeom>
            <a:noFill/>
            <a:ln w="9525">
              <a:noFill/>
              <a:miter lim="800000"/>
              <a:headEnd/>
              <a:tailEnd/>
            </a:ln>
            <a:effectLst/>
          </p:spPr>
          <p:txBody>
            <a:bodyPr wrap="none">
              <a:spAutoFit/>
            </a:bodyPr>
            <a:lstStyle/>
            <a:p>
              <a:pPr eaLnBrk="1" hangingPunct="1">
                <a:defRPr/>
              </a:pPr>
              <a:r>
                <a:rPr lang="zh-CN" altLang="en-US" sz="2800" b="1" dirty="0">
                  <a:solidFill>
                    <a:srgbClr val="FF0000"/>
                  </a:solidFill>
                  <a:latin typeface="+mn-ea"/>
                  <a:ea typeface="+mn-ea"/>
                </a:rPr>
                <a:t>火箭增加的速度为</a:t>
              </a:r>
              <a:r>
                <a:rPr lang="en-US" altLang="zh-CN" sz="2800" b="1" dirty="0">
                  <a:solidFill>
                    <a:srgbClr val="FF0000"/>
                  </a:solidFill>
                  <a:latin typeface="+mn-ea"/>
                  <a:ea typeface="+mn-ea"/>
                </a:rPr>
                <a:t>:</a:t>
              </a:r>
              <a:endParaRPr lang="zh-CN" altLang="en-US" sz="2800" b="1" dirty="0">
                <a:solidFill>
                  <a:srgbClr val="FF0000"/>
                </a:solidFill>
                <a:latin typeface="+mn-ea"/>
                <a:ea typeface="+mn-ea"/>
              </a:endParaRPr>
            </a:p>
          </p:txBody>
        </p:sp>
      </p:grpSp>
      <p:graphicFrame>
        <p:nvGraphicFramePr>
          <p:cNvPr id="50" name="Object 16"/>
          <p:cNvGraphicFramePr>
            <a:graphicFrameLocks noChangeAspect="1"/>
          </p:cNvGraphicFramePr>
          <p:nvPr/>
        </p:nvGraphicFramePr>
        <p:xfrm>
          <a:off x="1090613" y="4252913"/>
          <a:ext cx="7065962" cy="1346200"/>
        </p:xfrm>
        <a:graphic>
          <a:graphicData uri="http://schemas.openxmlformats.org/presentationml/2006/ole">
            <mc:AlternateContent xmlns:mc="http://schemas.openxmlformats.org/markup-compatibility/2006">
              <mc:Choice xmlns:v="urn:schemas-microsoft-com:vml" Requires="v">
                <p:oleObj spid="_x0000_s33905" name="Equation" r:id="rId8" imgW="2806700" imgH="482600" progId="Equation.DSMT4">
                  <p:embed/>
                </p:oleObj>
              </mc:Choice>
              <mc:Fallback>
                <p:oleObj name="Equation" r:id="rId8" imgW="2806700" imgH="4826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613" y="4252913"/>
                        <a:ext cx="7065962"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4" name="Object 17"/>
          <p:cNvGraphicFramePr>
            <a:graphicFrameLocks noChangeAspect="1"/>
          </p:cNvGraphicFramePr>
          <p:nvPr/>
        </p:nvGraphicFramePr>
        <p:xfrm>
          <a:off x="3589338" y="1841500"/>
          <a:ext cx="2563812" cy="652463"/>
        </p:xfrm>
        <a:graphic>
          <a:graphicData uri="http://schemas.openxmlformats.org/presentationml/2006/ole">
            <mc:AlternateContent xmlns:mc="http://schemas.openxmlformats.org/markup-compatibility/2006">
              <mc:Choice xmlns:v="urn:schemas-microsoft-com:vml" Requires="v">
                <p:oleObj spid="_x0000_s33906" name="Equation" r:id="rId10" imgW="1028254" imgH="241195" progId="Equation.DSMT4">
                  <p:embed/>
                </p:oleObj>
              </mc:Choice>
              <mc:Fallback>
                <p:oleObj name="Equation" r:id="rId10" imgW="1028254" imgH="241195"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9338" y="1841500"/>
                        <a:ext cx="2563812" cy="652463"/>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6"/>
          <p:cNvSpPr>
            <a:spLocks noChangeArrowheads="1"/>
          </p:cNvSpPr>
          <p:nvPr/>
        </p:nvSpPr>
        <p:spPr bwMode="auto">
          <a:xfrm>
            <a:off x="295275" y="5553075"/>
            <a:ext cx="84280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800" b="1">
                <a:latin typeface="Times New Roman" panose="02020603050405020304" pitchFamily="18" charset="0"/>
              </a:rPr>
              <a:t>一个三级火箭，</a:t>
            </a:r>
            <a:r>
              <a:rPr lang="en-US" altLang="zh-CN" sz="2800" b="1" i="1">
                <a:latin typeface="Times New Roman" panose="02020603050405020304" pitchFamily="18" charset="0"/>
              </a:rPr>
              <a:t>N</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N</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N</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=5</a:t>
            </a:r>
            <a:r>
              <a:rPr lang="zh-CN" altLang="en-US" sz="2800" b="1">
                <a:latin typeface="Times New Roman" panose="02020603050405020304" pitchFamily="18" charset="0"/>
              </a:rPr>
              <a:t>，终速为</a:t>
            </a:r>
          </a:p>
        </p:txBody>
      </p:sp>
      <p:graphicFrame>
        <p:nvGraphicFramePr>
          <p:cNvPr id="21516" name="Object 14"/>
          <p:cNvGraphicFramePr>
            <a:graphicFrameLocks noChangeAspect="1"/>
          </p:cNvGraphicFramePr>
          <p:nvPr/>
        </p:nvGraphicFramePr>
        <p:xfrm>
          <a:off x="2389188" y="6113463"/>
          <a:ext cx="5470525" cy="534987"/>
        </p:xfrm>
        <a:graphic>
          <a:graphicData uri="http://schemas.openxmlformats.org/presentationml/2006/ole">
            <mc:AlternateContent xmlns:mc="http://schemas.openxmlformats.org/markup-compatibility/2006">
              <mc:Choice xmlns:v="urn:schemas-microsoft-com:vml" Requires="v">
                <p:oleObj spid="_x0000_s33907" name="Equation" r:id="rId12" imgW="2336800" imgH="228600" progId="Equation.DSMT4">
                  <p:embed/>
                </p:oleObj>
              </mc:Choice>
              <mc:Fallback>
                <p:oleObj name="Equation" r:id="rId12" imgW="2336800" imgH="2286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9188" y="6113463"/>
                        <a:ext cx="54705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ox(in)">
                                      <p:cBhvr>
                                        <p:cTn id="12" dur="500"/>
                                        <p:tgtEl>
                                          <p:spTgt spid="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41324"/>
                                        </p:tgtEl>
                                        <p:attrNameLst>
                                          <p:attrName>style.visibility</p:attrName>
                                        </p:attrNameLst>
                                      </p:cBhvr>
                                      <p:to>
                                        <p:strVal val="visible"/>
                                      </p:to>
                                    </p:set>
                                    <p:animEffect transition="in" filter="blinds(horizontal)">
                                      <p:cBhvr>
                                        <p:cTn id="21" dur="500"/>
                                        <p:tgtEl>
                                          <p:spTgt spid="1413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linds(horizontal)">
                                      <p:cBhvr>
                                        <p:cTn id="26" dur="500"/>
                                        <p:tgtEl>
                                          <p:spTgt spid="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linds(horizontal)">
                                      <p:cBhvr>
                                        <p:cTn id="31" dur="500"/>
                                        <p:tgtEl>
                                          <p:spTgt spid="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linds(horizontal)">
                                      <p:cBhvr>
                                        <p:cTn id="41" dur="500"/>
                                        <p:tgtEl>
                                          <p:spTgt spid="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par>
                          <p:cTn id="47" fill="hold" nodeType="afterGroup">
                            <p:stCondLst>
                              <p:cond delay="500"/>
                            </p:stCondLst>
                            <p:childTnLst>
                              <p:par>
                                <p:cTn id="48" presetID="2" presetClass="entr" presetSubtype="4" fill="hold" nodeType="afterEffect">
                                  <p:stCondLst>
                                    <p:cond delay="0"/>
                                  </p:stCondLst>
                                  <p:childTnLst>
                                    <p:set>
                                      <p:cBhvr>
                                        <p:cTn id="49" dur="1" fill="hold">
                                          <p:stCondLst>
                                            <p:cond delay="0"/>
                                          </p:stCondLst>
                                        </p:cTn>
                                        <p:tgtEl>
                                          <p:spTgt spid="21516"/>
                                        </p:tgtEl>
                                        <p:attrNameLst>
                                          <p:attrName>style.visibility</p:attrName>
                                        </p:attrNameLst>
                                      </p:cBhvr>
                                      <p:to>
                                        <p:strVal val="visible"/>
                                      </p:to>
                                    </p:set>
                                    <p:anim calcmode="lin" valueType="num">
                                      <p:cBhvr additive="base">
                                        <p:cTn id="50" dur="500" fill="hold"/>
                                        <p:tgtEl>
                                          <p:spTgt spid="21516"/>
                                        </p:tgtEl>
                                        <p:attrNameLst>
                                          <p:attrName>ppt_x</p:attrName>
                                        </p:attrNameLst>
                                      </p:cBhvr>
                                      <p:tavLst>
                                        <p:tav tm="0">
                                          <p:val>
                                            <p:strVal val="#ppt_x"/>
                                          </p:val>
                                        </p:tav>
                                        <p:tav tm="100000">
                                          <p:val>
                                            <p:strVal val="#ppt_x"/>
                                          </p:val>
                                        </p:tav>
                                      </p:tavLst>
                                    </p:anim>
                                    <p:anim calcmode="lin" valueType="num">
                                      <p:cBhvr additive="base">
                                        <p:cTn id="51" dur="500" fill="hold"/>
                                        <p:tgtEl>
                                          <p:spTgt spid="21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1" grpId="0" autoUpdateAnimBg="0"/>
      <p:bldP spid="41" grpId="0" autoUpdateAnimBg="0"/>
      <p:bldP spid="42" grpId="0" autoUpdateAnimBg="0"/>
      <p:bldP spid="1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BAE4E0B-EE40-4C14-B120-CBD77B4D8794}" type="slidenum">
              <a:rPr lang="en-US" altLang="zh-CN" sz="1800" smtClean="0">
                <a:solidFill>
                  <a:schemeClr val="accent2"/>
                </a:solidFill>
              </a:rPr>
              <a:pPr>
                <a:spcBef>
                  <a:spcPct val="0"/>
                </a:spcBef>
                <a:buFontTx/>
                <a:buNone/>
              </a:pPr>
              <a:t>2</a:t>
            </a:fld>
            <a:endParaRPr lang="en-US" altLang="zh-CN" sz="1800" smtClean="0">
              <a:solidFill>
                <a:schemeClr val="accent2"/>
              </a:solidFill>
            </a:endParaRPr>
          </a:p>
        </p:txBody>
      </p:sp>
      <p:sp>
        <p:nvSpPr>
          <p:cNvPr id="132098" name="Rectangle 2"/>
          <p:cNvSpPr>
            <a:spLocks noChangeArrowheads="1"/>
          </p:cNvSpPr>
          <p:nvPr/>
        </p:nvSpPr>
        <p:spPr bwMode="auto">
          <a:xfrm>
            <a:off x="0" y="0"/>
            <a:ext cx="2566988" cy="623888"/>
          </a:xfrm>
          <a:prstGeom prst="rect">
            <a:avLst/>
          </a:prstGeom>
          <a:noFill/>
          <a:ln w="9525">
            <a:noFill/>
            <a:miter lim="800000"/>
            <a:headEnd/>
            <a:tailEnd/>
          </a:ln>
          <a:effectLst/>
        </p:spPr>
        <p:txBody>
          <a:bodyPr lIns="92075" tIns="46038" rIns="92075" bIns="46038" anchor="ctr"/>
          <a:lstStyle/>
          <a:p>
            <a:pPr eaLnBrk="1" hangingPunct="1">
              <a:defRPr/>
            </a:pPr>
            <a:r>
              <a:rPr kumimoji="1" lang="zh-CN" altLang="en-US" sz="3600" b="1" dirty="0">
                <a:solidFill>
                  <a:schemeClr val="tx2"/>
                </a:solidFill>
                <a:effectLst>
                  <a:outerShdw blurRad="38100" dist="38100" dir="2700000" algn="tl">
                    <a:srgbClr val="C0C0C0"/>
                  </a:outerShdw>
                </a:effectLst>
                <a:latin typeface="黑体" pitchFamily="2" charset="-122"/>
                <a:ea typeface="黑体" pitchFamily="2" charset="-122"/>
              </a:rPr>
              <a:t>上节回顾</a:t>
            </a:r>
          </a:p>
        </p:txBody>
      </p:sp>
      <p:sp>
        <p:nvSpPr>
          <p:cNvPr id="15" name="Rectangle 2050"/>
          <p:cNvSpPr>
            <a:spLocks noChangeArrowheads="1"/>
          </p:cNvSpPr>
          <p:nvPr/>
        </p:nvSpPr>
        <p:spPr bwMode="auto">
          <a:xfrm>
            <a:off x="2838450" y="34840"/>
            <a:ext cx="3619500" cy="582613"/>
          </a:xfrm>
          <a:prstGeom prst="rect">
            <a:avLst/>
          </a:prstGeom>
          <a:noFill/>
          <a:ln w="9525">
            <a:noFill/>
            <a:miter lim="800000"/>
            <a:headEnd/>
            <a:tailEnd/>
          </a:ln>
          <a:effectLst/>
        </p:spPr>
        <p:txBody>
          <a:bodyPr lIns="92075" tIns="46038" rIns="92075" bIns="46038" anchor="ctr"/>
          <a:lstStyle/>
          <a:p>
            <a:pPr algn="ctr" eaLnBrk="1" hangingPunct="1">
              <a:defRPr/>
            </a:pPr>
            <a:r>
              <a:rPr kumimoji="1" lang="zh-CN" altLang="en-US" sz="3200" b="1" dirty="0">
                <a:solidFill>
                  <a:schemeClr val="tx2"/>
                </a:solidFill>
                <a:effectLst>
                  <a:outerShdw blurRad="38100" dist="38100" dir="2700000" algn="tl">
                    <a:srgbClr val="C0C0C0"/>
                  </a:outerShdw>
                </a:effectLst>
                <a:latin typeface="黑体" pitchFamily="2" charset="-122"/>
                <a:ea typeface="黑体" pitchFamily="2" charset="-122"/>
              </a:rPr>
              <a:t>第</a:t>
            </a:r>
            <a:r>
              <a:rPr kumimoji="1" lang="en-US" altLang="zh-CN" sz="3200" b="1" dirty="0">
                <a:solidFill>
                  <a:schemeClr val="tx2"/>
                </a:solidFill>
                <a:effectLst>
                  <a:outerShdw blurRad="38100" dist="38100" dir="2700000" algn="tl">
                    <a:srgbClr val="C0C0C0"/>
                  </a:outerShdw>
                </a:effectLst>
                <a:latin typeface="黑体" pitchFamily="2" charset="-122"/>
                <a:ea typeface="黑体" pitchFamily="2" charset="-122"/>
              </a:rPr>
              <a:t>4</a:t>
            </a:r>
            <a:r>
              <a:rPr kumimoji="1" lang="zh-CN" altLang="en-US" sz="3200" b="1" dirty="0">
                <a:solidFill>
                  <a:schemeClr val="tx2"/>
                </a:solidFill>
                <a:effectLst>
                  <a:outerShdw blurRad="38100" dist="38100" dir="2700000" algn="tl">
                    <a:srgbClr val="C0C0C0"/>
                  </a:outerShdw>
                </a:effectLst>
                <a:latin typeface="黑体" pitchFamily="2" charset="-122"/>
                <a:ea typeface="黑体" pitchFamily="2" charset="-122"/>
              </a:rPr>
              <a:t>节  惯性力</a:t>
            </a:r>
          </a:p>
        </p:txBody>
      </p:sp>
      <p:sp>
        <p:nvSpPr>
          <p:cNvPr id="16" name="Rectangle 2051"/>
          <p:cNvSpPr>
            <a:spLocks noChangeArrowheads="1"/>
          </p:cNvSpPr>
          <p:nvPr/>
        </p:nvSpPr>
        <p:spPr bwMode="auto">
          <a:xfrm>
            <a:off x="332795" y="847239"/>
            <a:ext cx="4198937" cy="561975"/>
          </a:xfrm>
          <a:prstGeom prst="rect">
            <a:avLst/>
          </a:prstGeom>
          <a:noFill/>
          <a:ln w="9525">
            <a:noFill/>
            <a:miter lim="800000"/>
            <a:headEnd/>
            <a:tailEnd/>
          </a:ln>
          <a:effectLst/>
        </p:spPr>
        <p:txBody>
          <a:bodyPr>
            <a:spAutoFit/>
          </a:bodyPr>
          <a:lstStyle/>
          <a:p>
            <a:pPr eaLnBrk="1" hangingPunct="1">
              <a:lnSpc>
                <a:spcPct val="110000"/>
              </a:lnSpc>
              <a:spcBef>
                <a:spcPct val="20000"/>
              </a:spcBef>
              <a:buClr>
                <a:schemeClr val="accent2"/>
              </a:buClr>
              <a:buSzPct val="80000"/>
              <a:buFont typeface="Wingdings" pitchFamily="2" charset="2"/>
              <a:buNone/>
              <a:defRPr/>
            </a:pPr>
            <a:r>
              <a:rPr kumimoji="1" lang="zh-CN" altLang="en-US" sz="2800" b="1" dirty="0">
                <a:solidFill>
                  <a:srgbClr val="FF3300"/>
                </a:solidFill>
                <a:effectLst>
                  <a:outerShdw blurRad="38100" dist="38100" dir="2700000" algn="tl">
                    <a:srgbClr val="C0C0C0"/>
                  </a:outerShdw>
                </a:effectLst>
                <a:latin typeface="Times New Roman" pitchFamily="18" charset="0"/>
                <a:ea typeface="黑体" pitchFamily="2" charset="-122"/>
              </a:rPr>
              <a:t>一、加速平动参照系</a:t>
            </a:r>
            <a:endParaRPr kumimoji="1" lang="zh-CN" altLang="en-US" sz="2800" b="1" dirty="0">
              <a:latin typeface="Times New Roman" pitchFamily="18" charset="0"/>
              <a:ea typeface="黑体" pitchFamily="2" charset="-122"/>
            </a:endParaRPr>
          </a:p>
        </p:txBody>
      </p:sp>
      <p:sp>
        <p:nvSpPr>
          <p:cNvPr id="27" name="Text Box 4"/>
          <p:cNvSpPr txBox="1">
            <a:spLocks noChangeArrowheads="1"/>
          </p:cNvSpPr>
          <p:nvPr/>
        </p:nvSpPr>
        <p:spPr bwMode="auto">
          <a:xfrm>
            <a:off x="332795" y="3746240"/>
            <a:ext cx="5791200" cy="519113"/>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dirty="0">
                <a:solidFill>
                  <a:srgbClr val="FF3300"/>
                </a:solidFill>
                <a:effectLst>
                  <a:outerShdw blurRad="38100" dist="38100" dir="2700000" algn="tl">
                    <a:srgbClr val="000000">
                      <a:alpha val="43137"/>
                    </a:srgbClr>
                  </a:outerShdw>
                </a:effectLst>
                <a:latin typeface="Times New Roman" pitchFamily="18" charset="0"/>
                <a:ea typeface="黑体" pitchFamily="49" charset="-122"/>
              </a:rPr>
              <a:t>二、转动参考系</a:t>
            </a:r>
          </a:p>
        </p:txBody>
      </p:sp>
      <p:sp>
        <p:nvSpPr>
          <p:cNvPr id="28" name="Text Box 14"/>
          <p:cNvSpPr txBox="1">
            <a:spLocks noChangeArrowheads="1"/>
          </p:cNvSpPr>
          <p:nvPr/>
        </p:nvSpPr>
        <p:spPr bwMode="auto">
          <a:xfrm>
            <a:off x="1013039" y="4644079"/>
            <a:ext cx="2838450" cy="522287"/>
          </a:xfrm>
          <a:prstGeom prst="rect">
            <a:avLst/>
          </a:prstGeom>
          <a:noFill/>
          <a:ln w="9525">
            <a:noFill/>
            <a:miter lim="800000"/>
            <a:headEnd/>
            <a:tailEnd/>
          </a:ln>
        </p:spPr>
        <p:txBody>
          <a:bodyPr>
            <a:spAutoFit/>
          </a:bodyPr>
          <a:lstStyle/>
          <a:p>
            <a:pPr eaLnBrk="1" hangingPunct="1">
              <a:defRPr/>
            </a:pPr>
            <a:r>
              <a:rPr lang="zh-CN" altLang="en-US" sz="2800" b="1" dirty="0">
                <a:solidFill>
                  <a:srgbClr val="0000FF"/>
                </a:solidFill>
                <a:latin typeface="+mn-ea"/>
                <a:ea typeface="+mn-ea"/>
                <a:cs typeface="Times New Roman" pitchFamily="18" charset="0"/>
              </a:rPr>
              <a:t>惯性离心力：</a:t>
            </a:r>
          </a:p>
        </p:txBody>
      </p:sp>
      <p:sp>
        <p:nvSpPr>
          <p:cNvPr id="29" name="Text Box 88"/>
          <p:cNvSpPr txBox="1">
            <a:spLocks noChangeArrowheads="1"/>
          </p:cNvSpPr>
          <p:nvPr/>
        </p:nvSpPr>
        <p:spPr bwMode="auto">
          <a:xfrm>
            <a:off x="1013039" y="5544191"/>
            <a:ext cx="3087688" cy="522288"/>
          </a:xfrm>
          <a:prstGeom prst="rect">
            <a:avLst/>
          </a:prstGeom>
          <a:noFill/>
          <a:ln w="9525">
            <a:noFill/>
            <a:miter lim="800000"/>
            <a:headEnd/>
            <a:tailEnd/>
          </a:ln>
        </p:spPr>
        <p:txBody>
          <a:bodyPr>
            <a:spAutoFit/>
          </a:bodyPr>
          <a:lstStyle/>
          <a:p>
            <a:pPr eaLnBrk="1" hangingPunct="1">
              <a:defRPr/>
            </a:pPr>
            <a:r>
              <a:rPr lang="zh-CN" altLang="en-US" sz="2800" b="1" dirty="0">
                <a:solidFill>
                  <a:srgbClr val="0000FF"/>
                </a:solidFill>
                <a:latin typeface="+mn-ea"/>
                <a:ea typeface="+mn-ea"/>
                <a:cs typeface="Times New Roman" pitchFamily="18" charset="0"/>
              </a:rPr>
              <a:t>科里奥利力</a:t>
            </a:r>
            <a:r>
              <a:rPr lang="en-US" altLang="zh-CN" sz="2800" b="1" dirty="0">
                <a:solidFill>
                  <a:srgbClr val="0000FF"/>
                </a:solidFill>
                <a:latin typeface="+mn-ea"/>
                <a:ea typeface="+mn-ea"/>
                <a:cs typeface="Times New Roman" pitchFamily="18" charset="0"/>
              </a:rPr>
              <a:t>:</a:t>
            </a:r>
            <a:endParaRPr lang="zh-CN" altLang="en-US" sz="2800" b="1" dirty="0">
              <a:solidFill>
                <a:srgbClr val="0000FF"/>
              </a:solidFill>
              <a:latin typeface="+mn-ea"/>
              <a:ea typeface="+mn-ea"/>
              <a:cs typeface="Times New Roman" pitchFamily="18" charset="0"/>
            </a:endParaRPr>
          </a:p>
        </p:txBody>
      </p:sp>
      <p:graphicFrame>
        <p:nvGraphicFramePr>
          <p:cNvPr id="30" name="Object 11"/>
          <p:cNvGraphicFramePr>
            <a:graphicFrameLocks noChangeAspect="1"/>
          </p:cNvGraphicFramePr>
          <p:nvPr>
            <p:extLst>
              <p:ext uri="{D42A27DB-BD31-4B8C-83A1-F6EECF244321}">
                <p14:modId xmlns:p14="http://schemas.microsoft.com/office/powerpoint/2010/main" val="3015517947"/>
              </p:ext>
            </p:extLst>
          </p:nvPr>
        </p:nvGraphicFramePr>
        <p:xfrm>
          <a:off x="3462552" y="5417191"/>
          <a:ext cx="2919412" cy="774700"/>
        </p:xfrm>
        <a:graphic>
          <a:graphicData uri="http://schemas.openxmlformats.org/presentationml/2006/ole">
            <mc:AlternateContent xmlns:mc="http://schemas.openxmlformats.org/markup-compatibility/2006">
              <mc:Choice xmlns:v="urn:schemas-microsoft-com:vml" Requires="v">
                <p:oleObj spid="_x0000_s13441" name="Equation" r:id="rId4" imgW="901309" imgH="241195" progId="Equation.DSMT4">
                  <p:embed/>
                </p:oleObj>
              </mc:Choice>
              <mc:Fallback>
                <p:oleObj name="Equation" r:id="rId4" imgW="901309" imgH="241195"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552" y="5417191"/>
                        <a:ext cx="2919412" cy="774700"/>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12"/>
          <p:cNvSpPr txBox="1">
            <a:spLocks noChangeArrowheads="1"/>
          </p:cNvSpPr>
          <p:nvPr/>
        </p:nvSpPr>
        <p:spPr bwMode="auto">
          <a:xfrm>
            <a:off x="3228395" y="3723231"/>
            <a:ext cx="4919663" cy="522288"/>
          </a:xfrm>
          <a:prstGeom prst="rect">
            <a:avLst/>
          </a:prstGeom>
          <a:noFill/>
          <a:ln w="9525">
            <a:noFill/>
            <a:miter lim="800000"/>
            <a:headEnd/>
            <a:tailEnd/>
          </a:ln>
        </p:spPr>
        <p:txBody>
          <a:bodyPr>
            <a:spAutoFit/>
          </a:bodyPr>
          <a:lstStyle/>
          <a:p>
            <a:pPr eaLnBrk="1" hangingPunct="1">
              <a:defRPr/>
            </a:pPr>
            <a:r>
              <a:rPr lang="zh-CN" altLang="en-US" sz="2800" b="1" dirty="0">
                <a:solidFill>
                  <a:srgbClr val="FF0000"/>
                </a:solidFill>
                <a:latin typeface="+mn-ea"/>
                <a:ea typeface="+mn-ea"/>
                <a:cs typeface="Times New Roman" pitchFamily="18" charset="0"/>
              </a:rPr>
              <a:t>在匀速转动的非惯性系中</a:t>
            </a:r>
          </a:p>
        </p:txBody>
      </p:sp>
      <p:graphicFrame>
        <p:nvGraphicFramePr>
          <p:cNvPr id="184330" name="Object 10"/>
          <p:cNvGraphicFramePr>
            <a:graphicFrameLocks noChangeAspect="1"/>
          </p:cNvGraphicFramePr>
          <p:nvPr>
            <p:extLst>
              <p:ext uri="{D42A27DB-BD31-4B8C-83A1-F6EECF244321}">
                <p14:modId xmlns:p14="http://schemas.microsoft.com/office/powerpoint/2010/main" val="595045168"/>
              </p:ext>
            </p:extLst>
          </p:nvPr>
        </p:nvGraphicFramePr>
        <p:xfrm>
          <a:off x="3441914" y="4517079"/>
          <a:ext cx="2962275" cy="774700"/>
        </p:xfrm>
        <a:graphic>
          <a:graphicData uri="http://schemas.openxmlformats.org/presentationml/2006/ole">
            <mc:AlternateContent xmlns:mc="http://schemas.openxmlformats.org/markup-compatibility/2006">
              <mc:Choice xmlns:v="urn:schemas-microsoft-com:vml" Requires="v">
                <p:oleObj spid="_x0000_s13442" name="Equation" r:id="rId6" imgW="914400" imgH="241300" progId="Equation.DSMT4">
                  <p:embed/>
                </p:oleObj>
              </mc:Choice>
              <mc:Fallback>
                <p:oleObj name="Equation" r:id="rId6" imgW="914400" imgH="2413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914" y="4517079"/>
                        <a:ext cx="2962275" cy="774700"/>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2078"/>
          <p:cNvSpPr txBox="1">
            <a:spLocks noChangeArrowheads="1"/>
          </p:cNvSpPr>
          <p:nvPr/>
        </p:nvSpPr>
        <p:spPr bwMode="auto">
          <a:xfrm>
            <a:off x="1428964" y="1850775"/>
            <a:ext cx="3352800" cy="519112"/>
          </a:xfrm>
          <a:prstGeom prst="rect">
            <a:avLst/>
          </a:prstGeom>
          <a:noFill/>
          <a:ln w="9525">
            <a:noFill/>
            <a:miter lim="800000"/>
            <a:headEnd/>
            <a:tailEnd/>
          </a:ln>
          <a:effectLst/>
        </p:spPr>
        <p:txBody>
          <a:bodyPr>
            <a:spAutoFit/>
          </a:bodyPr>
          <a:lstStyle/>
          <a:p>
            <a:pPr eaLnBrk="1" hangingPunct="1">
              <a:defRPr/>
            </a:pPr>
            <a:r>
              <a:rPr lang="zh-CN" altLang="en-US" sz="2800" b="1" dirty="0">
                <a:solidFill>
                  <a:srgbClr val="0000FF"/>
                </a:solidFill>
                <a:latin typeface="+mn-ea"/>
                <a:ea typeface="+mn-ea"/>
                <a:cs typeface="Times New Roman" pitchFamily="18" charset="0"/>
              </a:rPr>
              <a:t>惯性力：</a:t>
            </a:r>
          </a:p>
        </p:txBody>
      </p:sp>
      <p:graphicFrame>
        <p:nvGraphicFramePr>
          <p:cNvPr id="25" name="Object 2079"/>
          <p:cNvGraphicFramePr>
            <a:graphicFrameLocks noChangeAspect="1"/>
          </p:cNvGraphicFramePr>
          <p:nvPr>
            <p:extLst>
              <p:ext uri="{D42A27DB-BD31-4B8C-83A1-F6EECF244321}">
                <p14:modId xmlns:p14="http://schemas.microsoft.com/office/powerpoint/2010/main" val="1691227633"/>
              </p:ext>
            </p:extLst>
          </p:nvPr>
        </p:nvGraphicFramePr>
        <p:xfrm>
          <a:off x="3170452" y="1804737"/>
          <a:ext cx="1900237" cy="668338"/>
        </p:xfrm>
        <a:graphic>
          <a:graphicData uri="http://schemas.openxmlformats.org/presentationml/2006/ole">
            <mc:AlternateContent xmlns:mc="http://schemas.openxmlformats.org/markup-compatibility/2006">
              <mc:Choice xmlns:v="urn:schemas-microsoft-com:vml" Requires="v">
                <p:oleObj spid="_x0000_s13443" name="公式" r:id="rId8" imgW="609600" imgH="165060" progId="Equation.3">
                  <p:embed/>
                </p:oleObj>
              </mc:Choice>
              <mc:Fallback>
                <p:oleObj name="公式" r:id="rId8" imgW="609600" imgH="165060" progId="Equation.3">
                  <p:embed/>
                  <p:pic>
                    <p:nvPicPr>
                      <p:cNvPr id="0" name="Object 20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0452" y="1804737"/>
                        <a:ext cx="1900237" cy="668338"/>
                      </a:xfrm>
                      <a:prstGeom prst="rect">
                        <a:avLst/>
                      </a:prstGeom>
                      <a:solidFill>
                        <a:srgbClr val="FF9900">
                          <a:alpha val="27058"/>
                        </a:srgb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2"/>
          <p:cNvGraphicFramePr>
            <a:graphicFrameLocks noChangeAspect="1"/>
          </p:cNvGraphicFramePr>
          <p:nvPr>
            <p:extLst>
              <p:ext uri="{D42A27DB-BD31-4B8C-83A1-F6EECF244321}">
                <p14:modId xmlns:p14="http://schemas.microsoft.com/office/powerpoint/2010/main" val="1358684212"/>
              </p:ext>
            </p:extLst>
          </p:nvPr>
        </p:nvGraphicFramePr>
        <p:xfrm>
          <a:off x="2332930" y="2770258"/>
          <a:ext cx="3271837" cy="660400"/>
        </p:xfrm>
        <a:graphic>
          <a:graphicData uri="http://schemas.openxmlformats.org/presentationml/2006/ole">
            <mc:AlternateContent xmlns:mc="http://schemas.openxmlformats.org/markup-compatibility/2006">
              <mc:Choice xmlns:v="urn:schemas-microsoft-com:vml" Requires="v">
                <p:oleObj spid="_x0000_s13444" name="Equation" r:id="rId10" imgW="1117630" imgH="184140" progId="Equation.DSMT4">
                  <p:embed/>
                </p:oleObj>
              </mc:Choice>
              <mc:Fallback>
                <p:oleObj name="Equation" r:id="rId10" imgW="1117630" imgH="18414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2930" y="2770258"/>
                        <a:ext cx="327183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p:cTn id="7" dur="500" fill="hold"/>
                                        <p:tgtEl>
                                          <p:spTgt spid="132098"/>
                                        </p:tgtEl>
                                        <p:attrNameLst>
                                          <p:attrName>ppt_w</p:attrName>
                                        </p:attrNameLst>
                                      </p:cBhvr>
                                      <p:tavLst>
                                        <p:tav tm="0">
                                          <p:val>
                                            <p:fltVal val="0"/>
                                          </p:val>
                                        </p:tav>
                                        <p:tav tm="100000">
                                          <p:val>
                                            <p:strVal val="#ppt_w"/>
                                          </p:val>
                                        </p:tav>
                                      </p:tavLst>
                                    </p:anim>
                                    <p:anim calcmode="lin" valueType="num">
                                      <p:cBhvr>
                                        <p:cTn id="8" dur="500" fill="hold"/>
                                        <p:tgtEl>
                                          <p:spTgt spid="13209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0-#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iterate type="lt">
                                    <p:tmPct val="100000"/>
                                  </p:iterate>
                                  <p:childTnLst>
                                    <p:set>
                                      <p:cBhvr>
                                        <p:cTn id="23" dur="1" fill="hold">
                                          <p:stCondLst>
                                            <p:cond delay="0"/>
                                          </p:stCondLst>
                                        </p:cTn>
                                        <p:tgtEl>
                                          <p:spTgt spid="24"/>
                                        </p:tgtEl>
                                        <p:attrNameLst>
                                          <p:attrName>style.visibility</p:attrName>
                                        </p:attrNameLst>
                                      </p:cBhvr>
                                      <p:to>
                                        <p:strVal val="visible"/>
                                      </p:to>
                                    </p:set>
                                    <p:animEffect transition="in" filter="wipe(left)">
                                      <p:cBhvr>
                                        <p:cTn id="24" dur="75"/>
                                        <p:tgtEl>
                                          <p:spTgt spid="24"/>
                                        </p:tgtEl>
                                      </p:cBhvr>
                                    </p:animEffect>
                                  </p:childTnLst>
                                </p:cTn>
                              </p:par>
                            </p:childTnLst>
                          </p:cTn>
                        </p:par>
                        <p:par>
                          <p:cTn id="25" fill="hold" nodeType="afterGroup">
                            <p:stCondLst>
                              <p:cond delay="300"/>
                            </p:stCondLst>
                            <p:childTnLst>
                              <p:par>
                                <p:cTn id="26" presetID="23" presetClass="entr" presetSubtype="16"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checkerboard(across)">
                                      <p:cBhvr>
                                        <p:cTn id="39" dur="500"/>
                                        <p:tgtEl>
                                          <p:spTgt spid="2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blinds(horizontal)">
                                      <p:cBhvr>
                                        <p:cTn id="44" dur="500"/>
                                        <p:tgtEl>
                                          <p:spTgt spid="3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linds(horizontal)">
                                      <p:cBhvr>
                                        <p:cTn id="49" dur="500"/>
                                        <p:tgtEl>
                                          <p:spTgt spid="28"/>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84330"/>
                                        </p:tgtEl>
                                        <p:attrNameLst>
                                          <p:attrName>style.visibility</p:attrName>
                                        </p:attrNameLst>
                                      </p:cBhvr>
                                      <p:to>
                                        <p:strVal val="visible"/>
                                      </p:to>
                                    </p:set>
                                    <p:animEffect transition="in" filter="blinds(horizontal)">
                                      <p:cBhvr>
                                        <p:cTn id="53" dur="500"/>
                                        <p:tgtEl>
                                          <p:spTgt spid="18433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blinds(horizontal)">
                                      <p:cBhvr>
                                        <p:cTn id="58" dur="500"/>
                                        <p:tgtEl>
                                          <p:spTgt spid="2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linds(horizontal)">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5" grpId="0" autoUpdateAnimBg="0"/>
      <p:bldP spid="16" grpId="0" autoUpdateAnimBg="0"/>
      <p:bldP spid="27" grpId="0" autoUpdateAnimBg="0"/>
      <p:bldP spid="28" grpId="0"/>
      <p:bldP spid="29" grpId="0"/>
      <p:bldP spid="32" grpId="0"/>
      <p:bldP spid="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59" name="AutoShape 31"/>
          <p:cNvSpPr>
            <a:spLocks noChangeArrowheads="1"/>
          </p:cNvSpPr>
          <p:nvPr/>
        </p:nvSpPr>
        <p:spPr bwMode="auto">
          <a:xfrm>
            <a:off x="304800" y="2897188"/>
            <a:ext cx="3330575" cy="1368425"/>
          </a:xfrm>
          <a:prstGeom prst="parallelogram">
            <a:avLst>
              <a:gd name="adj" fmla="val 60847"/>
            </a:avLst>
          </a:prstGeom>
          <a:solidFill>
            <a:srgbClr val="FF9900">
              <a:alpha val="27843"/>
            </a:srgbClr>
          </a:solidFill>
          <a:ln w="9525">
            <a:solidFill>
              <a:srgbClr val="8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60B1004-902F-4138-B76B-5EE3AE0D937E}" type="slidenum">
              <a:rPr lang="en-US" altLang="zh-CN" sz="1800" smtClean="0">
                <a:solidFill>
                  <a:schemeClr val="accent2"/>
                </a:solidFill>
              </a:rPr>
              <a:pPr>
                <a:spcBef>
                  <a:spcPct val="0"/>
                </a:spcBef>
                <a:buFontTx/>
                <a:buNone/>
              </a:pPr>
              <a:t>20</a:t>
            </a:fld>
            <a:endParaRPr lang="en-US" altLang="zh-CN" sz="1800" smtClean="0">
              <a:solidFill>
                <a:schemeClr val="accent2"/>
              </a:solidFill>
            </a:endParaRPr>
          </a:p>
        </p:txBody>
      </p:sp>
      <p:grpSp>
        <p:nvGrpSpPr>
          <p:cNvPr id="2" name="Group 26"/>
          <p:cNvGrpSpPr>
            <a:grpSpLocks/>
          </p:cNvGrpSpPr>
          <p:nvPr/>
        </p:nvGrpSpPr>
        <p:grpSpPr bwMode="auto">
          <a:xfrm>
            <a:off x="2373313" y="3511550"/>
            <a:ext cx="541337" cy="427038"/>
            <a:chOff x="1495" y="2093"/>
            <a:chExt cx="341" cy="269"/>
          </a:xfrm>
        </p:grpSpPr>
        <p:graphicFrame>
          <p:nvGraphicFramePr>
            <p:cNvPr id="35880" name="Object 18"/>
            <p:cNvGraphicFramePr>
              <a:graphicFrameLocks noChangeAspect="1"/>
            </p:cNvGraphicFramePr>
            <p:nvPr/>
          </p:nvGraphicFramePr>
          <p:xfrm>
            <a:off x="1541" y="2093"/>
            <a:ext cx="295" cy="269"/>
          </p:xfrm>
          <a:graphic>
            <a:graphicData uri="http://schemas.openxmlformats.org/presentationml/2006/ole">
              <mc:AlternateContent xmlns:mc="http://schemas.openxmlformats.org/markup-compatibility/2006">
                <mc:Choice xmlns:v="urn:schemas-microsoft-com:vml" Requires="v">
                  <p:oleObj spid="_x0000_s36072" name="公式" r:id="rId4" imgW="76177" imgH="63540" progId="Equation.3">
                    <p:embed/>
                  </p:oleObj>
                </mc:Choice>
                <mc:Fallback>
                  <p:oleObj name="公式" r:id="rId4" imgW="76177" imgH="6354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 y="2093"/>
                          <a:ext cx="295"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81" name="Arc 28"/>
            <p:cNvSpPr>
              <a:spLocks/>
            </p:cNvSpPr>
            <p:nvPr/>
          </p:nvSpPr>
          <p:spPr bwMode="auto">
            <a:xfrm>
              <a:off x="1495" y="2182"/>
              <a:ext cx="74" cy="119"/>
            </a:xfrm>
            <a:custGeom>
              <a:avLst/>
              <a:gdLst>
                <a:gd name="T0" fmla="*/ 0 w 21600"/>
                <a:gd name="T1" fmla="*/ 0 h 25862"/>
                <a:gd name="T2" fmla="*/ 0 w 21600"/>
                <a:gd name="T3" fmla="*/ 0 h 25862"/>
                <a:gd name="T4" fmla="*/ 0 w 21600"/>
                <a:gd name="T5" fmla="*/ 0 h 25862"/>
                <a:gd name="T6" fmla="*/ 0 60000 65536"/>
                <a:gd name="T7" fmla="*/ 0 60000 65536"/>
                <a:gd name="T8" fmla="*/ 0 60000 65536"/>
                <a:gd name="T9" fmla="*/ 0 w 21600"/>
                <a:gd name="T10" fmla="*/ 0 h 25862"/>
                <a:gd name="T11" fmla="*/ 21600 w 21600"/>
                <a:gd name="T12" fmla="*/ 25862 h 25862"/>
              </a:gdLst>
              <a:ahLst/>
              <a:cxnLst>
                <a:cxn ang="T6">
                  <a:pos x="T0" y="T1"/>
                </a:cxn>
                <a:cxn ang="T7">
                  <a:pos x="T2" y="T3"/>
                </a:cxn>
                <a:cxn ang="T8">
                  <a:pos x="T4" y="T5"/>
                </a:cxn>
              </a:cxnLst>
              <a:rect l="T9" t="T10" r="T11" b="T12"/>
              <a:pathLst>
                <a:path w="21600" h="25862" fill="none" extrusionOk="0">
                  <a:moveTo>
                    <a:pt x="13127" y="-1"/>
                  </a:moveTo>
                  <a:cubicBezTo>
                    <a:pt x="18467" y="4086"/>
                    <a:pt x="21600" y="10428"/>
                    <a:pt x="21600" y="17153"/>
                  </a:cubicBezTo>
                  <a:cubicBezTo>
                    <a:pt x="21600" y="20151"/>
                    <a:pt x="20975" y="23117"/>
                    <a:pt x="19766" y="25861"/>
                  </a:cubicBezTo>
                </a:path>
                <a:path w="21600" h="25862" stroke="0" extrusionOk="0">
                  <a:moveTo>
                    <a:pt x="13127" y="-1"/>
                  </a:moveTo>
                  <a:cubicBezTo>
                    <a:pt x="18467" y="4086"/>
                    <a:pt x="21600" y="10428"/>
                    <a:pt x="21600" y="17153"/>
                  </a:cubicBezTo>
                  <a:cubicBezTo>
                    <a:pt x="21600" y="20151"/>
                    <a:pt x="20975" y="23117"/>
                    <a:pt x="19766" y="25861"/>
                  </a:cubicBezTo>
                  <a:lnTo>
                    <a:pt x="0" y="17153"/>
                  </a:lnTo>
                  <a:lnTo>
                    <a:pt x="13127"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0553" name="Line 25"/>
          <p:cNvSpPr>
            <a:spLocks noChangeShapeType="1"/>
          </p:cNvSpPr>
          <p:nvPr/>
        </p:nvSpPr>
        <p:spPr bwMode="auto">
          <a:xfrm>
            <a:off x="1692275" y="3589338"/>
            <a:ext cx="1219200" cy="38100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2" name="Rectangle 4"/>
          <p:cNvSpPr>
            <a:spLocks noChangeArrowheads="1"/>
          </p:cNvSpPr>
          <p:nvPr/>
        </p:nvSpPr>
        <p:spPr bwMode="auto">
          <a:xfrm>
            <a:off x="560388" y="0"/>
            <a:ext cx="7772400" cy="533400"/>
          </a:xfrm>
          <a:prstGeom prst="rect">
            <a:avLst/>
          </a:prstGeom>
          <a:noFill/>
          <a:ln w="9525">
            <a:noFill/>
            <a:miter lim="800000"/>
            <a:headEnd/>
            <a:tailEnd/>
          </a:ln>
        </p:spPr>
        <p:txBody>
          <a:bodyPr anchor="ctr"/>
          <a:lstStyle/>
          <a:p>
            <a:pPr algn="ctr" eaLnBrk="1" hangingPunct="1">
              <a:defRPr/>
            </a:pPr>
            <a:r>
              <a:rPr lang="zh-CN" altLang="en-US" sz="3200" b="1" dirty="0">
                <a:effectLst>
                  <a:outerShdw blurRad="38100" dist="38100" dir="2700000" algn="tl">
                    <a:srgbClr val="000000">
                      <a:alpha val="43137"/>
                    </a:srgbClr>
                  </a:outerShdw>
                </a:effectLst>
                <a:latin typeface="黑体" pitchFamily="2" charset="-122"/>
                <a:ea typeface="黑体" pitchFamily="2" charset="-122"/>
              </a:rPr>
              <a:t>第</a:t>
            </a:r>
            <a:r>
              <a:rPr lang="en-US" altLang="zh-CN" sz="3200" b="1" dirty="0">
                <a:effectLst>
                  <a:outerShdw blurRad="38100" dist="38100" dir="2700000" algn="tl">
                    <a:srgbClr val="000000">
                      <a:alpha val="43137"/>
                    </a:srgbClr>
                  </a:outerShdw>
                </a:effectLst>
                <a:latin typeface="黑体" pitchFamily="2" charset="-122"/>
                <a:ea typeface="黑体" pitchFamily="2" charset="-122"/>
              </a:rPr>
              <a:t>7</a:t>
            </a:r>
            <a:r>
              <a:rPr lang="zh-CN" altLang="en-US" sz="3200" b="1" dirty="0">
                <a:effectLst>
                  <a:outerShdw blurRad="38100" dist="38100" dir="2700000" algn="tl">
                    <a:srgbClr val="000000">
                      <a:alpha val="43137"/>
                    </a:srgbClr>
                  </a:outerShdw>
                </a:effectLst>
                <a:latin typeface="黑体" pitchFamily="2" charset="-122"/>
                <a:ea typeface="黑体" pitchFamily="2" charset="-122"/>
              </a:rPr>
              <a:t>节  角动量定理  角动量守恒定律</a:t>
            </a:r>
          </a:p>
        </p:txBody>
      </p:sp>
      <p:sp>
        <p:nvSpPr>
          <p:cNvPr id="150533" name="Text Box 5"/>
          <p:cNvSpPr txBox="1">
            <a:spLocks noChangeArrowheads="1"/>
          </p:cNvSpPr>
          <p:nvPr/>
        </p:nvSpPr>
        <p:spPr bwMode="auto">
          <a:xfrm>
            <a:off x="231775" y="1350963"/>
            <a:ext cx="4876800" cy="519112"/>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黑体" pitchFamily="2" charset="-122"/>
              </a:rPr>
              <a:t>一、质点的角动量</a:t>
            </a:r>
          </a:p>
        </p:txBody>
      </p:sp>
      <p:sp>
        <p:nvSpPr>
          <p:cNvPr id="150534" name="Text Box 6"/>
          <p:cNvSpPr txBox="1">
            <a:spLocks noChangeArrowheads="1"/>
          </p:cNvSpPr>
          <p:nvPr/>
        </p:nvSpPr>
        <p:spPr bwMode="auto">
          <a:xfrm>
            <a:off x="2774950" y="2057400"/>
            <a:ext cx="2286000" cy="519113"/>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、定义：</a:t>
            </a:r>
          </a:p>
        </p:txBody>
      </p:sp>
      <p:grpSp>
        <p:nvGrpSpPr>
          <p:cNvPr id="3" name="Group 7"/>
          <p:cNvGrpSpPr>
            <a:grpSpLocks/>
          </p:cNvGrpSpPr>
          <p:nvPr/>
        </p:nvGrpSpPr>
        <p:grpSpPr bwMode="auto">
          <a:xfrm>
            <a:off x="1219200" y="3236913"/>
            <a:ext cx="1295400" cy="935037"/>
            <a:chOff x="768" y="1920"/>
            <a:chExt cx="816" cy="589"/>
          </a:xfrm>
        </p:grpSpPr>
        <p:graphicFrame>
          <p:nvGraphicFramePr>
            <p:cNvPr id="35877" name="Object 17"/>
            <p:cNvGraphicFramePr>
              <a:graphicFrameLocks noChangeAspect="1"/>
            </p:cNvGraphicFramePr>
            <p:nvPr/>
          </p:nvGraphicFramePr>
          <p:xfrm>
            <a:off x="1292" y="2296"/>
            <a:ext cx="272" cy="213"/>
          </p:xfrm>
          <a:graphic>
            <a:graphicData uri="http://schemas.openxmlformats.org/presentationml/2006/ole">
              <mc:AlternateContent xmlns:mc="http://schemas.openxmlformats.org/markup-compatibility/2006">
                <mc:Choice xmlns:v="urn:schemas-microsoft-com:vml" Requires="v">
                  <p:oleObj spid="_x0000_s36073" name="公式" r:id="rId6" imgW="101570" imgH="63540" progId="Equation.3">
                    <p:embed/>
                  </p:oleObj>
                </mc:Choice>
                <mc:Fallback>
                  <p:oleObj name="公式" r:id="rId6" imgW="101570" imgH="6354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 y="2296"/>
                          <a:ext cx="27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8" name="Freeform 9"/>
            <p:cNvSpPr>
              <a:spLocks/>
            </p:cNvSpPr>
            <p:nvPr/>
          </p:nvSpPr>
          <p:spPr bwMode="auto">
            <a:xfrm>
              <a:off x="768" y="1920"/>
              <a:ext cx="816" cy="528"/>
            </a:xfrm>
            <a:custGeom>
              <a:avLst/>
              <a:gdLst>
                <a:gd name="T0" fmla="*/ 816 w 816"/>
                <a:gd name="T1" fmla="*/ 0 h 672"/>
                <a:gd name="T2" fmla="*/ 672 w 816"/>
                <a:gd name="T3" fmla="*/ 2 h 672"/>
                <a:gd name="T4" fmla="*/ 0 w 816"/>
                <a:gd name="T5" fmla="*/ 2 h 672"/>
                <a:gd name="T6" fmla="*/ 0 60000 65536"/>
                <a:gd name="T7" fmla="*/ 0 60000 65536"/>
                <a:gd name="T8" fmla="*/ 0 60000 65536"/>
                <a:gd name="T9" fmla="*/ 0 w 816"/>
                <a:gd name="T10" fmla="*/ 0 h 672"/>
                <a:gd name="T11" fmla="*/ 816 w 816"/>
                <a:gd name="T12" fmla="*/ 672 h 672"/>
              </a:gdLst>
              <a:ahLst/>
              <a:cxnLst>
                <a:cxn ang="T6">
                  <a:pos x="T0" y="T1"/>
                </a:cxn>
                <a:cxn ang="T7">
                  <a:pos x="T2" y="T3"/>
                </a:cxn>
                <a:cxn ang="T8">
                  <a:pos x="T4" y="T5"/>
                </a:cxn>
              </a:cxnLst>
              <a:rect l="T9" t="T10" r="T11" b="T12"/>
              <a:pathLst>
                <a:path w="816" h="672">
                  <a:moveTo>
                    <a:pt x="816" y="0"/>
                  </a:moveTo>
                  <a:cubicBezTo>
                    <a:pt x="812" y="160"/>
                    <a:pt x="808" y="320"/>
                    <a:pt x="672" y="432"/>
                  </a:cubicBezTo>
                  <a:cubicBezTo>
                    <a:pt x="536" y="544"/>
                    <a:pt x="112" y="632"/>
                    <a:pt x="0" y="672"/>
                  </a:cubicBezTo>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9" name="Oval 10"/>
            <p:cNvSpPr>
              <a:spLocks noChangeArrowheads="1"/>
            </p:cNvSpPr>
            <p:nvPr/>
          </p:nvSpPr>
          <p:spPr bwMode="auto">
            <a:xfrm>
              <a:off x="1401" y="2233"/>
              <a:ext cx="68" cy="68"/>
            </a:xfrm>
            <a:prstGeom prst="ellipse">
              <a:avLst/>
            </a:prstGeom>
            <a:gradFill rotWithShape="1">
              <a:gsLst>
                <a:gs pos="0">
                  <a:srgbClr val="FF0000">
                    <a:alpha val="75000"/>
                  </a:srgbClr>
                </a:gs>
                <a:gs pos="100000">
                  <a:srgbClr val="760000"/>
                </a:gs>
              </a:gsLst>
              <a:path path="shape">
                <a:fillToRect l="50000" t="50000" r="50000" b="50000"/>
              </a:path>
            </a:gra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 name="Group 11"/>
          <p:cNvGrpSpPr>
            <a:grpSpLocks/>
          </p:cNvGrpSpPr>
          <p:nvPr/>
        </p:nvGrpSpPr>
        <p:grpSpPr bwMode="auto">
          <a:xfrm>
            <a:off x="2286000" y="2825750"/>
            <a:ext cx="776288" cy="944563"/>
            <a:chOff x="1440" y="1661"/>
            <a:chExt cx="489" cy="595"/>
          </a:xfrm>
        </p:grpSpPr>
        <p:graphicFrame>
          <p:nvGraphicFramePr>
            <p:cNvPr id="35875" name="Object 16"/>
            <p:cNvGraphicFramePr>
              <a:graphicFrameLocks noChangeAspect="1"/>
            </p:cNvGraphicFramePr>
            <p:nvPr/>
          </p:nvGraphicFramePr>
          <p:xfrm>
            <a:off x="1655" y="1661"/>
            <a:ext cx="274" cy="363"/>
          </p:xfrm>
          <a:graphic>
            <a:graphicData uri="http://schemas.openxmlformats.org/presentationml/2006/ole">
              <mc:AlternateContent xmlns:mc="http://schemas.openxmlformats.org/markup-compatibility/2006">
                <mc:Choice xmlns:v="urn:schemas-microsoft-com:vml" Requires="v">
                  <p:oleObj spid="_x0000_s36074" name="公式" r:id="rId8" imgW="50785" imgH="101520" progId="Equation.3">
                    <p:embed/>
                  </p:oleObj>
                </mc:Choice>
                <mc:Fallback>
                  <p:oleObj name="公式" r:id="rId8" imgW="50785" imgH="10152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 y="1661"/>
                          <a:ext cx="27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6" name="Line 13"/>
            <p:cNvSpPr>
              <a:spLocks noChangeShapeType="1"/>
            </p:cNvSpPr>
            <p:nvPr/>
          </p:nvSpPr>
          <p:spPr bwMode="auto">
            <a:xfrm flipV="1">
              <a:off x="1440" y="1920"/>
              <a:ext cx="480" cy="336"/>
            </a:xfrm>
            <a:prstGeom prst="line">
              <a:avLst/>
            </a:prstGeom>
            <a:noFill/>
            <a:ln w="317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14"/>
          <p:cNvGrpSpPr>
            <a:grpSpLocks/>
          </p:cNvGrpSpPr>
          <p:nvPr/>
        </p:nvGrpSpPr>
        <p:grpSpPr bwMode="auto">
          <a:xfrm>
            <a:off x="1143000" y="3389313"/>
            <a:ext cx="474663" cy="457200"/>
            <a:chOff x="720" y="2016"/>
            <a:chExt cx="299" cy="288"/>
          </a:xfrm>
        </p:grpSpPr>
        <p:sp>
          <p:nvSpPr>
            <p:cNvPr id="35872" name="Line 15"/>
            <p:cNvSpPr>
              <a:spLocks noChangeShapeType="1"/>
            </p:cNvSpPr>
            <p:nvPr/>
          </p:nvSpPr>
          <p:spPr bwMode="auto">
            <a:xfrm>
              <a:off x="960" y="211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3" name="Text Box 16"/>
            <p:cNvSpPr txBox="1">
              <a:spLocks noChangeArrowheads="1"/>
            </p:cNvSpPr>
            <p:nvPr/>
          </p:nvSpPr>
          <p:spPr bwMode="auto">
            <a:xfrm>
              <a:off x="720"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O</a:t>
              </a:r>
            </a:p>
          </p:txBody>
        </p:sp>
        <p:graphicFrame>
          <p:nvGraphicFramePr>
            <p:cNvPr id="35874" name="Object 15"/>
            <p:cNvGraphicFramePr>
              <a:graphicFrameLocks noChangeAspect="1"/>
            </p:cNvGraphicFramePr>
            <p:nvPr/>
          </p:nvGraphicFramePr>
          <p:xfrm>
            <a:off x="885" y="2040"/>
            <a:ext cx="134" cy="133"/>
          </p:xfrm>
          <a:graphic>
            <a:graphicData uri="http://schemas.openxmlformats.org/presentationml/2006/ole">
              <mc:AlternateContent xmlns:mc="http://schemas.openxmlformats.org/markup-compatibility/2006">
                <mc:Choice xmlns:v="urn:schemas-microsoft-com:vml" Requires="v">
                  <p:oleObj spid="_x0000_s36075" name="Equation" r:id="rId10" imgW="38179" imgH="38160" progId="Equation.3">
                    <p:embed/>
                  </p:oleObj>
                </mc:Choice>
                <mc:Fallback>
                  <p:oleObj name="Equation" r:id="rId10" imgW="38179" imgH="3816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5" y="2040"/>
                          <a:ext cx="13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8"/>
          <p:cNvGrpSpPr>
            <a:grpSpLocks/>
          </p:cNvGrpSpPr>
          <p:nvPr/>
        </p:nvGrpSpPr>
        <p:grpSpPr bwMode="auto">
          <a:xfrm>
            <a:off x="1524000" y="3228975"/>
            <a:ext cx="762000" cy="541338"/>
            <a:chOff x="960" y="1915"/>
            <a:chExt cx="480" cy="341"/>
          </a:xfrm>
        </p:grpSpPr>
        <p:graphicFrame>
          <p:nvGraphicFramePr>
            <p:cNvPr id="35870" name="Object 14"/>
            <p:cNvGraphicFramePr>
              <a:graphicFrameLocks noChangeAspect="1"/>
            </p:cNvGraphicFramePr>
            <p:nvPr/>
          </p:nvGraphicFramePr>
          <p:xfrm>
            <a:off x="1165" y="1915"/>
            <a:ext cx="225" cy="292"/>
          </p:xfrm>
          <a:graphic>
            <a:graphicData uri="http://schemas.openxmlformats.org/presentationml/2006/ole">
              <mc:AlternateContent xmlns:mc="http://schemas.openxmlformats.org/markup-compatibility/2006">
                <mc:Choice xmlns:v="urn:schemas-microsoft-com:vml" Requires="v">
                  <p:oleObj spid="_x0000_s36076" name="公式" r:id="rId12" imgW="50785" imgH="82620" progId="Equation.3">
                    <p:embed/>
                  </p:oleObj>
                </mc:Choice>
                <mc:Fallback>
                  <p:oleObj name="公式" r:id="rId12" imgW="50785" imgH="8262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5" y="1915"/>
                          <a:ext cx="22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1" name="Line 20"/>
            <p:cNvSpPr>
              <a:spLocks noChangeShapeType="1"/>
            </p:cNvSpPr>
            <p:nvPr/>
          </p:nvSpPr>
          <p:spPr bwMode="auto">
            <a:xfrm>
              <a:off x="960" y="2112"/>
              <a:ext cx="480" cy="144"/>
            </a:xfrm>
            <a:prstGeom prst="line">
              <a:avLst/>
            </a:prstGeom>
            <a:noFill/>
            <a:ln w="31750">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0549" name="Text Box 21"/>
          <p:cNvSpPr txBox="1">
            <a:spLocks noChangeArrowheads="1"/>
          </p:cNvSpPr>
          <p:nvPr/>
        </p:nvSpPr>
        <p:spPr bwMode="auto">
          <a:xfrm>
            <a:off x="4648200" y="2060575"/>
            <a:ext cx="449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质点对定点</a:t>
            </a:r>
            <a:r>
              <a:rPr kumimoji="1" lang="en-US" altLang="zh-CN" sz="2800" b="1" i="1">
                <a:latin typeface="Times New Roman" panose="02020603050405020304" pitchFamily="18" charset="0"/>
              </a:rPr>
              <a:t>O</a:t>
            </a:r>
            <a:r>
              <a:rPr kumimoji="1" lang="zh-CN" altLang="en-US" sz="2800" b="1">
                <a:latin typeface="Times New Roman" panose="02020603050405020304" pitchFamily="18" charset="0"/>
              </a:rPr>
              <a:t>的角动量：</a:t>
            </a:r>
          </a:p>
        </p:txBody>
      </p:sp>
      <p:graphicFrame>
        <p:nvGraphicFramePr>
          <p:cNvPr id="150550" name="Object 2"/>
          <p:cNvGraphicFramePr>
            <a:graphicFrameLocks noChangeAspect="1"/>
          </p:cNvGraphicFramePr>
          <p:nvPr/>
        </p:nvGraphicFramePr>
        <p:xfrm>
          <a:off x="4197350" y="2646363"/>
          <a:ext cx="3095625" cy="658812"/>
        </p:xfrm>
        <a:graphic>
          <a:graphicData uri="http://schemas.openxmlformats.org/presentationml/2006/ole">
            <mc:AlternateContent xmlns:mc="http://schemas.openxmlformats.org/markup-compatibility/2006">
              <mc:Choice xmlns:v="urn:schemas-microsoft-com:vml" Requires="v">
                <p:oleObj spid="_x0000_s36077" name="公式" r:id="rId14" imgW="1060362" imgH="165060" progId="Equation.3">
                  <p:embed/>
                </p:oleObj>
              </mc:Choice>
              <mc:Fallback>
                <p:oleObj name="公式" r:id="rId14" imgW="1060362" imgH="165060"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7350" y="2646363"/>
                        <a:ext cx="3095625"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51" name="Text Box 23"/>
          <p:cNvSpPr txBox="1">
            <a:spLocks noChangeArrowheads="1"/>
          </p:cNvSpPr>
          <p:nvPr/>
        </p:nvSpPr>
        <p:spPr bwMode="auto">
          <a:xfrm>
            <a:off x="7573963" y="2789238"/>
            <a:ext cx="13811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None/>
            </a:pPr>
            <a:r>
              <a:rPr kumimoji="1" lang="zh-CN" altLang="en-US" sz="2800" b="1">
                <a:solidFill>
                  <a:srgbClr val="0000FF"/>
                </a:solidFill>
                <a:latin typeface="Times New Roman" panose="02020603050405020304" pitchFamily="18" charset="0"/>
                <a:ea typeface="黑体" panose="02010609060101010101" pitchFamily="49" charset="-122"/>
              </a:rPr>
              <a:t>矢量</a:t>
            </a:r>
            <a:endParaRPr kumimoji="1" lang="zh-CN" altLang="en-US" sz="2800" b="1">
              <a:latin typeface="Times New Roman" panose="02020603050405020304" pitchFamily="18" charset="0"/>
            </a:endParaRPr>
          </a:p>
        </p:txBody>
      </p:sp>
      <p:sp>
        <p:nvSpPr>
          <p:cNvPr id="150552" name="Text Box 24"/>
          <p:cNvSpPr txBox="1">
            <a:spLocks noChangeArrowheads="1"/>
          </p:cNvSpPr>
          <p:nvPr/>
        </p:nvSpPr>
        <p:spPr bwMode="auto">
          <a:xfrm>
            <a:off x="4462463" y="342265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大小：</a:t>
            </a:r>
          </a:p>
        </p:txBody>
      </p:sp>
      <p:graphicFrame>
        <p:nvGraphicFramePr>
          <p:cNvPr id="150557" name="Object 3"/>
          <p:cNvGraphicFramePr>
            <a:graphicFrameLocks noChangeAspect="1"/>
          </p:cNvGraphicFramePr>
          <p:nvPr/>
        </p:nvGraphicFramePr>
        <p:xfrm>
          <a:off x="5689600" y="3432175"/>
          <a:ext cx="1917700" cy="557213"/>
        </p:xfrm>
        <a:graphic>
          <a:graphicData uri="http://schemas.openxmlformats.org/presentationml/2006/ole">
            <mc:AlternateContent xmlns:mc="http://schemas.openxmlformats.org/markup-compatibility/2006">
              <mc:Choice xmlns:v="urn:schemas-microsoft-com:vml" Requires="v">
                <p:oleObj spid="_x0000_s36078" name="公式" r:id="rId16" imgW="615903" imgH="127080" progId="Equation.3">
                  <p:embed/>
                </p:oleObj>
              </mc:Choice>
              <mc:Fallback>
                <p:oleObj name="公式" r:id="rId16" imgW="615903" imgH="127080" progId="Equation.3">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89600" y="3432175"/>
                        <a:ext cx="19177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58" name="Text Box 30"/>
          <p:cNvSpPr txBox="1">
            <a:spLocks noChangeArrowheads="1"/>
          </p:cNvSpPr>
          <p:nvPr/>
        </p:nvSpPr>
        <p:spPr bwMode="auto">
          <a:xfrm>
            <a:off x="280988" y="46228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方向：</a:t>
            </a:r>
          </a:p>
        </p:txBody>
      </p:sp>
      <p:grpSp>
        <p:nvGrpSpPr>
          <p:cNvPr id="7" name="Group 32"/>
          <p:cNvGrpSpPr>
            <a:grpSpLocks/>
          </p:cNvGrpSpPr>
          <p:nvPr/>
        </p:nvGrpSpPr>
        <p:grpSpPr bwMode="auto">
          <a:xfrm>
            <a:off x="1042988" y="2033588"/>
            <a:ext cx="477837" cy="1482725"/>
            <a:chOff x="657" y="1162"/>
            <a:chExt cx="301" cy="934"/>
          </a:xfrm>
        </p:grpSpPr>
        <p:graphicFrame>
          <p:nvGraphicFramePr>
            <p:cNvPr id="35868" name="Object 13"/>
            <p:cNvGraphicFramePr>
              <a:graphicFrameLocks noChangeAspect="1"/>
            </p:cNvGraphicFramePr>
            <p:nvPr/>
          </p:nvGraphicFramePr>
          <p:xfrm>
            <a:off x="657" y="1162"/>
            <a:ext cx="301" cy="378"/>
          </p:xfrm>
          <a:graphic>
            <a:graphicData uri="http://schemas.openxmlformats.org/presentationml/2006/ole">
              <mc:AlternateContent xmlns:mc="http://schemas.openxmlformats.org/markup-compatibility/2006">
                <mc:Choice xmlns:v="urn:schemas-microsoft-com:vml" Requires="v">
                  <p:oleObj spid="_x0000_s36079" name="公式" r:id="rId18" imgW="76177" imgH="114300" progId="Equation.3">
                    <p:embed/>
                  </p:oleObj>
                </mc:Choice>
                <mc:Fallback>
                  <p:oleObj name="公式" r:id="rId18" imgW="76177" imgH="114300" progId="Equation.3">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7" y="1162"/>
                          <a:ext cx="301"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9" name="Line 34"/>
            <p:cNvSpPr>
              <a:spLocks noChangeShapeType="1"/>
            </p:cNvSpPr>
            <p:nvPr/>
          </p:nvSpPr>
          <p:spPr bwMode="auto">
            <a:xfrm flipV="1">
              <a:off x="948" y="1234"/>
              <a:ext cx="0" cy="862"/>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43"/>
          <p:cNvGrpSpPr>
            <a:grpSpLocks/>
          </p:cNvGrpSpPr>
          <p:nvPr/>
        </p:nvGrpSpPr>
        <p:grpSpPr bwMode="auto">
          <a:xfrm>
            <a:off x="1357313" y="4637088"/>
            <a:ext cx="7550150" cy="1044575"/>
            <a:chOff x="-108" y="3079"/>
            <a:chExt cx="4756" cy="658"/>
          </a:xfrm>
        </p:grpSpPr>
        <p:sp>
          <p:nvSpPr>
            <p:cNvPr id="35865" name="Text Box 36"/>
            <p:cNvSpPr txBox="1">
              <a:spLocks noChangeArrowheads="1"/>
            </p:cNvSpPr>
            <p:nvPr/>
          </p:nvSpPr>
          <p:spPr bwMode="auto">
            <a:xfrm>
              <a:off x="-108" y="3087"/>
              <a:ext cx="4756"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垂直于    和    所决定的平面，指向用右手螺旋法则确定。</a:t>
              </a:r>
            </a:p>
          </p:txBody>
        </p:sp>
        <p:graphicFrame>
          <p:nvGraphicFramePr>
            <p:cNvPr id="35866" name="Object 11"/>
            <p:cNvGraphicFramePr>
              <a:graphicFrameLocks noChangeAspect="1"/>
            </p:cNvGraphicFramePr>
            <p:nvPr/>
          </p:nvGraphicFramePr>
          <p:xfrm>
            <a:off x="637" y="3082"/>
            <a:ext cx="225" cy="292"/>
          </p:xfrm>
          <a:graphic>
            <a:graphicData uri="http://schemas.openxmlformats.org/presentationml/2006/ole">
              <mc:AlternateContent xmlns:mc="http://schemas.openxmlformats.org/markup-compatibility/2006">
                <mc:Choice xmlns:v="urn:schemas-microsoft-com:vml" Requires="v">
                  <p:oleObj spid="_x0000_s36080" name="公式" r:id="rId20" imgW="50785" imgH="82620" progId="Equation.3">
                    <p:embed/>
                  </p:oleObj>
                </mc:Choice>
                <mc:Fallback>
                  <p:oleObj name="公式" r:id="rId20" imgW="50785" imgH="8262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7" y="3082"/>
                          <a:ext cx="22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7" name="Object 12"/>
            <p:cNvGraphicFramePr>
              <a:graphicFrameLocks noChangeAspect="1"/>
            </p:cNvGraphicFramePr>
            <p:nvPr/>
          </p:nvGraphicFramePr>
          <p:xfrm>
            <a:off x="1045" y="3079"/>
            <a:ext cx="284" cy="309"/>
          </p:xfrm>
          <a:graphic>
            <a:graphicData uri="http://schemas.openxmlformats.org/presentationml/2006/ole">
              <mc:AlternateContent xmlns:mc="http://schemas.openxmlformats.org/markup-compatibility/2006">
                <mc:Choice xmlns:v="urn:schemas-microsoft-com:vml" Requires="v">
                  <p:oleObj spid="_x0000_s36081" name="公式" r:id="rId22" imgW="76177" imgH="127080" progId="Equation.3">
                    <p:embed/>
                  </p:oleObj>
                </mc:Choice>
                <mc:Fallback>
                  <p:oleObj name="公式" r:id="rId22" imgW="76177" imgH="127080"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5" y="3079"/>
                          <a:ext cx="284"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0567" name="Text Box 39"/>
          <p:cNvSpPr txBox="1">
            <a:spLocks noChangeArrowheads="1"/>
          </p:cNvSpPr>
          <p:nvPr/>
        </p:nvSpPr>
        <p:spPr bwMode="auto">
          <a:xfrm>
            <a:off x="93663" y="5832475"/>
            <a:ext cx="8899525" cy="522288"/>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accent2"/>
              </a:buClr>
              <a:buSzPct val="8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黑体" panose="02010609060101010101" pitchFamily="49" charset="-122"/>
              </a:rPr>
              <a:t> 说一个角动量时，必须指明是对哪个固定点而言的。</a:t>
            </a:r>
            <a:endParaRPr kumimoji="1" lang="zh-CN" altLang="en-US" sz="2800" b="1">
              <a:latin typeface="Times New Roman" panose="02020603050405020304" pitchFamily="18" charset="0"/>
              <a:ea typeface="黑体" panose="02010609060101010101" pitchFamily="49" charset="-122"/>
            </a:endParaRPr>
          </a:p>
        </p:txBody>
      </p:sp>
      <p:sp>
        <p:nvSpPr>
          <p:cNvPr id="150570" name="Text Box 42"/>
          <p:cNvSpPr txBox="1">
            <a:spLocks noChangeArrowheads="1"/>
          </p:cNvSpPr>
          <p:nvPr/>
        </p:nvSpPr>
        <p:spPr bwMode="auto">
          <a:xfrm>
            <a:off x="3608388" y="1374775"/>
            <a:ext cx="5535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描写质点</a:t>
            </a:r>
            <a:r>
              <a:rPr kumimoji="1" lang="zh-CN" altLang="en-US" sz="2800" b="1">
                <a:solidFill>
                  <a:srgbClr val="0000FF"/>
                </a:solidFill>
                <a:latin typeface="Times New Roman" panose="02020603050405020304" pitchFamily="18" charset="0"/>
                <a:ea typeface="黑体" panose="02010609060101010101" pitchFamily="49" charset="-122"/>
              </a:rPr>
              <a:t>转动状态</a:t>
            </a:r>
            <a:r>
              <a:rPr kumimoji="1" lang="zh-CN" altLang="en-US" sz="2800" b="1">
                <a:latin typeface="Times New Roman" panose="02020603050405020304" pitchFamily="18" charset="0"/>
              </a:rPr>
              <a:t>的物理量。</a:t>
            </a:r>
          </a:p>
        </p:txBody>
      </p:sp>
      <p:sp>
        <p:nvSpPr>
          <p:cNvPr id="150572" name="Text Box 44"/>
          <p:cNvSpPr txBox="1">
            <a:spLocks noChangeArrowheads="1"/>
          </p:cNvSpPr>
          <p:nvPr/>
        </p:nvSpPr>
        <p:spPr bwMode="auto">
          <a:xfrm>
            <a:off x="4446588" y="3978275"/>
            <a:ext cx="421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Tx/>
              <a:buNone/>
            </a:pPr>
            <a:r>
              <a:rPr kumimoji="1" lang="zh-CN" altLang="en-US" sz="2800" b="1">
                <a:solidFill>
                  <a:srgbClr val="0000FF"/>
                </a:solidFill>
                <a:latin typeface="Times New Roman" panose="02020603050405020304" pitchFamily="18" charset="0"/>
                <a:ea typeface="黑体" panose="02010609060101010101" pitchFamily="49" charset="-122"/>
              </a:rPr>
              <a:t>单位：  </a:t>
            </a:r>
            <a:r>
              <a:rPr kumimoji="1" lang="en-US" altLang="zh-CN" sz="2800" b="1">
                <a:latin typeface="Times New Roman" panose="02020603050405020304" pitchFamily="18" charset="0"/>
              </a:rPr>
              <a:t>kg·m</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/s </a:t>
            </a:r>
            <a:r>
              <a:rPr kumimoji="1" lang="zh-CN" altLang="en-US" sz="2800" b="1">
                <a:latin typeface="Times New Roman" panose="02020603050405020304" pitchFamily="18" charset="0"/>
              </a:rPr>
              <a:t>或 </a:t>
            </a:r>
            <a:r>
              <a:rPr kumimoji="1" lang="en-US" altLang="zh-CN" sz="2800" b="1">
                <a:latin typeface="Times New Roman" panose="02020603050405020304" pitchFamily="18" charset="0"/>
              </a:rPr>
              <a:t>J·s</a:t>
            </a:r>
          </a:p>
        </p:txBody>
      </p:sp>
      <p:sp>
        <p:nvSpPr>
          <p:cNvPr id="66" name="Rectangle 63"/>
          <p:cNvSpPr>
            <a:spLocks noChangeArrowheads="1"/>
          </p:cNvSpPr>
          <p:nvPr/>
        </p:nvSpPr>
        <p:spPr bwMode="auto">
          <a:xfrm>
            <a:off x="509588" y="466725"/>
            <a:ext cx="81772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solidFill>
                  <a:srgbClr val="0000FF"/>
                </a:solidFill>
              </a:rPr>
              <a:t>Angular Momentum</a:t>
            </a:r>
            <a:r>
              <a:rPr lang="en-US" altLang="zh-CN" sz="2400" b="1">
                <a:solidFill>
                  <a:srgbClr val="0000FF"/>
                </a:solidFill>
                <a:ea typeface="隶书" panose="02010509060101010101" pitchFamily="49" charset="-122"/>
              </a:rPr>
              <a:t> Theorem </a:t>
            </a:r>
          </a:p>
          <a:p>
            <a:pPr algn="ctr" eaLnBrk="1" hangingPunct="1">
              <a:spcBef>
                <a:spcPct val="0"/>
              </a:spcBef>
              <a:buFontTx/>
              <a:buNone/>
            </a:pPr>
            <a:r>
              <a:rPr lang="en-US" altLang="zh-CN" sz="2400" b="1">
                <a:solidFill>
                  <a:srgbClr val="0000FF"/>
                </a:solidFill>
              </a:rPr>
              <a:t>&amp;</a:t>
            </a:r>
            <a:r>
              <a:rPr lang="en-US" altLang="zh-CN" sz="2400" b="1">
                <a:solidFill>
                  <a:srgbClr val="0000FF"/>
                </a:solidFill>
                <a:ea typeface="隶书" panose="02010509060101010101" pitchFamily="49" charset="-122"/>
              </a:rPr>
              <a:t> </a:t>
            </a:r>
            <a:r>
              <a:rPr lang="en-US" altLang="zh-CN" sz="2400" b="1">
                <a:solidFill>
                  <a:srgbClr val="0000FF"/>
                </a:solidFill>
              </a:rPr>
              <a:t>Conservation of Angular Momentum</a:t>
            </a:r>
            <a:endParaRPr lang="en-US" altLang="zh-CN" sz="2400" b="1">
              <a:solidFill>
                <a:srgbClr val="0000FF"/>
              </a:solidFill>
              <a:ea typeface="隶书" panose="020105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0532"/>
                                        </p:tgtEl>
                                        <p:attrNameLst>
                                          <p:attrName>style.visibility</p:attrName>
                                        </p:attrNameLst>
                                      </p:cBhvr>
                                      <p:to>
                                        <p:strVal val="visible"/>
                                      </p:to>
                                    </p:set>
                                    <p:anim calcmode="lin" valueType="num">
                                      <p:cBhvr>
                                        <p:cTn id="7" dur="500" fill="hold"/>
                                        <p:tgtEl>
                                          <p:spTgt spid="150532"/>
                                        </p:tgtEl>
                                        <p:attrNameLst>
                                          <p:attrName>ppt_w</p:attrName>
                                        </p:attrNameLst>
                                      </p:cBhvr>
                                      <p:tavLst>
                                        <p:tav tm="0">
                                          <p:val>
                                            <p:fltVal val="0"/>
                                          </p:val>
                                        </p:tav>
                                        <p:tav tm="100000">
                                          <p:val>
                                            <p:strVal val="#ppt_w"/>
                                          </p:val>
                                        </p:tav>
                                      </p:tavLst>
                                    </p:anim>
                                    <p:anim calcmode="lin" valueType="num">
                                      <p:cBhvr>
                                        <p:cTn id="8" dur="500" fill="hold"/>
                                        <p:tgtEl>
                                          <p:spTgt spid="15053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blinds(horizontal)">
                                      <p:cBhvr>
                                        <p:cTn id="12" dur="500"/>
                                        <p:tgtEl>
                                          <p:spTgt spid="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533"/>
                                        </p:tgtEl>
                                        <p:attrNameLst>
                                          <p:attrName>style.visibility</p:attrName>
                                        </p:attrNameLst>
                                      </p:cBhvr>
                                      <p:to>
                                        <p:strVal val="visible"/>
                                      </p:to>
                                    </p:set>
                                    <p:animEffect transition="in" filter="blinds(horizontal)">
                                      <p:cBhvr>
                                        <p:cTn id="17" dur="500"/>
                                        <p:tgtEl>
                                          <p:spTgt spid="150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570"/>
                                        </p:tgtEl>
                                        <p:attrNameLst>
                                          <p:attrName>style.visibility</p:attrName>
                                        </p:attrNameLst>
                                      </p:cBhvr>
                                      <p:to>
                                        <p:strVal val="visible"/>
                                      </p:to>
                                    </p:set>
                                    <p:animEffect transition="in" filter="blinds(horizontal)">
                                      <p:cBhvr>
                                        <p:cTn id="22" dur="500"/>
                                        <p:tgtEl>
                                          <p:spTgt spid="1505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0534"/>
                                        </p:tgtEl>
                                        <p:attrNameLst>
                                          <p:attrName>style.visibility</p:attrName>
                                        </p:attrNameLst>
                                      </p:cBhvr>
                                      <p:to>
                                        <p:strVal val="visible"/>
                                      </p:to>
                                    </p:set>
                                    <p:animEffect transition="in" filter="box(in)">
                                      <p:cBhvr>
                                        <p:cTn id="27" dur="500"/>
                                        <p:tgtEl>
                                          <p:spTgt spid="1505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50549"/>
                                        </p:tgtEl>
                                        <p:attrNameLst>
                                          <p:attrName>style.visibility</p:attrName>
                                        </p:attrNameLst>
                                      </p:cBhvr>
                                      <p:to>
                                        <p:strVal val="visible"/>
                                      </p:to>
                                    </p:set>
                                    <p:animEffect transition="in" filter="checkerboard(across)">
                                      <p:cBhvr>
                                        <p:cTn id="52" dur="500"/>
                                        <p:tgtEl>
                                          <p:spTgt spid="1505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50550"/>
                                        </p:tgtEl>
                                        <p:attrNameLst>
                                          <p:attrName>style.visibility</p:attrName>
                                        </p:attrNameLst>
                                      </p:cBhvr>
                                      <p:to>
                                        <p:strVal val="visible"/>
                                      </p:to>
                                    </p:set>
                                    <p:animEffect transition="in" filter="dissolve">
                                      <p:cBhvr>
                                        <p:cTn id="57" dur="500"/>
                                        <p:tgtEl>
                                          <p:spTgt spid="1505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0551"/>
                                        </p:tgtEl>
                                        <p:attrNameLst>
                                          <p:attrName>style.visibility</p:attrName>
                                        </p:attrNameLst>
                                      </p:cBhvr>
                                      <p:to>
                                        <p:strVal val="visible"/>
                                      </p:to>
                                    </p:set>
                                    <p:animEffect transition="in" filter="box(in)">
                                      <p:cBhvr>
                                        <p:cTn id="62" dur="500"/>
                                        <p:tgtEl>
                                          <p:spTgt spid="1505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150552"/>
                                        </p:tgtEl>
                                        <p:attrNameLst>
                                          <p:attrName>style.visibility</p:attrName>
                                        </p:attrNameLst>
                                      </p:cBhvr>
                                      <p:to>
                                        <p:strVal val="visible"/>
                                      </p:to>
                                    </p:set>
                                    <p:anim calcmode="lin" valueType="num">
                                      <p:cBhvr>
                                        <p:cTn id="67" dur="500" fill="hold"/>
                                        <p:tgtEl>
                                          <p:spTgt spid="150552"/>
                                        </p:tgtEl>
                                        <p:attrNameLst>
                                          <p:attrName>ppt_w</p:attrName>
                                        </p:attrNameLst>
                                      </p:cBhvr>
                                      <p:tavLst>
                                        <p:tav tm="0">
                                          <p:val>
                                            <p:fltVal val="0"/>
                                          </p:val>
                                        </p:tav>
                                        <p:tav tm="100000">
                                          <p:val>
                                            <p:strVal val="#ppt_w"/>
                                          </p:val>
                                        </p:tav>
                                      </p:tavLst>
                                    </p:anim>
                                    <p:anim calcmode="lin" valueType="num">
                                      <p:cBhvr>
                                        <p:cTn id="68" dur="500" fill="hold"/>
                                        <p:tgtEl>
                                          <p:spTgt spid="150552"/>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0553"/>
                                        </p:tgtEl>
                                        <p:attrNameLst>
                                          <p:attrName>style.visibility</p:attrName>
                                        </p:attrNameLst>
                                      </p:cBhvr>
                                      <p:to>
                                        <p:strVal val="visible"/>
                                      </p:to>
                                    </p:set>
                                    <p:animEffect transition="in" filter="wipe(left)">
                                      <p:cBhvr>
                                        <p:cTn id="73" dur="1000"/>
                                        <p:tgtEl>
                                          <p:spTgt spid="150553"/>
                                        </p:tgtEl>
                                      </p:cBhvr>
                                    </p:animEffect>
                                  </p:childTnLst>
                                </p:cTn>
                              </p:par>
                            </p:childTnLst>
                          </p:cTn>
                        </p:par>
                        <p:par>
                          <p:cTn id="74" fill="hold" nodeType="afterGroup">
                            <p:stCondLst>
                              <p:cond delay="1000"/>
                            </p:stCondLst>
                            <p:childTnLst>
                              <p:par>
                                <p:cTn id="75" presetID="3" presetClass="entr" presetSubtype="10"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150557"/>
                                        </p:tgtEl>
                                        <p:attrNameLst>
                                          <p:attrName>style.visibility</p:attrName>
                                        </p:attrNameLst>
                                      </p:cBhvr>
                                      <p:to>
                                        <p:strVal val="visible"/>
                                      </p:to>
                                    </p:set>
                                    <p:animEffect transition="in" filter="box(in)">
                                      <p:cBhvr>
                                        <p:cTn id="82" dur="500"/>
                                        <p:tgtEl>
                                          <p:spTgt spid="15055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grpId="0" nodeType="clickEffect">
                                  <p:stCondLst>
                                    <p:cond delay="0"/>
                                  </p:stCondLst>
                                  <p:childTnLst>
                                    <p:set>
                                      <p:cBhvr>
                                        <p:cTn id="86" dur="1" fill="hold">
                                          <p:stCondLst>
                                            <p:cond delay="0"/>
                                          </p:stCondLst>
                                        </p:cTn>
                                        <p:tgtEl>
                                          <p:spTgt spid="150572"/>
                                        </p:tgtEl>
                                        <p:attrNameLst>
                                          <p:attrName>style.visibility</p:attrName>
                                        </p:attrNameLst>
                                      </p:cBhvr>
                                      <p:to>
                                        <p:strVal val="visible"/>
                                      </p:to>
                                    </p:set>
                                    <p:animEffect transition="in" filter="barn(outHorizontal)">
                                      <p:cBhvr>
                                        <p:cTn id="87" dur="500"/>
                                        <p:tgtEl>
                                          <p:spTgt spid="15057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16" fill="hold" grpId="0" nodeType="clickEffect">
                                  <p:stCondLst>
                                    <p:cond delay="0"/>
                                  </p:stCondLst>
                                  <p:childTnLst>
                                    <p:set>
                                      <p:cBhvr>
                                        <p:cTn id="91" dur="1" fill="hold">
                                          <p:stCondLst>
                                            <p:cond delay="0"/>
                                          </p:stCondLst>
                                        </p:cTn>
                                        <p:tgtEl>
                                          <p:spTgt spid="150558"/>
                                        </p:tgtEl>
                                        <p:attrNameLst>
                                          <p:attrName>style.visibility</p:attrName>
                                        </p:attrNameLst>
                                      </p:cBhvr>
                                      <p:to>
                                        <p:strVal val="visible"/>
                                      </p:to>
                                    </p:set>
                                    <p:anim calcmode="lin" valueType="num">
                                      <p:cBhvr>
                                        <p:cTn id="92" dur="500" fill="hold"/>
                                        <p:tgtEl>
                                          <p:spTgt spid="150558"/>
                                        </p:tgtEl>
                                        <p:attrNameLst>
                                          <p:attrName>ppt_w</p:attrName>
                                        </p:attrNameLst>
                                      </p:cBhvr>
                                      <p:tavLst>
                                        <p:tav tm="0">
                                          <p:val>
                                            <p:fltVal val="0"/>
                                          </p:val>
                                        </p:tav>
                                        <p:tav tm="100000">
                                          <p:val>
                                            <p:strVal val="#ppt_w"/>
                                          </p:val>
                                        </p:tav>
                                      </p:tavLst>
                                    </p:anim>
                                    <p:anim calcmode="lin" valueType="num">
                                      <p:cBhvr>
                                        <p:cTn id="93" dur="500" fill="hold"/>
                                        <p:tgtEl>
                                          <p:spTgt spid="150558"/>
                                        </p:tgtEl>
                                        <p:attrNameLst>
                                          <p:attrName>ppt_h</p:attrName>
                                        </p:attrNameLst>
                                      </p:cBhvr>
                                      <p:tavLst>
                                        <p:tav tm="0">
                                          <p:val>
                                            <p:fltVal val="0"/>
                                          </p:val>
                                        </p:tav>
                                        <p:tav tm="100000">
                                          <p:val>
                                            <p:strVal val="#ppt_h"/>
                                          </p:val>
                                        </p:tav>
                                      </p:tavLst>
                                    </p:anim>
                                  </p:childTnLst>
                                </p:cTn>
                              </p:par>
                            </p:childTnLst>
                          </p:cTn>
                        </p:par>
                        <p:par>
                          <p:cTn id="94" fill="hold" nodeType="afterGroup">
                            <p:stCondLst>
                              <p:cond delay="500"/>
                            </p:stCondLst>
                            <p:childTnLst>
                              <p:par>
                                <p:cTn id="95" presetID="3" presetClass="entr" presetSubtype="10" fill="hold" nodeType="after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blinds(horizontal)">
                                      <p:cBhvr>
                                        <p:cTn id="97" dur="500"/>
                                        <p:tgtEl>
                                          <p:spTgt spid="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50559"/>
                                        </p:tgtEl>
                                        <p:attrNameLst>
                                          <p:attrName>style.visibility</p:attrName>
                                        </p:attrNameLst>
                                      </p:cBhvr>
                                      <p:to>
                                        <p:strVal val="visible"/>
                                      </p:to>
                                    </p:set>
                                    <p:animEffect transition="in" filter="wipe(down)">
                                      <p:cBhvr>
                                        <p:cTn id="102" dur="1000"/>
                                        <p:tgtEl>
                                          <p:spTgt spid="15055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wipe(down)">
                                      <p:cBhvr>
                                        <p:cTn id="107" dur="1000"/>
                                        <p:tgtEl>
                                          <p:spTgt spid="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50567"/>
                                        </p:tgtEl>
                                        <p:attrNameLst>
                                          <p:attrName>style.visibility</p:attrName>
                                        </p:attrNameLst>
                                      </p:cBhvr>
                                      <p:to>
                                        <p:strVal val="visible"/>
                                      </p:to>
                                    </p:set>
                                    <p:animEffect transition="in" filter="dissolve">
                                      <p:cBhvr>
                                        <p:cTn id="112" dur="500"/>
                                        <p:tgtEl>
                                          <p:spTgt spid="150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9" grpId="0" animBg="1"/>
      <p:bldP spid="150553" grpId="0" animBg="1"/>
      <p:bldP spid="150532" grpId="0" autoUpdateAnimBg="0"/>
      <p:bldP spid="150533" grpId="0" autoUpdateAnimBg="0"/>
      <p:bldP spid="150534" grpId="0" autoUpdateAnimBg="0"/>
      <p:bldP spid="150549" grpId="0" autoUpdateAnimBg="0"/>
      <p:bldP spid="150551" grpId="0" autoUpdateAnimBg="0"/>
      <p:bldP spid="150552" grpId="0" autoUpdateAnimBg="0"/>
      <p:bldP spid="150558" grpId="0" autoUpdateAnimBg="0"/>
      <p:bldP spid="150567" grpId="0" animBg="1" autoUpdateAnimBg="0"/>
      <p:bldP spid="150570" grpId="0" autoUpdateAnimBg="0"/>
      <p:bldP spid="150572" grpId="0" autoUpdateAnimBg="0"/>
      <p:bldP spid="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5A96B9-2D57-4FC0-81FF-8AC8FBC2C2FD}" type="slidenum">
              <a:rPr lang="en-US" altLang="zh-CN" sz="1800" smtClean="0">
                <a:solidFill>
                  <a:schemeClr val="accent2"/>
                </a:solidFill>
              </a:rPr>
              <a:pPr>
                <a:spcBef>
                  <a:spcPct val="0"/>
                </a:spcBef>
                <a:buFontTx/>
                <a:buNone/>
              </a:pPr>
              <a:t>21</a:t>
            </a:fld>
            <a:endParaRPr lang="en-US" altLang="zh-CN" sz="1800" smtClean="0">
              <a:solidFill>
                <a:schemeClr val="accent2"/>
              </a:solidFill>
            </a:endParaRPr>
          </a:p>
        </p:txBody>
      </p:sp>
      <p:sp>
        <p:nvSpPr>
          <p:cNvPr id="10" name="Text Box 45"/>
          <p:cNvSpPr txBox="1">
            <a:spLocks noChangeArrowheads="1"/>
          </p:cNvSpPr>
          <p:nvPr/>
        </p:nvSpPr>
        <p:spPr bwMode="auto">
          <a:xfrm>
            <a:off x="373063" y="254000"/>
            <a:ext cx="6137275" cy="519113"/>
          </a:xfrm>
          <a:prstGeom prst="rect">
            <a:avLst/>
          </a:prstGeom>
          <a:noFill/>
          <a:ln w="9525">
            <a:noFill/>
            <a:miter lim="800000"/>
            <a:headEnd/>
            <a:tailEnd/>
          </a:ln>
          <a:effectLst/>
        </p:spPr>
        <p:txBody>
          <a:bodyPr>
            <a:spAutoFit/>
          </a:bodyPr>
          <a:lstStyle/>
          <a:p>
            <a:pPr eaLnBrk="1" hangingPunct="1">
              <a:spcBef>
                <a:spcPct val="20000"/>
              </a:spcBef>
              <a:buClr>
                <a:schemeClr val="accent2"/>
              </a:buClr>
              <a:buSzPct val="80000"/>
              <a:buFont typeface="Wingdings" pitchFamily="2" charset="2"/>
              <a:buNone/>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楷体_GB2312" pitchFamily="49" charset="-122"/>
              </a:rPr>
              <a:t>2</a:t>
            </a:r>
            <a:r>
              <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rPr>
              <a:t>、圆周运动质点对圆心的角动量：</a:t>
            </a:r>
          </a:p>
        </p:txBody>
      </p:sp>
      <p:grpSp>
        <p:nvGrpSpPr>
          <p:cNvPr id="2" name="Group 46"/>
          <p:cNvGrpSpPr>
            <a:grpSpLocks/>
          </p:cNvGrpSpPr>
          <p:nvPr/>
        </p:nvGrpSpPr>
        <p:grpSpPr bwMode="auto">
          <a:xfrm>
            <a:off x="6570663" y="127000"/>
            <a:ext cx="2433637" cy="2138363"/>
            <a:chOff x="567" y="2659"/>
            <a:chExt cx="1533" cy="1347"/>
          </a:xfrm>
        </p:grpSpPr>
        <p:grpSp>
          <p:nvGrpSpPr>
            <p:cNvPr id="37907" name="Group 47"/>
            <p:cNvGrpSpPr>
              <a:grpSpLocks/>
            </p:cNvGrpSpPr>
            <p:nvPr/>
          </p:nvGrpSpPr>
          <p:grpSpPr bwMode="auto">
            <a:xfrm>
              <a:off x="884" y="2659"/>
              <a:ext cx="301" cy="934"/>
              <a:chOff x="657" y="1162"/>
              <a:chExt cx="301" cy="934"/>
            </a:xfrm>
          </p:grpSpPr>
          <p:graphicFrame>
            <p:nvGraphicFramePr>
              <p:cNvPr id="37920" name="Object 10"/>
              <p:cNvGraphicFramePr>
                <a:graphicFrameLocks noChangeAspect="1"/>
              </p:cNvGraphicFramePr>
              <p:nvPr/>
            </p:nvGraphicFramePr>
            <p:xfrm>
              <a:off x="657" y="1162"/>
              <a:ext cx="301" cy="378"/>
            </p:xfrm>
            <a:graphic>
              <a:graphicData uri="http://schemas.openxmlformats.org/presentationml/2006/ole">
                <mc:AlternateContent xmlns:mc="http://schemas.openxmlformats.org/markup-compatibility/2006">
                  <mc:Choice xmlns:v="urn:schemas-microsoft-com:vml" Requires="v">
                    <p:oleObj spid="_x0000_s38150" name="公式" r:id="rId3" imgW="76177" imgH="114300" progId="Equation.3">
                      <p:embed/>
                    </p:oleObj>
                  </mc:Choice>
                  <mc:Fallback>
                    <p:oleObj name="公式" r:id="rId3" imgW="76177" imgH="1143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162"/>
                            <a:ext cx="301"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1" name="Line 49"/>
              <p:cNvSpPr>
                <a:spLocks noChangeShapeType="1"/>
              </p:cNvSpPr>
              <p:nvPr/>
            </p:nvSpPr>
            <p:spPr bwMode="auto">
              <a:xfrm flipV="1">
                <a:off x="948" y="1234"/>
                <a:ext cx="0" cy="862"/>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7908" name="Group 50"/>
            <p:cNvGrpSpPr>
              <a:grpSpLocks/>
            </p:cNvGrpSpPr>
            <p:nvPr/>
          </p:nvGrpSpPr>
          <p:grpSpPr bwMode="auto">
            <a:xfrm>
              <a:off x="956" y="3522"/>
              <a:ext cx="299" cy="288"/>
              <a:chOff x="720" y="2016"/>
              <a:chExt cx="299" cy="288"/>
            </a:xfrm>
          </p:grpSpPr>
          <p:sp>
            <p:nvSpPr>
              <p:cNvPr id="37917" name="Line 51"/>
              <p:cNvSpPr>
                <a:spLocks noChangeShapeType="1"/>
              </p:cNvSpPr>
              <p:nvPr/>
            </p:nvSpPr>
            <p:spPr bwMode="auto">
              <a:xfrm>
                <a:off x="960" y="211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8" name="Text Box 52"/>
              <p:cNvSpPr txBox="1">
                <a:spLocks noChangeArrowheads="1"/>
              </p:cNvSpPr>
              <p:nvPr/>
            </p:nvSpPr>
            <p:spPr bwMode="auto">
              <a:xfrm>
                <a:off x="720"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rPr>
                  <a:t>O</a:t>
                </a:r>
              </a:p>
            </p:txBody>
          </p:sp>
          <p:graphicFrame>
            <p:nvGraphicFramePr>
              <p:cNvPr id="37919" name="Object 9"/>
              <p:cNvGraphicFramePr>
                <a:graphicFrameLocks noChangeAspect="1"/>
              </p:cNvGraphicFramePr>
              <p:nvPr/>
            </p:nvGraphicFramePr>
            <p:xfrm>
              <a:off x="885" y="2040"/>
              <a:ext cx="134" cy="133"/>
            </p:xfrm>
            <a:graphic>
              <a:graphicData uri="http://schemas.openxmlformats.org/presentationml/2006/ole">
                <mc:AlternateContent xmlns:mc="http://schemas.openxmlformats.org/markup-compatibility/2006">
                  <mc:Choice xmlns:v="urn:schemas-microsoft-com:vml" Requires="v">
                    <p:oleObj spid="_x0000_s38151" name="Equation" r:id="rId5" imgW="38179" imgH="38160" progId="Equation.3">
                      <p:embed/>
                    </p:oleObj>
                  </mc:Choice>
                  <mc:Fallback>
                    <p:oleObj name="Equation" r:id="rId5" imgW="38179" imgH="381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 y="2040"/>
                            <a:ext cx="13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909" name="Object 6"/>
            <p:cNvGraphicFramePr>
              <a:graphicFrameLocks noChangeAspect="1"/>
            </p:cNvGraphicFramePr>
            <p:nvPr/>
          </p:nvGraphicFramePr>
          <p:xfrm>
            <a:off x="1791" y="3158"/>
            <a:ext cx="274" cy="363"/>
          </p:xfrm>
          <a:graphic>
            <a:graphicData uri="http://schemas.openxmlformats.org/presentationml/2006/ole">
              <mc:AlternateContent xmlns:mc="http://schemas.openxmlformats.org/markup-compatibility/2006">
                <mc:Choice xmlns:v="urn:schemas-microsoft-com:vml" Requires="v">
                  <p:oleObj spid="_x0000_s38152" name="公式" r:id="rId7" imgW="50785" imgH="101520" progId="Equation.3">
                    <p:embed/>
                  </p:oleObj>
                </mc:Choice>
                <mc:Fallback>
                  <p:oleObj name="公式" r:id="rId7" imgW="50785" imgH="10152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 y="3158"/>
                          <a:ext cx="27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0" name="Object 7"/>
            <p:cNvGraphicFramePr>
              <a:graphicFrameLocks noChangeAspect="1"/>
            </p:cNvGraphicFramePr>
            <p:nvPr/>
          </p:nvGraphicFramePr>
          <p:xfrm>
            <a:off x="1519" y="3793"/>
            <a:ext cx="272" cy="213"/>
          </p:xfrm>
          <a:graphic>
            <a:graphicData uri="http://schemas.openxmlformats.org/presentationml/2006/ole">
              <mc:AlternateContent xmlns:mc="http://schemas.openxmlformats.org/markup-compatibility/2006">
                <mc:Choice xmlns:v="urn:schemas-microsoft-com:vml" Requires="v">
                  <p:oleObj spid="_x0000_s38153" name="公式" r:id="rId9" imgW="101570" imgH="63540" progId="Equation.3">
                    <p:embed/>
                  </p:oleObj>
                </mc:Choice>
                <mc:Fallback>
                  <p:oleObj name="公式" r:id="rId9" imgW="101570" imgH="635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9" y="3793"/>
                          <a:ext cx="27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911" name="Group 56"/>
            <p:cNvGrpSpPr>
              <a:grpSpLocks/>
            </p:cNvGrpSpPr>
            <p:nvPr/>
          </p:nvGrpSpPr>
          <p:grpSpPr bwMode="auto">
            <a:xfrm>
              <a:off x="1196" y="3421"/>
              <a:ext cx="480" cy="341"/>
              <a:chOff x="960" y="1915"/>
              <a:chExt cx="480" cy="341"/>
            </a:xfrm>
          </p:grpSpPr>
          <p:graphicFrame>
            <p:nvGraphicFramePr>
              <p:cNvPr id="37915" name="Object 8"/>
              <p:cNvGraphicFramePr>
                <a:graphicFrameLocks noChangeAspect="1"/>
              </p:cNvGraphicFramePr>
              <p:nvPr/>
            </p:nvGraphicFramePr>
            <p:xfrm>
              <a:off x="1165" y="1915"/>
              <a:ext cx="225" cy="292"/>
            </p:xfrm>
            <a:graphic>
              <a:graphicData uri="http://schemas.openxmlformats.org/presentationml/2006/ole">
                <mc:AlternateContent xmlns:mc="http://schemas.openxmlformats.org/markup-compatibility/2006">
                  <mc:Choice xmlns:v="urn:schemas-microsoft-com:vml" Requires="v">
                    <p:oleObj spid="_x0000_s38154" name="公式" r:id="rId11" imgW="50785" imgH="82620" progId="Equation.3">
                      <p:embed/>
                    </p:oleObj>
                  </mc:Choice>
                  <mc:Fallback>
                    <p:oleObj name="公式" r:id="rId11" imgW="50785" imgH="8262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5" y="1915"/>
                            <a:ext cx="22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6" name="Line 58"/>
              <p:cNvSpPr>
                <a:spLocks noChangeShapeType="1"/>
              </p:cNvSpPr>
              <p:nvPr/>
            </p:nvSpPr>
            <p:spPr bwMode="auto">
              <a:xfrm>
                <a:off x="960" y="2112"/>
                <a:ext cx="480" cy="144"/>
              </a:xfrm>
              <a:prstGeom prst="line">
                <a:avLst/>
              </a:prstGeom>
              <a:noFill/>
              <a:ln w="31750">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912" name="Oval 59"/>
            <p:cNvSpPr>
              <a:spLocks noChangeArrowheads="1"/>
            </p:cNvSpPr>
            <p:nvPr/>
          </p:nvSpPr>
          <p:spPr bwMode="auto">
            <a:xfrm>
              <a:off x="567" y="3294"/>
              <a:ext cx="1200" cy="624"/>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13" name="Oval 60"/>
            <p:cNvSpPr>
              <a:spLocks noChangeArrowheads="1"/>
            </p:cNvSpPr>
            <p:nvPr/>
          </p:nvSpPr>
          <p:spPr bwMode="auto">
            <a:xfrm>
              <a:off x="1646" y="3730"/>
              <a:ext cx="68" cy="68"/>
            </a:xfrm>
            <a:prstGeom prst="ellipse">
              <a:avLst/>
            </a:prstGeom>
            <a:gradFill rotWithShape="1">
              <a:gsLst>
                <a:gs pos="0">
                  <a:srgbClr val="FF0000">
                    <a:alpha val="75000"/>
                  </a:srgbClr>
                </a:gs>
                <a:gs pos="100000">
                  <a:srgbClr val="760000"/>
                </a:gs>
              </a:gsLst>
              <a:path path="shape">
                <a:fillToRect l="50000" t="50000" r="50000" b="50000"/>
              </a:path>
            </a:gra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914" name="Line 61"/>
            <p:cNvSpPr>
              <a:spLocks noChangeShapeType="1"/>
            </p:cNvSpPr>
            <p:nvPr/>
          </p:nvSpPr>
          <p:spPr bwMode="auto">
            <a:xfrm flipV="1">
              <a:off x="1692" y="3348"/>
              <a:ext cx="408" cy="409"/>
            </a:xfrm>
            <a:prstGeom prst="line">
              <a:avLst/>
            </a:prstGeom>
            <a:noFill/>
            <a:ln w="317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7" name="Object 4"/>
          <p:cNvGraphicFramePr>
            <a:graphicFrameLocks noChangeAspect="1"/>
          </p:cNvGraphicFramePr>
          <p:nvPr/>
        </p:nvGraphicFramePr>
        <p:xfrm>
          <a:off x="1333500" y="873125"/>
          <a:ext cx="2519363" cy="592138"/>
        </p:xfrm>
        <a:graphic>
          <a:graphicData uri="http://schemas.openxmlformats.org/presentationml/2006/ole">
            <mc:AlternateContent xmlns:mc="http://schemas.openxmlformats.org/markup-compatibility/2006">
              <mc:Choice xmlns:v="urn:schemas-microsoft-com:vml" Requires="v">
                <p:oleObj spid="_x0000_s38155" name="公式" r:id="rId13" imgW="723956" imgH="127080" progId="Equation.3">
                  <p:embed/>
                </p:oleObj>
              </mc:Choice>
              <mc:Fallback>
                <p:oleObj name="公式" r:id="rId13" imgW="723956" imgH="127080"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3500" y="873125"/>
                        <a:ext cx="2519363"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5"/>
          <p:cNvGraphicFramePr>
            <a:graphicFrameLocks noChangeAspect="1"/>
          </p:cNvGraphicFramePr>
          <p:nvPr/>
        </p:nvGraphicFramePr>
        <p:xfrm>
          <a:off x="3876675" y="849313"/>
          <a:ext cx="1508125" cy="536575"/>
        </p:xfrm>
        <a:graphic>
          <a:graphicData uri="http://schemas.openxmlformats.org/presentationml/2006/ole">
            <mc:AlternateContent xmlns:mc="http://schemas.openxmlformats.org/markup-compatibility/2006">
              <mc:Choice xmlns:v="urn:schemas-microsoft-com:vml" Requires="v">
                <p:oleObj spid="_x0000_s38156" name="公式" r:id="rId15" imgW="419066" imgH="114300" progId="Equation.3">
                  <p:embed/>
                </p:oleObj>
              </mc:Choice>
              <mc:Fallback>
                <p:oleObj name="公式" r:id="rId15" imgW="419066" imgH="114300"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6675" y="849313"/>
                        <a:ext cx="15081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8"/>
          <p:cNvGrpSpPr>
            <a:grpSpLocks/>
          </p:cNvGrpSpPr>
          <p:nvPr/>
        </p:nvGrpSpPr>
        <p:grpSpPr bwMode="auto">
          <a:xfrm>
            <a:off x="304800" y="2627313"/>
            <a:ext cx="8486775" cy="1252537"/>
            <a:chOff x="299" y="1821"/>
            <a:chExt cx="5346" cy="789"/>
          </a:xfrm>
        </p:grpSpPr>
        <p:sp>
          <p:nvSpPr>
            <p:cNvPr id="37905" name="Text Box 37"/>
            <p:cNvSpPr txBox="1">
              <a:spLocks noChangeArrowheads="1"/>
            </p:cNvSpPr>
            <p:nvPr/>
          </p:nvSpPr>
          <p:spPr bwMode="auto">
            <a:xfrm>
              <a:off x="299" y="1821"/>
              <a:ext cx="5346"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lang="zh-CN" altLang="en-US" sz="2800" b="1">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微观体系的角动量其取值只能是普朗克常数的整数或半奇数倍。</a:t>
              </a:r>
            </a:p>
          </p:txBody>
        </p:sp>
        <p:graphicFrame>
          <p:nvGraphicFramePr>
            <p:cNvPr id="37906" name="Object 16"/>
            <p:cNvGraphicFramePr>
              <a:graphicFrameLocks noChangeAspect="1"/>
            </p:cNvGraphicFramePr>
            <p:nvPr/>
          </p:nvGraphicFramePr>
          <p:xfrm>
            <a:off x="1669" y="2232"/>
            <a:ext cx="2660" cy="378"/>
          </p:xfrm>
          <a:graphic>
            <a:graphicData uri="http://schemas.openxmlformats.org/presentationml/2006/ole">
              <mc:AlternateContent xmlns:mc="http://schemas.openxmlformats.org/markup-compatibility/2006">
                <mc:Choice xmlns:v="urn:schemas-microsoft-com:vml" Requires="v">
                  <p:oleObj spid="_x0000_s38157" name="Equation" r:id="rId17" imgW="1739900" imgH="228600" progId="Equation.DSMT4">
                    <p:embed/>
                  </p:oleObj>
                </mc:Choice>
                <mc:Fallback>
                  <p:oleObj name="Equation" r:id="rId17" imgW="1739900" imgH="2286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69" y="2232"/>
                          <a:ext cx="266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57"/>
          <p:cNvGrpSpPr>
            <a:grpSpLocks/>
          </p:cNvGrpSpPr>
          <p:nvPr/>
        </p:nvGrpSpPr>
        <p:grpSpPr bwMode="auto">
          <a:xfrm>
            <a:off x="336550" y="5524500"/>
            <a:ext cx="8370888" cy="1008063"/>
            <a:chOff x="307" y="3379"/>
            <a:chExt cx="5273" cy="635"/>
          </a:xfrm>
        </p:grpSpPr>
        <p:sp>
          <p:nvSpPr>
            <p:cNvPr id="37903" name="Rectangle 40"/>
            <p:cNvSpPr>
              <a:spLocks noChangeArrowheads="1"/>
            </p:cNvSpPr>
            <p:nvPr/>
          </p:nvSpPr>
          <p:spPr bwMode="auto">
            <a:xfrm>
              <a:off x="307" y="3383"/>
              <a:ext cx="5273"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buFontTx/>
                <a:buNone/>
              </a:pPr>
              <a:r>
                <a:rPr lang="zh-CN" altLang="en-US" sz="2800" b="1">
                  <a:latin typeface="Times New Roman" panose="02020603050405020304" pitchFamily="18" charset="0"/>
                  <a:ea typeface="华文新魏" panose="02010800040101010101" pitchFamily="2" charset="-122"/>
                  <a:cs typeface="Times New Roman" panose="02020603050405020304" pitchFamily="18" charset="0"/>
                </a:rPr>
                <a:t>但因宏观物体的角动量比  大得多，所以宏观物体的角动量可以看作是连续变化的。</a:t>
              </a:r>
            </a:p>
          </p:txBody>
        </p:sp>
        <p:graphicFrame>
          <p:nvGraphicFramePr>
            <p:cNvPr id="37904" name="Object 17"/>
            <p:cNvGraphicFramePr>
              <a:graphicFrameLocks noChangeAspect="1"/>
            </p:cNvGraphicFramePr>
            <p:nvPr/>
          </p:nvGraphicFramePr>
          <p:xfrm>
            <a:off x="2857" y="3379"/>
            <a:ext cx="233" cy="319"/>
          </p:xfrm>
          <a:graphic>
            <a:graphicData uri="http://schemas.openxmlformats.org/presentationml/2006/ole">
              <mc:AlternateContent xmlns:mc="http://schemas.openxmlformats.org/markup-compatibility/2006">
                <mc:Choice xmlns:v="urn:schemas-microsoft-com:vml" Requires="v">
                  <p:oleObj spid="_x0000_s38158" name="Equation" r:id="rId19" imgW="126725" imgH="177415" progId="Equation.DSMT4">
                    <p:embed/>
                  </p:oleObj>
                </mc:Choice>
                <mc:Fallback>
                  <p:oleObj name="Equation" r:id="rId19" imgW="126725" imgH="177415"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7" y="3379"/>
                          <a:ext cx="233"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 name="Object 3"/>
          <p:cNvGraphicFramePr>
            <a:graphicFrameLocks noChangeAspect="1"/>
          </p:cNvGraphicFramePr>
          <p:nvPr/>
        </p:nvGraphicFramePr>
        <p:xfrm>
          <a:off x="1344613" y="4641850"/>
          <a:ext cx="2443162" cy="642938"/>
        </p:xfrm>
        <a:graphic>
          <a:graphicData uri="http://schemas.openxmlformats.org/presentationml/2006/ole">
            <mc:AlternateContent xmlns:mc="http://schemas.openxmlformats.org/markup-compatibility/2006">
              <mc:Choice xmlns:v="urn:schemas-microsoft-com:vml" Requires="v">
                <p:oleObj spid="_x0000_s38159" name="Equation" r:id="rId21" imgW="965200" imgH="254000" progId="Equation.DSMT4">
                  <p:embed/>
                </p:oleObj>
              </mc:Choice>
              <mc:Fallback>
                <p:oleObj name="Equation" r:id="rId21" imgW="965200" imgH="254000" progId="Equation.DSMT4">
                  <p:embed/>
                  <p:pic>
                    <p:nvPicPr>
                      <p:cNvPr id="0" name="Object 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44613" y="4641850"/>
                        <a:ext cx="2443162"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AutoShape 33"/>
          <p:cNvSpPr>
            <a:spLocks/>
          </p:cNvSpPr>
          <p:nvPr/>
        </p:nvSpPr>
        <p:spPr bwMode="auto">
          <a:xfrm>
            <a:off x="4560888" y="4535488"/>
            <a:ext cx="304800" cy="685800"/>
          </a:xfrm>
          <a:prstGeom prst="leftBrace">
            <a:avLst>
              <a:gd name="adj1" fmla="val 18750"/>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0" name="Object 21"/>
          <p:cNvGraphicFramePr>
            <a:graphicFrameLocks noChangeAspect="1"/>
          </p:cNvGraphicFramePr>
          <p:nvPr/>
        </p:nvGraphicFramePr>
        <p:xfrm>
          <a:off x="4922838" y="4883150"/>
          <a:ext cx="2089150" cy="519113"/>
        </p:xfrm>
        <a:graphic>
          <a:graphicData uri="http://schemas.openxmlformats.org/presentationml/2006/ole">
            <mc:AlternateContent xmlns:mc="http://schemas.openxmlformats.org/markup-compatibility/2006">
              <mc:Choice xmlns:v="urn:schemas-microsoft-com:vml" Requires="v">
                <p:oleObj spid="_x0000_s38160" name="公式" r:id="rId23" imgW="730259" imgH="127080" progId="Equation.3">
                  <p:embed/>
                </p:oleObj>
              </mc:Choice>
              <mc:Fallback>
                <p:oleObj name="公式" r:id="rId23" imgW="730259" imgH="127080"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22838" y="4883150"/>
                        <a:ext cx="20891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8" name="Object 22"/>
          <p:cNvGraphicFramePr>
            <a:graphicFrameLocks noChangeAspect="1"/>
          </p:cNvGraphicFramePr>
          <p:nvPr/>
        </p:nvGraphicFramePr>
        <p:xfrm>
          <a:off x="4886325" y="4344988"/>
          <a:ext cx="3398838" cy="585787"/>
        </p:xfrm>
        <a:graphic>
          <a:graphicData uri="http://schemas.openxmlformats.org/presentationml/2006/ole">
            <mc:AlternateContent xmlns:mc="http://schemas.openxmlformats.org/markup-compatibility/2006">
              <mc:Choice xmlns:v="urn:schemas-microsoft-com:vml" Requires="v">
                <p:oleObj spid="_x0000_s38161" name="Equation" r:id="rId25" imgW="1180588" imgH="203112" progId="Equation.DSMT4">
                  <p:embed/>
                </p:oleObj>
              </mc:Choice>
              <mc:Fallback>
                <p:oleObj name="Equation" r:id="rId25" imgW="1180588" imgH="203112" progId="Equation.DSMT4">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86325" y="4344988"/>
                        <a:ext cx="3398838"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
        <p:nvSpPr>
          <p:cNvPr id="42" name="Text Box 45"/>
          <p:cNvSpPr txBox="1">
            <a:spLocks noChangeArrowheads="1"/>
          </p:cNvSpPr>
          <p:nvPr/>
        </p:nvSpPr>
        <p:spPr bwMode="auto">
          <a:xfrm>
            <a:off x="384175" y="1962150"/>
            <a:ext cx="6137275" cy="519113"/>
          </a:xfrm>
          <a:prstGeom prst="rect">
            <a:avLst/>
          </a:prstGeom>
          <a:noFill/>
          <a:ln w="9525">
            <a:noFill/>
            <a:miter lim="800000"/>
            <a:headEnd/>
            <a:tailEnd/>
          </a:ln>
          <a:effectLst/>
        </p:spPr>
        <p:txBody>
          <a:bodyPr>
            <a:spAutoFit/>
          </a:bodyPr>
          <a:lstStyle/>
          <a:p>
            <a:pPr eaLnBrk="1" hangingPunct="1">
              <a:spcBef>
                <a:spcPct val="20000"/>
              </a:spcBef>
              <a:buClr>
                <a:schemeClr val="accent2"/>
              </a:buClr>
              <a:buSzPct val="80000"/>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rPr>
              <a:t>、微观体系的角动量是量子化的：</a:t>
            </a:r>
          </a:p>
        </p:txBody>
      </p:sp>
      <p:sp>
        <p:nvSpPr>
          <p:cNvPr id="43" name="Text Box 45"/>
          <p:cNvSpPr txBox="1">
            <a:spLocks noChangeArrowheads="1"/>
          </p:cNvSpPr>
          <p:nvPr/>
        </p:nvSpPr>
        <p:spPr bwMode="auto">
          <a:xfrm>
            <a:off x="328613" y="3952875"/>
            <a:ext cx="6137275" cy="519113"/>
          </a:xfrm>
          <a:prstGeom prst="rect">
            <a:avLst/>
          </a:prstGeom>
          <a:noFill/>
          <a:ln w="9525">
            <a:noFill/>
            <a:miter lim="800000"/>
            <a:headEnd/>
            <a:tailEnd/>
          </a:ln>
          <a:effectLst/>
        </p:spPr>
        <p:txBody>
          <a:bodyPr>
            <a:spAutoFit/>
          </a:bodyPr>
          <a:lstStyle/>
          <a:p>
            <a:pPr eaLnBrk="1" hangingPunct="1">
              <a:spcBef>
                <a:spcPct val="20000"/>
              </a:spcBef>
              <a:buClr>
                <a:schemeClr val="accent2"/>
              </a:buClr>
              <a:buSzPct val="80000"/>
              <a:defRPr/>
            </a:pPr>
            <a:r>
              <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rPr>
              <a:t>例如电子轨道角动量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in)">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in)">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2" presetClass="entr" presetSubtype="8"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0-#ppt_w/2"/>
                                          </p:val>
                                        </p:tav>
                                        <p:tav tm="100000">
                                          <p:val>
                                            <p:strVal val="#ppt_x"/>
                                          </p:val>
                                        </p:tav>
                                      </p:tavLst>
                                    </p:anim>
                                    <p:anim calcmode="lin" valueType="num">
                                      <p:cBhvr additive="base">
                                        <p:cTn id="44" dur="500" fill="hold"/>
                                        <p:tgtEl>
                                          <p:spTgt spid="37"/>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1000"/>
                            </p:stCondLst>
                            <p:childTnLst>
                              <p:par>
                                <p:cTn id="46" presetID="17" presetClass="entr" presetSubtype="1"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p:cTn id="48" dur="500" fill="hold"/>
                                        <p:tgtEl>
                                          <p:spTgt spid="39"/>
                                        </p:tgtEl>
                                        <p:attrNameLst>
                                          <p:attrName>ppt_x</p:attrName>
                                        </p:attrNameLst>
                                      </p:cBhvr>
                                      <p:tavLst>
                                        <p:tav tm="0">
                                          <p:val>
                                            <p:strVal val="#ppt_x"/>
                                          </p:val>
                                        </p:tav>
                                        <p:tav tm="100000">
                                          <p:val>
                                            <p:strVal val="#ppt_x"/>
                                          </p:val>
                                        </p:tav>
                                      </p:tavLst>
                                    </p:anim>
                                    <p:anim calcmode="lin" valueType="num">
                                      <p:cBhvr>
                                        <p:cTn id="49" dur="500" fill="hold"/>
                                        <p:tgtEl>
                                          <p:spTgt spid="39"/>
                                        </p:tgtEl>
                                        <p:attrNameLst>
                                          <p:attrName>ppt_y</p:attrName>
                                        </p:attrNameLst>
                                      </p:cBhvr>
                                      <p:tavLst>
                                        <p:tav tm="0">
                                          <p:val>
                                            <p:strVal val="#ppt_y-#ppt_h/2"/>
                                          </p:val>
                                        </p:tav>
                                        <p:tav tm="100000">
                                          <p:val>
                                            <p:strVal val="#ppt_y"/>
                                          </p:val>
                                        </p:tav>
                                      </p:tavLst>
                                    </p:anim>
                                    <p:anim calcmode="lin" valueType="num">
                                      <p:cBhvr>
                                        <p:cTn id="50" dur="500" fill="hold"/>
                                        <p:tgtEl>
                                          <p:spTgt spid="39"/>
                                        </p:tgtEl>
                                        <p:attrNameLst>
                                          <p:attrName>ppt_w</p:attrName>
                                        </p:attrNameLst>
                                      </p:cBhvr>
                                      <p:tavLst>
                                        <p:tav tm="0">
                                          <p:val>
                                            <p:strVal val="#ppt_w"/>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childTnLst>
                                </p:cTn>
                              </p:par>
                            </p:childTnLst>
                          </p:cTn>
                        </p:par>
                        <p:par>
                          <p:cTn id="52" fill="hold" nodeType="afterGroup">
                            <p:stCondLst>
                              <p:cond delay="1500"/>
                            </p:stCondLst>
                            <p:childTnLst>
                              <p:par>
                                <p:cTn id="53" presetID="3" presetClass="entr" presetSubtype="10" fill="hold" nodeType="afterEffect">
                                  <p:stCondLst>
                                    <p:cond delay="0"/>
                                  </p:stCondLst>
                                  <p:childTnLst>
                                    <p:set>
                                      <p:cBhvr>
                                        <p:cTn id="54" dur="1" fill="hold">
                                          <p:stCondLst>
                                            <p:cond delay="0"/>
                                          </p:stCondLst>
                                        </p:cTn>
                                        <p:tgtEl>
                                          <p:spTgt spid="55318"/>
                                        </p:tgtEl>
                                        <p:attrNameLst>
                                          <p:attrName>style.visibility</p:attrName>
                                        </p:attrNameLst>
                                      </p:cBhvr>
                                      <p:to>
                                        <p:strVal val="visible"/>
                                      </p:to>
                                    </p:set>
                                    <p:animEffect transition="in" filter="blinds(horizontal)">
                                      <p:cBhvr>
                                        <p:cTn id="55" dur="500"/>
                                        <p:tgtEl>
                                          <p:spTgt spid="55318"/>
                                        </p:tgtEl>
                                      </p:cBhvr>
                                    </p:animEffect>
                                  </p:childTnLst>
                                </p:cTn>
                              </p:par>
                            </p:childTnLst>
                          </p:cTn>
                        </p:par>
                        <p:par>
                          <p:cTn id="56" fill="hold" nodeType="afterGroup">
                            <p:stCondLst>
                              <p:cond delay="2000"/>
                            </p:stCondLst>
                            <p:childTnLst>
                              <p:par>
                                <p:cTn id="57" presetID="4" presetClass="entr" presetSubtype="32"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ox(out)">
                                      <p:cBhvr>
                                        <p:cTn id="59" dur="500"/>
                                        <p:tgtEl>
                                          <p:spTgt spid="4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blinds(horizontal)">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39" grpId="0" animBg="1"/>
      <p:bldP spid="42" grpId="0" autoUpdateAnimBg="0"/>
      <p:bldP spid="4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D61D67-AFE0-4E83-A6CD-C4B8B28BA504}" type="slidenum">
              <a:rPr lang="en-US" altLang="zh-CN" sz="1800" smtClean="0">
                <a:solidFill>
                  <a:schemeClr val="accent2"/>
                </a:solidFill>
              </a:rPr>
              <a:pPr>
                <a:spcBef>
                  <a:spcPct val="0"/>
                </a:spcBef>
                <a:buFontTx/>
                <a:buNone/>
              </a:pPr>
              <a:t>22</a:t>
            </a:fld>
            <a:endParaRPr lang="en-US" altLang="zh-CN" sz="1800" smtClean="0">
              <a:solidFill>
                <a:schemeClr val="accent2"/>
              </a:solidFill>
            </a:endParaRPr>
          </a:p>
        </p:txBody>
      </p:sp>
      <p:sp>
        <p:nvSpPr>
          <p:cNvPr id="118793" name="Text Box 9"/>
          <p:cNvSpPr txBox="1">
            <a:spLocks noChangeArrowheads="1"/>
          </p:cNvSpPr>
          <p:nvPr/>
        </p:nvSpPr>
        <p:spPr bwMode="auto">
          <a:xfrm>
            <a:off x="2408238" y="4506913"/>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楷体_GB2312" pitchFamily="49" charset="-122"/>
                <a:ea typeface="楷体_GB2312" pitchFamily="49" charset="-122"/>
              </a:rPr>
              <a:t>答案：</a:t>
            </a:r>
          </a:p>
        </p:txBody>
      </p:sp>
      <p:graphicFrame>
        <p:nvGraphicFramePr>
          <p:cNvPr id="118795" name="Object 2"/>
          <p:cNvGraphicFramePr>
            <a:graphicFrameLocks noChangeAspect="1"/>
          </p:cNvGraphicFramePr>
          <p:nvPr/>
        </p:nvGraphicFramePr>
        <p:xfrm>
          <a:off x="3792538" y="4433888"/>
          <a:ext cx="2087562" cy="628650"/>
        </p:xfrm>
        <a:graphic>
          <a:graphicData uri="http://schemas.openxmlformats.org/presentationml/2006/ole">
            <mc:AlternateContent xmlns:mc="http://schemas.openxmlformats.org/markup-compatibility/2006">
              <mc:Choice xmlns:v="urn:schemas-microsoft-com:vml" Requires="v">
                <p:oleObj spid="_x0000_s58384" name="公式" r:id="rId3" imgW="660385" imgH="145980" progId="Equation.3">
                  <p:embed/>
                </p:oleObj>
              </mc:Choice>
              <mc:Fallback>
                <p:oleObj name="公式" r:id="rId3" imgW="660385" imgH="1459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4433888"/>
                        <a:ext cx="2087562" cy="6286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p:cNvGrpSpPr>
            <a:grpSpLocks/>
          </p:cNvGrpSpPr>
          <p:nvPr/>
        </p:nvGrpSpPr>
        <p:grpSpPr bwMode="auto">
          <a:xfrm>
            <a:off x="447675" y="1011238"/>
            <a:ext cx="8153400" cy="2343150"/>
            <a:chOff x="381000" y="3056642"/>
            <a:chExt cx="8153400" cy="2342594"/>
          </a:xfrm>
        </p:grpSpPr>
        <p:sp>
          <p:nvSpPr>
            <p:cNvPr id="118786" name="Text Box 2"/>
            <p:cNvSpPr txBox="1">
              <a:spLocks noChangeArrowheads="1"/>
            </p:cNvSpPr>
            <p:nvPr/>
          </p:nvSpPr>
          <p:spPr bwMode="auto">
            <a:xfrm>
              <a:off x="381000" y="3056642"/>
              <a:ext cx="8153400" cy="1126858"/>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例</a:t>
              </a:r>
              <a:r>
                <a:rPr kumimoji="1" lang="en-US" altLang="zh-CN"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1</a:t>
              </a: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kumimoji="1" lang="zh-CN" altLang="en-US" sz="2800" b="1" dirty="0">
                  <a:latin typeface="宋体" pitchFamily="2" charset="-122"/>
                </a:rPr>
                <a:t>一质量为</a:t>
              </a:r>
              <a:r>
                <a:rPr kumimoji="1" lang="en-US" altLang="zh-CN" sz="2800" b="1" i="1" dirty="0">
                  <a:latin typeface="Times New Roman" pitchFamily="18" charset="0"/>
                </a:rPr>
                <a:t>m</a:t>
              </a:r>
              <a:r>
                <a:rPr kumimoji="1" lang="zh-CN" altLang="zh-CN" sz="2800" b="1" dirty="0">
                  <a:latin typeface="宋体" pitchFamily="2" charset="-122"/>
                </a:rPr>
                <a:t>的质点沿着一条空间曲线运动，该曲线在直角坐标下的矢径为：</a:t>
              </a:r>
              <a:endParaRPr kumimoji="1" lang="zh-CN" altLang="en-US" sz="2000" b="1" dirty="0">
                <a:latin typeface="宋体" pitchFamily="2" charset="-122"/>
              </a:endParaRPr>
            </a:p>
          </p:txBody>
        </p:sp>
        <p:sp>
          <p:nvSpPr>
            <p:cNvPr id="38919" name="Text Box 5"/>
            <p:cNvSpPr txBox="1">
              <a:spLocks noChangeArrowheads="1"/>
            </p:cNvSpPr>
            <p:nvPr/>
          </p:nvSpPr>
          <p:spPr bwMode="auto">
            <a:xfrm>
              <a:off x="391997" y="4876016"/>
              <a:ext cx="807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宋体" panose="02010600030101010101" pitchFamily="2" charset="-122"/>
                </a:rPr>
                <a:t>其中</a:t>
              </a:r>
              <a:r>
                <a:rPr kumimoji="1" lang="en-US" altLang="zh-CN" sz="2800" b="1" i="1">
                  <a:latin typeface="Times New Roman" panose="02020603050405020304" pitchFamily="18" charset="0"/>
                </a:rPr>
                <a:t>a</a:t>
              </a:r>
              <a:r>
                <a:rPr kumimoji="1" lang="zh-CN" altLang="en-US" sz="2800" b="1" i="1">
                  <a:latin typeface="Times New Roman" panose="02020603050405020304" pitchFamily="18" charset="0"/>
                </a:rPr>
                <a:t>、</a:t>
              </a:r>
              <a:r>
                <a:rPr kumimoji="1" lang="en-US" altLang="zh-CN" sz="2800" b="1" i="1">
                  <a:latin typeface="Times New Roman" panose="02020603050405020304" pitchFamily="18" charset="0"/>
                </a:rPr>
                <a:t>b</a:t>
              </a:r>
              <a:r>
                <a:rPr kumimoji="1" lang="zh-CN" altLang="en-US" sz="2800" b="1" i="1">
                  <a:latin typeface="Times New Roman" panose="02020603050405020304" pitchFamily="18" charset="0"/>
                </a:rPr>
                <a:t>、</a:t>
              </a:r>
              <a:r>
                <a:rPr kumimoji="1" lang="zh-CN" altLang="en-US" sz="2800" b="1" i="1">
                  <a:latin typeface="Times New Roman" panose="02020603050405020304" pitchFamily="18" charset="0"/>
                  <a:sym typeface="Symbol" panose="05050102010706020507" pitchFamily="18" charset="2"/>
                </a:rPr>
                <a:t></a:t>
              </a:r>
              <a:r>
                <a:rPr kumimoji="1" lang="zh-CN" altLang="en-US" sz="2800" b="1">
                  <a:latin typeface="宋体" panose="02010600030101010101" pitchFamily="2" charset="-122"/>
                </a:rPr>
                <a:t>皆为常数，求该质点对原点的角动量。</a:t>
              </a:r>
            </a:p>
          </p:txBody>
        </p:sp>
        <p:graphicFrame>
          <p:nvGraphicFramePr>
            <p:cNvPr id="38920" name="Object 3"/>
            <p:cNvGraphicFramePr>
              <a:graphicFrameLocks noChangeAspect="1"/>
            </p:cNvGraphicFramePr>
            <p:nvPr/>
          </p:nvGraphicFramePr>
          <p:xfrm>
            <a:off x="2045145" y="4149329"/>
            <a:ext cx="4006864" cy="667146"/>
          </p:xfrm>
          <a:graphic>
            <a:graphicData uri="http://schemas.openxmlformats.org/presentationml/2006/ole">
              <mc:AlternateContent xmlns:mc="http://schemas.openxmlformats.org/markup-compatibility/2006">
                <mc:Choice xmlns:v="urn:schemas-microsoft-com:vml" Requires="v">
                  <p:oleObj spid="_x0000_s58385" name="公式" r:id="rId5" imgW="1257379" imgH="165060" progId="Equation.3">
                    <p:embed/>
                  </p:oleObj>
                </mc:Choice>
                <mc:Fallback>
                  <p:oleObj name="公式" r:id="rId5" imgW="1257379" imgH="1650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5145" y="4149329"/>
                          <a:ext cx="4006864" cy="66714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076522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8793">
                                            <p:txEl>
                                              <p:pRg st="0" end="0"/>
                                            </p:txEl>
                                          </p:spTgt>
                                        </p:tgtEl>
                                        <p:attrNameLst>
                                          <p:attrName>style.visibility</p:attrName>
                                        </p:attrNameLst>
                                      </p:cBhvr>
                                      <p:to>
                                        <p:strVal val="visible"/>
                                      </p:to>
                                    </p:set>
                                    <p:anim calcmode="lin" valueType="num">
                                      <p:cBhvr additive="base">
                                        <p:cTn id="12" dur="500" fill="hold"/>
                                        <p:tgtEl>
                                          <p:spTgt spid="11879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8793">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4" presetClass="entr" presetSubtype="32" fill="hold" nodeType="afterEffect">
                                  <p:stCondLst>
                                    <p:cond delay="0"/>
                                  </p:stCondLst>
                                  <p:childTnLst>
                                    <p:set>
                                      <p:cBhvr>
                                        <p:cTn id="16" dur="1" fill="hold">
                                          <p:stCondLst>
                                            <p:cond delay="0"/>
                                          </p:stCondLst>
                                        </p:cTn>
                                        <p:tgtEl>
                                          <p:spTgt spid="118795"/>
                                        </p:tgtEl>
                                        <p:attrNameLst>
                                          <p:attrName>style.visibility</p:attrName>
                                        </p:attrNameLst>
                                      </p:cBhvr>
                                      <p:to>
                                        <p:strVal val="visible"/>
                                      </p:to>
                                    </p:set>
                                    <p:animEffect transition="in" filter="box(out)">
                                      <p:cBhvr>
                                        <p:cTn id="17" dur="500"/>
                                        <p:tgtEl>
                                          <p:spTgt spid="11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8A2FC8-3FE2-4AE4-9AF9-DBFBB1C80992}" type="slidenum">
              <a:rPr lang="en-US" altLang="zh-CN" sz="1800" smtClean="0">
                <a:solidFill>
                  <a:schemeClr val="accent2"/>
                </a:solidFill>
              </a:rPr>
              <a:pPr>
                <a:spcBef>
                  <a:spcPct val="0"/>
                </a:spcBef>
                <a:buFontTx/>
                <a:buNone/>
              </a:pPr>
              <a:t>3</a:t>
            </a:fld>
            <a:endParaRPr lang="en-US" altLang="zh-CN" sz="1800" smtClean="0">
              <a:solidFill>
                <a:schemeClr val="accent2"/>
              </a:solidFill>
            </a:endParaRPr>
          </a:p>
        </p:txBody>
      </p:sp>
      <p:sp>
        <p:nvSpPr>
          <p:cNvPr id="131075" name="Text Box 3"/>
          <p:cNvSpPr txBox="1">
            <a:spLocks noChangeArrowheads="1"/>
          </p:cNvSpPr>
          <p:nvPr/>
        </p:nvSpPr>
        <p:spPr bwMode="auto">
          <a:xfrm>
            <a:off x="1816100" y="160338"/>
            <a:ext cx="5410200" cy="604837"/>
          </a:xfrm>
          <a:prstGeom prst="rect">
            <a:avLst/>
          </a:prstGeom>
          <a:noFill/>
          <a:ln w="9525">
            <a:noFill/>
            <a:miter lim="800000"/>
            <a:headEnd/>
            <a:tailEnd/>
          </a:ln>
          <a:effectLst/>
        </p:spPr>
        <p:txBody>
          <a:bodyPr>
            <a:spAutoFit/>
          </a:bodyPr>
          <a:lstStyle/>
          <a:p>
            <a:pPr algn="ctr" eaLnBrk="1" hangingPunct="1">
              <a:lnSpc>
                <a:spcPct val="120000"/>
              </a:lnSpc>
              <a:spcBef>
                <a:spcPct val="50000"/>
              </a:spcBef>
              <a:defRPr/>
            </a:pPr>
            <a:r>
              <a:rPr kumimoji="1" lang="zh-CN" altLang="en-US" sz="3200" b="1" dirty="0">
                <a:solidFill>
                  <a:schemeClr val="tx2"/>
                </a:solidFill>
                <a:effectLst>
                  <a:outerShdw blurRad="38100" dist="38100" dir="2700000" algn="tl">
                    <a:srgbClr val="C0C0C0"/>
                  </a:outerShdw>
                </a:effectLst>
                <a:latin typeface="黑体" pitchFamily="2" charset="-122"/>
                <a:ea typeface="黑体" pitchFamily="2" charset="-122"/>
              </a:rPr>
              <a:t>第</a:t>
            </a:r>
            <a:r>
              <a:rPr kumimoji="1" lang="en-US" altLang="zh-CN" sz="3200" b="1" dirty="0">
                <a:solidFill>
                  <a:schemeClr val="tx2"/>
                </a:solidFill>
                <a:effectLst>
                  <a:outerShdw blurRad="38100" dist="38100" dir="2700000" algn="tl">
                    <a:srgbClr val="C0C0C0"/>
                  </a:outerShdw>
                </a:effectLst>
                <a:latin typeface="黑体" pitchFamily="2" charset="-122"/>
                <a:ea typeface="黑体" pitchFamily="2" charset="-122"/>
              </a:rPr>
              <a:t>5</a:t>
            </a:r>
            <a:r>
              <a:rPr kumimoji="1" lang="zh-CN" altLang="en-US" sz="3200" b="1" dirty="0">
                <a:solidFill>
                  <a:schemeClr val="tx2"/>
                </a:solidFill>
                <a:effectLst>
                  <a:outerShdw blurRad="38100" dist="38100" dir="2700000" algn="tl">
                    <a:srgbClr val="C0C0C0"/>
                  </a:outerShdw>
                </a:effectLst>
                <a:latin typeface="黑体" pitchFamily="2" charset="-122"/>
                <a:ea typeface="黑体" pitchFamily="2" charset="-122"/>
              </a:rPr>
              <a:t>节  冲量与动量定理</a:t>
            </a:r>
          </a:p>
        </p:txBody>
      </p:sp>
      <p:sp>
        <p:nvSpPr>
          <p:cNvPr id="131076" name="Text Box 4"/>
          <p:cNvSpPr txBox="1">
            <a:spLocks noChangeArrowheads="1"/>
          </p:cNvSpPr>
          <p:nvPr/>
        </p:nvSpPr>
        <p:spPr bwMode="auto">
          <a:xfrm>
            <a:off x="250825" y="1484313"/>
            <a:ext cx="2286000" cy="519112"/>
          </a:xfrm>
          <a:prstGeom prst="rect">
            <a:avLst/>
          </a:prstGeom>
          <a:noFill/>
          <a:ln w="9525">
            <a:noFill/>
            <a:miter lim="800000"/>
            <a:headEnd/>
            <a:tailEnd/>
          </a:ln>
          <a:effectLst/>
        </p:spPr>
        <p:txBody>
          <a:bodyPr>
            <a:spAutoFit/>
          </a:bodyPr>
          <a:lstStyle/>
          <a:p>
            <a:pPr eaLnBrk="1" hangingPunct="1">
              <a:spcBef>
                <a:spcPct val="20000"/>
              </a:spcBef>
              <a:buClr>
                <a:schemeClr val="accent2"/>
              </a:buClr>
              <a:buSzPct val="80000"/>
              <a:buFont typeface="Wingdings" pitchFamily="2" charset="2"/>
              <a:buNone/>
              <a:defRPr/>
            </a:pPr>
            <a:r>
              <a:rPr kumimoji="1" lang="zh-CN" altLang="en-US" sz="2800" b="1">
                <a:solidFill>
                  <a:schemeClr val="folHlink"/>
                </a:solidFill>
                <a:effectLst>
                  <a:outerShdw blurRad="38100" dist="38100" dir="2700000" algn="tl">
                    <a:srgbClr val="C0C0C0"/>
                  </a:outerShdw>
                </a:effectLst>
                <a:latin typeface="Times New Roman" pitchFamily="18" charset="0"/>
                <a:ea typeface="黑体" pitchFamily="2" charset="-122"/>
              </a:rPr>
              <a:t>一、动量：</a:t>
            </a:r>
            <a:endParaRPr kumimoji="1" lang="zh-CN" altLang="en-US" sz="2400">
              <a:solidFill>
                <a:schemeClr val="folHlink"/>
              </a:solidFill>
              <a:effectLst>
                <a:outerShdw blurRad="38100" dist="38100" dir="2700000" algn="tl">
                  <a:srgbClr val="C0C0C0"/>
                </a:outerShdw>
              </a:effectLst>
              <a:latin typeface="Times New Roman" pitchFamily="18" charset="0"/>
              <a:ea typeface="黑体" pitchFamily="2" charset="-122"/>
            </a:endParaRPr>
          </a:p>
        </p:txBody>
      </p:sp>
      <p:graphicFrame>
        <p:nvGraphicFramePr>
          <p:cNvPr id="131078" name="Object 2"/>
          <p:cNvGraphicFramePr>
            <a:graphicFrameLocks noChangeAspect="1"/>
          </p:cNvGraphicFramePr>
          <p:nvPr/>
        </p:nvGraphicFramePr>
        <p:xfrm>
          <a:off x="1547813" y="2349500"/>
          <a:ext cx="1404937" cy="531813"/>
        </p:xfrm>
        <a:graphic>
          <a:graphicData uri="http://schemas.openxmlformats.org/presentationml/2006/ole">
            <mc:AlternateContent xmlns:mc="http://schemas.openxmlformats.org/markup-compatibility/2006">
              <mc:Choice xmlns:v="urn:schemas-microsoft-com:vml" Requires="v">
                <p:oleObj spid="_x0000_s52282" name="公式" r:id="rId3" imgW="457245" imgH="171540" progId="Equation.3">
                  <p:embed/>
                </p:oleObj>
              </mc:Choice>
              <mc:Fallback>
                <p:oleObj name="公式" r:id="rId3" imgW="457245" imgH="1715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349500"/>
                        <a:ext cx="140493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79" name="Text Box 7"/>
          <p:cNvSpPr txBox="1">
            <a:spLocks noChangeArrowheads="1"/>
          </p:cNvSpPr>
          <p:nvPr/>
        </p:nvSpPr>
        <p:spPr bwMode="auto">
          <a:xfrm>
            <a:off x="323850" y="2205038"/>
            <a:ext cx="4648200" cy="647700"/>
          </a:xfrm>
          <a:prstGeom prst="rect">
            <a:avLst/>
          </a:prstGeom>
          <a:noFill/>
          <a:ln w="9525">
            <a:noFill/>
            <a:miter lim="800000"/>
            <a:headEnd/>
            <a:tailEnd/>
          </a:ln>
          <a:effectLst/>
        </p:spPr>
        <p:txBody>
          <a:bodyPr>
            <a:spAutoFit/>
          </a:bodyPr>
          <a:lstStyle/>
          <a:p>
            <a:pPr eaLnBrk="1" hangingPunct="1">
              <a:lnSpc>
                <a:spcPct val="130000"/>
              </a:lnSpc>
              <a:spcBef>
                <a:spcPct val="20000"/>
              </a:spcBef>
              <a:buClr>
                <a:schemeClr val="accent2"/>
              </a:buClr>
              <a:buSzPct val="80000"/>
              <a:buFont typeface="Wingdings" pitchFamily="2" charset="2"/>
              <a:buNone/>
              <a:defRPr/>
            </a:pPr>
            <a:r>
              <a:rPr kumimoji="1"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定义：</a:t>
            </a:r>
          </a:p>
        </p:txBody>
      </p:sp>
      <p:sp>
        <p:nvSpPr>
          <p:cNvPr id="131082" name="Text Box 10"/>
          <p:cNvSpPr txBox="1">
            <a:spLocks noChangeArrowheads="1"/>
          </p:cNvSpPr>
          <p:nvPr/>
        </p:nvSpPr>
        <p:spPr bwMode="auto">
          <a:xfrm>
            <a:off x="2124075" y="1484313"/>
            <a:ext cx="579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表示物体运动状态的物理量。</a:t>
            </a:r>
          </a:p>
        </p:txBody>
      </p:sp>
      <p:sp>
        <p:nvSpPr>
          <p:cNvPr id="131083" name="Text Box 11"/>
          <p:cNvSpPr txBox="1">
            <a:spLocks noChangeArrowheads="1"/>
          </p:cNvSpPr>
          <p:nvPr/>
        </p:nvSpPr>
        <p:spPr bwMode="auto">
          <a:xfrm>
            <a:off x="4859338" y="2349500"/>
            <a:ext cx="4011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千克</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米</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秒</a:t>
            </a:r>
            <a:r>
              <a:rPr kumimoji="1" lang="en-US" altLang="zh-CN" sz="2800" b="1">
                <a:latin typeface="Times New Roman" panose="02020603050405020304" pitchFamily="18" charset="0"/>
              </a:rPr>
              <a:t>(kg · m / s)</a:t>
            </a:r>
          </a:p>
        </p:txBody>
      </p:sp>
      <p:sp>
        <p:nvSpPr>
          <p:cNvPr id="131084" name="Text Box 12"/>
          <p:cNvSpPr txBox="1">
            <a:spLocks noChangeArrowheads="1"/>
          </p:cNvSpPr>
          <p:nvPr/>
        </p:nvSpPr>
        <p:spPr bwMode="auto">
          <a:xfrm>
            <a:off x="395288" y="3068638"/>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动量与参考系的选择有关。</a:t>
            </a:r>
          </a:p>
        </p:txBody>
      </p:sp>
      <p:sp>
        <p:nvSpPr>
          <p:cNvPr id="131085" name="Text Box 13"/>
          <p:cNvSpPr txBox="1">
            <a:spLocks noChangeArrowheads="1"/>
          </p:cNvSpPr>
          <p:nvPr/>
        </p:nvSpPr>
        <p:spPr bwMode="auto">
          <a:xfrm>
            <a:off x="280988" y="3976688"/>
            <a:ext cx="2133600" cy="519112"/>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黑体" pitchFamily="2" charset="-122"/>
              </a:rPr>
              <a:t>二、冲量：</a:t>
            </a:r>
          </a:p>
        </p:txBody>
      </p:sp>
      <p:sp>
        <p:nvSpPr>
          <p:cNvPr id="131086" name="Text Box 14"/>
          <p:cNvSpPr txBox="1">
            <a:spLocks noChangeArrowheads="1"/>
          </p:cNvSpPr>
          <p:nvPr/>
        </p:nvSpPr>
        <p:spPr bwMode="auto">
          <a:xfrm>
            <a:off x="2339975" y="3933825"/>
            <a:ext cx="6183313" cy="561975"/>
          </a:xfrm>
          <a:prstGeom prst="rect">
            <a:avLst/>
          </a:prstGeom>
          <a:noFill/>
          <a:ln w="9525">
            <a:noFill/>
            <a:miter lim="800000"/>
            <a:headEnd/>
            <a:tailEnd/>
          </a:ln>
          <a:effectLst/>
        </p:spPr>
        <p:txBody>
          <a:bodyPr>
            <a:spAutoFit/>
          </a:bodyPr>
          <a:lstStyle/>
          <a:p>
            <a:pPr eaLnBrk="1" hangingPunct="1">
              <a:lnSpc>
                <a:spcPct val="110000"/>
              </a:lnSpc>
              <a:spcBef>
                <a:spcPct val="20000"/>
              </a:spcBef>
              <a:buClr>
                <a:schemeClr val="accent2"/>
              </a:buClr>
              <a:buSzPct val="80000"/>
              <a:buFont typeface="Wingdings" pitchFamily="2" charset="2"/>
              <a:buNone/>
              <a:defRPr/>
            </a:pPr>
            <a:r>
              <a:rPr kumimoji="1" lang="zh-CN" altLang="en-US" sz="2800" b="1" dirty="0">
                <a:latin typeface="Times New Roman" pitchFamily="18" charset="0"/>
              </a:rPr>
              <a:t>描述</a:t>
            </a:r>
            <a:r>
              <a:rPr kumimoji="1" lang="zh-CN" altLang="en-US" sz="2800" b="1" dirty="0">
                <a:solidFill>
                  <a:srgbClr val="0000FF"/>
                </a:solidFill>
                <a:effectLst>
                  <a:outerShdw blurRad="38100" dist="38100" dir="2700000" algn="tl">
                    <a:srgbClr val="C0C0C0"/>
                  </a:outerShdw>
                </a:effectLst>
                <a:latin typeface="Times New Roman" pitchFamily="18" charset="0"/>
                <a:ea typeface="黑体" pitchFamily="2" charset="-122"/>
              </a:rPr>
              <a:t>力的时间累积效应</a:t>
            </a:r>
            <a:r>
              <a:rPr kumimoji="1" lang="zh-CN" altLang="en-US" sz="2800" b="1" dirty="0">
                <a:latin typeface="Times New Roman" pitchFamily="18" charset="0"/>
              </a:rPr>
              <a:t>的物理量。</a:t>
            </a:r>
          </a:p>
        </p:txBody>
      </p:sp>
      <p:graphicFrame>
        <p:nvGraphicFramePr>
          <p:cNvPr id="131087" name="Object 3"/>
          <p:cNvGraphicFramePr>
            <a:graphicFrameLocks noChangeAspect="1"/>
          </p:cNvGraphicFramePr>
          <p:nvPr/>
        </p:nvGraphicFramePr>
        <p:xfrm>
          <a:off x="2962275" y="4805363"/>
          <a:ext cx="1698625" cy="598487"/>
        </p:xfrm>
        <a:graphic>
          <a:graphicData uri="http://schemas.openxmlformats.org/presentationml/2006/ole">
            <mc:AlternateContent xmlns:mc="http://schemas.openxmlformats.org/markup-compatibility/2006">
              <mc:Choice xmlns:v="urn:schemas-microsoft-com:vml" Requires="v">
                <p:oleObj spid="_x0000_s52283" name="Equation" r:id="rId5" imgW="539726" imgH="190440" progId="Equation.DSMT4">
                  <p:embed/>
                </p:oleObj>
              </mc:Choice>
              <mc:Fallback>
                <p:oleObj name="Equation" r:id="rId5" imgW="539726" imgH="1904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2275" y="4805363"/>
                        <a:ext cx="1698625"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8" name="Rectangle 16"/>
          <p:cNvSpPr>
            <a:spLocks noChangeArrowheads="1"/>
          </p:cNvSpPr>
          <p:nvPr/>
        </p:nvSpPr>
        <p:spPr bwMode="auto">
          <a:xfrm>
            <a:off x="4932363" y="4814888"/>
            <a:ext cx="42116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矢量，牛顿</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秒（</a:t>
            </a:r>
            <a:r>
              <a:rPr kumimoji="1" lang="en-US" altLang="zh-CN" sz="2800" b="1">
                <a:latin typeface="Times New Roman" panose="02020603050405020304" pitchFamily="18" charset="0"/>
              </a:rPr>
              <a:t>N · s</a:t>
            </a:r>
            <a:r>
              <a:rPr kumimoji="1" lang="zh-CN" altLang="en-US" sz="2800" b="1">
                <a:latin typeface="Times New Roman" panose="02020603050405020304" pitchFamily="18" charset="0"/>
              </a:rPr>
              <a:t>）</a:t>
            </a:r>
          </a:p>
        </p:txBody>
      </p:sp>
      <p:graphicFrame>
        <p:nvGraphicFramePr>
          <p:cNvPr id="131089" name="Object 4"/>
          <p:cNvGraphicFramePr>
            <a:graphicFrameLocks noChangeAspect="1"/>
          </p:cNvGraphicFramePr>
          <p:nvPr>
            <p:extLst/>
          </p:nvPr>
        </p:nvGraphicFramePr>
        <p:xfrm>
          <a:off x="5454650" y="5632450"/>
          <a:ext cx="2470150" cy="977900"/>
        </p:xfrm>
        <a:graphic>
          <a:graphicData uri="http://schemas.openxmlformats.org/presentationml/2006/ole">
            <mc:AlternateContent xmlns:mc="http://schemas.openxmlformats.org/markup-compatibility/2006">
              <mc:Choice xmlns:v="urn:schemas-microsoft-com:vml" Requires="v">
                <p:oleObj spid="_x0000_s52284" name="Equation" r:id="rId7" imgW="876240" imgH="355320" progId="Equation.DSMT4">
                  <p:embed/>
                </p:oleObj>
              </mc:Choice>
              <mc:Fallback>
                <p:oleObj name="Equation" r:id="rId7" imgW="876240" imgH="355320" progId="Equation.DSMT4">
                  <p:embed/>
                  <p:pic>
                    <p:nvPicPr>
                      <p:cNvPr id="0" name=""/>
                      <p:cNvPicPr>
                        <a:picLocks noChangeAspect="1" noChangeArrowheads="1"/>
                      </p:cNvPicPr>
                      <p:nvPr/>
                    </p:nvPicPr>
                    <p:blipFill>
                      <a:blip r:embed="rId8"/>
                      <a:srcRect/>
                      <a:stretch>
                        <a:fillRect/>
                      </a:stretch>
                    </p:blipFill>
                    <p:spPr bwMode="auto">
                      <a:xfrm>
                        <a:off x="5454650" y="5632450"/>
                        <a:ext cx="247015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90" name="Text Box 18"/>
          <p:cNvSpPr txBox="1">
            <a:spLocks noChangeArrowheads="1"/>
          </p:cNvSpPr>
          <p:nvPr/>
        </p:nvSpPr>
        <p:spPr bwMode="auto">
          <a:xfrm>
            <a:off x="250825" y="5876925"/>
            <a:ext cx="4724400" cy="476250"/>
          </a:xfrm>
          <a:prstGeom prst="rect">
            <a:avLst/>
          </a:prstGeom>
          <a:noFill/>
          <a:ln w="9525">
            <a:noFill/>
            <a:miter lim="800000"/>
            <a:headEnd/>
            <a:tailEnd/>
          </a:ln>
          <a:effectLst/>
        </p:spPr>
        <p:txBody>
          <a:bodyPr>
            <a:spAutoFit/>
          </a:bodyPr>
          <a:lstStyle/>
          <a:p>
            <a:pPr eaLnBrk="1" hangingPunct="1">
              <a:lnSpc>
                <a:spcPct val="90000"/>
              </a:lnSpc>
              <a:spcBef>
                <a:spcPct val="50000"/>
              </a:spcBef>
              <a:buClr>
                <a:schemeClr val="accent2"/>
              </a:buClr>
              <a:buSzPct val="80000"/>
              <a:buFont typeface="Wingdings" pitchFamily="2" charset="2"/>
              <a:buNone/>
              <a:defRPr/>
            </a:pPr>
            <a:r>
              <a:rPr kumimoji="1" lang="en-US" altLang="zh-CN" sz="2800" b="1" dirty="0">
                <a:solidFill>
                  <a:srgbClr val="0000FF"/>
                </a:solidFill>
                <a:effectLst>
                  <a:outerShdw blurRad="38100" dist="38100" dir="2700000" algn="tl">
                    <a:srgbClr val="C0C0C0"/>
                  </a:outerShdw>
                </a:effectLst>
                <a:latin typeface="楷体_GB2312" pitchFamily="49" charset="-122"/>
                <a:ea typeface="楷体_GB2312" pitchFamily="49" charset="-122"/>
              </a:rPr>
              <a:t>2</a:t>
            </a:r>
            <a:r>
              <a:rPr kumimoji="1"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、变力的冲量：</a:t>
            </a:r>
            <a:r>
              <a:rPr kumimoji="1" lang="zh-CN" altLang="en-US" sz="2800" b="1" dirty="0">
                <a:latin typeface="Times New Roman" pitchFamily="18" charset="0"/>
              </a:rPr>
              <a:t> </a:t>
            </a:r>
          </a:p>
        </p:txBody>
      </p:sp>
      <p:sp>
        <p:nvSpPr>
          <p:cNvPr id="131091" name="Text Box 19"/>
          <p:cNvSpPr txBox="1">
            <a:spLocks noChangeArrowheads="1"/>
          </p:cNvSpPr>
          <p:nvPr/>
        </p:nvSpPr>
        <p:spPr bwMode="auto">
          <a:xfrm>
            <a:off x="250825" y="4868863"/>
            <a:ext cx="4681538" cy="561975"/>
          </a:xfrm>
          <a:prstGeom prst="rect">
            <a:avLst/>
          </a:prstGeom>
          <a:noFill/>
          <a:ln w="9525">
            <a:noFill/>
            <a:miter lim="800000"/>
            <a:headEnd/>
            <a:tailEnd/>
          </a:ln>
          <a:effectLst/>
        </p:spPr>
        <p:txBody>
          <a:bodyPr>
            <a:spAutoFit/>
          </a:bodyPr>
          <a:lstStyle/>
          <a:p>
            <a:pPr eaLnBrk="1" hangingPunct="1">
              <a:lnSpc>
                <a:spcPct val="110000"/>
              </a:lnSpc>
              <a:spcBef>
                <a:spcPct val="20000"/>
              </a:spcBef>
              <a:buClr>
                <a:schemeClr val="accent2"/>
              </a:buClr>
              <a:buSzPct val="80000"/>
              <a:buFont typeface="Wingdings" pitchFamily="2" charset="2"/>
              <a:buNone/>
              <a:defRPr/>
            </a:pPr>
            <a:r>
              <a:rPr kumimoji="1" lang="en-US" altLang="zh-CN" sz="2800" b="1" dirty="0">
                <a:solidFill>
                  <a:srgbClr val="0000FF"/>
                </a:solidFill>
                <a:effectLst>
                  <a:outerShdw blurRad="38100" dist="38100" dir="2700000" algn="tl">
                    <a:srgbClr val="C0C0C0"/>
                  </a:outerShdw>
                </a:effectLst>
                <a:latin typeface="楷体_GB2312" pitchFamily="49" charset="-122"/>
                <a:ea typeface="楷体_GB2312" pitchFamily="49" charset="-122"/>
              </a:rPr>
              <a:t>1</a:t>
            </a:r>
            <a:r>
              <a:rPr kumimoji="1"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、恒力的冲量：</a:t>
            </a:r>
            <a:r>
              <a:rPr kumimoji="1" lang="zh-CN" altLang="en-US" sz="2800" b="1" dirty="0">
                <a:latin typeface="Times New Roman" pitchFamily="18" charset="0"/>
              </a:rPr>
              <a:t> </a:t>
            </a:r>
          </a:p>
        </p:txBody>
      </p:sp>
      <p:grpSp>
        <p:nvGrpSpPr>
          <p:cNvPr id="2" name="Group 20"/>
          <p:cNvGrpSpPr>
            <a:grpSpLocks/>
          </p:cNvGrpSpPr>
          <p:nvPr/>
        </p:nvGrpSpPr>
        <p:grpSpPr bwMode="auto">
          <a:xfrm>
            <a:off x="3076575" y="5700713"/>
            <a:ext cx="2819400" cy="709612"/>
            <a:chOff x="336" y="2958"/>
            <a:chExt cx="1776" cy="447"/>
          </a:xfrm>
        </p:grpSpPr>
        <p:sp>
          <p:nvSpPr>
            <p:cNvPr id="44052" name="Rectangle 21"/>
            <p:cNvSpPr>
              <a:spLocks noChangeArrowheads="1"/>
            </p:cNvSpPr>
            <p:nvPr/>
          </p:nvSpPr>
          <p:spPr bwMode="auto">
            <a:xfrm>
              <a:off x="336" y="3024"/>
              <a:ext cx="177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800" b="1">
                  <a:latin typeface="Times New Roman" panose="02020603050405020304" pitchFamily="18" charset="0"/>
                  <a:ea typeface="黑体" panose="02010609060101010101" pitchFamily="49" charset="-122"/>
                </a:rPr>
                <a:t>元冲量</a:t>
              </a:r>
            </a:p>
          </p:txBody>
        </p:sp>
        <p:graphicFrame>
          <p:nvGraphicFramePr>
            <p:cNvPr id="44053" name="Object 5"/>
            <p:cNvGraphicFramePr>
              <a:graphicFrameLocks noChangeAspect="1"/>
            </p:cNvGraphicFramePr>
            <p:nvPr>
              <p:extLst/>
            </p:nvPr>
          </p:nvGraphicFramePr>
          <p:xfrm>
            <a:off x="1109" y="2958"/>
            <a:ext cx="557" cy="445"/>
          </p:xfrm>
          <a:graphic>
            <a:graphicData uri="http://schemas.openxmlformats.org/presentationml/2006/ole">
              <mc:AlternateContent xmlns:mc="http://schemas.openxmlformats.org/markup-compatibility/2006">
                <mc:Choice xmlns:v="urn:schemas-microsoft-com:vml" Requires="v">
                  <p:oleObj spid="_x0000_s52285" name="Equation" r:id="rId9" imgW="279360" imgH="215640" progId="Equation.DSMT4">
                    <p:embed/>
                  </p:oleObj>
                </mc:Choice>
                <mc:Fallback>
                  <p:oleObj name="Equation" r:id="rId9" imgW="279360" imgH="215640" progId="Equation.DSMT4">
                    <p:embed/>
                    <p:pic>
                      <p:nvPicPr>
                        <p:cNvPr id="0" name=""/>
                        <p:cNvPicPr>
                          <a:picLocks noChangeAspect="1" noChangeArrowheads="1"/>
                        </p:cNvPicPr>
                        <p:nvPr/>
                      </p:nvPicPr>
                      <p:blipFill>
                        <a:blip r:embed="rId10"/>
                        <a:srcRect/>
                        <a:stretch>
                          <a:fillRect/>
                        </a:stretch>
                      </p:blipFill>
                      <p:spPr bwMode="auto">
                        <a:xfrm>
                          <a:off x="1109" y="2958"/>
                          <a:ext cx="557"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1095" name="Text Box 23"/>
          <p:cNvSpPr txBox="1">
            <a:spLocks noChangeArrowheads="1"/>
          </p:cNvSpPr>
          <p:nvPr/>
        </p:nvSpPr>
        <p:spPr bwMode="auto">
          <a:xfrm>
            <a:off x="3530600" y="2268538"/>
            <a:ext cx="1584325" cy="647700"/>
          </a:xfrm>
          <a:prstGeom prst="rect">
            <a:avLst/>
          </a:prstGeom>
          <a:noFill/>
          <a:ln w="9525">
            <a:noFill/>
            <a:miter lim="800000"/>
            <a:headEnd/>
            <a:tailEnd/>
          </a:ln>
          <a:effectLst/>
        </p:spPr>
        <p:txBody>
          <a:bodyPr>
            <a:spAutoFit/>
          </a:bodyPr>
          <a:lstStyle/>
          <a:p>
            <a:pPr eaLnBrk="1" hangingPunct="1">
              <a:lnSpc>
                <a:spcPct val="130000"/>
              </a:lnSpc>
              <a:spcBef>
                <a:spcPct val="20000"/>
              </a:spcBef>
              <a:buClr>
                <a:schemeClr val="accent2"/>
              </a:buClr>
              <a:buSzPct val="80000"/>
              <a:buFont typeface="Wingdings" pitchFamily="2" charset="2"/>
              <a:buNone/>
              <a:defRPr/>
            </a:pPr>
            <a:r>
              <a:rPr kumimoji="1" lang="zh-CN" altLang="en-US" sz="2800" b="1" dirty="0">
                <a:solidFill>
                  <a:srgbClr val="0000FF"/>
                </a:solidFill>
                <a:effectLst>
                  <a:outerShdw blurRad="38100" dist="38100" dir="2700000" algn="tl">
                    <a:srgbClr val="C0C0C0"/>
                  </a:outerShdw>
                </a:effectLst>
                <a:latin typeface="Times New Roman" pitchFamily="18" charset="0"/>
                <a:ea typeface="黑体" pitchFamily="2" charset="-122"/>
              </a:rPr>
              <a:t>矢量</a:t>
            </a:r>
          </a:p>
        </p:txBody>
      </p:sp>
      <p:sp>
        <p:nvSpPr>
          <p:cNvPr id="21" name="Rectangle 3"/>
          <p:cNvSpPr>
            <a:spLocks noChangeArrowheads="1"/>
          </p:cNvSpPr>
          <p:nvPr/>
        </p:nvSpPr>
        <p:spPr bwMode="auto">
          <a:xfrm>
            <a:off x="1192213" y="785813"/>
            <a:ext cx="6757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00FF"/>
                </a:solidFill>
              </a:rPr>
              <a:t>Impulse-Momentum Theorem</a:t>
            </a:r>
            <a:endParaRPr lang="en-US" altLang="zh-CN" sz="2800" b="1">
              <a:solidFill>
                <a:srgbClr val="0000FF"/>
              </a:solidFill>
              <a:ea typeface="隶书" panose="02010509060101010101" pitchFamily="49" charset="-122"/>
            </a:endParaRPr>
          </a:p>
        </p:txBody>
      </p:sp>
    </p:spTree>
    <p:extLst>
      <p:ext uri="{BB962C8B-B14F-4D97-AF65-F5344CB8AC3E}">
        <p14:creationId xmlns:p14="http://schemas.microsoft.com/office/powerpoint/2010/main" val="22629537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1075"/>
                                        </p:tgtEl>
                                        <p:attrNameLst>
                                          <p:attrName>style.visibility</p:attrName>
                                        </p:attrNameLst>
                                      </p:cBhvr>
                                      <p:to>
                                        <p:strVal val="visible"/>
                                      </p:to>
                                    </p:set>
                                    <p:animEffect transition="in" filter="blinds(horizontal)">
                                      <p:cBhvr>
                                        <p:cTn id="7" dur="500"/>
                                        <p:tgtEl>
                                          <p:spTgt spid="13107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31076"/>
                                        </p:tgtEl>
                                        <p:attrNameLst>
                                          <p:attrName>style.visibility</p:attrName>
                                        </p:attrNameLst>
                                      </p:cBhvr>
                                      <p:to>
                                        <p:strVal val="visible"/>
                                      </p:to>
                                    </p:set>
                                    <p:animEffect transition="in" filter="checkerboard(across)">
                                      <p:cBhvr>
                                        <p:cTn id="15" dur="500"/>
                                        <p:tgtEl>
                                          <p:spTgt spid="1310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1082"/>
                                        </p:tgtEl>
                                        <p:attrNameLst>
                                          <p:attrName>style.visibility</p:attrName>
                                        </p:attrNameLst>
                                      </p:cBhvr>
                                      <p:to>
                                        <p:strVal val="visible"/>
                                      </p:to>
                                    </p:set>
                                    <p:animEffect transition="in" filter="dissolve">
                                      <p:cBhvr>
                                        <p:cTn id="20" dur="500"/>
                                        <p:tgtEl>
                                          <p:spTgt spid="13108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1079"/>
                                        </p:tgtEl>
                                        <p:attrNameLst>
                                          <p:attrName>style.visibility</p:attrName>
                                        </p:attrNameLst>
                                      </p:cBhvr>
                                      <p:to>
                                        <p:strVal val="visible"/>
                                      </p:to>
                                    </p:set>
                                    <p:animEffect transition="in" filter="blinds(horizontal)">
                                      <p:cBhvr>
                                        <p:cTn id="25" dur="500"/>
                                        <p:tgtEl>
                                          <p:spTgt spid="131079"/>
                                        </p:tgtEl>
                                      </p:cBhvr>
                                    </p:animEffect>
                                  </p:childTnLst>
                                </p:cTn>
                              </p:par>
                            </p:childTnLst>
                          </p:cTn>
                        </p:par>
                        <p:par>
                          <p:cTn id="26" fill="hold" nodeType="afterGroup">
                            <p:stCondLst>
                              <p:cond delay="500"/>
                            </p:stCondLst>
                            <p:childTnLst>
                              <p:par>
                                <p:cTn id="27" presetID="4" presetClass="entr" presetSubtype="16" fill="hold" nodeType="afterEffect">
                                  <p:stCondLst>
                                    <p:cond delay="0"/>
                                  </p:stCondLst>
                                  <p:childTnLst>
                                    <p:set>
                                      <p:cBhvr>
                                        <p:cTn id="28" dur="1" fill="hold">
                                          <p:stCondLst>
                                            <p:cond delay="0"/>
                                          </p:stCondLst>
                                        </p:cTn>
                                        <p:tgtEl>
                                          <p:spTgt spid="131078"/>
                                        </p:tgtEl>
                                        <p:attrNameLst>
                                          <p:attrName>style.visibility</p:attrName>
                                        </p:attrNameLst>
                                      </p:cBhvr>
                                      <p:to>
                                        <p:strVal val="visible"/>
                                      </p:to>
                                    </p:set>
                                    <p:animEffect transition="in" filter="box(in)">
                                      <p:cBhvr>
                                        <p:cTn id="29" dur="500"/>
                                        <p:tgtEl>
                                          <p:spTgt spid="13107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1095"/>
                                        </p:tgtEl>
                                        <p:attrNameLst>
                                          <p:attrName>style.visibility</p:attrName>
                                        </p:attrNameLst>
                                      </p:cBhvr>
                                      <p:to>
                                        <p:strVal val="visible"/>
                                      </p:to>
                                    </p:set>
                                    <p:animEffect transition="in" filter="blinds(horizontal)">
                                      <p:cBhvr>
                                        <p:cTn id="34" dur="500"/>
                                        <p:tgtEl>
                                          <p:spTgt spid="131095"/>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31083"/>
                                        </p:tgtEl>
                                        <p:attrNameLst>
                                          <p:attrName>style.visibility</p:attrName>
                                        </p:attrNameLst>
                                      </p:cBhvr>
                                      <p:to>
                                        <p:strVal val="visible"/>
                                      </p:to>
                                    </p:set>
                                    <p:animEffect transition="in" filter="wipe(up)">
                                      <p:cBhvr>
                                        <p:cTn id="38" dur="500"/>
                                        <p:tgtEl>
                                          <p:spTgt spid="13108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131084"/>
                                        </p:tgtEl>
                                        <p:attrNameLst>
                                          <p:attrName>style.visibility</p:attrName>
                                        </p:attrNameLst>
                                      </p:cBhvr>
                                      <p:to>
                                        <p:strVal val="visible"/>
                                      </p:to>
                                    </p:set>
                                    <p:anim calcmode="lin" valueType="num">
                                      <p:cBhvr>
                                        <p:cTn id="43" dur="500" fill="hold"/>
                                        <p:tgtEl>
                                          <p:spTgt spid="131084"/>
                                        </p:tgtEl>
                                        <p:attrNameLst>
                                          <p:attrName>ppt_w</p:attrName>
                                        </p:attrNameLst>
                                      </p:cBhvr>
                                      <p:tavLst>
                                        <p:tav tm="0">
                                          <p:val>
                                            <p:fltVal val="0"/>
                                          </p:val>
                                        </p:tav>
                                        <p:tav tm="100000">
                                          <p:val>
                                            <p:strVal val="#ppt_w"/>
                                          </p:val>
                                        </p:tav>
                                      </p:tavLst>
                                    </p:anim>
                                    <p:anim calcmode="lin" valueType="num">
                                      <p:cBhvr>
                                        <p:cTn id="44" dur="500" fill="hold"/>
                                        <p:tgtEl>
                                          <p:spTgt spid="131084"/>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31085"/>
                                        </p:tgtEl>
                                        <p:attrNameLst>
                                          <p:attrName>style.visibility</p:attrName>
                                        </p:attrNameLst>
                                      </p:cBhvr>
                                      <p:to>
                                        <p:strVal val="visible"/>
                                      </p:to>
                                    </p:set>
                                    <p:animEffect transition="in" filter="blinds(horizontal)">
                                      <p:cBhvr>
                                        <p:cTn id="49" dur="500"/>
                                        <p:tgtEl>
                                          <p:spTgt spid="13108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31086"/>
                                        </p:tgtEl>
                                        <p:attrNameLst>
                                          <p:attrName>style.visibility</p:attrName>
                                        </p:attrNameLst>
                                      </p:cBhvr>
                                      <p:to>
                                        <p:strVal val="visible"/>
                                      </p:to>
                                    </p:set>
                                    <p:animEffect transition="in" filter="box(in)">
                                      <p:cBhvr>
                                        <p:cTn id="54" dur="500"/>
                                        <p:tgtEl>
                                          <p:spTgt spid="13108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31091"/>
                                        </p:tgtEl>
                                        <p:attrNameLst>
                                          <p:attrName>style.visibility</p:attrName>
                                        </p:attrNameLst>
                                      </p:cBhvr>
                                      <p:to>
                                        <p:strVal val="visible"/>
                                      </p:to>
                                    </p:set>
                                    <p:animEffect transition="in" filter="box(in)">
                                      <p:cBhvr>
                                        <p:cTn id="59" dur="500"/>
                                        <p:tgtEl>
                                          <p:spTgt spid="131091"/>
                                        </p:tgtEl>
                                      </p:cBhvr>
                                    </p:animEffect>
                                  </p:childTnLst>
                                </p:cTn>
                              </p:par>
                            </p:childTnLst>
                          </p:cTn>
                        </p:par>
                        <p:par>
                          <p:cTn id="60" fill="hold" nodeType="afterGroup">
                            <p:stCondLst>
                              <p:cond delay="500"/>
                            </p:stCondLst>
                            <p:childTnLst>
                              <p:par>
                                <p:cTn id="61" presetID="5" presetClass="entr" presetSubtype="10" fill="hold" nodeType="afterEffect">
                                  <p:stCondLst>
                                    <p:cond delay="0"/>
                                  </p:stCondLst>
                                  <p:childTnLst>
                                    <p:set>
                                      <p:cBhvr>
                                        <p:cTn id="62" dur="1" fill="hold">
                                          <p:stCondLst>
                                            <p:cond delay="0"/>
                                          </p:stCondLst>
                                        </p:cTn>
                                        <p:tgtEl>
                                          <p:spTgt spid="131087"/>
                                        </p:tgtEl>
                                        <p:attrNameLst>
                                          <p:attrName>style.visibility</p:attrName>
                                        </p:attrNameLst>
                                      </p:cBhvr>
                                      <p:to>
                                        <p:strVal val="visible"/>
                                      </p:to>
                                    </p:set>
                                    <p:animEffect transition="in" filter="checkerboard(across)">
                                      <p:cBhvr>
                                        <p:cTn id="63" dur="500"/>
                                        <p:tgtEl>
                                          <p:spTgt spid="13108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31088"/>
                                        </p:tgtEl>
                                        <p:attrNameLst>
                                          <p:attrName>style.visibility</p:attrName>
                                        </p:attrNameLst>
                                      </p:cBhvr>
                                      <p:to>
                                        <p:strVal val="visible"/>
                                      </p:to>
                                    </p:set>
                                    <p:animEffect transition="in" filter="dissolve">
                                      <p:cBhvr>
                                        <p:cTn id="68" dur="500"/>
                                        <p:tgtEl>
                                          <p:spTgt spid="13108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26" fill="hold" grpId="0" nodeType="clickEffect">
                                  <p:stCondLst>
                                    <p:cond delay="0"/>
                                  </p:stCondLst>
                                  <p:childTnLst>
                                    <p:set>
                                      <p:cBhvr>
                                        <p:cTn id="72" dur="1" fill="hold">
                                          <p:stCondLst>
                                            <p:cond delay="0"/>
                                          </p:stCondLst>
                                        </p:cTn>
                                        <p:tgtEl>
                                          <p:spTgt spid="131090"/>
                                        </p:tgtEl>
                                        <p:attrNameLst>
                                          <p:attrName>style.visibility</p:attrName>
                                        </p:attrNameLst>
                                      </p:cBhvr>
                                      <p:to>
                                        <p:strVal val="visible"/>
                                      </p:to>
                                    </p:set>
                                    <p:animEffect transition="in" filter="barn(inHorizontal)">
                                      <p:cBhvr>
                                        <p:cTn id="73" dur="500"/>
                                        <p:tgtEl>
                                          <p:spTgt spid="13109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6"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strips(downRight)">
                                      <p:cBhvr>
                                        <p:cTn id="78" dur="500"/>
                                        <p:tgtEl>
                                          <p:spTgt spid="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0" fill="hold" nodeType="clickEffect">
                                  <p:stCondLst>
                                    <p:cond delay="0"/>
                                  </p:stCondLst>
                                  <p:childTnLst>
                                    <p:set>
                                      <p:cBhvr>
                                        <p:cTn id="82" dur="1" fill="hold">
                                          <p:stCondLst>
                                            <p:cond delay="0"/>
                                          </p:stCondLst>
                                        </p:cTn>
                                        <p:tgtEl>
                                          <p:spTgt spid="131089"/>
                                        </p:tgtEl>
                                        <p:attrNameLst>
                                          <p:attrName>style.visibility</p:attrName>
                                        </p:attrNameLst>
                                      </p:cBhvr>
                                      <p:to>
                                        <p:strVal val="visible"/>
                                      </p:to>
                                    </p:set>
                                    <p:anim calcmode="lin" valueType="num">
                                      <p:cBhvr>
                                        <p:cTn id="83" dur="500" fill="hold"/>
                                        <p:tgtEl>
                                          <p:spTgt spid="131089"/>
                                        </p:tgtEl>
                                        <p:attrNameLst>
                                          <p:attrName>ppt_w</p:attrName>
                                        </p:attrNameLst>
                                      </p:cBhvr>
                                      <p:tavLst>
                                        <p:tav tm="0">
                                          <p:val>
                                            <p:fltVal val="0"/>
                                          </p:val>
                                        </p:tav>
                                        <p:tav tm="100000">
                                          <p:val>
                                            <p:strVal val="#ppt_w"/>
                                          </p:val>
                                        </p:tav>
                                      </p:tavLst>
                                    </p:anim>
                                    <p:anim calcmode="lin" valueType="num">
                                      <p:cBhvr>
                                        <p:cTn id="84" dur="500" fill="hold"/>
                                        <p:tgtEl>
                                          <p:spTgt spid="1310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P spid="131076" grpId="0" autoUpdateAnimBg="0"/>
      <p:bldP spid="131079" grpId="0"/>
      <p:bldP spid="131082" grpId="0" autoUpdateAnimBg="0"/>
      <p:bldP spid="131083" grpId="0" autoUpdateAnimBg="0"/>
      <p:bldP spid="131084" grpId="0" autoUpdateAnimBg="0"/>
      <p:bldP spid="131085" grpId="0" autoUpdateAnimBg="0"/>
      <p:bldP spid="131086" grpId="0" autoUpdateAnimBg="0"/>
      <p:bldP spid="131088" grpId="0" autoUpdateAnimBg="0"/>
      <p:bldP spid="131090" grpId="0" autoUpdateAnimBg="0"/>
      <p:bldP spid="131091" grpId="0" autoUpdateAnimBg="0"/>
      <p:bldP spid="131095"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xfrm>
            <a:off x="7010400"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ACEF8EF-5A12-4F34-83E8-7AE8B4F429FF}" type="slidenum">
              <a:rPr lang="en-US" altLang="zh-CN" sz="1800" smtClean="0">
                <a:solidFill>
                  <a:schemeClr val="accent2"/>
                </a:solidFill>
              </a:rPr>
              <a:pPr>
                <a:spcBef>
                  <a:spcPct val="0"/>
                </a:spcBef>
                <a:buFontTx/>
                <a:buNone/>
              </a:pPr>
              <a:t>4</a:t>
            </a:fld>
            <a:endParaRPr lang="en-US" altLang="zh-CN" sz="1800" smtClean="0">
              <a:solidFill>
                <a:schemeClr val="accent2"/>
              </a:solidFill>
            </a:endParaRPr>
          </a:p>
        </p:txBody>
      </p:sp>
      <p:graphicFrame>
        <p:nvGraphicFramePr>
          <p:cNvPr id="32777" name="Object 2"/>
          <p:cNvGraphicFramePr>
            <a:graphicFrameLocks noChangeAspect="1"/>
          </p:cNvGraphicFramePr>
          <p:nvPr>
            <p:extLst/>
          </p:nvPr>
        </p:nvGraphicFramePr>
        <p:xfrm>
          <a:off x="3060700" y="444500"/>
          <a:ext cx="2897188" cy="1135063"/>
        </p:xfrm>
        <a:graphic>
          <a:graphicData uri="http://schemas.openxmlformats.org/presentationml/2006/ole">
            <mc:AlternateContent xmlns:mc="http://schemas.openxmlformats.org/markup-compatibility/2006">
              <mc:Choice xmlns:v="urn:schemas-microsoft-com:vml" Requires="v">
                <p:oleObj spid="_x0000_s53320" name="Equation" r:id="rId4" imgW="1066680" imgH="393480" progId="Equation.DSMT4">
                  <p:embed/>
                </p:oleObj>
              </mc:Choice>
              <mc:Fallback>
                <p:oleObj name="Equation" r:id="rId4" imgW="1066680" imgH="393480" progId="Equation.DSMT4">
                  <p:embed/>
                  <p:pic>
                    <p:nvPicPr>
                      <p:cNvPr id="0" name=""/>
                      <p:cNvPicPr>
                        <a:picLocks noChangeAspect="1" noChangeArrowheads="1"/>
                      </p:cNvPicPr>
                      <p:nvPr/>
                    </p:nvPicPr>
                    <p:blipFill>
                      <a:blip r:embed="rId5"/>
                      <a:srcRect/>
                      <a:stretch>
                        <a:fillRect/>
                      </a:stretch>
                    </p:blipFill>
                    <p:spPr bwMode="auto">
                      <a:xfrm>
                        <a:off x="3060700" y="444500"/>
                        <a:ext cx="2897188"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3"/>
          <p:cNvGraphicFramePr>
            <a:graphicFrameLocks noChangeAspect="1"/>
          </p:cNvGraphicFramePr>
          <p:nvPr>
            <p:extLst/>
          </p:nvPr>
        </p:nvGraphicFramePr>
        <p:xfrm>
          <a:off x="3290888" y="1460500"/>
          <a:ext cx="1961596" cy="801688"/>
        </p:xfrm>
        <a:graphic>
          <a:graphicData uri="http://schemas.openxmlformats.org/presentationml/2006/ole">
            <mc:AlternateContent xmlns:mc="http://schemas.openxmlformats.org/markup-compatibility/2006">
              <mc:Choice xmlns:v="urn:schemas-microsoft-com:vml" Requires="v">
                <p:oleObj spid="_x0000_s53321" name="Equation" r:id="rId6" imgW="583920" imgH="241200" progId="Equation.DSMT4">
                  <p:embed/>
                </p:oleObj>
              </mc:Choice>
              <mc:Fallback>
                <p:oleObj name="Equation" r:id="rId6" imgW="583920" imgH="241200" progId="Equation.DSMT4">
                  <p:embed/>
                  <p:pic>
                    <p:nvPicPr>
                      <p:cNvPr id="0" name=""/>
                      <p:cNvPicPr>
                        <a:picLocks noChangeAspect="1" noChangeArrowheads="1"/>
                      </p:cNvPicPr>
                      <p:nvPr/>
                    </p:nvPicPr>
                    <p:blipFill>
                      <a:blip r:embed="rId7"/>
                      <a:srcRect/>
                      <a:stretch>
                        <a:fillRect/>
                      </a:stretch>
                    </p:blipFill>
                    <p:spPr bwMode="auto">
                      <a:xfrm>
                        <a:off x="3290888" y="1460500"/>
                        <a:ext cx="1961596" cy="801688"/>
                      </a:xfrm>
                      <a:prstGeom prst="rect">
                        <a:avLst/>
                      </a:prstGeom>
                      <a:noFill/>
                      <a:ln>
                        <a:noFill/>
                      </a:ln>
                      <a:effectLst/>
                      <a:extLst/>
                    </p:spPr>
                  </p:pic>
                </p:oleObj>
              </mc:Fallback>
            </mc:AlternateContent>
          </a:graphicData>
        </a:graphic>
      </p:graphicFrame>
      <p:graphicFrame>
        <p:nvGraphicFramePr>
          <p:cNvPr id="32780" name="Object 4"/>
          <p:cNvGraphicFramePr>
            <a:graphicFrameLocks noChangeAspect="1"/>
          </p:cNvGraphicFramePr>
          <p:nvPr>
            <p:extLst/>
          </p:nvPr>
        </p:nvGraphicFramePr>
        <p:xfrm>
          <a:off x="433388" y="3381375"/>
          <a:ext cx="2481262" cy="1035050"/>
        </p:xfrm>
        <a:graphic>
          <a:graphicData uri="http://schemas.openxmlformats.org/presentationml/2006/ole">
            <mc:AlternateContent xmlns:mc="http://schemas.openxmlformats.org/markup-compatibility/2006">
              <mc:Choice xmlns:v="urn:schemas-microsoft-com:vml" Requires="v">
                <p:oleObj spid="_x0000_s53322" name="Equation" r:id="rId8" imgW="876240" imgH="355320" progId="Equation.DSMT4">
                  <p:embed/>
                </p:oleObj>
              </mc:Choice>
              <mc:Fallback>
                <p:oleObj name="Equation" r:id="rId8" imgW="876240" imgH="355320" progId="Equation.DSMT4">
                  <p:embed/>
                  <p:pic>
                    <p:nvPicPr>
                      <p:cNvPr id="0" name=""/>
                      <p:cNvPicPr>
                        <a:picLocks noChangeAspect="1" noChangeArrowheads="1"/>
                      </p:cNvPicPr>
                      <p:nvPr/>
                    </p:nvPicPr>
                    <p:blipFill>
                      <a:blip r:embed="rId9"/>
                      <a:srcRect/>
                      <a:stretch>
                        <a:fillRect/>
                      </a:stretch>
                    </p:blipFill>
                    <p:spPr bwMode="auto">
                      <a:xfrm>
                        <a:off x="433388" y="3381375"/>
                        <a:ext cx="2481262" cy="1035050"/>
                      </a:xfrm>
                      <a:prstGeom prst="rect">
                        <a:avLst/>
                      </a:prstGeom>
                      <a:noFill/>
                      <a:ln>
                        <a:noFill/>
                      </a:ln>
                      <a:effectLst/>
                      <a:extLst/>
                    </p:spPr>
                  </p:pic>
                </p:oleObj>
              </mc:Fallback>
            </mc:AlternateContent>
          </a:graphicData>
        </a:graphic>
      </p:graphicFrame>
      <p:sp>
        <p:nvSpPr>
          <p:cNvPr id="32784" name="Text Box 16"/>
          <p:cNvSpPr txBox="1">
            <a:spLocks noChangeArrowheads="1"/>
          </p:cNvSpPr>
          <p:nvPr/>
        </p:nvSpPr>
        <p:spPr bwMode="auto">
          <a:xfrm>
            <a:off x="260350" y="0"/>
            <a:ext cx="3810000" cy="519113"/>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黑体" pitchFamily="2" charset="-122"/>
              </a:rPr>
              <a:t>三、动量定理</a:t>
            </a:r>
          </a:p>
        </p:txBody>
      </p:sp>
      <p:sp>
        <p:nvSpPr>
          <p:cNvPr id="32785" name="Text Box 17"/>
          <p:cNvSpPr txBox="1">
            <a:spLocks noChangeArrowheads="1"/>
          </p:cNvSpPr>
          <p:nvPr/>
        </p:nvSpPr>
        <p:spPr bwMode="auto">
          <a:xfrm>
            <a:off x="501650" y="725488"/>
            <a:ext cx="3317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牛顿第二定律：</a:t>
            </a:r>
          </a:p>
        </p:txBody>
      </p:sp>
      <p:sp>
        <p:nvSpPr>
          <p:cNvPr id="32786" name="Text Box 18"/>
          <p:cNvSpPr txBox="1">
            <a:spLocks noChangeArrowheads="1"/>
          </p:cNvSpPr>
          <p:nvPr/>
        </p:nvSpPr>
        <p:spPr bwMode="auto">
          <a:xfrm>
            <a:off x="1147763" y="161925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改写为</a:t>
            </a:r>
            <a:r>
              <a:rPr kumimoji="1" lang="en-US" altLang="zh-CN" sz="2800" b="1">
                <a:latin typeface="Times New Roman" panose="02020603050405020304" pitchFamily="18" charset="0"/>
              </a:rPr>
              <a:t>:</a:t>
            </a:r>
          </a:p>
        </p:txBody>
      </p:sp>
      <p:sp>
        <p:nvSpPr>
          <p:cNvPr id="32787" name="Text Box 19"/>
          <p:cNvSpPr txBox="1">
            <a:spLocks noChangeArrowheads="1"/>
          </p:cNvSpPr>
          <p:nvPr/>
        </p:nvSpPr>
        <p:spPr bwMode="auto">
          <a:xfrm>
            <a:off x="2914650" y="2382838"/>
            <a:ext cx="5791200" cy="476250"/>
          </a:xfrm>
          <a:prstGeom prst="rect">
            <a:avLst/>
          </a:prstGeom>
          <a:noFill/>
          <a:ln w="9525">
            <a:noFill/>
            <a:miter lim="800000"/>
            <a:headEnd/>
            <a:tailEnd/>
          </a:ln>
          <a:effectLst/>
        </p:spPr>
        <p:txBody>
          <a:bodyPr>
            <a:spAutoFit/>
          </a:bodyPr>
          <a:lstStyle/>
          <a:p>
            <a:pPr eaLnBrk="1" hangingPunct="1">
              <a:lnSpc>
                <a:spcPct val="90000"/>
              </a:lnSpc>
              <a:spcBef>
                <a:spcPct val="20000"/>
              </a:spcBef>
              <a:buClr>
                <a:schemeClr val="accent2"/>
              </a:buClr>
              <a:buSzPct val="80000"/>
              <a:buFont typeface="Wingdings" pitchFamily="2" charset="2"/>
              <a:buNone/>
              <a:defRPr/>
            </a:pPr>
            <a:r>
              <a:rPr kumimoji="1" lang="en-US" altLang="zh-CN" sz="2800" b="1" dirty="0">
                <a:latin typeface="Times New Roman" pitchFamily="18" charset="0"/>
                <a:ea typeface="楷体_GB2312" pitchFamily="49" charset="-122"/>
                <a:cs typeface="Times New Roman" pitchFamily="18" charset="0"/>
              </a:rPr>
              <a:t>——</a:t>
            </a:r>
            <a:r>
              <a:rPr kumimoji="1" lang="zh-CN" altLang="en-US" sz="2800" b="1" dirty="0">
                <a:latin typeface="Times New Roman" pitchFamily="18" charset="0"/>
                <a:ea typeface="楷体_GB2312" pitchFamily="49" charset="-122"/>
                <a:cs typeface="Times New Roman" pitchFamily="18" charset="0"/>
              </a:rPr>
              <a:t>质点动量定理的</a:t>
            </a:r>
            <a:r>
              <a:rPr kumimoji="1" lang="zh-CN" altLang="en-US" sz="28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微分形式</a:t>
            </a:r>
            <a:r>
              <a:rPr kumimoji="1" lang="zh-CN" altLang="en-US" sz="2800" b="1" dirty="0">
                <a:latin typeface="Times New Roman" pitchFamily="18" charset="0"/>
                <a:cs typeface="Times New Roman" pitchFamily="18" charset="0"/>
              </a:rPr>
              <a:t>。</a:t>
            </a:r>
          </a:p>
        </p:txBody>
      </p:sp>
      <p:sp>
        <p:nvSpPr>
          <p:cNvPr id="32788" name="Text Box 20"/>
          <p:cNvSpPr txBox="1">
            <a:spLocks noChangeArrowheads="1"/>
          </p:cNvSpPr>
          <p:nvPr/>
        </p:nvSpPr>
        <p:spPr bwMode="auto">
          <a:xfrm>
            <a:off x="611188" y="2797175"/>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对上式积分：</a:t>
            </a:r>
          </a:p>
        </p:txBody>
      </p:sp>
      <p:sp>
        <p:nvSpPr>
          <p:cNvPr id="32796" name="Text Box 28"/>
          <p:cNvSpPr txBox="1">
            <a:spLocks noChangeArrowheads="1"/>
          </p:cNvSpPr>
          <p:nvPr/>
        </p:nvSpPr>
        <p:spPr bwMode="auto">
          <a:xfrm>
            <a:off x="2916238" y="4454525"/>
            <a:ext cx="5470525" cy="539750"/>
          </a:xfrm>
          <a:prstGeom prst="rect">
            <a:avLst/>
          </a:prstGeom>
          <a:noFill/>
          <a:ln w="9525">
            <a:noFill/>
            <a:miter lim="800000"/>
            <a:headEnd/>
            <a:tailEnd/>
          </a:ln>
          <a:effectLst/>
        </p:spPr>
        <p:txBody>
          <a:bodyPr>
            <a:spAutoFit/>
          </a:bodyPr>
          <a:lstStyle/>
          <a:p>
            <a:pPr eaLnBrk="1" hangingPunct="1">
              <a:lnSpc>
                <a:spcPct val="105000"/>
              </a:lnSpc>
              <a:spcBef>
                <a:spcPct val="50000"/>
              </a:spcBef>
              <a:defRPr/>
            </a:pPr>
            <a:r>
              <a:rPr kumimoji="1" lang="en-US" altLang="zh-CN" sz="2800" b="1" dirty="0">
                <a:latin typeface="Times New Roman" pitchFamily="18" charset="0"/>
                <a:ea typeface="楷体_GB2312" pitchFamily="49" charset="-122"/>
                <a:cs typeface="Times New Roman" pitchFamily="18" charset="0"/>
              </a:rPr>
              <a:t>——</a:t>
            </a:r>
            <a:r>
              <a:rPr kumimoji="1" lang="zh-CN" altLang="en-US" sz="2800" b="1" dirty="0">
                <a:latin typeface="Times New Roman" pitchFamily="18" charset="0"/>
                <a:ea typeface="楷体_GB2312" pitchFamily="49" charset="-122"/>
                <a:cs typeface="Times New Roman" pitchFamily="18" charset="0"/>
              </a:rPr>
              <a:t>质点动量定理的</a:t>
            </a:r>
            <a:r>
              <a:rPr kumimoji="1" lang="zh-CN" altLang="en-US" sz="28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积分形式</a:t>
            </a:r>
            <a:r>
              <a:rPr kumimoji="1" lang="zh-CN" altLang="en-US" sz="2800" b="1" dirty="0">
                <a:latin typeface="Times New Roman" pitchFamily="18" charset="0"/>
                <a:cs typeface="Times New Roman" pitchFamily="18" charset="0"/>
              </a:rPr>
              <a:t>。</a:t>
            </a:r>
          </a:p>
        </p:txBody>
      </p:sp>
      <p:sp>
        <p:nvSpPr>
          <p:cNvPr id="32798" name="Text Box 30"/>
          <p:cNvSpPr txBox="1">
            <a:spLocks noChangeArrowheads="1"/>
          </p:cNvSpPr>
          <p:nvPr/>
        </p:nvSpPr>
        <p:spPr bwMode="auto">
          <a:xfrm>
            <a:off x="468313" y="5173663"/>
            <a:ext cx="83058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动量定理适用于惯性参照系，</a:t>
            </a:r>
          </a:p>
        </p:txBody>
      </p:sp>
      <p:graphicFrame>
        <p:nvGraphicFramePr>
          <p:cNvPr id="32799" name="Object 5"/>
          <p:cNvGraphicFramePr>
            <a:graphicFrameLocks noChangeAspect="1"/>
          </p:cNvGraphicFramePr>
          <p:nvPr>
            <p:extLst/>
          </p:nvPr>
        </p:nvGraphicFramePr>
        <p:xfrm>
          <a:off x="2999184" y="3349626"/>
          <a:ext cx="1425575" cy="1033462"/>
        </p:xfrm>
        <a:graphic>
          <a:graphicData uri="http://schemas.openxmlformats.org/presentationml/2006/ole">
            <mc:AlternateContent xmlns:mc="http://schemas.openxmlformats.org/markup-compatibility/2006">
              <mc:Choice xmlns:v="urn:schemas-microsoft-com:vml" Requires="v">
                <p:oleObj spid="_x0000_s53323" name="Equation" r:id="rId10" imgW="520560" imgH="355320" progId="Equation.DSMT4">
                  <p:embed/>
                </p:oleObj>
              </mc:Choice>
              <mc:Fallback>
                <p:oleObj name="Equation" r:id="rId10" imgW="520560" imgH="355320" progId="Equation.DSMT4">
                  <p:embed/>
                  <p:pic>
                    <p:nvPicPr>
                      <p:cNvPr id="0" name=""/>
                      <p:cNvPicPr>
                        <a:picLocks noChangeAspect="1" noChangeArrowheads="1"/>
                      </p:cNvPicPr>
                      <p:nvPr/>
                    </p:nvPicPr>
                    <p:blipFill>
                      <a:blip r:embed="rId11"/>
                      <a:srcRect/>
                      <a:stretch>
                        <a:fillRect/>
                      </a:stretch>
                    </p:blipFill>
                    <p:spPr bwMode="auto">
                      <a:xfrm>
                        <a:off x="2999184" y="3349626"/>
                        <a:ext cx="1425575" cy="1033462"/>
                      </a:xfrm>
                      <a:prstGeom prst="rect">
                        <a:avLst/>
                      </a:prstGeom>
                      <a:noFill/>
                      <a:ln>
                        <a:noFill/>
                      </a:ln>
                      <a:effectLst/>
                      <a:extLst/>
                    </p:spPr>
                  </p:pic>
                </p:oleObj>
              </mc:Fallback>
            </mc:AlternateContent>
          </a:graphicData>
        </a:graphic>
      </p:graphicFrame>
      <p:graphicFrame>
        <p:nvGraphicFramePr>
          <p:cNvPr id="32800" name="Object 6"/>
          <p:cNvGraphicFramePr>
            <a:graphicFrameLocks noChangeAspect="1"/>
          </p:cNvGraphicFramePr>
          <p:nvPr>
            <p:extLst/>
          </p:nvPr>
        </p:nvGraphicFramePr>
        <p:xfrm>
          <a:off x="4509294" y="3572668"/>
          <a:ext cx="3556000" cy="569913"/>
        </p:xfrm>
        <a:graphic>
          <a:graphicData uri="http://schemas.openxmlformats.org/presentationml/2006/ole">
            <mc:AlternateContent xmlns:mc="http://schemas.openxmlformats.org/markup-compatibility/2006">
              <mc:Choice xmlns:v="urn:schemas-microsoft-com:vml" Requires="v">
                <p:oleObj spid="_x0000_s53324" name="公式" r:id="rId12" imgW="1225503" imgH="190440" progId="Equation.3">
                  <p:embed/>
                </p:oleObj>
              </mc:Choice>
              <mc:Fallback>
                <p:oleObj name="公式" r:id="rId12" imgW="1225503" imgH="1904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9294" y="3572668"/>
                        <a:ext cx="35560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01" name="Text Box 33"/>
          <p:cNvSpPr txBox="1">
            <a:spLocks noChangeArrowheads="1"/>
          </p:cNvSpPr>
          <p:nvPr/>
        </p:nvSpPr>
        <p:spPr bwMode="auto">
          <a:xfrm>
            <a:off x="431800" y="5876925"/>
            <a:ext cx="8305800" cy="604838"/>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zh-CN" altLang="en-US" sz="2800" b="1" dirty="0">
                <a:latin typeface="Times New Roman" pitchFamily="18" charset="0"/>
                <a:ea typeface="黑体" pitchFamily="2" charset="-122"/>
              </a:rPr>
              <a:t>在</a:t>
            </a:r>
            <a:r>
              <a:rPr kumimoji="1" lang="zh-CN" altLang="en-US" sz="2800" b="1" dirty="0">
                <a:solidFill>
                  <a:srgbClr val="0000FF"/>
                </a:solidFill>
                <a:latin typeface="Times New Roman" pitchFamily="18" charset="0"/>
                <a:ea typeface="黑体" pitchFamily="2" charset="-122"/>
              </a:rPr>
              <a:t>非惯性系</a:t>
            </a:r>
            <a:r>
              <a:rPr kumimoji="1" lang="zh-CN" altLang="en-US" sz="2800" b="1" dirty="0">
                <a:latin typeface="Times New Roman" pitchFamily="18" charset="0"/>
                <a:ea typeface="黑体" pitchFamily="2" charset="-122"/>
              </a:rPr>
              <a:t>中必须考虑</a:t>
            </a:r>
            <a:r>
              <a:rPr kumimoji="1" lang="zh-CN" altLang="en-US" sz="2800" b="1" dirty="0">
                <a:solidFill>
                  <a:schemeClr val="folHlink"/>
                </a:solidFill>
                <a:effectLst>
                  <a:outerShdw blurRad="38100" dist="38100" dir="2700000" algn="tl">
                    <a:srgbClr val="C0C0C0"/>
                  </a:outerShdw>
                </a:effectLst>
                <a:latin typeface="Times New Roman" pitchFamily="18" charset="0"/>
                <a:ea typeface="黑体" pitchFamily="2" charset="-122"/>
              </a:rPr>
              <a:t>惯性力</a:t>
            </a:r>
            <a:r>
              <a:rPr kumimoji="1" lang="zh-CN" altLang="en-US" sz="2800" b="1" dirty="0">
                <a:latin typeface="Times New Roman" pitchFamily="18" charset="0"/>
                <a:ea typeface="黑体" pitchFamily="2" charset="-122"/>
              </a:rPr>
              <a:t>的冲量。</a:t>
            </a:r>
          </a:p>
        </p:txBody>
      </p:sp>
    </p:spTree>
    <p:extLst>
      <p:ext uri="{BB962C8B-B14F-4D97-AF65-F5344CB8AC3E}">
        <p14:creationId xmlns:p14="http://schemas.microsoft.com/office/powerpoint/2010/main" val="41317092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784"/>
                                        </p:tgtEl>
                                        <p:attrNameLst>
                                          <p:attrName>style.visibility</p:attrName>
                                        </p:attrNameLst>
                                      </p:cBhvr>
                                      <p:to>
                                        <p:strVal val="visible"/>
                                      </p:to>
                                    </p:set>
                                    <p:animEffect transition="in" filter="wipe(up)">
                                      <p:cBhvr>
                                        <p:cTn id="7" dur="500"/>
                                        <p:tgtEl>
                                          <p:spTgt spid="327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85"/>
                                        </p:tgtEl>
                                        <p:attrNameLst>
                                          <p:attrName>style.visibility</p:attrName>
                                        </p:attrNameLst>
                                      </p:cBhvr>
                                      <p:to>
                                        <p:strVal val="visible"/>
                                      </p:to>
                                    </p:set>
                                    <p:animEffect transition="in" filter="blinds(horizontal)">
                                      <p:cBhvr>
                                        <p:cTn id="12" dur="500"/>
                                        <p:tgtEl>
                                          <p:spTgt spid="32785"/>
                                        </p:tgtEl>
                                      </p:cBhvr>
                                    </p:animEffec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32777"/>
                                        </p:tgtEl>
                                        <p:attrNameLst>
                                          <p:attrName>style.visibility</p:attrName>
                                        </p:attrNameLst>
                                      </p:cBhvr>
                                      <p:to>
                                        <p:strVal val="visible"/>
                                      </p:to>
                                    </p:set>
                                    <p:animEffect transition="in" filter="box(in)">
                                      <p:cBhvr>
                                        <p:cTn id="16" dur="500"/>
                                        <p:tgtEl>
                                          <p:spTgt spid="327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2786"/>
                                        </p:tgtEl>
                                        <p:attrNameLst>
                                          <p:attrName>style.visibility</p:attrName>
                                        </p:attrNameLst>
                                      </p:cBhvr>
                                      <p:to>
                                        <p:strVal val="visible"/>
                                      </p:to>
                                    </p:set>
                                    <p:animEffect transition="in" filter="checkerboard(across)">
                                      <p:cBhvr>
                                        <p:cTn id="21" dur="500"/>
                                        <p:tgtEl>
                                          <p:spTgt spid="32786"/>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32779"/>
                                        </p:tgtEl>
                                        <p:attrNameLst>
                                          <p:attrName>style.visibility</p:attrName>
                                        </p:attrNameLst>
                                      </p:cBhvr>
                                      <p:to>
                                        <p:strVal val="visible"/>
                                      </p:to>
                                    </p:set>
                                    <p:animEffect transition="in" filter="dissolve">
                                      <p:cBhvr>
                                        <p:cTn id="25" dur="500"/>
                                        <p:tgtEl>
                                          <p:spTgt spid="327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32787"/>
                                        </p:tgtEl>
                                        <p:attrNameLst>
                                          <p:attrName>style.visibility</p:attrName>
                                        </p:attrNameLst>
                                      </p:cBhvr>
                                      <p:to>
                                        <p:strVal val="visible"/>
                                      </p:to>
                                    </p:set>
                                    <p:animEffect transition="in" filter="barn(inHorizontal)">
                                      <p:cBhvr>
                                        <p:cTn id="30" dur="500"/>
                                        <p:tgtEl>
                                          <p:spTgt spid="327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32788"/>
                                        </p:tgtEl>
                                        <p:attrNameLst>
                                          <p:attrName>style.visibility</p:attrName>
                                        </p:attrNameLst>
                                      </p:cBhvr>
                                      <p:to>
                                        <p:strVal val="visible"/>
                                      </p:to>
                                    </p:set>
                                    <p:animEffect transition="in" filter="barn(outHorizontal)">
                                      <p:cBhvr>
                                        <p:cTn id="35" dur="500"/>
                                        <p:tgtEl>
                                          <p:spTgt spid="32788"/>
                                        </p:tgtEl>
                                      </p:cBhvr>
                                    </p:animEffect>
                                  </p:childTnLst>
                                </p:cTn>
                              </p:par>
                            </p:childTnLst>
                          </p:cTn>
                        </p:par>
                        <p:par>
                          <p:cTn id="36" fill="hold" nodeType="afterGroup">
                            <p:stCondLst>
                              <p:cond delay="500"/>
                            </p:stCondLst>
                            <p:childTnLst>
                              <p:par>
                                <p:cTn id="37" presetID="17" presetClass="entr" presetSubtype="10" fill="hold" nodeType="afterEffect">
                                  <p:stCondLst>
                                    <p:cond delay="0"/>
                                  </p:stCondLst>
                                  <p:childTnLst>
                                    <p:set>
                                      <p:cBhvr>
                                        <p:cTn id="38" dur="1" fill="hold">
                                          <p:stCondLst>
                                            <p:cond delay="0"/>
                                          </p:stCondLst>
                                        </p:cTn>
                                        <p:tgtEl>
                                          <p:spTgt spid="32780"/>
                                        </p:tgtEl>
                                        <p:attrNameLst>
                                          <p:attrName>style.visibility</p:attrName>
                                        </p:attrNameLst>
                                      </p:cBhvr>
                                      <p:to>
                                        <p:strVal val="visible"/>
                                      </p:to>
                                    </p:set>
                                    <p:anim calcmode="lin" valueType="num">
                                      <p:cBhvr>
                                        <p:cTn id="39" dur="500" fill="hold"/>
                                        <p:tgtEl>
                                          <p:spTgt spid="32780"/>
                                        </p:tgtEl>
                                        <p:attrNameLst>
                                          <p:attrName>ppt_w</p:attrName>
                                        </p:attrNameLst>
                                      </p:cBhvr>
                                      <p:tavLst>
                                        <p:tav tm="0">
                                          <p:val>
                                            <p:fltVal val="0"/>
                                          </p:val>
                                        </p:tav>
                                        <p:tav tm="100000">
                                          <p:val>
                                            <p:strVal val="#ppt_w"/>
                                          </p:val>
                                        </p:tav>
                                      </p:tavLst>
                                    </p:anim>
                                    <p:anim calcmode="lin" valueType="num">
                                      <p:cBhvr>
                                        <p:cTn id="40" dur="500" fill="hold"/>
                                        <p:tgtEl>
                                          <p:spTgt spid="32780"/>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1000"/>
                            </p:stCondLst>
                            <p:childTnLst>
                              <p:par>
                                <p:cTn id="42" presetID="17" presetClass="entr" presetSubtype="10" fill="hold" nodeType="afterEffect">
                                  <p:stCondLst>
                                    <p:cond delay="0"/>
                                  </p:stCondLst>
                                  <p:childTnLst>
                                    <p:set>
                                      <p:cBhvr>
                                        <p:cTn id="43" dur="1" fill="hold">
                                          <p:stCondLst>
                                            <p:cond delay="0"/>
                                          </p:stCondLst>
                                        </p:cTn>
                                        <p:tgtEl>
                                          <p:spTgt spid="32799"/>
                                        </p:tgtEl>
                                        <p:attrNameLst>
                                          <p:attrName>style.visibility</p:attrName>
                                        </p:attrNameLst>
                                      </p:cBhvr>
                                      <p:to>
                                        <p:strVal val="visible"/>
                                      </p:to>
                                    </p:set>
                                    <p:anim calcmode="lin" valueType="num">
                                      <p:cBhvr>
                                        <p:cTn id="44" dur="500" fill="hold"/>
                                        <p:tgtEl>
                                          <p:spTgt spid="32799"/>
                                        </p:tgtEl>
                                        <p:attrNameLst>
                                          <p:attrName>ppt_w</p:attrName>
                                        </p:attrNameLst>
                                      </p:cBhvr>
                                      <p:tavLst>
                                        <p:tav tm="0">
                                          <p:val>
                                            <p:fltVal val="0"/>
                                          </p:val>
                                        </p:tav>
                                        <p:tav tm="100000">
                                          <p:val>
                                            <p:strVal val="#ppt_w"/>
                                          </p:val>
                                        </p:tav>
                                      </p:tavLst>
                                    </p:anim>
                                    <p:anim calcmode="lin" valueType="num">
                                      <p:cBhvr>
                                        <p:cTn id="45" dur="500" fill="hold"/>
                                        <p:tgtEl>
                                          <p:spTgt spid="32799"/>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nodeType="clickEffect">
                                  <p:stCondLst>
                                    <p:cond delay="0"/>
                                  </p:stCondLst>
                                  <p:childTnLst>
                                    <p:set>
                                      <p:cBhvr>
                                        <p:cTn id="49" dur="1" fill="hold">
                                          <p:stCondLst>
                                            <p:cond delay="0"/>
                                          </p:stCondLst>
                                        </p:cTn>
                                        <p:tgtEl>
                                          <p:spTgt spid="32800"/>
                                        </p:tgtEl>
                                        <p:attrNameLst>
                                          <p:attrName>style.visibility</p:attrName>
                                        </p:attrNameLst>
                                      </p:cBhvr>
                                      <p:to>
                                        <p:strVal val="visible"/>
                                      </p:to>
                                    </p:set>
                                    <p:anim calcmode="lin" valueType="num">
                                      <p:cBhvr>
                                        <p:cTn id="50" dur="500" fill="hold"/>
                                        <p:tgtEl>
                                          <p:spTgt spid="32800"/>
                                        </p:tgtEl>
                                        <p:attrNameLst>
                                          <p:attrName>ppt_w</p:attrName>
                                        </p:attrNameLst>
                                      </p:cBhvr>
                                      <p:tavLst>
                                        <p:tav tm="0">
                                          <p:val>
                                            <p:fltVal val="0"/>
                                          </p:val>
                                        </p:tav>
                                        <p:tav tm="100000">
                                          <p:val>
                                            <p:strVal val="#ppt_w"/>
                                          </p:val>
                                        </p:tav>
                                      </p:tavLst>
                                    </p:anim>
                                    <p:anim calcmode="lin" valueType="num">
                                      <p:cBhvr>
                                        <p:cTn id="51" dur="500" fill="hold"/>
                                        <p:tgtEl>
                                          <p:spTgt spid="32800"/>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32796"/>
                                        </p:tgtEl>
                                        <p:attrNameLst>
                                          <p:attrName>style.visibility</p:attrName>
                                        </p:attrNameLst>
                                      </p:cBhvr>
                                      <p:to>
                                        <p:strVal val="visible"/>
                                      </p:to>
                                    </p:set>
                                    <p:animEffect transition="in" filter="box(in)">
                                      <p:cBhvr>
                                        <p:cTn id="56" dur="500"/>
                                        <p:tgtEl>
                                          <p:spTgt spid="3279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2798"/>
                                        </p:tgtEl>
                                        <p:attrNameLst>
                                          <p:attrName>style.visibility</p:attrName>
                                        </p:attrNameLst>
                                      </p:cBhvr>
                                      <p:to>
                                        <p:strVal val="visible"/>
                                      </p:to>
                                    </p:set>
                                    <p:anim calcmode="lin" valueType="num">
                                      <p:cBhvr additive="base">
                                        <p:cTn id="61" dur="500" fill="hold"/>
                                        <p:tgtEl>
                                          <p:spTgt spid="32798"/>
                                        </p:tgtEl>
                                        <p:attrNameLst>
                                          <p:attrName>ppt_x</p:attrName>
                                        </p:attrNameLst>
                                      </p:cBhvr>
                                      <p:tavLst>
                                        <p:tav tm="0">
                                          <p:val>
                                            <p:strVal val="#ppt_x"/>
                                          </p:val>
                                        </p:tav>
                                        <p:tav tm="100000">
                                          <p:val>
                                            <p:strVal val="#ppt_x"/>
                                          </p:val>
                                        </p:tav>
                                      </p:tavLst>
                                    </p:anim>
                                    <p:anim calcmode="lin" valueType="num">
                                      <p:cBhvr additive="base">
                                        <p:cTn id="62" dur="500" fill="hold"/>
                                        <p:tgtEl>
                                          <p:spTgt spid="32798"/>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801"/>
                                        </p:tgtEl>
                                        <p:attrNameLst>
                                          <p:attrName>style.visibility</p:attrName>
                                        </p:attrNameLst>
                                      </p:cBhvr>
                                      <p:to>
                                        <p:strVal val="visible"/>
                                      </p:to>
                                    </p:set>
                                    <p:anim calcmode="lin" valueType="num">
                                      <p:cBhvr additive="base">
                                        <p:cTn id="67" dur="500" fill="hold"/>
                                        <p:tgtEl>
                                          <p:spTgt spid="32801"/>
                                        </p:tgtEl>
                                        <p:attrNameLst>
                                          <p:attrName>ppt_x</p:attrName>
                                        </p:attrNameLst>
                                      </p:cBhvr>
                                      <p:tavLst>
                                        <p:tav tm="0">
                                          <p:val>
                                            <p:strVal val="#ppt_x"/>
                                          </p:val>
                                        </p:tav>
                                        <p:tav tm="100000">
                                          <p:val>
                                            <p:strVal val="#ppt_x"/>
                                          </p:val>
                                        </p:tav>
                                      </p:tavLst>
                                    </p:anim>
                                    <p:anim calcmode="lin" valueType="num">
                                      <p:cBhvr additive="base">
                                        <p:cTn id="68" dur="500" fill="hold"/>
                                        <p:tgtEl>
                                          <p:spTgt spid="32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4" grpId="0" autoUpdateAnimBg="0"/>
      <p:bldP spid="32785" grpId="0" autoUpdateAnimBg="0"/>
      <p:bldP spid="32786" grpId="0" autoUpdateAnimBg="0"/>
      <p:bldP spid="32787" grpId="0" autoUpdateAnimBg="0"/>
      <p:bldP spid="32788" grpId="0" autoUpdateAnimBg="0"/>
      <p:bldP spid="32796" grpId="0" autoUpdateAnimBg="0"/>
      <p:bldP spid="32798" grpId="0" autoUpdateAnimBg="0"/>
      <p:bldP spid="3280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xfrm>
            <a:off x="7010400" y="6351588"/>
            <a:ext cx="2133600" cy="50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381F53E-862F-4B34-8847-9464CA961426}" type="slidenum">
              <a:rPr lang="en-US" altLang="zh-CN" sz="1800" smtClean="0">
                <a:solidFill>
                  <a:schemeClr val="accent2"/>
                </a:solidFill>
              </a:rPr>
              <a:pPr>
                <a:spcBef>
                  <a:spcPct val="0"/>
                </a:spcBef>
                <a:buFontTx/>
                <a:buNone/>
              </a:pPr>
              <a:t>5</a:t>
            </a:fld>
            <a:endParaRPr lang="en-US" altLang="zh-CN" sz="1800" smtClean="0">
              <a:solidFill>
                <a:schemeClr val="accent2"/>
              </a:solidFill>
            </a:endParaRPr>
          </a:p>
        </p:txBody>
      </p:sp>
      <p:graphicFrame>
        <p:nvGraphicFramePr>
          <p:cNvPr id="33796" name="Object 2"/>
          <p:cNvGraphicFramePr>
            <a:graphicFrameLocks noChangeAspect="1"/>
          </p:cNvGraphicFramePr>
          <p:nvPr>
            <p:extLst/>
          </p:nvPr>
        </p:nvGraphicFramePr>
        <p:xfrm>
          <a:off x="842963" y="3867150"/>
          <a:ext cx="3752850" cy="1293813"/>
        </p:xfrm>
        <a:graphic>
          <a:graphicData uri="http://schemas.openxmlformats.org/presentationml/2006/ole">
            <mc:AlternateContent xmlns:mc="http://schemas.openxmlformats.org/markup-compatibility/2006">
              <mc:Choice xmlns:v="urn:schemas-microsoft-com:vml" Requires="v">
                <p:oleObj spid="_x0000_s54330" name="Equation" r:id="rId4" imgW="1295280" imgH="431640" progId="Equation.DSMT4">
                  <p:embed/>
                </p:oleObj>
              </mc:Choice>
              <mc:Fallback>
                <p:oleObj name="Equation" r:id="rId4" imgW="1295280" imgH="431640" progId="Equation.DSMT4">
                  <p:embed/>
                  <p:pic>
                    <p:nvPicPr>
                      <p:cNvPr id="0" name=""/>
                      <p:cNvPicPr>
                        <a:picLocks noChangeAspect="1" noChangeArrowheads="1"/>
                      </p:cNvPicPr>
                      <p:nvPr/>
                    </p:nvPicPr>
                    <p:blipFill>
                      <a:blip r:embed="rId5"/>
                      <a:srcRect/>
                      <a:stretch>
                        <a:fillRect/>
                      </a:stretch>
                    </p:blipFill>
                    <p:spPr bwMode="auto">
                      <a:xfrm>
                        <a:off x="842963" y="3867150"/>
                        <a:ext cx="375285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Text Box 6"/>
          <p:cNvSpPr txBox="1">
            <a:spLocks noChangeArrowheads="1"/>
          </p:cNvSpPr>
          <p:nvPr/>
        </p:nvSpPr>
        <p:spPr bwMode="auto">
          <a:xfrm>
            <a:off x="246063" y="228600"/>
            <a:ext cx="3657600" cy="539750"/>
          </a:xfrm>
          <a:prstGeom prst="rect">
            <a:avLst/>
          </a:prstGeom>
          <a:noFill/>
          <a:ln w="9525">
            <a:noFill/>
            <a:miter lim="800000"/>
            <a:headEnd/>
            <a:tailEnd/>
          </a:ln>
          <a:effectLst/>
        </p:spPr>
        <p:txBody>
          <a:bodyPr>
            <a:spAutoFit/>
          </a:bodyPr>
          <a:lstStyle/>
          <a:p>
            <a:pPr eaLnBrk="1" hangingPunct="1">
              <a:lnSpc>
                <a:spcPct val="105000"/>
              </a:lnSpc>
              <a:spcBef>
                <a:spcPct val="20000"/>
              </a:spcBef>
              <a:buClr>
                <a:schemeClr val="accent2"/>
              </a:buClr>
              <a:buSzPct val="80000"/>
              <a:buFont typeface="Wingdings" pitchFamily="2" charset="2"/>
              <a:buNone/>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黑体" pitchFamily="2" charset="-122"/>
              </a:rPr>
              <a:t>四、平均冲力</a:t>
            </a:r>
          </a:p>
        </p:txBody>
      </p:sp>
      <p:sp>
        <p:nvSpPr>
          <p:cNvPr id="33799" name="Text Box 7"/>
          <p:cNvSpPr txBox="1">
            <a:spLocks noChangeArrowheads="1"/>
          </p:cNvSpPr>
          <p:nvPr/>
        </p:nvSpPr>
        <p:spPr bwMode="auto">
          <a:xfrm>
            <a:off x="304800" y="798513"/>
            <a:ext cx="8408988" cy="1692275"/>
          </a:xfrm>
          <a:prstGeom prst="rect">
            <a:avLst/>
          </a:prstGeom>
          <a:noFill/>
          <a:ln w="9525">
            <a:noFill/>
            <a:miter lim="800000"/>
            <a:headEnd/>
            <a:tailEnd/>
          </a:ln>
          <a:effectLst/>
        </p:spPr>
        <p:txBody>
          <a:bodyPr>
            <a:spAutoFit/>
          </a:bodyPr>
          <a:lstStyle/>
          <a:p>
            <a:pPr eaLnBrk="1" hangingPunct="1">
              <a:lnSpc>
                <a:spcPct val="125000"/>
              </a:lnSpc>
              <a:spcBef>
                <a:spcPct val="20000"/>
              </a:spcBef>
              <a:buClr>
                <a:schemeClr val="accent2"/>
              </a:buClr>
              <a:buSzPct val="80000"/>
              <a:buFont typeface="Wingdings" pitchFamily="2" charset="2"/>
              <a:buNone/>
              <a:defRPr/>
            </a:pPr>
            <a:r>
              <a:rPr kumimoji="1" lang="zh-CN" altLang="en-US" sz="2800" b="1" dirty="0">
                <a:latin typeface="Times New Roman" pitchFamily="18" charset="0"/>
              </a:rPr>
              <a:t>动量定理常用于碰撞和打击等过程。在这些过程中，物体间相互作用时间很短，但力却很大，且随时间变化，这种力叫</a:t>
            </a:r>
            <a:r>
              <a:rPr kumimoji="1" lang="zh-CN" altLang="en-US" sz="2800" b="1" dirty="0">
                <a:solidFill>
                  <a:srgbClr val="0000FF"/>
                </a:solidFill>
                <a:effectLst>
                  <a:outerShdw blurRad="38100" dist="38100" dir="2700000" algn="tl">
                    <a:srgbClr val="C0C0C0"/>
                  </a:outerShdw>
                </a:effectLst>
                <a:latin typeface="Times New Roman" pitchFamily="18" charset="0"/>
                <a:ea typeface="黑体" pitchFamily="2" charset="-122"/>
              </a:rPr>
              <a:t>冲力</a:t>
            </a:r>
            <a:r>
              <a:rPr kumimoji="1" lang="zh-CN" altLang="en-US" sz="2800" b="1" dirty="0">
                <a:latin typeface="Times New Roman" pitchFamily="18" charset="0"/>
              </a:rPr>
              <a:t>。</a:t>
            </a:r>
            <a:endParaRPr kumimoji="1" lang="zh-CN" altLang="en-US" sz="2400" dirty="0">
              <a:latin typeface="Times New Roman" pitchFamily="18" charset="0"/>
            </a:endParaRPr>
          </a:p>
        </p:txBody>
      </p:sp>
      <p:sp>
        <p:nvSpPr>
          <p:cNvPr id="33803" name="Text Box 11"/>
          <p:cNvSpPr txBox="1">
            <a:spLocks noChangeArrowheads="1"/>
          </p:cNvSpPr>
          <p:nvPr/>
        </p:nvSpPr>
        <p:spPr bwMode="auto">
          <a:xfrm>
            <a:off x="246063" y="2630488"/>
            <a:ext cx="8656637" cy="1117600"/>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zh-CN" altLang="en-US" sz="2800" b="1" dirty="0">
                <a:latin typeface="Times New Roman" pitchFamily="18" charset="0"/>
              </a:rPr>
              <a:t>冲力的瞬时值很难确定，为了对冲力的大小有一个估计，引入</a:t>
            </a:r>
            <a:r>
              <a:rPr kumimoji="1" lang="zh-CN" altLang="en-US" sz="2800" b="1" dirty="0">
                <a:solidFill>
                  <a:srgbClr val="0000FF"/>
                </a:solidFill>
                <a:effectLst>
                  <a:outerShdw blurRad="38100" dist="38100" dir="2700000" algn="tl">
                    <a:srgbClr val="C0C0C0"/>
                  </a:outerShdw>
                </a:effectLst>
                <a:latin typeface="Times New Roman" pitchFamily="18" charset="0"/>
                <a:ea typeface="黑体" pitchFamily="2" charset="-122"/>
              </a:rPr>
              <a:t>平均冲力</a:t>
            </a:r>
            <a:r>
              <a:rPr kumimoji="1" lang="zh-CN" altLang="en-US" sz="2800" b="1" dirty="0">
                <a:latin typeface="Times New Roman" pitchFamily="18" charset="0"/>
              </a:rPr>
              <a:t>，为冲力对碰撞时间的平均值：</a:t>
            </a:r>
          </a:p>
        </p:txBody>
      </p:sp>
      <p:graphicFrame>
        <p:nvGraphicFramePr>
          <p:cNvPr id="33804" name="Object 3"/>
          <p:cNvGraphicFramePr>
            <a:graphicFrameLocks noChangeAspect="1"/>
          </p:cNvGraphicFramePr>
          <p:nvPr>
            <p:extLst/>
          </p:nvPr>
        </p:nvGraphicFramePr>
        <p:xfrm>
          <a:off x="6086956" y="3979863"/>
          <a:ext cx="1657350" cy="1042987"/>
        </p:xfrm>
        <a:graphic>
          <a:graphicData uri="http://schemas.openxmlformats.org/presentationml/2006/ole">
            <mc:AlternateContent xmlns:mc="http://schemas.openxmlformats.org/markup-compatibility/2006">
              <mc:Choice xmlns:v="urn:schemas-microsoft-com:vml" Requires="v">
                <p:oleObj spid="_x0000_s54331" name="公式" r:id="rId6" imgW="533423" imgH="349200" progId="Equation.3">
                  <p:embed/>
                </p:oleObj>
              </mc:Choice>
              <mc:Fallback>
                <p:oleObj name="公式" r:id="rId6" imgW="533423" imgH="349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6956" y="3979863"/>
                        <a:ext cx="1657350"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5" name="Object 4"/>
          <p:cNvGraphicFramePr>
            <a:graphicFrameLocks noChangeAspect="1"/>
          </p:cNvGraphicFramePr>
          <p:nvPr>
            <p:extLst/>
          </p:nvPr>
        </p:nvGraphicFramePr>
        <p:xfrm>
          <a:off x="4595813" y="3967330"/>
          <a:ext cx="1322387" cy="1008062"/>
        </p:xfrm>
        <a:graphic>
          <a:graphicData uri="http://schemas.openxmlformats.org/presentationml/2006/ole">
            <mc:AlternateContent xmlns:mc="http://schemas.openxmlformats.org/markup-compatibility/2006">
              <mc:Choice xmlns:v="urn:schemas-microsoft-com:vml" Requires="v">
                <p:oleObj spid="_x0000_s54332" name="公式" r:id="rId8" imgW="438156" imgH="336600" progId="Equation.3">
                  <p:embed/>
                </p:oleObj>
              </mc:Choice>
              <mc:Fallback>
                <p:oleObj name="公式" r:id="rId8" imgW="438156" imgH="336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813" y="3967330"/>
                        <a:ext cx="132238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7" name="Text Box 15"/>
          <p:cNvSpPr txBox="1">
            <a:spLocks noChangeArrowheads="1"/>
          </p:cNvSpPr>
          <p:nvPr/>
        </p:nvSpPr>
        <p:spPr bwMode="auto">
          <a:xfrm>
            <a:off x="1427163" y="5427663"/>
            <a:ext cx="208756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solidFill>
                  <a:srgbClr val="000000"/>
                </a:solidFill>
                <a:latin typeface="Times New Roman" panose="02020603050405020304" pitchFamily="18" charset="0"/>
              </a:rPr>
              <a:t>分量式</a:t>
            </a:r>
            <a:r>
              <a:rPr kumimoji="1" lang="zh-CN" altLang="en-US" sz="2800" b="1">
                <a:latin typeface="Times New Roman" panose="02020603050405020304" pitchFamily="18" charset="0"/>
              </a:rPr>
              <a:t>：</a:t>
            </a:r>
          </a:p>
        </p:txBody>
      </p:sp>
      <p:graphicFrame>
        <p:nvGraphicFramePr>
          <p:cNvPr id="33810" name="Object 5"/>
          <p:cNvGraphicFramePr>
            <a:graphicFrameLocks noChangeAspect="1"/>
          </p:cNvGraphicFramePr>
          <p:nvPr/>
        </p:nvGraphicFramePr>
        <p:xfrm>
          <a:off x="3254375" y="5454650"/>
          <a:ext cx="2632075" cy="631825"/>
        </p:xfrm>
        <a:graphic>
          <a:graphicData uri="http://schemas.openxmlformats.org/presentationml/2006/ole">
            <mc:AlternateContent xmlns:mc="http://schemas.openxmlformats.org/markup-compatibility/2006">
              <mc:Choice xmlns:v="urn:schemas-microsoft-com:vml" Requires="v">
                <p:oleObj spid="_x0000_s54333" name="Equation" r:id="rId10" imgW="1003274" imgH="203220" progId="Equation.DSMT4">
                  <p:embed/>
                </p:oleObj>
              </mc:Choice>
              <mc:Fallback>
                <p:oleObj name="Equation" r:id="rId10" imgW="1003274" imgH="20322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4375" y="5454650"/>
                        <a:ext cx="2632075" cy="6318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06393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ox(in)">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checkerboard(down)">
                                      <p:cBhvr>
                                        <p:cTn id="12" dur="500"/>
                                        <p:tgtEl>
                                          <p:spTgt spid="33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3803"/>
                                        </p:tgtEl>
                                        <p:attrNameLst>
                                          <p:attrName>style.visibility</p:attrName>
                                        </p:attrNameLst>
                                      </p:cBhvr>
                                      <p:to>
                                        <p:strVal val="visible"/>
                                      </p:to>
                                    </p:set>
                                    <p:animEffect transition="in" filter="barn(inVertical)">
                                      <p:cBhvr>
                                        <p:cTn id="17" dur="500"/>
                                        <p:tgtEl>
                                          <p:spTgt spid="33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3796"/>
                                        </p:tgtEl>
                                        <p:attrNameLst>
                                          <p:attrName>style.visibility</p:attrName>
                                        </p:attrNameLst>
                                      </p:cBhvr>
                                      <p:to>
                                        <p:strVal val="visible"/>
                                      </p:to>
                                    </p:set>
                                    <p:animEffect transition="in" filter="barn(outHorizontal)">
                                      <p:cBhvr>
                                        <p:cTn id="22" dur="500"/>
                                        <p:tgtEl>
                                          <p:spTgt spid="337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33805"/>
                                        </p:tgtEl>
                                        <p:attrNameLst>
                                          <p:attrName>style.visibility</p:attrName>
                                        </p:attrNameLst>
                                      </p:cBhvr>
                                      <p:to>
                                        <p:strVal val="visible"/>
                                      </p:to>
                                    </p:set>
                                    <p:animEffect transition="in" filter="barn(outHorizontal)">
                                      <p:cBhvr>
                                        <p:cTn id="27" dur="500"/>
                                        <p:tgtEl>
                                          <p:spTgt spid="338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33804"/>
                                        </p:tgtEl>
                                        <p:attrNameLst>
                                          <p:attrName>style.visibility</p:attrName>
                                        </p:attrNameLst>
                                      </p:cBhvr>
                                      <p:to>
                                        <p:strVal val="visible"/>
                                      </p:to>
                                    </p:set>
                                    <p:anim calcmode="lin" valueType="num">
                                      <p:cBhvr>
                                        <p:cTn id="32" dur="500" fill="hold"/>
                                        <p:tgtEl>
                                          <p:spTgt spid="33804"/>
                                        </p:tgtEl>
                                        <p:attrNameLst>
                                          <p:attrName>ppt_w</p:attrName>
                                        </p:attrNameLst>
                                      </p:cBhvr>
                                      <p:tavLst>
                                        <p:tav tm="0">
                                          <p:val>
                                            <p:fltVal val="0"/>
                                          </p:val>
                                        </p:tav>
                                        <p:tav tm="100000">
                                          <p:val>
                                            <p:strVal val="#ppt_w"/>
                                          </p:val>
                                        </p:tav>
                                      </p:tavLst>
                                    </p:anim>
                                    <p:anim calcmode="lin" valueType="num">
                                      <p:cBhvr>
                                        <p:cTn id="33" dur="500" fill="hold"/>
                                        <p:tgtEl>
                                          <p:spTgt spid="33804"/>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3807"/>
                                        </p:tgtEl>
                                        <p:attrNameLst>
                                          <p:attrName>style.visibility</p:attrName>
                                        </p:attrNameLst>
                                      </p:cBhvr>
                                      <p:to>
                                        <p:strVal val="visible"/>
                                      </p:to>
                                    </p:set>
                                    <p:animEffect transition="in" filter="barn(inVertical)">
                                      <p:cBhvr>
                                        <p:cTn id="38" dur="500"/>
                                        <p:tgtEl>
                                          <p:spTgt spid="33807"/>
                                        </p:tgtEl>
                                      </p:cBhvr>
                                    </p:animEffect>
                                  </p:childTnLst>
                                </p:cTn>
                              </p:par>
                            </p:childTnLst>
                          </p:cTn>
                        </p:par>
                        <p:par>
                          <p:cTn id="39" fill="hold" nodeType="afterGroup">
                            <p:stCondLst>
                              <p:cond delay="500"/>
                            </p:stCondLst>
                            <p:childTnLst>
                              <p:par>
                                <p:cTn id="40" presetID="4" presetClass="entr" presetSubtype="32" fill="hold" nodeType="afterEffect">
                                  <p:stCondLst>
                                    <p:cond delay="0"/>
                                  </p:stCondLst>
                                  <p:childTnLst>
                                    <p:set>
                                      <p:cBhvr>
                                        <p:cTn id="41" dur="1" fill="hold">
                                          <p:stCondLst>
                                            <p:cond delay="0"/>
                                          </p:stCondLst>
                                        </p:cTn>
                                        <p:tgtEl>
                                          <p:spTgt spid="33810"/>
                                        </p:tgtEl>
                                        <p:attrNameLst>
                                          <p:attrName>style.visibility</p:attrName>
                                        </p:attrNameLst>
                                      </p:cBhvr>
                                      <p:to>
                                        <p:strVal val="visible"/>
                                      </p:to>
                                    </p:set>
                                    <p:animEffect transition="in" filter="box(out)">
                                      <p:cBhvr>
                                        <p:cTn id="42" dur="500"/>
                                        <p:tgtEl>
                                          <p:spTgt spid="33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utoUpdateAnimBg="0"/>
      <p:bldP spid="33799" grpId="0" autoUpdateAnimBg="0"/>
      <p:bldP spid="33803" grpId="0" autoUpdateAnimBg="0"/>
      <p:bldP spid="3380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1BF8EE2-9021-46D4-91CE-F6CD29814446}" type="slidenum">
              <a:rPr lang="en-US" altLang="zh-CN" sz="1800" smtClean="0">
                <a:solidFill>
                  <a:schemeClr val="accent2"/>
                </a:solidFill>
              </a:rPr>
              <a:pPr>
                <a:spcBef>
                  <a:spcPct val="0"/>
                </a:spcBef>
                <a:buFontTx/>
                <a:buNone/>
              </a:pPr>
              <a:t>6</a:t>
            </a:fld>
            <a:endParaRPr lang="en-US" altLang="zh-CN" sz="1800" smtClean="0">
              <a:solidFill>
                <a:schemeClr val="accent2"/>
              </a:solidFill>
            </a:endParaRPr>
          </a:p>
        </p:txBody>
      </p:sp>
      <p:sp>
        <p:nvSpPr>
          <p:cNvPr id="110594" name="Text Box 2"/>
          <p:cNvSpPr txBox="1">
            <a:spLocks noChangeArrowheads="1"/>
          </p:cNvSpPr>
          <p:nvPr/>
        </p:nvSpPr>
        <p:spPr bwMode="auto">
          <a:xfrm>
            <a:off x="304800" y="228600"/>
            <a:ext cx="5638800" cy="4194175"/>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例</a:t>
            </a:r>
            <a:r>
              <a:rPr kumimoji="1" lang="en-US" altLang="zh-CN"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1</a:t>
            </a: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kumimoji="1" lang="zh-CN" altLang="en-US" sz="2800" b="1" dirty="0">
                <a:latin typeface="宋体" pitchFamily="2" charset="-122"/>
              </a:rPr>
              <a:t>质量为</a:t>
            </a:r>
            <a:r>
              <a:rPr kumimoji="1" lang="en-US" altLang="zh-CN" sz="2800" b="1" dirty="0">
                <a:latin typeface="Times New Roman" pitchFamily="18" charset="0"/>
              </a:rPr>
              <a:t>2.5g</a:t>
            </a:r>
            <a:r>
              <a:rPr kumimoji="1" lang="zh-CN" altLang="zh-CN" sz="2800" b="1" dirty="0">
                <a:latin typeface="宋体" pitchFamily="2" charset="-122"/>
              </a:rPr>
              <a:t>的乒乓球以</a:t>
            </a:r>
            <a:r>
              <a:rPr kumimoji="1" lang="zh-CN" altLang="zh-CN" sz="2800" b="1" dirty="0">
                <a:latin typeface="Times New Roman" pitchFamily="18" charset="0"/>
              </a:rPr>
              <a:t>10</a:t>
            </a:r>
            <a:r>
              <a:rPr kumimoji="1" lang="en-US" altLang="zh-CN" sz="2800" b="1" dirty="0">
                <a:latin typeface="Times New Roman" pitchFamily="18" charset="0"/>
              </a:rPr>
              <a:t>m/s</a:t>
            </a:r>
            <a:r>
              <a:rPr kumimoji="1" lang="zh-CN" altLang="zh-CN" sz="2800" b="1" dirty="0">
                <a:latin typeface="宋体" pitchFamily="2" charset="-122"/>
              </a:rPr>
              <a:t>的速率飞来，被板推挡后，又以</a:t>
            </a:r>
            <a:r>
              <a:rPr kumimoji="1" lang="zh-CN" altLang="zh-CN" sz="2800" b="1" dirty="0">
                <a:latin typeface="Times New Roman" pitchFamily="18" charset="0"/>
              </a:rPr>
              <a:t>20</a:t>
            </a:r>
            <a:r>
              <a:rPr kumimoji="1" lang="en-US" altLang="zh-CN" sz="2800" b="1" dirty="0">
                <a:latin typeface="Times New Roman" pitchFamily="18" charset="0"/>
              </a:rPr>
              <a:t>m/s</a:t>
            </a:r>
            <a:r>
              <a:rPr kumimoji="1" lang="zh-CN" altLang="zh-CN" sz="2800" b="1" dirty="0">
                <a:latin typeface="宋体" pitchFamily="2" charset="-122"/>
              </a:rPr>
              <a:t>的速率飞出。设两速度在垂直于板面的同一平面内，且它们与板面法线的夹角分别为</a:t>
            </a:r>
            <a:r>
              <a:rPr kumimoji="1" lang="zh-CN" altLang="zh-CN" sz="2800" b="1" dirty="0">
                <a:latin typeface="Times New Roman" pitchFamily="18" charset="0"/>
              </a:rPr>
              <a:t>45</a:t>
            </a:r>
            <a:r>
              <a:rPr kumimoji="1" lang="en-US" altLang="zh-CN" sz="2800" b="1" baseline="30000" dirty="0">
                <a:latin typeface="Times New Roman" pitchFamily="18" charset="0"/>
              </a:rPr>
              <a:t>o</a:t>
            </a:r>
            <a:r>
              <a:rPr kumimoji="1" lang="zh-CN" altLang="zh-CN" sz="2800" b="1" dirty="0">
                <a:latin typeface="宋体" pitchFamily="2" charset="-122"/>
              </a:rPr>
              <a:t>和</a:t>
            </a:r>
            <a:r>
              <a:rPr kumimoji="1" lang="zh-CN" altLang="zh-CN" sz="2800" b="1" dirty="0">
                <a:latin typeface="Times New Roman" pitchFamily="18" charset="0"/>
              </a:rPr>
              <a:t>30</a:t>
            </a:r>
            <a:r>
              <a:rPr kumimoji="1" lang="en-US" altLang="zh-CN" sz="2800" b="1" baseline="30000" dirty="0">
                <a:latin typeface="Times New Roman" pitchFamily="18" charset="0"/>
              </a:rPr>
              <a:t>o</a:t>
            </a:r>
            <a:r>
              <a:rPr kumimoji="1" lang="zh-CN" altLang="en-US" sz="2800" b="1" dirty="0">
                <a:latin typeface="宋体" pitchFamily="2" charset="-122"/>
              </a:rPr>
              <a:t>，</a:t>
            </a:r>
            <a:r>
              <a:rPr kumimoji="1" lang="zh-CN" altLang="zh-CN" sz="2800" b="1" dirty="0">
                <a:latin typeface="宋体" pitchFamily="2" charset="-122"/>
              </a:rPr>
              <a:t>求</a:t>
            </a:r>
            <a:r>
              <a:rPr kumimoji="1" lang="zh-CN" altLang="en-US" sz="2800" b="1" dirty="0">
                <a:latin typeface="Times New Roman" pitchFamily="18" charset="0"/>
              </a:rPr>
              <a:t>：</a:t>
            </a:r>
            <a:r>
              <a:rPr kumimoji="1" lang="zh-CN" altLang="zh-CN" sz="2800" b="1" dirty="0">
                <a:latin typeface="Times New Roman" pitchFamily="18" charset="0"/>
              </a:rPr>
              <a:t>（1）</a:t>
            </a:r>
            <a:r>
              <a:rPr kumimoji="1" lang="zh-CN" altLang="zh-CN" sz="2800" b="1" dirty="0">
                <a:latin typeface="宋体" pitchFamily="2" charset="-122"/>
              </a:rPr>
              <a:t>乒乓球得到的冲量</a:t>
            </a:r>
            <a:r>
              <a:rPr kumimoji="1" lang="zh-CN" altLang="zh-CN" sz="2800" b="1" dirty="0">
                <a:latin typeface="Times New Roman" pitchFamily="18" charset="0"/>
              </a:rPr>
              <a:t>；（2）</a:t>
            </a:r>
            <a:r>
              <a:rPr kumimoji="1" lang="zh-CN" altLang="zh-CN" sz="2800" b="1" dirty="0">
                <a:latin typeface="宋体" pitchFamily="2" charset="-122"/>
              </a:rPr>
              <a:t>若撞击时间为</a:t>
            </a:r>
            <a:r>
              <a:rPr kumimoji="1" lang="zh-CN" altLang="zh-CN" sz="2800" b="1" dirty="0">
                <a:latin typeface="Times New Roman" pitchFamily="18" charset="0"/>
              </a:rPr>
              <a:t>0.01</a:t>
            </a:r>
            <a:r>
              <a:rPr kumimoji="1" lang="en-US" altLang="zh-CN" sz="2800" b="1" dirty="0">
                <a:latin typeface="Times New Roman" pitchFamily="18" charset="0"/>
              </a:rPr>
              <a:t>s</a:t>
            </a:r>
            <a:r>
              <a:rPr kumimoji="1" lang="zh-CN" altLang="en-US" sz="2800" b="1" dirty="0">
                <a:latin typeface="宋体" pitchFamily="2" charset="-122"/>
              </a:rPr>
              <a:t>，</a:t>
            </a:r>
            <a:r>
              <a:rPr kumimoji="1" lang="zh-CN" altLang="zh-CN" sz="2800" b="1" dirty="0">
                <a:latin typeface="宋体" pitchFamily="2" charset="-122"/>
              </a:rPr>
              <a:t>求板施于球的平均冲力的大小和方向。</a:t>
            </a:r>
            <a:endParaRPr kumimoji="1" lang="zh-CN" altLang="en-US" sz="2800" b="1" dirty="0">
              <a:latin typeface="宋体" pitchFamily="2" charset="-122"/>
            </a:endParaRPr>
          </a:p>
        </p:txBody>
      </p:sp>
      <p:sp>
        <p:nvSpPr>
          <p:cNvPr id="49156" name="Rectangle 18" descr="宽上对角线"/>
          <p:cNvSpPr>
            <a:spLocks noChangeArrowheads="1"/>
          </p:cNvSpPr>
          <p:nvPr/>
        </p:nvSpPr>
        <p:spPr bwMode="auto">
          <a:xfrm>
            <a:off x="6248400" y="228600"/>
            <a:ext cx="228600" cy="3124200"/>
          </a:xfrm>
          <a:prstGeom prst="rect">
            <a:avLst/>
          </a:prstGeom>
          <a:pattFill prst="wdUpDiag">
            <a:fgClr>
              <a:schemeClr val="tx2"/>
            </a:fgClr>
            <a:bgClr>
              <a:srgbClr val="FF9900"/>
            </a:bgClr>
          </a:pattFill>
          <a:ln w="9525">
            <a:solidFill>
              <a:schemeClr val="tx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b="1" i="1">
              <a:latin typeface="Times New Roman" panose="02020603050405020304" pitchFamily="18" charset="0"/>
              <a:ea typeface="楷体_GB2312" pitchFamily="49" charset="-122"/>
            </a:endParaRPr>
          </a:p>
        </p:txBody>
      </p:sp>
      <p:sp>
        <p:nvSpPr>
          <p:cNvPr id="49157" name="Line 19"/>
          <p:cNvSpPr>
            <a:spLocks noChangeShapeType="1"/>
          </p:cNvSpPr>
          <p:nvPr/>
        </p:nvSpPr>
        <p:spPr bwMode="auto">
          <a:xfrm>
            <a:off x="6477000" y="1828800"/>
            <a:ext cx="2133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8" name="Line 20"/>
          <p:cNvSpPr>
            <a:spLocks noChangeShapeType="1"/>
          </p:cNvSpPr>
          <p:nvPr/>
        </p:nvSpPr>
        <p:spPr bwMode="auto">
          <a:xfrm>
            <a:off x="6477000" y="1828800"/>
            <a:ext cx="1524000" cy="1143000"/>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Oval 21"/>
          <p:cNvSpPr>
            <a:spLocks noChangeArrowheads="1"/>
          </p:cNvSpPr>
          <p:nvPr/>
        </p:nvSpPr>
        <p:spPr bwMode="auto">
          <a:xfrm>
            <a:off x="7886700" y="2895600"/>
            <a:ext cx="304800" cy="304800"/>
          </a:xfrm>
          <a:prstGeom prst="ellipse">
            <a:avLst/>
          </a:prstGeom>
          <a:gradFill rotWithShape="1">
            <a:gsLst>
              <a:gs pos="0">
                <a:srgbClr val="FFFF00"/>
              </a:gs>
              <a:gs pos="100000">
                <a:srgbClr val="797900"/>
              </a:gs>
            </a:gsLst>
            <a:path path="shape">
              <a:fillToRect l="50000" t="50000" r="50000" b="50000"/>
            </a:path>
          </a:gra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60" name="Rectangle 22"/>
          <p:cNvSpPr>
            <a:spLocks noChangeArrowheads="1"/>
          </p:cNvSpPr>
          <p:nvPr/>
        </p:nvSpPr>
        <p:spPr bwMode="auto">
          <a:xfrm>
            <a:off x="7019925" y="18446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b="1">
                <a:latin typeface="Times New Roman" panose="02020603050405020304" pitchFamily="18" charset="0"/>
                <a:ea typeface="楷体_GB2312" pitchFamily="49" charset="-122"/>
              </a:rPr>
              <a:t>45</a:t>
            </a:r>
            <a:r>
              <a:rPr kumimoji="1" lang="en-US" altLang="zh-CN" sz="2400" b="1" baseline="30000">
                <a:latin typeface="Times New Roman" panose="02020603050405020304" pitchFamily="18" charset="0"/>
                <a:ea typeface="楷体_GB2312" pitchFamily="49" charset="-122"/>
              </a:rPr>
              <a:t>o</a:t>
            </a:r>
          </a:p>
        </p:txBody>
      </p:sp>
      <p:sp>
        <p:nvSpPr>
          <p:cNvPr id="49161" name="Rectangle 23"/>
          <p:cNvSpPr>
            <a:spLocks noChangeArrowheads="1"/>
          </p:cNvSpPr>
          <p:nvPr/>
        </p:nvSpPr>
        <p:spPr bwMode="auto">
          <a:xfrm>
            <a:off x="6877050" y="1412875"/>
            <a:ext cx="66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b="1" i="1">
                <a:latin typeface="Times New Roman" panose="02020603050405020304" pitchFamily="18" charset="0"/>
                <a:ea typeface="楷体_GB2312" pitchFamily="49" charset="-122"/>
              </a:rPr>
              <a:t> </a:t>
            </a:r>
            <a:r>
              <a:rPr kumimoji="1" lang="zh-CN" altLang="zh-CN" sz="2400" b="1">
                <a:latin typeface="Times New Roman" panose="02020603050405020304" pitchFamily="18" charset="0"/>
                <a:ea typeface="楷体_GB2312" pitchFamily="49" charset="-122"/>
              </a:rPr>
              <a:t>30</a:t>
            </a:r>
            <a:r>
              <a:rPr kumimoji="1" lang="en-US" altLang="zh-CN" sz="2400" b="1" baseline="30000">
                <a:latin typeface="Times New Roman" panose="02020603050405020304" pitchFamily="18" charset="0"/>
                <a:ea typeface="楷体_GB2312" pitchFamily="49" charset="-122"/>
              </a:rPr>
              <a:t>o</a:t>
            </a:r>
          </a:p>
        </p:txBody>
      </p:sp>
      <p:sp>
        <p:nvSpPr>
          <p:cNvPr id="49162" name="Line 24"/>
          <p:cNvSpPr>
            <a:spLocks noChangeShapeType="1"/>
          </p:cNvSpPr>
          <p:nvPr/>
        </p:nvSpPr>
        <p:spPr bwMode="auto">
          <a:xfrm rot="-377056" flipH="1" flipV="1">
            <a:off x="7542213" y="2586038"/>
            <a:ext cx="381000" cy="38100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3" name="Line 25"/>
          <p:cNvSpPr>
            <a:spLocks noChangeShapeType="1"/>
          </p:cNvSpPr>
          <p:nvPr/>
        </p:nvSpPr>
        <p:spPr bwMode="auto">
          <a:xfrm flipV="1">
            <a:off x="6477000" y="1200150"/>
            <a:ext cx="11430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164" name="Object 2"/>
          <p:cNvGraphicFramePr>
            <a:graphicFrameLocks noChangeAspect="1"/>
          </p:cNvGraphicFramePr>
          <p:nvPr/>
        </p:nvGraphicFramePr>
        <p:xfrm>
          <a:off x="7281863" y="2667000"/>
          <a:ext cx="441325" cy="600075"/>
        </p:xfrm>
        <a:graphic>
          <a:graphicData uri="http://schemas.openxmlformats.org/presentationml/2006/ole">
            <mc:AlternateContent xmlns:mc="http://schemas.openxmlformats.org/markup-compatibility/2006">
              <mc:Choice xmlns:v="urn:schemas-microsoft-com:vml" Requires="v">
                <p:oleObj spid="_x0000_s55368" name="公式" r:id="rId4" imgW="133266" imgH="190440" progId="Equation.3">
                  <p:embed/>
                </p:oleObj>
              </mc:Choice>
              <mc:Fallback>
                <p:oleObj name="公式" r:id="rId4" imgW="133266"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1863" y="2667000"/>
                        <a:ext cx="441325" cy="6000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5" name="Object 3"/>
          <p:cNvGraphicFramePr>
            <a:graphicFrameLocks noChangeAspect="1"/>
          </p:cNvGraphicFramePr>
          <p:nvPr/>
        </p:nvGraphicFramePr>
        <p:xfrm>
          <a:off x="7570788" y="762000"/>
          <a:ext cx="474662" cy="600075"/>
        </p:xfrm>
        <a:graphic>
          <a:graphicData uri="http://schemas.openxmlformats.org/presentationml/2006/ole">
            <mc:AlternateContent xmlns:mc="http://schemas.openxmlformats.org/markup-compatibility/2006">
              <mc:Choice xmlns:v="urn:schemas-microsoft-com:vml" Requires="v">
                <p:oleObj spid="_x0000_s55369" name="公式" r:id="rId6" imgW="152355" imgH="190440" progId="Equation.3">
                  <p:embed/>
                </p:oleObj>
              </mc:Choice>
              <mc:Fallback>
                <p:oleObj name="公式" r:id="rId6" imgW="152355"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0788" y="762000"/>
                        <a:ext cx="474662" cy="6000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6" name="Object 4"/>
          <p:cNvGraphicFramePr>
            <a:graphicFrameLocks noChangeAspect="1"/>
          </p:cNvGraphicFramePr>
          <p:nvPr/>
        </p:nvGraphicFramePr>
        <p:xfrm>
          <a:off x="8391525" y="1825625"/>
          <a:ext cx="517525" cy="685800"/>
        </p:xfrm>
        <a:graphic>
          <a:graphicData uri="http://schemas.openxmlformats.org/presentationml/2006/ole">
            <mc:AlternateContent xmlns:mc="http://schemas.openxmlformats.org/markup-compatibility/2006">
              <mc:Choice xmlns:v="urn:schemas-microsoft-com:vml" Requires="v">
                <p:oleObj spid="_x0000_s55370" name="Equation" r:id="rId8" imgW="133266" imgH="196920" progId="Equation.DSMT4">
                  <p:embed/>
                </p:oleObj>
              </mc:Choice>
              <mc:Fallback>
                <p:oleObj name="Equation" r:id="rId8" imgW="133266" imgH="19692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1525" y="1825625"/>
                        <a:ext cx="5175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22" name="Text Box 30"/>
          <p:cNvSpPr txBox="1">
            <a:spLocks noChangeArrowheads="1"/>
          </p:cNvSpPr>
          <p:nvPr/>
        </p:nvSpPr>
        <p:spPr bwMode="auto">
          <a:xfrm>
            <a:off x="228600" y="4419600"/>
            <a:ext cx="1981200" cy="604838"/>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zh-CN" altLang="en-US" sz="2800" b="1">
                <a:solidFill>
                  <a:schemeClr val="folHlink"/>
                </a:solidFill>
                <a:effectLst>
                  <a:outerShdw blurRad="38100" dist="38100" dir="2700000" algn="tl">
                    <a:srgbClr val="C0C0C0"/>
                  </a:outerShdw>
                </a:effectLst>
                <a:latin typeface="Times New Roman" pitchFamily="18" charset="0"/>
                <a:ea typeface="楷体_GB2312" pitchFamily="49" charset="-122"/>
              </a:rPr>
              <a:t>解：</a:t>
            </a:r>
          </a:p>
        </p:txBody>
      </p:sp>
      <p:grpSp>
        <p:nvGrpSpPr>
          <p:cNvPr id="2" name="Group 34"/>
          <p:cNvGrpSpPr>
            <a:grpSpLocks/>
          </p:cNvGrpSpPr>
          <p:nvPr/>
        </p:nvGrpSpPr>
        <p:grpSpPr bwMode="auto">
          <a:xfrm>
            <a:off x="171450" y="4419600"/>
            <a:ext cx="8763000" cy="1117600"/>
            <a:chOff x="108" y="2784"/>
            <a:chExt cx="5520" cy="704"/>
          </a:xfrm>
        </p:grpSpPr>
        <p:sp>
          <p:nvSpPr>
            <p:cNvPr id="49173" name="Text Box 32"/>
            <p:cNvSpPr txBox="1">
              <a:spLocks noChangeArrowheads="1"/>
            </p:cNvSpPr>
            <p:nvPr/>
          </p:nvSpPr>
          <p:spPr bwMode="auto">
            <a:xfrm>
              <a:off x="108" y="2784"/>
              <a:ext cx="5520"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取挡板和球为研究对象，由于作用时间很短，忽略重力影响。设挡板对球的冲力为     ，</a:t>
              </a:r>
            </a:p>
          </p:txBody>
        </p:sp>
        <p:graphicFrame>
          <p:nvGraphicFramePr>
            <p:cNvPr id="49174" name="Object 6"/>
            <p:cNvGraphicFramePr>
              <a:graphicFrameLocks noChangeAspect="1"/>
            </p:cNvGraphicFramePr>
            <p:nvPr/>
          </p:nvGraphicFramePr>
          <p:xfrm>
            <a:off x="3306" y="3076"/>
            <a:ext cx="291" cy="359"/>
          </p:xfrm>
          <a:graphic>
            <a:graphicData uri="http://schemas.openxmlformats.org/presentationml/2006/ole">
              <mc:AlternateContent xmlns:mc="http://schemas.openxmlformats.org/markup-compatibility/2006">
                <mc:Choice xmlns:v="urn:schemas-microsoft-com:vml" Requires="v">
                  <p:oleObj spid="_x0000_s55371" name="Equation" r:id="rId10" imgW="133266" imgH="171540" progId="Equation.DSMT4">
                    <p:embed/>
                  </p:oleObj>
                </mc:Choice>
                <mc:Fallback>
                  <p:oleObj name="Equation" r:id="rId10" imgW="133266" imgH="1715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06" y="3076"/>
                          <a:ext cx="291"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0625" name="Text Box 33"/>
          <p:cNvSpPr txBox="1">
            <a:spLocks noChangeArrowheads="1"/>
          </p:cNvSpPr>
          <p:nvPr/>
        </p:nvSpPr>
        <p:spPr bwMode="auto">
          <a:xfrm>
            <a:off x="685800" y="57912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则有：</a:t>
            </a:r>
            <a:endParaRPr kumimoji="1" lang="zh-CN" altLang="en-US" sz="2400" b="1">
              <a:latin typeface="Times New Roman" panose="02020603050405020304" pitchFamily="18" charset="0"/>
            </a:endParaRPr>
          </a:p>
        </p:txBody>
      </p:sp>
      <p:graphicFrame>
        <p:nvGraphicFramePr>
          <p:cNvPr id="110627" name="Object 5"/>
          <p:cNvGraphicFramePr>
            <a:graphicFrameLocks noChangeAspect="1"/>
          </p:cNvGraphicFramePr>
          <p:nvPr>
            <p:extLst/>
          </p:nvPr>
        </p:nvGraphicFramePr>
        <p:xfrm>
          <a:off x="1874838" y="5592763"/>
          <a:ext cx="4673600" cy="1022350"/>
        </p:xfrm>
        <a:graphic>
          <a:graphicData uri="http://schemas.openxmlformats.org/presentationml/2006/ole">
            <mc:AlternateContent xmlns:mc="http://schemas.openxmlformats.org/markup-compatibility/2006">
              <mc:Choice xmlns:v="urn:schemas-microsoft-com:vml" Requires="v">
                <p:oleObj spid="_x0000_s55372" name="Equation" r:id="rId12" imgW="1676160" imgH="355320" progId="Equation.DSMT4">
                  <p:embed/>
                </p:oleObj>
              </mc:Choice>
              <mc:Fallback>
                <p:oleObj name="Equation" r:id="rId12" imgW="1676160" imgH="355320" progId="Equation.DSMT4">
                  <p:embed/>
                  <p:pic>
                    <p:nvPicPr>
                      <p:cNvPr id="0" name=""/>
                      <p:cNvPicPr>
                        <a:picLocks noChangeAspect="1" noChangeArrowheads="1"/>
                      </p:cNvPicPr>
                      <p:nvPr/>
                    </p:nvPicPr>
                    <p:blipFill>
                      <a:blip r:embed="rId13"/>
                      <a:srcRect/>
                      <a:stretch>
                        <a:fillRect/>
                      </a:stretch>
                    </p:blipFill>
                    <p:spPr bwMode="auto">
                      <a:xfrm>
                        <a:off x="1874838" y="5592763"/>
                        <a:ext cx="46736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1" name="Arc 36"/>
          <p:cNvSpPr>
            <a:spLocks/>
          </p:cNvSpPr>
          <p:nvPr/>
        </p:nvSpPr>
        <p:spPr bwMode="auto">
          <a:xfrm>
            <a:off x="6732588" y="1628775"/>
            <a:ext cx="215900" cy="185738"/>
          </a:xfrm>
          <a:custGeom>
            <a:avLst/>
            <a:gdLst>
              <a:gd name="T0" fmla="*/ 2147483646 w 21600"/>
              <a:gd name="T1" fmla="*/ 0 h 27667"/>
              <a:gd name="T2" fmla="*/ 2147483646 w 21600"/>
              <a:gd name="T3" fmla="*/ 2147483646 h 27667"/>
              <a:gd name="T4" fmla="*/ 0 w 21600"/>
              <a:gd name="T5" fmla="*/ 2147483646 h 27667"/>
              <a:gd name="T6" fmla="*/ 0 60000 65536"/>
              <a:gd name="T7" fmla="*/ 0 60000 65536"/>
              <a:gd name="T8" fmla="*/ 0 60000 65536"/>
              <a:gd name="T9" fmla="*/ 0 w 21600"/>
              <a:gd name="T10" fmla="*/ 0 h 27667"/>
              <a:gd name="T11" fmla="*/ 21600 w 21600"/>
              <a:gd name="T12" fmla="*/ 27667 h 27667"/>
            </a:gdLst>
            <a:ahLst/>
            <a:cxnLst>
              <a:cxn ang="T6">
                <a:pos x="T0" y="T1"/>
              </a:cxn>
              <a:cxn ang="T7">
                <a:pos x="T2" y="T3"/>
              </a:cxn>
              <a:cxn ang="T8">
                <a:pos x="T4" y="T5"/>
              </a:cxn>
            </a:cxnLst>
            <a:rect l="T9" t="T10" r="T11" b="T12"/>
            <a:pathLst>
              <a:path w="21600" h="27667" fill="none" extrusionOk="0">
                <a:moveTo>
                  <a:pt x="9336" y="-1"/>
                </a:moveTo>
                <a:cubicBezTo>
                  <a:pt x="16831" y="3592"/>
                  <a:pt x="21600" y="11166"/>
                  <a:pt x="21600" y="19478"/>
                </a:cubicBezTo>
                <a:cubicBezTo>
                  <a:pt x="21600" y="22286"/>
                  <a:pt x="21052" y="25067"/>
                  <a:pt x="19987" y="27666"/>
                </a:cubicBezTo>
              </a:path>
              <a:path w="21600" h="27667" stroke="0" extrusionOk="0">
                <a:moveTo>
                  <a:pt x="9336" y="-1"/>
                </a:moveTo>
                <a:cubicBezTo>
                  <a:pt x="16831" y="3592"/>
                  <a:pt x="21600" y="11166"/>
                  <a:pt x="21600" y="19478"/>
                </a:cubicBezTo>
                <a:cubicBezTo>
                  <a:pt x="21600" y="22286"/>
                  <a:pt x="21052" y="25067"/>
                  <a:pt x="19987" y="27666"/>
                </a:cubicBezTo>
                <a:lnTo>
                  <a:pt x="0" y="19478"/>
                </a:lnTo>
                <a:lnTo>
                  <a:pt x="9336" y="-1"/>
                </a:lnTo>
                <a:close/>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2" name="Arc 37"/>
          <p:cNvSpPr>
            <a:spLocks/>
          </p:cNvSpPr>
          <p:nvPr/>
        </p:nvSpPr>
        <p:spPr bwMode="auto">
          <a:xfrm>
            <a:off x="6877050" y="1844675"/>
            <a:ext cx="215900" cy="334963"/>
          </a:xfrm>
          <a:custGeom>
            <a:avLst/>
            <a:gdLst>
              <a:gd name="T0" fmla="*/ 2147483646 w 21600"/>
              <a:gd name="T1" fmla="*/ 0 h 39181"/>
              <a:gd name="T2" fmla="*/ 2147483646 w 21600"/>
              <a:gd name="T3" fmla="*/ 2147483646 h 39181"/>
              <a:gd name="T4" fmla="*/ 0 w 21600"/>
              <a:gd name="T5" fmla="*/ 2147483646 h 39181"/>
              <a:gd name="T6" fmla="*/ 0 60000 65536"/>
              <a:gd name="T7" fmla="*/ 0 60000 65536"/>
              <a:gd name="T8" fmla="*/ 0 60000 65536"/>
              <a:gd name="T9" fmla="*/ 0 w 21600"/>
              <a:gd name="T10" fmla="*/ 0 h 39181"/>
              <a:gd name="T11" fmla="*/ 21600 w 21600"/>
              <a:gd name="T12" fmla="*/ 39181 h 39181"/>
            </a:gdLst>
            <a:ahLst/>
            <a:cxnLst>
              <a:cxn ang="T6">
                <a:pos x="T0" y="T1"/>
              </a:cxn>
              <a:cxn ang="T7">
                <a:pos x="T2" y="T3"/>
              </a:cxn>
              <a:cxn ang="T8">
                <a:pos x="T4" y="T5"/>
              </a:cxn>
            </a:cxnLst>
            <a:rect l="T9" t="T10" r="T11" b="T12"/>
            <a:pathLst>
              <a:path w="21600" h="39181" fill="none" extrusionOk="0">
                <a:moveTo>
                  <a:pt x="9336" y="-1"/>
                </a:moveTo>
                <a:cubicBezTo>
                  <a:pt x="16831" y="3592"/>
                  <a:pt x="21600" y="11166"/>
                  <a:pt x="21600" y="19478"/>
                </a:cubicBezTo>
                <a:cubicBezTo>
                  <a:pt x="21600" y="27982"/>
                  <a:pt x="16609" y="35695"/>
                  <a:pt x="8851" y="39180"/>
                </a:cubicBezTo>
              </a:path>
              <a:path w="21600" h="39181" stroke="0" extrusionOk="0">
                <a:moveTo>
                  <a:pt x="9336" y="-1"/>
                </a:moveTo>
                <a:cubicBezTo>
                  <a:pt x="16831" y="3592"/>
                  <a:pt x="21600" y="11166"/>
                  <a:pt x="21600" y="19478"/>
                </a:cubicBezTo>
                <a:cubicBezTo>
                  <a:pt x="21600" y="27982"/>
                  <a:pt x="16609" y="35695"/>
                  <a:pt x="8851" y="39180"/>
                </a:cubicBezTo>
                <a:lnTo>
                  <a:pt x="0" y="19478"/>
                </a:lnTo>
                <a:lnTo>
                  <a:pt x="9336" y="-1"/>
                </a:lnTo>
                <a:close/>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72921733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0594">
                                            <p:txEl>
                                              <p:pRg st="0" end="0"/>
                                            </p:txEl>
                                          </p:spTgt>
                                        </p:tgtEl>
                                        <p:attrNameLst>
                                          <p:attrName>style.visibility</p:attrName>
                                        </p:attrNameLst>
                                      </p:cBhvr>
                                      <p:to>
                                        <p:strVal val="visible"/>
                                      </p:to>
                                    </p:set>
                                    <p:animEffect transition="in" filter="wipe(up)">
                                      <p:cBhvr>
                                        <p:cTn id="7" dur="500"/>
                                        <p:tgtEl>
                                          <p:spTgt spid="11059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0622"/>
                                        </p:tgtEl>
                                        <p:attrNameLst>
                                          <p:attrName>style.visibility</p:attrName>
                                        </p:attrNameLst>
                                      </p:cBhvr>
                                      <p:to>
                                        <p:strVal val="visible"/>
                                      </p:to>
                                    </p:set>
                                    <p:anim calcmode="lin" valueType="num">
                                      <p:cBhvr additive="base">
                                        <p:cTn id="12" dur="500" fill="hold"/>
                                        <p:tgtEl>
                                          <p:spTgt spid="110622"/>
                                        </p:tgtEl>
                                        <p:attrNameLst>
                                          <p:attrName>ppt_x</p:attrName>
                                        </p:attrNameLst>
                                      </p:cBhvr>
                                      <p:tavLst>
                                        <p:tav tm="0">
                                          <p:val>
                                            <p:strVal val="0-#ppt_w/2"/>
                                          </p:val>
                                        </p:tav>
                                        <p:tav tm="100000">
                                          <p:val>
                                            <p:strVal val="#ppt_x"/>
                                          </p:val>
                                        </p:tav>
                                      </p:tavLst>
                                    </p:anim>
                                    <p:anim calcmode="lin" valueType="num">
                                      <p:cBhvr additive="base">
                                        <p:cTn id="13" dur="500" fill="hold"/>
                                        <p:tgtEl>
                                          <p:spTgt spid="11062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7"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10625"/>
                                        </p:tgtEl>
                                        <p:attrNameLst>
                                          <p:attrName>style.visibility</p:attrName>
                                        </p:attrNameLst>
                                      </p:cBhvr>
                                      <p:to>
                                        <p:strVal val="visible"/>
                                      </p:to>
                                    </p:set>
                                    <p:animEffect transition="in" filter="barn(inHorizontal)">
                                      <p:cBhvr>
                                        <p:cTn id="23" dur="500"/>
                                        <p:tgtEl>
                                          <p:spTgt spid="110625"/>
                                        </p:tgtEl>
                                      </p:cBhvr>
                                    </p:animEffect>
                                  </p:childTnLst>
                                </p:cTn>
                              </p:par>
                            </p:childTnLst>
                          </p:cTn>
                        </p:par>
                        <p:par>
                          <p:cTn id="24" fill="hold" nodeType="afterGroup">
                            <p:stCondLst>
                              <p:cond delay="500"/>
                            </p:stCondLst>
                            <p:childTnLst>
                              <p:par>
                                <p:cTn id="25" presetID="5" presetClass="entr" presetSubtype="10" fill="hold" nodeType="afterEffect">
                                  <p:stCondLst>
                                    <p:cond delay="0"/>
                                  </p:stCondLst>
                                  <p:childTnLst>
                                    <p:set>
                                      <p:cBhvr>
                                        <p:cTn id="26" dur="1" fill="hold">
                                          <p:stCondLst>
                                            <p:cond delay="0"/>
                                          </p:stCondLst>
                                        </p:cTn>
                                        <p:tgtEl>
                                          <p:spTgt spid="110627"/>
                                        </p:tgtEl>
                                        <p:attrNameLst>
                                          <p:attrName>style.visibility</p:attrName>
                                        </p:attrNameLst>
                                      </p:cBhvr>
                                      <p:to>
                                        <p:strVal val="visible"/>
                                      </p:to>
                                    </p:set>
                                    <p:animEffect transition="in" filter="checkerboard(across)">
                                      <p:cBhvr>
                                        <p:cTn id="27" dur="500"/>
                                        <p:tgtEl>
                                          <p:spTgt spid="110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autoUpdateAnimBg="0"/>
      <p:bldP spid="110622" grpId="0" autoUpdateAnimBg="0"/>
      <p:bldP spid="11062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FDF72CA-1F4A-4EE7-A7B3-664A2CA3BD2D}" type="slidenum">
              <a:rPr lang="en-US" altLang="zh-CN" sz="1800" smtClean="0">
                <a:solidFill>
                  <a:schemeClr val="accent2"/>
                </a:solidFill>
              </a:rPr>
              <a:pPr>
                <a:spcBef>
                  <a:spcPct val="0"/>
                </a:spcBef>
                <a:buFontTx/>
                <a:buNone/>
              </a:pPr>
              <a:t>7</a:t>
            </a:fld>
            <a:endParaRPr lang="en-US" altLang="zh-CN" sz="1800" smtClean="0">
              <a:solidFill>
                <a:schemeClr val="accent2"/>
              </a:solidFill>
            </a:endParaRPr>
          </a:p>
        </p:txBody>
      </p:sp>
      <p:sp>
        <p:nvSpPr>
          <p:cNvPr id="111637" name="Text Box 21"/>
          <p:cNvSpPr txBox="1">
            <a:spLocks noChangeArrowheads="1"/>
          </p:cNvSpPr>
          <p:nvPr/>
        </p:nvSpPr>
        <p:spPr bwMode="auto">
          <a:xfrm>
            <a:off x="228600" y="190500"/>
            <a:ext cx="533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kumimoji="1" lang="zh-CN" altLang="en-US" sz="2800" b="1">
                <a:latin typeface="Times New Roman" panose="02020603050405020304" pitchFamily="18" charset="0"/>
              </a:rPr>
              <a:t>取坐标系如图，有：</a:t>
            </a:r>
          </a:p>
        </p:txBody>
      </p:sp>
      <p:graphicFrame>
        <p:nvGraphicFramePr>
          <p:cNvPr id="111638" name="Object 2"/>
          <p:cNvGraphicFramePr>
            <a:graphicFrameLocks noChangeAspect="1"/>
          </p:cNvGraphicFramePr>
          <p:nvPr/>
        </p:nvGraphicFramePr>
        <p:xfrm>
          <a:off x="1017588" y="665163"/>
          <a:ext cx="5173662" cy="650875"/>
        </p:xfrm>
        <a:graphic>
          <a:graphicData uri="http://schemas.openxmlformats.org/presentationml/2006/ole">
            <mc:AlternateContent xmlns:mc="http://schemas.openxmlformats.org/markup-compatibility/2006">
              <mc:Choice xmlns:v="urn:schemas-microsoft-com:vml" Requires="v">
                <p:oleObj spid="_x0000_s56518" name="Equation" r:id="rId3" imgW="2070119" imgH="203220" progId="Equation.DSMT4">
                  <p:embed/>
                </p:oleObj>
              </mc:Choice>
              <mc:Fallback>
                <p:oleObj name="Equation" r:id="rId3" imgW="2070119" imgH="2032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665163"/>
                        <a:ext cx="5173662" cy="650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39" name="Object 3"/>
          <p:cNvGraphicFramePr>
            <a:graphicFrameLocks noChangeAspect="1"/>
          </p:cNvGraphicFramePr>
          <p:nvPr/>
        </p:nvGraphicFramePr>
        <p:xfrm>
          <a:off x="1000125" y="1484313"/>
          <a:ext cx="4792663" cy="654050"/>
        </p:xfrm>
        <a:graphic>
          <a:graphicData uri="http://schemas.openxmlformats.org/presentationml/2006/ole">
            <mc:AlternateContent xmlns:mc="http://schemas.openxmlformats.org/markup-compatibility/2006">
              <mc:Choice xmlns:v="urn:schemas-microsoft-com:vml" Requires="v">
                <p:oleObj spid="_x0000_s56519" name="Equation" r:id="rId5" imgW="1822497" imgH="222300" progId="Equation.DSMT4">
                  <p:embed/>
                </p:oleObj>
              </mc:Choice>
              <mc:Fallback>
                <p:oleObj name="Equation" r:id="rId5" imgW="1822497" imgH="222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1484313"/>
                        <a:ext cx="4792663" cy="6540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41" name="Object 4"/>
          <p:cNvGraphicFramePr>
            <a:graphicFrameLocks noChangeAspect="1"/>
          </p:cNvGraphicFramePr>
          <p:nvPr>
            <p:extLst/>
          </p:nvPr>
        </p:nvGraphicFramePr>
        <p:xfrm>
          <a:off x="225425" y="5462588"/>
          <a:ext cx="4176454" cy="745359"/>
        </p:xfrm>
        <a:graphic>
          <a:graphicData uri="http://schemas.openxmlformats.org/presentationml/2006/ole">
            <mc:AlternateContent xmlns:mc="http://schemas.openxmlformats.org/markup-compatibility/2006">
              <mc:Choice xmlns:v="urn:schemas-microsoft-com:vml" Requires="v">
                <p:oleObj spid="_x0000_s56520" name="Equation" r:id="rId7" imgW="1726920" imgH="266400" progId="Equation.DSMT4">
                  <p:embed/>
                </p:oleObj>
              </mc:Choice>
              <mc:Fallback>
                <p:oleObj name="Equation" r:id="rId7" imgW="1726920" imgH="266400" progId="Equation.DSMT4">
                  <p:embed/>
                  <p:pic>
                    <p:nvPicPr>
                      <p:cNvPr id="0" name=""/>
                      <p:cNvPicPr>
                        <a:picLocks noChangeAspect="1" noChangeArrowheads="1"/>
                      </p:cNvPicPr>
                      <p:nvPr/>
                    </p:nvPicPr>
                    <p:blipFill>
                      <a:blip r:embed="rId8"/>
                      <a:srcRect/>
                      <a:stretch>
                        <a:fillRect/>
                      </a:stretch>
                    </p:blipFill>
                    <p:spPr bwMode="auto">
                      <a:xfrm>
                        <a:off x="225425" y="5462588"/>
                        <a:ext cx="4176454" cy="745359"/>
                      </a:xfrm>
                      <a:prstGeom prst="rect">
                        <a:avLst/>
                      </a:prstGeom>
                      <a:noFill/>
                      <a:ln>
                        <a:noFill/>
                      </a:ln>
                      <a:effectLst/>
                      <a:extLst/>
                    </p:spPr>
                  </p:pic>
                </p:oleObj>
              </mc:Fallback>
            </mc:AlternateContent>
          </a:graphicData>
        </a:graphic>
      </p:graphicFrame>
      <p:graphicFrame>
        <p:nvGraphicFramePr>
          <p:cNvPr id="111666" name="Object 5"/>
          <p:cNvGraphicFramePr>
            <a:graphicFrameLocks noChangeAspect="1"/>
          </p:cNvGraphicFramePr>
          <p:nvPr>
            <p:extLst/>
          </p:nvPr>
        </p:nvGraphicFramePr>
        <p:xfrm>
          <a:off x="439738" y="2362977"/>
          <a:ext cx="5476875" cy="627062"/>
        </p:xfrm>
        <a:graphic>
          <a:graphicData uri="http://schemas.openxmlformats.org/presentationml/2006/ole">
            <mc:AlternateContent xmlns:mc="http://schemas.openxmlformats.org/markup-compatibility/2006">
              <mc:Choice xmlns:v="urn:schemas-microsoft-com:vml" Requires="v">
                <p:oleObj spid="_x0000_s56521" name="Equation" r:id="rId9" imgW="2158920" imgH="241200" progId="Equation.DSMT4">
                  <p:embed/>
                </p:oleObj>
              </mc:Choice>
              <mc:Fallback>
                <p:oleObj name="Equation" r:id="rId9" imgW="2158920" imgH="241200" progId="Equation.DSMT4">
                  <p:embed/>
                  <p:pic>
                    <p:nvPicPr>
                      <p:cNvPr id="0" name=""/>
                      <p:cNvPicPr>
                        <a:picLocks noChangeAspect="1" noChangeArrowheads="1"/>
                      </p:cNvPicPr>
                      <p:nvPr/>
                    </p:nvPicPr>
                    <p:blipFill>
                      <a:blip r:embed="rId10"/>
                      <a:srcRect/>
                      <a:stretch>
                        <a:fillRect/>
                      </a:stretch>
                    </p:blipFill>
                    <p:spPr bwMode="auto">
                      <a:xfrm>
                        <a:off x="439738" y="2362977"/>
                        <a:ext cx="5476875" cy="627062"/>
                      </a:xfrm>
                      <a:prstGeom prst="rect">
                        <a:avLst/>
                      </a:prstGeom>
                      <a:noFill/>
                      <a:ln>
                        <a:noFill/>
                      </a:ln>
                      <a:effectLst/>
                      <a:extLst/>
                    </p:spPr>
                  </p:pic>
                </p:oleObj>
              </mc:Fallback>
            </mc:AlternateContent>
          </a:graphicData>
        </a:graphic>
      </p:graphicFrame>
      <p:graphicFrame>
        <p:nvGraphicFramePr>
          <p:cNvPr id="111667" name="Object 6"/>
          <p:cNvGraphicFramePr>
            <a:graphicFrameLocks noChangeAspect="1"/>
          </p:cNvGraphicFramePr>
          <p:nvPr>
            <p:extLst/>
          </p:nvPr>
        </p:nvGraphicFramePr>
        <p:xfrm>
          <a:off x="165100" y="3060700"/>
          <a:ext cx="5394325" cy="911225"/>
        </p:xfrm>
        <a:graphic>
          <a:graphicData uri="http://schemas.openxmlformats.org/presentationml/2006/ole">
            <mc:AlternateContent xmlns:mc="http://schemas.openxmlformats.org/markup-compatibility/2006">
              <mc:Choice xmlns:v="urn:schemas-microsoft-com:vml" Requires="v">
                <p:oleObj spid="_x0000_s56522" name="Equation" r:id="rId11" imgW="1904760" imgH="304560" progId="Equation.DSMT4">
                  <p:embed/>
                </p:oleObj>
              </mc:Choice>
              <mc:Fallback>
                <p:oleObj name="Equation" r:id="rId11" imgW="1904760" imgH="304560" progId="Equation.DSMT4">
                  <p:embed/>
                  <p:pic>
                    <p:nvPicPr>
                      <p:cNvPr id="0" name=""/>
                      <p:cNvPicPr>
                        <a:picLocks noChangeAspect="1" noChangeArrowheads="1"/>
                      </p:cNvPicPr>
                      <p:nvPr/>
                    </p:nvPicPr>
                    <p:blipFill>
                      <a:blip r:embed="rId12"/>
                      <a:srcRect/>
                      <a:stretch>
                        <a:fillRect/>
                      </a:stretch>
                    </p:blipFill>
                    <p:spPr bwMode="auto">
                      <a:xfrm>
                        <a:off x="165100" y="3060700"/>
                        <a:ext cx="5394325" cy="9112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68" name="Object 7"/>
          <p:cNvGraphicFramePr>
            <a:graphicFrameLocks noChangeAspect="1"/>
          </p:cNvGraphicFramePr>
          <p:nvPr/>
        </p:nvGraphicFramePr>
        <p:xfrm>
          <a:off x="539750" y="3805238"/>
          <a:ext cx="4824413" cy="984250"/>
        </p:xfrm>
        <a:graphic>
          <a:graphicData uri="http://schemas.openxmlformats.org/presentationml/2006/ole">
            <mc:AlternateContent xmlns:mc="http://schemas.openxmlformats.org/markup-compatibility/2006">
              <mc:Choice xmlns:v="urn:schemas-microsoft-com:vml" Requires="v">
                <p:oleObj spid="_x0000_s56523" name="公式" r:id="rId13" imgW="1841586" imgH="374580" progId="Equation.3">
                  <p:embed/>
                </p:oleObj>
              </mc:Choice>
              <mc:Fallback>
                <p:oleObj name="公式" r:id="rId13" imgW="1841586" imgH="3745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3805238"/>
                        <a:ext cx="4824413" cy="984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5"/>
          <p:cNvGrpSpPr>
            <a:grpSpLocks/>
          </p:cNvGrpSpPr>
          <p:nvPr/>
        </p:nvGrpSpPr>
        <p:grpSpPr bwMode="auto">
          <a:xfrm>
            <a:off x="547688" y="4778375"/>
            <a:ext cx="5791200" cy="519113"/>
            <a:chOff x="198" y="3066"/>
            <a:chExt cx="3648" cy="327"/>
          </a:xfrm>
        </p:grpSpPr>
        <p:sp>
          <p:nvSpPr>
            <p:cNvPr id="50212" name="Text Box 53"/>
            <p:cNvSpPr txBox="1">
              <a:spLocks noChangeArrowheads="1"/>
            </p:cNvSpPr>
            <p:nvPr/>
          </p:nvSpPr>
          <p:spPr bwMode="auto">
            <a:xfrm>
              <a:off x="198" y="3066"/>
              <a:ext cx="3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宋体" panose="02010600030101010101" pitchFamily="2" charset="-122"/>
                  <a:sym typeface="Symbol" panose="05050102010706020507" pitchFamily="18" charset="2"/>
                </a:rPr>
                <a:t> </a:t>
              </a:r>
              <a:r>
                <a:rPr kumimoji="1" lang="zh-CN" altLang="en-US" sz="2800" b="1">
                  <a:latin typeface="宋体" panose="02010600030101010101" pitchFamily="2" charset="-122"/>
                  <a:sym typeface="Symbol" panose="05050102010706020507" pitchFamily="18" charset="2"/>
                </a:rPr>
                <a:t>为 </a:t>
              </a:r>
              <a:r>
                <a:rPr kumimoji="1" lang="zh-CN" altLang="en-US" sz="2800" b="1" i="1">
                  <a:latin typeface="宋体" panose="02010600030101010101" pitchFamily="2" charset="-122"/>
                  <a:sym typeface="Symbol" panose="05050102010706020507" pitchFamily="18" charset="2"/>
                </a:rPr>
                <a:t> </a:t>
              </a:r>
              <a:r>
                <a:rPr kumimoji="1" lang="zh-CN" altLang="zh-CN" sz="2800" b="1">
                  <a:latin typeface="宋体" panose="02010600030101010101" pitchFamily="2" charset="-122"/>
                  <a:sym typeface="Symbol" panose="05050102010706020507" pitchFamily="18" charset="2"/>
                </a:rPr>
                <a:t>与</a:t>
              </a:r>
              <a:r>
                <a:rPr kumimoji="1" lang="zh-CN" altLang="en-US" sz="2800" b="1">
                  <a:latin typeface="宋体" panose="02010600030101010101" pitchFamily="2" charset="-122"/>
                  <a:sym typeface="Symbol" panose="05050102010706020507" pitchFamily="18" charset="2"/>
                </a:rPr>
                <a:t> </a:t>
              </a:r>
              <a:r>
                <a:rPr kumimoji="1" lang="en-US" altLang="zh-CN" sz="2800" b="1" i="1">
                  <a:latin typeface="Times New Roman" panose="02020603050405020304" pitchFamily="18" charset="0"/>
                  <a:sym typeface="Symbol" panose="05050102010706020507" pitchFamily="18" charset="2"/>
                </a:rPr>
                <a:t>x</a:t>
              </a:r>
              <a:r>
                <a:rPr kumimoji="1" lang="zh-CN" altLang="zh-CN" sz="2800" b="1">
                  <a:latin typeface="宋体" panose="02010600030101010101" pitchFamily="2" charset="-122"/>
                  <a:sym typeface="Symbol" panose="05050102010706020507" pitchFamily="18" charset="2"/>
                </a:rPr>
                <a:t>方向的夹角。</a:t>
              </a:r>
              <a:endParaRPr kumimoji="1" lang="zh-CN" altLang="en-US" sz="2800" b="1">
                <a:latin typeface="宋体" panose="02010600030101010101" pitchFamily="2" charset="-122"/>
              </a:endParaRPr>
            </a:p>
          </p:txBody>
        </p:sp>
        <p:graphicFrame>
          <p:nvGraphicFramePr>
            <p:cNvPr id="50213" name="Object 14"/>
            <p:cNvGraphicFramePr>
              <a:graphicFrameLocks noChangeAspect="1"/>
            </p:cNvGraphicFramePr>
            <p:nvPr/>
          </p:nvGraphicFramePr>
          <p:xfrm>
            <a:off x="759" y="3072"/>
            <a:ext cx="196" cy="294"/>
          </p:xfrm>
          <a:graphic>
            <a:graphicData uri="http://schemas.openxmlformats.org/presentationml/2006/ole">
              <mc:AlternateContent xmlns:mc="http://schemas.openxmlformats.org/markup-compatibility/2006">
                <mc:Choice xmlns:v="urn:schemas-microsoft-com:vml" Requires="v">
                  <p:oleObj spid="_x0000_s56524" name="Equation" r:id="rId15" imgW="107873" imgH="158760" progId="Equation.DSMT4">
                    <p:embed/>
                  </p:oleObj>
                </mc:Choice>
                <mc:Fallback>
                  <p:oleObj name="Equation" r:id="rId15" imgW="107873" imgH="1587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9" y="3072"/>
                          <a:ext cx="196" cy="2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1691" name="Object 8"/>
          <p:cNvGraphicFramePr>
            <a:graphicFrameLocks noChangeAspect="1"/>
          </p:cNvGraphicFramePr>
          <p:nvPr/>
        </p:nvGraphicFramePr>
        <p:xfrm>
          <a:off x="6219825" y="641350"/>
          <a:ext cx="1219200" cy="665163"/>
        </p:xfrm>
        <a:graphic>
          <a:graphicData uri="http://schemas.openxmlformats.org/presentationml/2006/ole">
            <mc:AlternateContent xmlns:mc="http://schemas.openxmlformats.org/markup-compatibility/2006">
              <mc:Choice xmlns:v="urn:schemas-microsoft-com:vml" Requires="v">
                <p:oleObj spid="_x0000_s56525" name="Equation" r:id="rId17" imgW="457245" imgH="222300" progId="Equation.3">
                  <p:embed/>
                </p:oleObj>
              </mc:Choice>
              <mc:Fallback>
                <p:oleObj name="Equation" r:id="rId17" imgW="457245" imgH="2223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19825" y="641350"/>
                        <a:ext cx="1219200" cy="6651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92" name="Object 9"/>
          <p:cNvGraphicFramePr>
            <a:graphicFrameLocks noChangeAspect="1"/>
          </p:cNvGraphicFramePr>
          <p:nvPr/>
        </p:nvGraphicFramePr>
        <p:xfrm>
          <a:off x="5848350" y="1468438"/>
          <a:ext cx="1219200" cy="698500"/>
        </p:xfrm>
        <a:graphic>
          <a:graphicData uri="http://schemas.openxmlformats.org/presentationml/2006/ole">
            <mc:AlternateContent xmlns:mc="http://schemas.openxmlformats.org/markup-compatibility/2006">
              <mc:Choice xmlns:v="urn:schemas-microsoft-com:vml" Requires="v">
                <p:oleObj spid="_x0000_s56526" name="Equation" r:id="rId19" imgW="457245" imgH="234900" progId="Equation.3">
                  <p:embed/>
                </p:oleObj>
              </mc:Choice>
              <mc:Fallback>
                <p:oleObj name="Equation" r:id="rId19" imgW="457245" imgH="2349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48350" y="1468438"/>
                        <a:ext cx="1219200" cy="698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93" name="Object 10"/>
          <p:cNvGraphicFramePr>
            <a:graphicFrameLocks noChangeAspect="1"/>
          </p:cNvGraphicFramePr>
          <p:nvPr>
            <p:extLst/>
          </p:nvPr>
        </p:nvGraphicFramePr>
        <p:xfrm>
          <a:off x="4381500" y="5282867"/>
          <a:ext cx="3854450" cy="860425"/>
        </p:xfrm>
        <a:graphic>
          <a:graphicData uri="http://schemas.openxmlformats.org/presentationml/2006/ole">
            <mc:AlternateContent xmlns:mc="http://schemas.openxmlformats.org/markup-compatibility/2006">
              <mc:Choice xmlns:v="urn:schemas-microsoft-com:vml" Requires="v">
                <p:oleObj spid="_x0000_s56527" name="Equation" r:id="rId21" imgW="1549080" imgH="304560" progId="Equation.DSMT4">
                  <p:embed/>
                </p:oleObj>
              </mc:Choice>
              <mc:Fallback>
                <p:oleObj name="Equation" r:id="rId21" imgW="1549080" imgH="304560" progId="Equation.DSMT4">
                  <p:embed/>
                  <p:pic>
                    <p:nvPicPr>
                      <p:cNvPr id="0" name=""/>
                      <p:cNvPicPr>
                        <a:picLocks noChangeAspect="1" noChangeArrowheads="1"/>
                      </p:cNvPicPr>
                      <p:nvPr/>
                    </p:nvPicPr>
                    <p:blipFill>
                      <a:blip r:embed="rId22"/>
                      <a:srcRect/>
                      <a:stretch>
                        <a:fillRect/>
                      </a:stretch>
                    </p:blipFill>
                    <p:spPr bwMode="auto">
                      <a:xfrm>
                        <a:off x="4381500" y="5282867"/>
                        <a:ext cx="3854450" cy="860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90" name="Group 79"/>
          <p:cNvGrpSpPr>
            <a:grpSpLocks/>
          </p:cNvGrpSpPr>
          <p:nvPr/>
        </p:nvGrpSpPr>
        <p:grpSpPr bwMode="auto">
          <a:xfrm>
            <a:off x="6483350" y="2185988"/>
            <a:ext cx="2660650" cy="3124200"/>
            <a:chOff x="3936" y="144"/>
            <a:chExt cx="1676" cy="1968"/>
          </a:xfrm>
        </p:grpSpPr>
        <p:sp>
          <p:nvSpPr>
            <p:cNvPr id="50199" name="Rectangle 80" descr="宽上对角线"/>
            <p:cNvSpPr>
              <a:spLocks noChangeArrowheads="1"/>
            </p:cNvSpPr>
            <p:nvPr/>
          </p:nvSpPr>
          <p:spPr bwMode="auto">
            <a:xfrm>
              <a:off x="3936" y="144"/>
              <a:ext cx="144" cy="1968"/>
            </a:xfrm>
            <a:prstGeom prst="rect">
              <a:avLst/>
            </a:prstGeom>
            <a:pattFill prst="wdUpDiag">
              <a:fgClr>
                <a:schemeClr val="tx2"/>
              </a:fgClr>
              <a:bgClr>
                <a:srgbClr val="FF9900"/>
              </a:bgClr>
            </a:pattFill>
            <a:ln w="9525">
              <a:solidFill>
                <a:schemeClr val="tx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b="1" i="1">
                <a:latin typeface="Times New Roman" panose="02020603050405020304" pitchFamily="18" charset="0"/>
                <a:ea typeface="楷体_GB2312" pitchFamily="49" charset="-122"/>
              </a:endParaRPr>
            </a:p>
          </p:txBody>
        </p:sp>
        <p:sp>
          <p:nvSpPr>
            <p:cNvPr id="50200" name="Line 81"/>
            <p:cNvSpPr>
              <a:spLocks noChangeShapeType="1"/>
            </p:cNvSpPr>
            <p:nvPr/>
          </p:nvSpPr>
          <p:spPr bwMode="auto">
            <a:xfrm>
              <a:off x="4080" y="1152"/>
              <a:ext cx="134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1" name="Line 82"/>
            <p:cNvSpPr>
              <a:spLocks noChangeShapeType="1"/>
            </p:cNvSpPr>
            <p:nvPr/>
          </p:nvSpPr>
          <p:spPr bwMode="auto">
            <a:xfrm>
              <a:off x="4080" y="1152"/>
              <a:ext cx="960" cy="720"/>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2" name="Oval 83"/>
            <p:cNvSpPr>
              <a:spLocks noChangeArrowheads="1"/>
            </p:cNvSpPr>
            <p:nvPr/>
          </p:nvSpPr>
          <p:spPr bwMode="auto">
            <a:xfrm>
              <a:off x="4968" y="1824"/>
              <a:ext cx="192" cy="192"/>
            </a:xfrm>
            <a:prstGeom prst="ellipse">
              <a:avLst/>
            </a:prstGeom>
            <a:gradFill rotWithShape="1">
              <a:gsLst>
                <a:gs pos="0">
                  <a:srgbClr val="FFFF00"/>
                </a:gs>
                <a:gs pos="100000">
                  <a:srgbClr val="797900"/>
                </a:gs>
              </a:gsLst>
              <a:path path="shape">
                <a:fillToRect l="50000" t="50000" r="50000" b="50000"/>
              </a:path>
            </a:gra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0203" name="Rectangle 84"/>
            <p:cNvSpPr>
              <a:spLocks noChangeArrowheads="1"/>
            </p:cNvSpPr>
            <p:nvPr/>
          </p:nvSpPr>
          <p:spPr bwMode="auto">
            <a:xfrm>
              <a:off x="4422" y="1162"/>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b="1">
                  <a:latin typeface="Times New Roman" panose="02020603050405020304" pitchFamily="18" charset="0"/>
                  <a:ea typeface="楷体_GB2312" pitchFamily="49" charset="-122"/>
                </a:rPr>
                <a:t>45</a:t>
              </a:r>
              <a:r>
                <a:rPr kumimoji="1" lang="en-US" altLang="zh-CN" sz="2400" b="1" baseline="30000">
                  <a:latin typeface="Times New Roman" panose="02020603050405020304" pitchFamily="18" charset="0"/>
                  <a:ea typeface="楷体_GB2312" pitchFamily="49" charset="-122"/>
                </a:rPr>
                <a:t>o</a:t>
              </a:r>
            </a:p>
          </p:txBody>
        </p:sp>
        <p:sp>
          <p:nvSpPr>
            <p:cNvPr id="50204" name="Rectangle 85"/>
            <p:cNvSpPr>
              <a:spLocks noChangeArrowheads="1"/>
            </p:cNvSpPr>
            <p:nvPr/>
          </p:nvSpPr>
          <p:spPr bwMode="auto">
            <a:xfrm>
              <a:off x="4332" y="890"/>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b="1" i="1">
                  <a:latin typeface="Times New Roman" panose="02020603050405020304" pitchFamily="18" charset="0"/>
                  <a:ea typeface="楷体_GB2312" pitchFamily="49" charset="-122"/>
                </a:rPr>
                <a:t> </a:t>
              </a:r>
              <a:r>
                <a:rPr kumimoji="1" lang="zh-CN" altLang="zh-CN" sz="2400" b="1">
                  <a:latin typeface="Times New Roman" panose="02020603050405020304" pitchFamily="18" charset="0"/>
                  <a:ea typeface="楷体_GB2312" pitchFamily="49" charset="-122"/>
                </a:rPr>
                <a:t>30</a:t>
              </a:r>
              <a:r>
                <a:rPr kumimoji="1" lang="en-US" altLang="zh-CN" sz="2400" b="1" baseline="30000">
                  <a:latin typeface="Times New Roman" panose="02020603050405020304" pitchFamily="18" charset="0"/>
                  <a:ea typeface="楷体_GB2312" pitchFamily="49" charset="-122"/>
                </a:rPr>
                <a:t>o</a:t>
              </a:r>
            </a:p>
          </p:txBody>
        </p:sp>
        <p:sp>
          <p:nvSpPr>
            <p:cNvPr id="50205" name="Line 86"/>
            <p:cNvSpPr>
              <a:spLocks noChangeShapeType="1"/>
            </p:cNvSpPr>
            <p:nvPr/>
          </p:nvSpPr>
          <p:spPr bwMode="auto">
            <a:xfrm rot="-377056" flipH="1" flipV="1">
              <a:off x="4751" y="1629"/>
              <a:ext cx="240" cy="24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6" name="Line 87"/>
            <p:cNvSpPr>
              <a:spLocks noChangeShapeType="1"/>
            </p:cNvSpPr>
            <p:nvPr/>
          </p:nvSpPr>
          <p:spPr bwMode="auto">
            <a:xfrm flipV="1">
              <a:off x="4080" y="756"/>
              <a:ext cx="720" cy="384"/>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207" name="Object 11"/>
            <p:cNvGraphicFramePr>
              <a:graphicFrameLocks noChangeAspect="1"/>
            </p:cNvGraphicFramePr>
            <p:nvPr/>
          </p:nvGraphicFramePr>
          <p:xfrm>
            <a:off x="4587" y="1680"/>
            <a:ext cx="278" cy="378"/>
          </p:xfrm>
          <a:graphic>
            <a:graphicData uri="http://schemas.openxmlformats.org/presentationml/2006/ole">
              <mc:AlternateContent xmlns:mc="http://schemas.openxmlformats.org/markup-compatibility/2006">
                <mc:Choice xmlns:v="urn:schemas-microsoft-com:vml" Requires="v">
                  <p:oleObj spid="_x0000_s56528" name="公式" r:id="rId23" imgW="133266" imgH="190440" progId="Equation.3">
                    <p:embed/>
                  </p:oleObj>
                </mc:Choice>
                <mc:Fallback>
                  <p:oleObj name="公式" r:id="rId23" imgW="133266" imgH="1904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87" y="1680"/>
                          <a:ext cx="278" cy="3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8" name="Object 12"/>
            <p:cNvGraphicFramePr>
              <a:graphicFrameLocks noChangeAspect="1"/>
            </p:cNvGraphicFramePr>
            <p:nvPr/>
          </p:nvGraphicFramePr>
          <p:xfrm>
            <a:off x="4769" y="480"/>
            <a:ext cx="299" cy="378"/>
          </p:xfrm>
          <a:graphic>
            <a:graphicData uri="http://schemas.openxmlformats.org/presentationml/2006/ole">
              <mc:AlternateContent xmlns:mc="http://schemas.openxmlformats.org/markup-compatibility/2006">
                <mc:Choice xmlns:v="urn:schemas-microsoft-com:vml" Requires="v">
                  <p:oleObj spid="_x0000_s56529" name="公式" r:id="rId25" imgW="152355" imgH="190440" progId="Equation.3">
                    <p:embed/>
                  </p:oleObj>
                </mc:Choice>
                <mc:Fallback>
                  <p:oleObj name="公式" r:id="rId25" imgW="152355" imgH="1904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69" y="480"/>
                          <a:ext cx="299" cy="3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9" name="Object 13"/>
            <p:cNvGraphicFramePr>
              <a:graphicFrameLocks noChangeAspect="1"/>
            </p:cNvGraphicFramePr>
            <p:nvPr/>
          </p:nvGraphicFramePr>
          <p:xfrm>
            <a:off x="5286" y="1162"/>
            <a:ext cx="326" cy="408"/>
          </p:xfrm>
          <a:graphic>
            <a:graphicData uri="http://schemas.openxmlformats.org/presentationml/2006/ole">
              <mc:AlternateContent xmlns:mc="http://schemas.openxmlformats.org/markup-compatibility/2006">
                <mc:Choice xmlns:v="urn:schemas-microsoft-com:vml" Requires="v">
                  <p:oleObj spid="_x0000_s56530" name="公式" r:id="rId27" imgW="133266" imgH="190440" progId="Equation.3">
                    <p:embed/>
                  </p:oleObj>
                </mc:Choice>
                <mc:Fallback>
                  <p:oleObj name="公式" r:id="rId27" imgW="133266" imgH="1904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86" y="1162"/>
                          <a:ext cx="32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10" name="Arc 91"/>
            <p:cNvSpPr>
              <a:spLocks/>
            </p:cNvSpPr>
            <p:nvPr/>
          </p:nvSpPr>
          <p:spPr bwMode="auto">
            <a:xfrm>
              <a:off x="4241" y="1026"/>
              <a:ext cx="136" cy="117"/>
            </a:xfrm>
            <a:custGeom>
              <a:avLst/>
              <a:gdLst>
                <a:gd name="T0" fmla="*/ 0 w 21600"/>
                <a:gd name="T1" fmla="*/ 0 h 27667"/>
                <a:gd name="T2" fmla="*/ 0 w 21600"/>
                <a:gd name="T3" fmla="*/ 0 h 27667"/>
                <a:gd name="T4" fmla="*/ 0 w 21600"/>
                <a:gd name="T5" fmla="*/ 0 h 27667"/>
                <a:gd name="T6" fmla="*/ 0 60000 65536"/>
                <a:gd name="T7" fmla="*/ 0 60000 65536"/>
                <a:gd name="T8" fmla="*/ 0 60000 65536"/>
                <a:gd name="T9" fmla="*/ 0 w 21600"/>
                <a:gd name="T10" fmla="*/ 0 h 27667"/>
                <a:gd name="T11" fmla="*/ 21600 w 21600"/>
                <a:gd name="T12" fmla="*/ 27667 h 27667"/>
              </a:gdLst>
              <a:ahLst/>
              <a:cxnLst>
                <a:cxn ang="T6">
                  <a:pos x="T0" y="T1"/>
                </a:cxn>
                <a:cxn ang="T7">
                  <a:pos x="T2" y="T3"/>
                </a:cxn>
                <a:cxn ang="T8">
                  <a:pos x="T4" y="T5"/>
                </a:cxn>
              </a:cxnLst>
              <a:rect l="T9" t="T10" r="T11" b="T12"/>
              <a:pathLst>
                <a:path w="21600" h="27667" fill="none" extrusionOk="0">
                  <a:moveTo>
                    <a:pt x="9336" y="-1"/>
                  </a:moveTo>
                  <a:cubicBezTo>
                    <a:pt x="16831" y="3592"/>
                    <a:pt x="21600" y="11166"/>
                    <a:pt x="21600" y="19478"/>
                  </a:cubicBezTo>
                  <a:cubicBezTo>
                    <a:pt x="21600" y="22286"/>
                    <a:pt x="21052" y="25067"/>
                    <a:pt x="19987" y="27666"/>
                  </a:cubicBezTo>
                </a:path>
                <a:path w="21600" h="27667" stroke="0" extrusionOk="0">
                  <a:moveTo>
                    <a:pt x="9336" y="-1"/>
                  </a:moveTo>
                  <a:cubicBezTo>
                    <a:pt x="16831" y="3592"/>
                    <a:pt x="21600" y="11166"/>
                    <a:pt x="21600" y="19478"/>
                  </a:cubicBezTo>
                  <a:cubicBezTo>
                    <a:pt x="21600" y="22286"/>
                    <a:pt x="21052" y="25067"/>
                    <a:pt x="19987" y="27666"/>
                  </a:cubicBezTo>
                  <a:lnTo>
                    <a:pt x="0" y="19478"/>
                  </a:lnTo>
                  <a:lnTo>
                    <a:pt x="9336" y="-1"/>
                  </a:lnTo>
                  <a:close/>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11" name="Arc 92"/>
            <p:cNvSpPr>
              <a:spLocks/>
            </p:cNvSpPr>
            <p:nvPr/>
          </p:nvSpPr>
          <p:spPr bwMode="auto">
            <a:xfrm>
              <a:off x="4332" y="1162"/>
              <a:ext cx="136" cy="211"/>
            </a:xfrm>
            <a:custGeom>
              <a:avLst/>
              <a:gdLst>
                <a:gd name="T0" fmla="*/ 0 w 21600"/>
                <a:gd name="T1" fmla="*/ 0 h 39181"/>
                <a:gd name="T2" fmla="*/ 0 w 21600"/>
                <a:gd name="T3" fmla="*/ 0 h 39181"/>
                <a:gd name="T4" fmla="*/ 0 w 21600"/>
                <a:gd name="T5" fmla="*/ 0 h 39181"/>
                <a:gd name="T6" fmla="*/ 0 60000 65536"/>
                <a:gd name="T7" fmla="*/ 0 60000 65536"/>
                <a:gd name="T8" fmla="*/ 0 60000 65536"/>
                <a:gd name="T9" fmla="*/ 0 w 21600"/>
                <a:gd name="T10" fmla="*/ 0 h 39181"/>
                <a:gd name="T11" fmla="*/ 21600 w 21600"/>
                <a:gd name="T12" fmla="*/ 39181 h 39181"/>
              </a:gdLst>
              <a:ahLst/>
              <a:cxnLst>
                <a:cxn ang="T6">
                  <a:pos x="T0" y="T1"/>
                </a:cxn>
                <a:cxn ang="T7">
                  <a:pos x="T2" y="T3"/>
                </a:cxn>
                <a:cxn ang="T8">
                  <a:pos x="T4" y="T5"/>
                </a:cxn>
              </a:cxnLst>
              <a:rect l="T9" t="T10" r="T11" b="T12"/>
              <a:pathLst>
                <a:path w="21600" h="39181" fill="none" extrusionOk="0">
                  <a:moveTo>
                    <a:pt x="9336" y="-1"/>
                  </a:moveTo>
                  <a:cubicBezTo>
                    <a:pt x="16831" y="3592"/>
                    <a:pt x="21600" y="11166"/>
                    <a:pt x="21600" y="19478"/>
                  </a:cubicBezTo>
                  <a:cubicBezTo>
                    <a:pt x="21600" y="27982"/>
                    <a:pt x="16609" y="35695"/>
                    <a:pt x="8851" y="39180"/>
                  </a:cubicBezTo>
                </a:path>
                <a:path w="21600" h="39181" stroke="0" extrusionOk="0">
                  <a:moveTo>
                    <a:pt x="9336" y="-1"/>
                  </a:moveTo>
                  <a:cubicBezTo>
                    <a:pt x="16831" y="3592"/>
                    <a:pt x="21600" y="11166"/>
                    <a:pt x="21600" y="19478"/>
                  </a:cubicBezTo>
                  <a:cubicBezTo>
                    <a:pt x="21600" y="27982"/>
                    <a:pt x="16609" y="35695"/>
                    <a:pt x="8851" y="39180"/>
                  </a:cubicBezTo>
                  <a:lnTo>
                    <a:pt x="0" y="19478"/>
                  </a:lnTo>
                  <a:lnTo>
                    <a:pt x="9336" y="-1"/>
                  </a:lnTo>
                  <a:close/>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78"/>
          <p:cNvGrpSpPr>
            <a:grpSpLocks/>
          </p:cNvGrpSpPr>
          <p:nvPr/>
        </p:nvGrpSpPr>
        <p:grpSpPr bwMode="auto">
          <a:xfrm>
            <a:off x="6716713" y="2224088"/>
            <a:ext cx="1657350" cy="2006600"/>
            <a:chOff x="4195" y="1525"/>
            <a:chExt cx="1044" cy="1264"/>
          </a:xfrm>
        </p:grpSpPr>
        <p:sp>
          <p:nvSpPr>
            <p:cNvPr id="50195" name="Line 71"/>
            <p:cNvSpPr>
              <a:spLocks noChangeShapeType="1"/>
            </p:cNvSpPr>
            <p:nvPr/>
          </p:nvSpPr>
          <p:spPr bwMode="auto">
            <a:xfrm>
              <a:off x="4195" y="2510"/>
              <a:ext cx="912" cy="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6" name="Line 72"/>
            <p:cNvSpPr>
              <a:spLocks noChangeShapeType="1"/>
            </p:cNvSpPr>
            <p:nvPr/>
          </p:nvSpPr>
          <p:spPr bwMode="auto">
            <a:xfrm flipV="1">
              <a:off x="4195" y="1706"/>
              <a:ext cx="0" cy="804"/>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7" name="Text Box 73"/>
            <p:cNvSpPr txBox="1">
              <a:spLocks noChangeArrowheads="1"/>
            </p:cNvSpPr>
            <p:nvPr/>
          </p:nvSpPr>
          <p:spPr bwMode="auto">
            <a:xfrm>
              <a:off x="4951" y="246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solidFill>
                    <a:srgbClr val="990033"/>
                  </a:solidFill>
                  <a:latin typeface="Times New Roman" panose="02020603050405020304" pitchFamily="18" charset="0"/>
                  <a:ea typeface="楷体_GB2312" pitchFamily="49" charset="-122"/>
                </a:rPr>
                <a:t>x</a:t>
              </a:r>
            </a:p>
          </p:txBody>
        </p:sp>
        <p:sp>
          <p:nvSpPr>
            <p:cNvPr id="50198" name="Text Box 74"/>
            <p:cNvSpPr txBox="1">
              <a:spLocks noChangeArrowheads="1"/>
            </p:cNvSpPr>
            <p:nvPr/>
          </p:nvSpPr>
          <p:spPr bwMode="auto">
            <a:xfrm>
              <a:off x="4286" y="1525"/>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solidFill>
                    <a:srgbClr val="990033"/>
                  </a:solidFill>
                  <a:latin typeface="Times New Roman" panose="02020603050405020304" pitchFamily="18" charset="0"/>
                  <a:ea typeface="楷体_GB2312" pitchFamily="49" charset="-122"/>
                </a:rPr>
                <a:t>y</a:t>
              </a:r>
            </a:p>
          </p:txBody>
        </p:sp>
      </p:grpSp>
      <p:grpSp>
        <p:nvGrpSpPr>
          <p:cNvPr id="5" name="Group 55"/>
          <p:cNvGrpSpPr>
            <a:grpSpLocks/>
          </p:cNvGrpSpPr>
          <p:nvPr/>
        </p:nvGrpSpPr>
        <p:grpSpPr bwMode="auto">
          <a:xfrm>
            <a:off x="439738" y="6169025"/>
            <a:ext cx="5791200" cy="519113"/>
            <a:chOff x="198" y="3066"/>
            <a:chExt cx="3648" cy="327"/>
          </a:xfrm>
        </p:grpSpPr>
        <p:sp>
          <p:nvSpPr>
            <p:cNvPr id="50193" name="Text Box 53"/>
            <p:cNvSpPr txBox="1">
              <a:spLocks noChangeArrowheads="1"/>
            </p:cNvSpPr>
            <p:nvPr/>
          </p:nvSpPr>
          <p:spPr bwMode="auto">
            <a:xfrm>
              <a:off x="198" y="3066"/>
              <a:ext cx="3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zh-CN" sz="2800" b="1">
                  <a:latin typeface="宋体" panose="02010600030101010101" pitchFamily="2" charset="-122"/>
                  <a:sym typeface="Symbol" panose="05050102010706020507" pitchFamily="18" charset="2"/>
                </a:rPr>
                <a:t>方向</a:t>
              </a:r>
              <a:r>
                <a:rPr kumimoji="1" lang="zh-CN" altLang="en-US" sz="2800" b="1">
                  <a:latin typeface="宋体" panose="02010600030101010101" pitchFamily="2" charset="-122"/>
                  <a:sym typeface="Symbol" panose="05050102010706020507" pitchFamily="18" charset="2"/>
                </a:rPr>
                <a:t>与冲量  </a:t>
              </a:r>
              <a:r>
                <a:rPr kumimoji="1" lang="zh-CN" altLang="zh-CN" sz="2800" b="1">
                  <a:latin typeface="宋体" panose="02010600030101010101" pitchFamily="2" charset="-122"/>
                  <a:sym typeface="Symbol" panose="05050102010706020507" pitchFamily="18" charset="2"/>
                </a:rPr>
                <a:t>的</a:t>
              </a:r>
              <a:r>
                <a:rPr kumimoji="1" lang="zh-CN" altLang="en-US" sz="2800" b="1">
                  <a:latin typeface="宋体" panose="02010600030101010101" pitchFamily="2" charset="-122"/>
                  <a:sym typeface="Symbol" panose="05050102010706020507" pitchFamily="18" charset="2"/>
                </a:rPr>
                <a:t>方向相同</a:t>
              </a:r>
              <a:r>
                <a:rPr kumimoji="1" lang="zh-CN" altLang="zh-CN" sz="2800" b="1">
                  <a:latin typeface="宋体" panose="02010600030101010101" pitchFamily="2" charset="-122"/>
                  <a:sym typeface="Symbol" panose="05050102010706020507" pitchFamily="18" charset="2"/>
                </a:rPr>
                <a:t>。</a:t>
              </a:r>
              <a:endParaRPr kumimoji="1" lang="zh-CN" altLang="en-US" sz="2800" b="1">
                <a:latin typeface="宋体" panose="02010600030101010101" pitchFamily="2" charset="-122"/>
              </a:endParaRPr>
            </a:p>
          </p:txBody>
        </p:sp>
        <p:graphicFrame>
          <p:nvGraphicFramePr>
            <p:cNvPr id="50194" name="Object 35"/>
            <p:cNvGraphicFramePr>
              <a:graphicFrameLocks noChangeAspect="1"/>
            </p:cNvGraphicFramePr>
            <p:nvPr/>
          </p:nvGraphicFramePr>
          <p:xfrm>
            <a:off x="1420" y="3088"/>
            <a:ext cx="196" cy="294"/>
          </p:xfrm>
          <a:graphic>
            <a:graphicData uri="http://schemas.openxmlformats.org/presentationml/2006/ole">
              <mc:AlternateContent xmlns:mc="http://schemas.openxmlformats.org/markup-compatibility/2006">
                <mc:Choice xmlns:v="urn:schemas-microsoft-com:vml" Requires="v">
                  <p:oleObj spid="_x0000_s56531" name="Equation" r:id="rId29" imgW="107873" imgH="158760" progId="Equation.DSMT4">
                    <p:embed/>
                  </p:oleObj>
                </mc:Choice>
                <mc:Fallback>
                  <p:oleObj name="Equation" r:id="rId29" imgW="107873" imgH="15876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20" y="3088"/>
                          <a:ext cx="196" cy="29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64163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1637">
                                            <p:txEl>
                                              <p:pRg st="0" end="0"/>
                                            </p:txEl>
                                          </p:spTgt>
                                        </p:tgtEl>
                                        <p:attrNameLst>
                                          <p:attrName>style.visibility</p:attrName>
                                        </p:attrNameLst>
                                      </p:cBhvr>
                                      <p:to>
                                        <p:strVal val="visible"/>
                                      </p:to>
                                    </p:set>
                                    <p:animEffect transition="in" filter="wipe(up)">
                                      <p:cBhvr>
                                        <p:cTn id="7" dur="500"/>
                                        <p:tgtEl>
                                          <p:spTgt spid="111637">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11638"/>
                                        </p:tgtEl>
                                        <p:attrNameLst>
                                          <p:attrName>style.visibility</p:attrName>
                                        </p:attrNameLst>
                                      </p:cBhvr>
                                      <p:to>
                                        <p:strVal val="visible"/>
                                      </p:to>
                                    </p:set>
                                    <p:animEffect transition="in" filter="box(out)">
                                      <p:cBhvr>
                                        <p:cTn id="16" dur="500"/>
                                        <p:tgtEl>
                                          <p:spTgt spid="1116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111639"/>
                                        </p:tgtEl>
                                        <p:attrNameLst>
                                          <p:attrName>style.visibility</p:attrName>
                                        </p:attrNameLst>
                                      </p:cBhvr>
                                      <p:to>
                                        <p:strVal val="visible"/>
                                      </p:to>
                                    </p:set>
                                    <p:animEffect transition="in" filter="box(out)">
                                      <p:cBhvr>
                                        <p:cTn id="21" dur="500"/>
                                        <p:tgtEl>
                                          <p:spTgt spid="1116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111666"/>
                                        </p:tgtEl>
                                        <p:attrNameLst>
                                          <p:attrName>style.visibility</p:attrName>
                                        </p:attrNameLst>
                                      </p:cBhvr>
                                      <p:to>
                                        <p:strVal val="visible"/>
                                      </p:to>
                                    </p:set>
                                    <p:animEffect transition="in" filter="box(out)">
                                      <p:cBhvr>
                                        <p:cTn id="26" dur="500"/>
                                        <p:tgtEl>
                                          <p:spTgt spid="1116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11667"/>
                                        </p:tgtEl>
                                        <p:attrNameLst>
                                          <p:attrName>style.visibility</p:attrName>
                                        </p:attrNameLst>
                                      </p:cBhvr>
                                      <p:to>
                                        <p:strVal val="visible"/>
                                      </p:to>
                                    </p:set>
                                    <p:animEffect transition="in" filter="box(out)">
                                      <p:cBhvr>
                                        <p:cTn id="31" dur="500"/>
                                        <p:tgtEl>
                                          <p:spTgt spid="11166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nodeType="clickEffect">
                                  <p:stCondLst>
                                    <p:cond delay="0"/>
                                  </p:stCondLst>
                                  <p:childTnLst>
                                    <p:set>
                                      <p:cBhvr>
                                        <p:cTn id="35" dur="1" fill="hold">
                                          <p:stCondLst>
                                            <p:cond delay="0"/>
                                          </p:stCondLst>
                                        </p:cTn>
                                        <p:tgtEl>
                                          <p:spTgt spid="111668"/>
                                        </p:tgtEl>
                                        <p:attrNameLst>
                                          <p:attrName>style.visibility</p:attrName>
                                        </p:attrNameLst>
                                      </p:cBhvr>
                                      <p:to>
                                        <p:strVal val="visible"/>
                                      </p:to>
                                    </p:set>
                                    <p:animEffect transition="in" filter="box(out)">
                                      <p:cBhvr>
                                        <p:cTn id="36" dur="500"/>
                                        <p:tgtEl>
                                          <p:spTgt spid="111668"/>
                                        </p:tgtEl>
                                      </p:cBhvr>
                                    </p:animEffect>
                                  </p:childTnLst>
                                </p:cTn>
                              </p:par>
                            </p:childTnLst>
                          </p:cTn>
                        </p:par>
                        <p:par>
                          <p:cTn id="37" fill="hold" nodeType="afterGroup">
                            <p:stCondLst>
                              <p:cond delay="500"/>
                            </p:stCondLst>
                            <p:childTnLst>
                              <p:par>
                                <p:cTn id="38" presetID="5" presetClass="entr" presetSubtype="5"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checkerboard(down)">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111691"/>
                                        </p:tgtEl>
                                        <p:attrNameLst>
                                          <p:attrName>style.visibility</p:attrName>
                                        </p:attrNameLst>
                                      </p:cBhvr>
                                      <p:to>
                                        <p:strVal val="visible"/>
                                      </p:to>
                                    </p:set>
                                    <p:animEffect transition="in" filter="box(out)">
                                      <p:cBhvr>
                                        <p:cTn id="45" dur="500"/>
                                        <p:tgtEl>
                                          <p:spTgt spid="11169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111692"/>
                                        </p:tgtEl>
                                        <p:attrNameLst>
                                          <p:attrName>style.visibility</p:attrName>
                                        </p:attrNameLst>
                                      </p:cBhvr>
                                      <p:to>
                                        <p:strVal val="visible"/>
                                      </p:to>
                                    </p:set>
                                    <p:animEffect transition="in" filter="box(out)">
                                      <p:cBhvr>
                                        <p:cTn id="50" dur="500"/>
                                        <p:tgtEl>
                                          <p:spTgt spid="11169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nodeType="clickEffect">
                                  <p:stCondLst>
                                    <p:cond delay="0"/>
                                  </p:stCondLst>
                                  <p:childTnLst>
                                    <p:set>
                                      <p:cBhvr>
                                        <p:cTn id="54" dur="1" fill="hold">
                                          <p:stCondLst>
                                            <p:cond delay="0"/>
                                          </p:stCondLst>
                                        </p:cTn>
                                        <p:tgtEl>
                                          <p:spTgt spid="111641"/>
                                        </p:tgtEl>
                                        <p:attrNameLst>
                                          <p:attrName>style.visibility</p:attrName>
                                        </p:attrNameLst>
                                      </p:cBhvr>
                                      <p:to>
                                        <p:strVal val="visible"/>
                                      </p:to>
                                    </p:set>
                                    <p:animEffect transition="in" filter="box(out)">
                                      <p:cBhvr>
                                        <p:cTn id="55" dur="500"/>
                                        <p:tgtEl>
                                          <p:spTgt spid="11164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nodeType="clickEffect">
                                  <p:stCondLst>
                                    <p:cond delay="0"/>
                                  </p:stCondLst>
                                  <p:childTnLst>
                                    <p:set>
                                      <p:cBhvr>
                                        <p:cTn id="59" dur="1" fill="hold">
                                          <p:stCondLst>
                                            <p:cond delay="0"/>
                                          </p:stCondLst>
                                        </p:cTn>
                                        <p:tgtEl>
                                          <p:spTgt spid="111693"/>
                                        </p:tgtEl>
                                        <p:attrNameLst>
                                          <p:attrName>style.visibility</p:attrName>
                                        </p:attrNameLst>
                                      </p:cBhvr>
                                      <p:to>
                                        <p:strVal val="visible"/>
                                      </p:to>
                                    </p:set>
                                    <p:animEffect transition="in" filter="box(out)">
                                      <p:cBhvr>
                                        <p:cTn id="60" dur="500"/>
                                        <p:tgtEl>
                                          <p:spTgt spid="111693"/>
                                        </p:tgtEl>
                                      </p:cBhvr>
                                    </p:animEffect>
                                  </p:childTnLst>
                                </p:cTn>
                              </p:par>
                            </p:childTnLst>
                          </p:cTn>
                        </p:par>
                        <p:par>
                          <p:cTn id="61" fill="hold" nodeType="afterGroup">
                            <p:stCondLst>
                              <p:cond delay="500"/>
                            </p:stCondLst>
                            <p:childTnLst>
                              <p:par>
                                <p:cTn id="62" presetID="5" presetClass="entr" presetSubtype="5"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checkerboard(down)">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2DE2A6-A055-4F6D-8357-47ED04FCDAE6}" type="slidenum">
              <a:rPr lang="en-US" altLang="zh-CN" sz="1800" smtClean="0">
                <a:solidFill>
                  <a:schemeClr val="accent2"/>
                </a:solidFill>
              </a:rPr>
              <a:pPr>
                <a:spcBef>
                  <a:spcPct val="0"/>
                </a:spcBef>
                <a:buFontTx/>
                <a:buNone/>
              </a:pPr>
              <a:t>8</a:t>
            </a:fld>
            <a:endParaRPr lang="en-US" altLang="zh-CN" sz="1800" smtClean="0">
              <a:solidFill>
                <a:schemeClr val="accent2"/>
              </a:solidFill>
            </a:endParaRPr>
          </a:p>
        </p:txBody>
      </p:sp>
      <p:sp>
        <p:nvSpPr>
          <p:cNvPr id="51203" name="Line 21"/>
          <p:cNvSpPr>
            <a:spLocks noChangeShapeType="1"/>
          </p:cNvSpPr>
          <p:nvPr/>
        </p:nvSpPr>
        <p:spPr bwMode="auto">
          <a:xfrm>
            <a:off x="5181600" y="3848100"/>
            <a:ext cx="27432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1204" name="Group 86"/>
          <p:cNvGrpSpPr>
            <a:grpSpLocks/>
          </p:cNvGrpSpPr>
          <p:nvPr/>
        </p:nvGrpSpPr>
        <p:grpSpPr bwMode="auto">
          <a:xfrm>
            <a:off x="7315200" y="3848100"/>
            <a:ext cx="495300" cy="152400"/>
            <a:chOff x="4608" y="2424"/>
            <a:chExt cx="312" cy="96"/>
          </a:xfrm>
        </p:grpSpPr>
        <p:sp>
          <p:nvSpPr>
            <p:cNvPr id="51248" name="Line 47"/>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49" name="Line 48"/>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0" name="Line 49"/>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1" name="Line 50"/>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1205" name="Rectangle 51"/>
          <p:cNvSpPr>
            <a:spLocks noChangeArrowheads="1"/>
          </p:cNvSpPr>
          <p:nvPr/>
        </p:nvSpPr>
        <p:spPr bwMode="auto">
          <a:xfrm>
            <a:off x="6070600" y="2984500"/>
            <a:ext cx="609600" cy="838200"/>
          </a:xfrm>
          <a:prstGeom prst="rect">
            <a:avLst/>
          </a:prstGeom>
          <a:solidFill>
            <a:srgbClr val="CCFFFF">
              <a:alpha val="47842"/>
            </a:srgbClr>
          </a:solidFill>
          <a:ln w="25400">
            <a:solidFill>
              <a:srgbClr val="9933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06" name="Rectangle 52"/>
          <p:cNvSpPr>
            <a:spLocks noChangeArrowheads="1"/>
          </p:cNvSpPr>
          <p:nvPr/>
        </p:nvSpPr>
        <p:spPr bwMode="auto">
          <a:xfrm>
            <a:off x="6705600" y="2984500"/>
            <a:ext cx="762000" cy="838200"/>
          </a:xfrm>
          <a:prstGeom prst="rect">
            <a:avLst/>
          </a:prstGeom>
          <a:solidFill>
            <a:srgbClr val="99CCFF">
              <a:alpha val="56078"/>
            </a:srgbClr>
          </a:solidFill>
          <a:ln w="25400">
            <a:solidFill>
              <a:srgbClr val="993366"/>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1207" name="Object 2"/>
          <p:cNvGraphicFramePr>
            <a:graphicFrameLocks noChangeAspect="1"/>
          </p:cNvGraphicFramePr>
          <p:nvPr/>
        </p:nvGraphicFramePr>
        <p:xfrm>
          <a:off x="6842125" y="3289300"/>
          <a:ext cx="569913" cy="566738"/>
        </p:xfrm>
        <a:graphic>
          <a:graphicData uri="http://schemas.openxmlformats.org/presentationml/2006/ole">
            <mc:AlternateContent xmlns:mc="http://schemas.openxmlformats.org/markup-compatibility/2006">
              <mc:Choice xmlns:v="urn:schemas-microsoft-com:vml" Requires="v">
                <p:oleObj spid="_x0000_s57514" name="公式" r:id="rId3" imgW="190534" imgH="190440" progId="Equation.3">
                  <p:embed/>
                </p:oleObj>
              </mc:Choice>
              <mc:Fallback>
                <p:oleObj name="公式" r:id="rId3" imgW="190534"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25" y="3289300"/>
                        <a:ext cx="56991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8" name="Object 3"/>
          <p:cNvGraphicFramePr>
            <a:graphicFrameLocks noChangeAspect="1"/>
          </p:cNvGraphicFramePr>
          <p:nvPr/>
        </p:nvGraphicFramePr>
        <p:xfrm>
          <a:off x="6138863" y="3289300"/>
          <a:ext cx="571500" cy="566738"/>
        </p:xfrm>
        <a:graphic>
          <a:graphicData uri="http://schemas.openxmlformats.org/presentationml/2006/ole">
            <mc:AlternateContent xmlns:mc="http://schemas.openxmlformats.org/markup-compatibility/2006">
              <mc:Choice xmlns:v="urn:schemas-microsoft-com:vml" Requires="v">
                <p:oleObj spid="_x0000_s57515" name="公式" r:id="rId5" imgW="190534" imgH="190440" progId="Equation.3">
                  <p:embed/>
                </p:oleObj>
              </mc:Choice>
              <mc:Fallback>
                <p:oleObj name="公式" r:id="rId5" imgW="190534"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8863" y="3289300"/>
                        <a:ext cx="5715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4"/>
          <p:cNvGraphicFramePr>
            <a:graphicFrameLocks noChangeAspect="1"/>
          </p:cNvGraphicFramePr>
          <p:nvPr/>
        </p:nvGraphicFramePr>
        <p:xfrm>
          <a:off x="6156325" y="2984500"/>
          <a:ext cx="436563" cy="433388"/>
        </p:xfrm>
        <a:graphic>
          <a:graphicData uri="http://schemas.openxmlformats.org/presentationml/2006/ole">
            <mc:AlternateContent xmlns:mc="http://schemas.openxmlformats.org/markup-compatibility/2006">
              <mc:Choice xmlns:v="urn:schemas-microsoft-com:vml" Requires="v">
                <p:oleObj spid="_x0000_s57516" name="公式" r:id="rId7" imgW="133266" imgH="133380" progId="Equation.3">
                  <p:embed/>
                </p:oleObj>
              </mc:Choice>
              <mc:Fallback>
                <p:oleObj name="公式" r:id="rId7" imgW="133266" imgH="1333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2984500"/>
                        <a:ext cx="436563"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5"/>
          <p:cNvGraphicFramePr>
            <a:graphicFrameLocks noChangeAspect="1"/>
          </p:cNvGraphicFramePr>
          <p:nvPr/>
        </p:nvGraphicFramePr>
        <p:xfrm>
          <a:off x="6842125" y="2984500"/>
          <a:ext cx="436563" cy="433388"/>
        </p:xfrm>
        <a:graphic>
          <a:graphicData uri="http://schemas.openxmlformats.org/presentationml/2006/ole">
            <mc:AlternateContent xmlns:mc="http://schemas.openxmlformats.org/markup-compatibility/2006">
              <mc:Choice xmlns:v="urn:schemas-microsoft-com:vml" Requires="v">
                <p:oleObj spid="_x0000_s57517" name="公式" r:id="rId9" imgW="133266" imgH="133380" progId="Equation.3">
                  <p:embed/>
                </p:oleObj>
              </mc:Choice>
              <mc:Fallback>
                <p:oleObj name="公式" r:id="rId9" imgW="133266" imgH="1333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25" y="2984500"/>
                        <a:ext cx="436563"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1" name="AutoShape 69"/>
          <p:cNvSpPr>
            <a:spLocks noChangeArrowheads="1"/>
          </p:cNvSpPr>
          <p:nvPr/>
        </p:nvSpPr>
        <p:spPr bwMode="auto">
          <a:xfrm>
            <a:off x="5257800" y="3314700"/>
            <a:ext cx="533400" cy="152400"/>
          </a:xfrm>
          <a:prstGeom prst="rightArrow">
            <a:avLst>
              <a:gd name="adj1" fmla="val 50000"/>
              <a:gd name="adj2" fmla="val 87500"/>
            </a:avLst>
          </a:prstGeom>
          <a:solidFill>
            <a:schemeClr val="folHlink">
              <a:alpha val="50195"/>
            </a:schemeClr>
          </a:solidFill>
          <a:ln w="9525">
            <a:solidFill>
              <a:schemeClr val="folHlink"/>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组合 1"/>
          <p:cNvGrpSpPr>
            <a:grpSpLocks/>
          </p:cNvGrpSpPr>
          <p:nvPr/>
        </p:nvGrpSpPr>
        <p:grpSpPr bwMode="auto">
          <a:xfrm>
            <a:off x="304800" y="228600"/>
            <a:ext cx="8458200" cy="1630363"/>
            <a:chOff x="304800" y="228600"/>
            <a:chExt cx="8458200" cy="1630363"/>
          </a:xfrm>
        </p:grpSpPr>
        <p:sp>
          <p:nvSpPr>
            <p:cNvPr id="115714" name="Text Box 2"/>
            <p:cNvSpPr txBox="1">
              <a:spLocks noChangeArrowheads="1"/>
            </p:cNvSpPr>
            <p:nvPr/>
          </p:nvSpPr>
          <p:spPr bwMode="auto">
            <a:xfrm>
              <a:off x="304800" y="228600"/>
              <a:ext cx="8458200" cy="1630363"/>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例</a:t>
              </a:r>
              <a:r>
                <a:rPr kumimoji="1" lang="en-US" altLang="zh-CN"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2</a:t>
              </a:r>
              <a:r>
                <a:rPr kumimoji="1" lang="zh-CN" altLang="en-US" sz="2800" b="1" dirty="0">
                  <a:solidFill>
                    <a:schemeClr val="folHlink"/>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kumimoji="1" lang="zh-CN" altLang="en-US" sz="2800" b="1" dirty="0">
                  <a:latin typeface="Times New Roman" pitchFamily="18" charset="0"/>
                </a:rPr>
                <a:t>两木块并排静止于光滑水平面上，一子弹水平地穿过两木块，穿出时间分别为      和      ，木块对子弹的阻力为恒力     ，求子弹穿出后，两木块的速度。</a:t>
              </a:r>
            </a:p>
          </p:txBody>
        </p:sp>
        <p:graphicFrame>
          <p:nvGraphicFramePr>
            <p:cNvPr id="51245" name="Object 6"/>
            <p:cNvGraphicFramePr>
              <a:graphicFrameLocks noChangeAspect="1"/>
            </p:cNvGraphicFramePr>
            <p:nvPr/>
          </p:nvGraphicFramePr>
          <p:xfrm>
            <a:off x="2895600" y="1344613"/>
            <a:ext cx="396875" cy="404812"/>
          </p:xfrm>
          <a:graphic>
            <a:graphicData uri="http://schemas.openxmlformats.org/presentationml/2006/ole">
              <mc:AlternateContent xmlns:mc="http://schemas.openxmlformats.org/markup-compatibility/2006">
                <mc:Choice xmlns:v="urn:schemas-microsoft-com:vml" Requires="v">
                  <p:oleObj spid="_x0000_s57518" name="公式" r:id="rId11" imgW="133266" imgH="133380" progId="Equation.3">
                    <p:embed/>
                  </p:oleObj>
                </mc:Choice>
                <mc:Fallback>
                  <p:oleObj name="公式" r:id="rId11" imgW="133266" imgH="1333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1344613"/>
                          <a:ext cx="396875"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6" name="Object 7"/>
            <p:cNvGraphicFramePr>
              <a:graphicFrameLocks noChangeAspect="1"/>
            </p:cNvGraphicFramePr>
            <p:nvPr/>
          </p:nvGraphicFramePr>
          <p:xfrm>
            <a:off x="5353050" y="762000"/>
            <a:ext cx="563563" cy="577850"/>
          </p:xfrm>
          <a:graphic>
            <a:graphicData uri="http://schemas.openxmlformats.org/presentationml/2006/ole">
              <mc:AlternateContent xmlns:mc="http://schemas.openxmlformats.org/markup-compatibility/2006">
                <mc:Choice xmlns:v="urn:schemas-microsoft-com:vml" Requires="v">
                  <p:oleObj spid="_x0000_s57519" name="Equation" r:id="rId13" imgW="196837" imgH="196920" progId="Equation.DSMT4">
                    <p:embed/>
                  </p:oleObj>
                </mc:Choice>
                <mc:Fallback>
                  <p:oleObj name="Equation" r:id="rId13" imgW="196837" imgH="19692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53050" y="762000"/>
                          <a:ext cx="56356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7" name="Object 8"/>
            <p:cNvGraphicFramePr>
              <a:graphicFrameLocks noChangeAspect="1"/>
            </p:cNvGraphicFramePr>
            <p:nvPr/>
          </p:nvGraphicFramePr>
          <p:xfrm>
            <a:off x="6216650" y="752475"/>
            <a:ext cx="604838" cy="587375"/>
          </p:xfrm>
          <a:graphic>
            <a:graphicData uri="http://schemas.openxmlformats.org/presentationml/2006/ole">
              <mc:AlternateContent xmlns:mc="http://schemas.openxmlformats.org/markup-compatibility/2006">
                <mc:Choice xmlns:v="urn:schemas-microsoft-com:vml" Requires="v">
                  <p:oleObj spid="_x0000_s57520" name="Equation" r:id="rId15" imgW="203140" imgH="196920" progId="Equation.DSMT4">
                    <p:embed/>
                  </p:oleObj>
                </mc:Choice>
                <mc:Fallback>
                  <p:oleObj name="Equation" r:id="rId15" imgW="203140" imgH="1969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16650" y="752475"/>
                          <a:ext cx="604838"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5784" name="Object 9"/>
          <p:cNvGraphicFramePr>
            <a:graphicFrameLocks noChangeAspect="1"/>
          </p:cNvGraphicFramePr>
          <p:nvPr/>
        </p:nvGraphicFramePr>
        <p:xfrm>
          <a:off x="852488" y="2606675"/>
          <a:ext cx="3476625" cy="650875"/>
        </p:xfrm>
        <a:graphic>
          <a:graphicData uri="http://schemas.openxmlformats.org/presentationml/2006/ole">
            <mc:AlternateContent xmlns:mc="http://schemas.openxmlformats.org/markup-compatibility/2006">
              <mc:Choice xmlns:v="urn:schemas-microsoft-com:vml" Requires="v">
                <p:oleObj spid="_x0000_s57521" name="Equation" r:id="rId17" imgW="1219200" imgH="196920" progId="Equation.DSMT4">
                  <p:embed/>
                </p:oleObj>
              </mc:Choice>
              <mc:Fallback>
                <p:oleObj name="Equation" r:id="rId17" imgW="1219200" imgH="19692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2488" y="2606675"/>
                        <a:ext cx="347662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85" name="Text Box 73"/>
          <p:cNvSpPr txBox="1">
            <a:spLocks noChangeArrowheads="1"/>
          </p:cNvSpPr>
          <p:nvPr/>
        </p:nvSpPr>
        <p:spPr bwMode="auto">
          <a:xfrm>
            <a:off x="381000" y="1905000"/>
            <a:ext cx="1295400" cy="519113"/>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楷体_GB2312" pitchFamily="49" charset="-122"/>
                <a:ea typeface="楷体_GB2312" pitchFamily="49" charset="-122"/>
              </a:rPr>
              <a:t>解：</a:t>
            </a:r>
          </a:p>
        </p:txBody>
      </p:sp>
      <p:sp>
        <p:nvSpPr>
          <p:cNvPr id="115786" name="Text Box 74"/>
          <p:cNvSpPr txBox="1">
            <a:spLocks noChangeArrowheads="1"/>
          </p:cNvSpPr>
          <p:nvPr/>
        </p:nvSpPr>
        <p:spPr bwMode="auto">
          <a:xfrm>
            <a:off x="1066800" y="190500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子弹在</a:t>
            </a:r>
            <a:r>
              <a:rPr kumimoji="1" lang="en-US" altLang="zh-CN" sz="2800" b="1" i="1">
                <a:latin typeface="Times New Roman" panose="02020603050405020304" pitchFamily="18" charset="0"/>
              </a:rPr>
              <a:t>A</a:t>
            </a:r>
            <a:r>
              <a:rPr kumimoji="1" lang="zh-CN" altLang="en-US" sz="2800" b="1">
                <a:latin typeface="Times New Roman" panose="02020603050405020304" pitchFamily="18" charset="0"/>
              </a:rPr>
              <a:t>中时，子弹的冲量使</a:t>
            </a:r>
            <a:r>
              <a:rPr kumimoji="1" lang="en-US" altLang="zh-CN" sz="2800" b="1" i="1">
                <a:latin typeface="Times New Roman" panose="02020603050405020304" pitchFamily="18" charset="0"/>
              </a:rPr>
              <a:t>AB</a:t>
            </a:r>
            <a:r>
              <a:rPr kumimoji="1" lang="zh-CN" altLang="en-US" sz="2800" b="1">
                <a:latin typeface="Times New Roman" panose="02020603050405020304" pitchFamily="18" charset="0"/>
              </a:rPr>
              <a:t>一起运动：</a:t>
            </a:r>
          </a:p>
        </p:txBody>
      </p:sp>
      <p:graphicFrame>
        <p:nvGraphicFramePr>
          <p:cNvPr id="115787" name="Object 10"/>
          <p:cNvGraphicFramePr>
            <a:graphicFrameLocks noChangeAspect="1"/>
          </p:cNvGraphicFramePr>
          <p:nvPr/>
        </p:nvGraphicFramePr>
        <p:xfrm>
          <a:off x="1381125" y="3309938"/>
          <a:ext cx="2357438" cy="1236662"/>
        </p:xfrm>
        <a:graphic>
          <a:graphicData uri="http://schemas.openxmlformats.org/presentationml/2006/ole">
            <mc:AlternateContent xmlns:mc="http://schemas.openxmlformats.org/markup-compatibility/2006">
              <mc:Choice xmlns:v="urn:schemas-microsoft-com:vml" Requires="v">
                <p:oleObj spid="_x0000_s57522" name="Equation" r:id="rId19" imgW="838132" imgH="419040" progId="Equation.DSMT4">
                  <p:embed/>
                </p:oleObj>
              </mc:Choice>
              <mc:Fallback>
                <p:oleObj name="Equation" r:id="rId19" imgW="838132" imgH="419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81125" y="3309938"/>
                        <a:ext cx="2357438" cy="123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92" name="Object 11"/>
          <p:cNvGraphicFramePr>
            <a:graphicFrameLocks noChangeAspect="1"/>
          </p:cNvGraphicFramePr>
          <p:nvPr/>
        </p:nvGraphicFramePr>
        <p:xfrm>
          <a:off x="614363" y="5603875"/>
          <a:ext cx="3311525" cy="625475"/>
        </p:xfrm>
        <a:graphic>
          <a:graphicData uri="http://schemas.openxmlformats.org/presentationml/2006/ole">
            <mc:AlternateContent xmlns:mc="http://schemas.openxmlformats.org/markup-compatibility/2006">
              <mc:Choice xmlns:v="urn:schemas-microsoft-com:vml" Requires="v">
                <p:oleObj spid="_x0000_s57523" name="Equation" r:id="rId21" imgW="1200111" imgH="196920" progId="Equation.DSMT4">
                  <p:embed/>
                </p:oleObj>
              </mc:Choice>
              <mc:Fallback>
                <p:oleObj name="Equation" r:id="rId21" imgW="1200111" imgH="19692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4363" y="5603875"/>
                        <a:ext cx="331152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93" name="Object 12"/>
          <p:cNvGraphicFramePr>
            <a:graphicFrameLocks noChangeAspect="1"/>
          </p:cNvGraphicFramePr>
          <p:nvPr/>
        </p:nvGraphicFramePr>
        <p:xfrm>
          <a:off x="4554538" y="5259388"/>
          <a:ext cx="2760662" cy="1312862"/>
        </p:xfrm>
        <a:graphic>
          <a:graphicData uri="http://schemas.openxmlformats.org/presentationml/2006/ole">
            <mc:AlternateContent xmlns:mc="http://schemas.openxmlformats.org/markup-compatibility/2006">
              <mc:Choice xmlns:v="urn:schemas-microsoft-com:vml" Requires="v">
                <p:oleObj spid="_x0000_s57524" name="Equation" r:id="rId23" imgW="920793" imgH="419040" progId="Equation.DSMT4">
                  <p:embed/>
                </p:oleObj>
              </mc:Choice>
              <mc:Fallback>
                <p:oleObj name="Equation" r:id="rId23" imgW="920793" imgH="41904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54538" y="5259388"/>
                        <a:ext cx="2760662" cy="1312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19" name="Group 87"/>
          <p:cNvGrpSpPr>
            <a:grpSpLocks/>
          </p:cNvGrpSpPr>
          <p:nvPr/>
        </p:nvGrpSpPr>
        <p:grpSpPr bwMode="auto">
          <a:xfrm>
            <a:off x="5927725" y="3854450"/>
            <a:ext cx="495300" cy="152400"/>
            <a:chOff x="4608" y="2424"/>
            <a:chExt cx="312" cy="96"/>
          </a:xfrm>
        </p:grpSpPr>
        <p:sp>
          <p:nvSpPr>
            <p:cNvPr id="51240" name="Line 88"/>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41" name="Line 89"/>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42" name="Line 90"/>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43" name="Line 91"/>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220" name="Group 92"/>
          <p:cNvGrpSpPr>
            <a:grpSpLocks/>
          </p:cNvGrpSpPr>
          <p:nvPr/>
        </p:nvGrpSpPr>
        <p:grpSpPr bwMode="auto">
          <a:xfrm>
            <a:off x="5465763" y="3848100"/>
            <a:ext cx="495300" cy="152400"/>
            <a:chOff x="4608" y="2424"/>
            <a:chExt cx="312" cy="96"/>
          </a:xfrm>
        </p:grpSpPr>
        <p:sp>
          <p:nvSpPr>
            <p:cNvPr id="51236" name="Line 93"/>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7" name="Line 94"/>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8" name="Line 95"/>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9" name="Line 96"/>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221" name="Group 97"/>
          <p:cNvGrpSpPr>
            <a:grpSpLocks/>
          </p:cNvGrpSpPr>
          <p:nvPr/>
        </p:nvGrpSpPr>
        <p:grpSpPr bwMode="auto">
          <a:xfrm>
            <a:off x="6848475" y="3854450"/>
            <a:ext cx="495300" cy="152400"/>
            <a:chOff x="4608" y="2424"/>
            <a:chExt cx="312" cy="96"/>
          </a:xfrm>
        </p:grpSpPr>
        <p:sp>
          <p:nvSpPr>
            <p:cNvPr id="51232" name="Line 98"/>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3" name="Line 99"/>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4" name="Line 100"/>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5" name="Line 101"/>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1222" name="Line 105"/>
          <p:cNvSpPr>
            <a:spLocks noChangeShapeType="1"/>
          </p:cNvSpPr>
          <p:nvPr/>
        </p:nvSpPr>
        <p:spPr bwMode="auto">
          <a:xfrm flipH="1">
            <a:off x="5224463" y="3860800"/>
            <a:ext cx="1524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3" name="Line 106"/>
          <p:cNvSpPr>
            <a:spLocks noChangeShapeType="1"/>
          </p:cNvSpPr>
          <p:nvPr/>
        </p:nvSpPr>
        <p:spPr bwMode="auto">
          <a:xfrm flipH="1">
            <a:off x="5338763" y="3860800"/>
            <a:ext cx="1524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1224" name="Group 107"/>
          <p:cNvGrpSpPr>
            <a:grpSpLocks/>
          </p:cNvGrpSpPr>
          <p:nvPr/>
        </p:nvGrpSpPr>
        <p:grpSpPr bwMode="auto">
          <a:xfrm>
            <a:off x="6386513" y="3854450"/>
            <a:ext cx="495300" cy="152400"/>
            <a:chOff x="4608" y="2424"/>
            <a:chExt cx="312" cy="96"/>
          </a:xfrm>
        </p:grpSpPr>
        <p:sp>
          <p:nvSpPr>
            <p:cNvPr id="51228" name="Line 108"/>
            <p:cNvSpPr>
              <a:spLocks noChangeShapeType="1"/>
            </p:cNvSpPr>
            <p:nvPr/>
          </p:nvSpPr>
          <p:spPr bwMode="auto">
            <a:xfrm flipH="1">
              <a:off x="4608"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9" name="Line 109"/>
            <p:cNvSpPr>
              <a:spLocks noChangeShapeType="1"/>
            </p:cNvSpPr>
            <p:nvPr/>
          </p:nvSpPr>
          <p:spPr bwMode="auto">
            <a:xfrm flipH="1">
              <a:off x="4680"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0" name="Line 110"/>
            <p:cNvSpPr>
              <a:spLocks noChangeShapeType="1"/>
            </p:cNvSpPr>
            <p:nvPr/>
          </p:nvSpPr>
          <p:spPr bwMode="auto">
            <a:xfrm flipH="1">
              <a:off x="4752"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31" name="Line 111"/>
            <p:cNvSpPr>
              <a:spLocks noChangeShapeType="1"/>
            </p:cNvSpPr>
            <p:nvPr/>
          </p:nvSpPr>
          <p:spPr bwMode="auto">
            <a:xfrm flipH="1">
              <a:off x="4824" y="2424"/>
              <a:ext cx="96"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113"/>
          <p:cNvGrpSpPr>
            <a:grpSpLocks/>
          </p:cNvGrpSpPr>
          <p:nvPr/>
        </p:nvGrpSpPr>
        <p:grpSpPr bwMode="auto">
          <a:xfrm>
            <a:off x="533400" y="4648200"/>
            <a:ext cx="5562600" cy="647700"/>
            <a:chOff x="336" y="2928"/>
            <a:chExt cx="3504" cy="408"/>
          </a:xfrm>
        </p:grpSpPr>
        <p:sp>
          <p:nvSpPr>
            <p:cNvPr id="51226" name="Text Box 76"/>
            <p:cNvSpPr txBox="1">
              <a:spLocks noChangeArrowheads="1"/>
            </p:cNvSpPr>
            <p:nvPr/>
          </p:nvSpPr>
          <p:spPr bwMode="auto">
            <a:xfrm>
              <a:off x="336" y="2928"/>
              <a:ext cx="3504"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子弹进入</a:t>
              </a:r>
              <a:r>
                <a:rPr kumimoji="1" lang="en-US" altLang="zh-CN" sz="2800" b="1" i="1">
                  <a:latin typeface="Times New Roman" panose="02020603050405020304" pitchFamily="18" charset="0"/>
                </a:rPr>
                <a:t>B</a:t>
              </a:r>
              <a:r>
                <a:rPr kumimoji="1" lang="zh-CN" altLang="en-US" sz="2800" b="1">
                  <a:latin typeface="Times New Roman" panose="02020603050405020304" pitchFamily="18" charset="0"/>
                </a:rPr>
                <a:t>中时，</a:t>
              </a:r>
              <a:r>
                <a:rPr kumimoji="1" lang="en-US" altLang="zh-CN" sz="2800" b="1" i="1">
                  <a:latin typeface="Times New Roman" panose="02020603050405020304" pitchFamily="18" charset="0"/>
                </a:rPr>
                <a:t>B</a:t>
              </a:r>
              <a:r>
                <a:rPr kumimoji="1" lang="zh-CN" altLang="en-US" sz="2800" b="1">
                  <a:latin typeface="Times New Roman" panose="02020603050405020304" pitchFamily="18" charset="0"/>
                </a:rPr>
                <a:t>的速度为     ：</a:t>
              </a:r>
            </a:p>
          </p:txBody>
        </p:sp>
        <p:graphicFrame>
          <p:nvGraphicFramePr>
            <p:cNvPr id="51227" name="Object 13"/>
            <p:cNvGraphicFramePr>
              <a:graphicFrameLocks noChangeAspect="1"/>
            </p:cNvGraphicFramePr>
            <p:nvPr/>
          </p:nvGraphicFramePr>
          <p:xfrm>
            <a:off x="3176" y="2928"/>
            <a:ext cx="306" cy="408"/>
          </p:xfrm>
          <a:graphic>
            <a:graphicData uri="http://schemas.openxmlformats.org/presentationml/2006/ole">
              <mc:AlternateContent xmlns:mc="http://schemas.openxmlformats.org/markup-compatibility/2006">
                <mc:Choice xmlns:v="urn:schemas-microsoft-com:vml" Requires="v">
                  <p:oleObj spid="_x0000_s57525" name="公式" r:id="rId25" imgW="133266" imgH="190440" progId="Equation.3">
                    <p:embed/>
                  </p:oleObj>
                </mc:Choice>
                <mc:Fallback>
                  <p:oleObj name="公式" r:id="rId25" imgW="133266" imgH="1904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76" y="2928"/>
                          <a:ext cx="30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063548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15785"/>
                                        </p:tgtEl>
                                        <p:attrNameLst>
                                          <p:attrName>style.visibility</p:attrName>
                                        </p:attrNameLst>
                                      </p:cBhvr>
                                      <p:to>
                                        <p:strVal val="visible"/>
                                      </p:to>
                                    </p:set>
                                    <p:animEffect transition="in" filter="checkerboard(across)">
                                      <p:cBhvr>
                                        <p:cTn id="11" dur="500"/>
                                        <p:tgtEl>
                                          <p:spTgt spid="115785"/>
                                        </p:tgtEl>
                                      </p:cBhvr>
                                    </p:animEffect>
                                  </p:childTnLst>
                                </p:cTn>
                              </p:par>
                            </p:childTnLst>
                          </p:cTn>
                        </p:par>
                        <p:par>
                          <p:cTn id="12" fill="hold" nodeType="afterGroup">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115786"/>
                                        </p:tgtEl>
                                        <p:attrNameLst>
                                          <p:attrName>style.visibility</p:attrName>
                                        </p:attrNameLst>
                                      </p:cBhvr>
                                      <p:to>
                                        <p:strVal val="visible"/>
                                      </p:to>
                                    </p:set>
                                    <p:animEffect transition="in" filter="dissolve">
                                      <p:cBhvr>
                                        <p:cTn id="15" dur="500"/>
                                        <p:tgtEl>
                                          <p:spTgt spid="1157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nodeType="clickEffect">
                                  <p:stCondLst>
                                    <p:cond delay="0"/>
                                  </p:stCondLst>
                                  <p:childTnLst>
                                    <p:set>
                                      <p:cBhvr>
                                        <p:cTn id="19" dur="1" fill="hold">
                                          <p:stCondLst>
                                            <p:cond delay="0"/>
                                          </p:stCondLst>
                                        </p:cTn>
                                        <p:tgtEl>
                                          <p:spTgt spid="115784"/>
                                        </p:tgtEl>
                                        <p:attrNameLst>
                                          <p:attrName>style.visibility</p:attrName>
                                        </p:attrNameLst>
                                      </p:cBhvr>
                                      <p:to>
                                        <p:strVal val="visible"/>
                                      </p:to>
                                    </p:set>
                                    <p:animEffect transition="in" filter="barn(inHorizontal)">
                                      <p:cBhvr>
                                        <p:cTn id="20" dur="500"/>
                                        <p:tgtEl>
                                          <p:spTgt spid="1157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nodeType="clickEffect">
                                  <p:stCondLst>
                                    <p:cond delay="0"/>
                                  </p:stCondLst>
                                  <p:childTnLst>
                                    <p:set>
                                      <p:cBhvr>
                                        <p:cTn id="24" dur="1" fill="hold">
                                          <p:stCondLst>
                                            <p:cond delay="0"/>
                                          </p:stCondLst>
                                        </p:cTn>
                                        <p:tgtEl>
                                          <p:spTgt spid="115787"/>
                                        </p:tgtEl>
                                        <p:attrNameLst>
                                          <p:attrName>style.visibility</p:attrName>
                                        </p:attrNameLst>
                                      </p:cBhvr>
                                      <p:to>
                                        <p:strVal val="visible"/>
                                      </p:to>
                                    </p:set>
                                    <p:animEffect transition="in" filter="barn(outHorizontal)">
                                      <p:cBhvr>
                                        <p:cTn id="25" dur="500"/>
                                        <p:tgtEl>
                                          <p:spTgt spid="1157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15792"/>
                                        </p:tgtEl>
                                        <p:attrNameLst>
                                          <p:attrName>style.visibility</p:attrName>
                                        </p:attrNameLst>
                                      </p:cBhvr>
                                      <p:to>
                                        <p:strVal val="visible"/>
                                      </p:to>
                                    </p:set>
                                    <p:animEffect transition="in" filter="blinds(horizontal)">
                                      <p:cBhvr>
                                        <p:cTn id="35" dur="500"/>
                                        <p:tgtEl>
                                          <p:spTgt spid="11579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115793"/>
                                        </p:tgtEl>
                                        <p:attrNameLst>
                                          <p:attrName>style.visibility</p:attrName>
                                        </p:attrNameLst>
                                      </p:cBhvr>
                                      <p:to>
                                        <p:strVal val="visible"/>
                                      </p:to>
                                    </p:set>
                                    <p:animEffect transition="in" filter="checkerboard(across)">
                                      <p:cBhvr>
                                        <p:cTn id="40" dur="500"/>
                                        <p:tgtEl>
                                          <p:spTgt spid="115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85" grpId="0" autoUpdateAnimBg="0"/>
      <p:bldP spid="11578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xfrm>
            <a:off x="7010400"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073F43-2D8B-451E-91EE-D2FA86A0BCAA}" type="slidenum">
              <a:rPr lang="en-US" altLang="zh-CN" sz="1800" smtClean="0">
                <a:solidFill>
                  <a:schemeClr val="accent2"/>
                </a:solidFill>
              </a:rPr>
              <a:pPr>
                <a:spcBef>
                  <a:spcPct val="0"/>
                </a:spcBef>
                <a:buFontTx/>
                <a:buNone/>
              </a:pPr>
              <a:t>9</a:t>
            </a:fld>
            <a:endParaRPr lang="en-US" altLang="zh-CN" sz="1800" smtClean="0">
              <a:solidFill>
                <a:schemeClr val="accent2"/>
              </a:solidFill>
            </a:endParaRPr>
          </a:p>
        </p:txBody>
      </p:sp>
      <p:sp>
        <p:nvSpPr>
          <p:cNvPr id="34818" name="Rectangle 2"/>
          <p:cNvSpPr>
            <a:spLocks noGrp="1" noChangeArrowheads="1"/>
          </p:cNvSpPr>
          <p:nvPr>
            <p:ph type="title"/>
          </p:nvPr>
        </p:nvSpPr>
        <p:spPr>
          <a:xfrm>
            <a:off x="468313" y="0"/>
            <a:ext cx="8153400" cy="636588"/>
          </a:xfrm>
        </p:spPr>
        <p:txBody>
          <a:bodyPr/>
          <a:lstStyle/>
          <a:p>
            <a:pPr eaLnBrk="1" hangingPunct="1">
              <a:defRPr/>
            </a:pPr>
            <a:r>
              <a:rPr lang="zh-CN" altLang="en-US" sz="3200" b="1" dirty="0" smtClean="0">
                <a:effectLst>
                  <a:outerShdw blurRad="38100" dist="38100" dir="2700000" algn="tl">
                    <a:srgbClr val="000000">
                      <a:alpha val="43137"/>
                    </a:srgbClr>
                  </a:outerShdw>
                </a:effectLst>
                <a:latin typeface="黑体" pitchFamily="2" charset="-122"/>
                <a:ea typeface="黑体" pitchFamily="2" charset="-122"/>
              </a:rPr>
              <a:t>第</a:t>
            </a:r>
            <a:r>
              <a:rPr lang="en-US" altLang="zh-CN" sz="3200" b="1" dirty="0" smtClean="0">
                <a:effectLst>
                  <a:outerShdw blurRad="38100" dist="38100" dir="2700000" algn="tl">
                    <a:srgbClr val="000000">
                      <a:alpha val="43137"/>
                    </a:srgbClr>
                  </a:outerShdw>
                </a:effectLst>
                <a:latin typeface="黑体" pitchFamily="2" charset="-122"/>
                <a:ea typeface="黑体" pitchFamily="2" charset="-122"/>
              </a:rPr>
              <a:t>6</a:t>
            </a:r>
            <a:r>
              <a:rPr lang="zh-CN" altLang="en-US" sz="3200" b="1" dirty="0" smtClean="0">
                <a:effectLst>
                  <a:outerShdw blurRad="38100" dist="38100" dir="2700000" algn="tl">
                    <a:srgbClr val="000000">
                      <a:alpha val="43137"/>
                    </a:srgbClr>
                  </a:outerShdw>
                </a:effectLst>
                <a:latin typeface="黑体" pitchFamily="2" charset="-122"/>
                <a:ea typeface="黑体" pitchFamily="2" charset="-122"/>
              </a:rPr>
              <a:t>节  质点系的动量定理  动量守恒定律</a:t>
            </a:r>
          </a:p>
        </p:txBody>
      </p:sp>
      <p:graphicFrame>
        <p:nvGraphicFramePr>
          <p:cNvPr id="34821" name="Object 2"/>
          <p:cNvGraphicFramePr>
            <a:graphicFrameLocks noChangeAspect="1"/>
          </p:cNvGraphicFramePr>
          <p:nvPr/>
        </p:nvGraphicFramePr>
        <p:xfrm>
          <a:off x="2193925" y="4121150"/>
          <a:ext cx="4008438" cy="663575"/>
        </p:xfrm>
        <a:graphic>
          <a:graphicData uri="http://schemas.openxmlformats.org/presentationml/2006/ole">
            <mc:AlternateContent xmlns:mc="http://schemas.openxmlformats.org/markup-compatibility/2006">
              <mc:Choice xmlns:v="urn:schemas-microsoft-com:vml" Requires="v">
                <p:oleObj spid="_x0000_s15415" name="公式" r:id="rId4" imgW="1460519" imgH="184140" progId="Equation.3">
                  <p:embed/>
                </p:oleObj>
              </mc:Choice>
              <mc:Fallback>
                <p:oleObj name="公式" r:id="rId4" imgW="1460519" imgH="1841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925" y="4121150"/>
                        <a:ext cx="4008438"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3"/>
          <p:cNvGraphicFramePr>
            <a:graphicFrameLocks noChangeAspect="1"/>
          </p:cNvGraphicFramePr>
          <p:nvPr/>
        </p:nvGraphicFramePr>
        <p:xfrm>
          <a:off x="419100" y="5321300"/>
          <a:ext cx="8304213" cy="1306513"/>
        </p:xfrm>
        <a:graphic>
          <a:graphicData uri="http://schemas.openxmlformats.org/presentationml/2006/ole">
            <mc:AlternateContent xmlns:mc="http://schemas.openxmlformats.org/markup-compatibility/2006">
              <mc:Choice xmlns:v="urn:schemas-microsoft-com:vml" Requires="v">
                <p:oleObj spid="_x0000_s15416" name="Equation" r:id="rId6" imgW="3162356" imgH="419040" progId="Equation.DSMT4">
                  <p:embed/>
                </p:oleObj>
              </mc:Choice>
              <mc:Fallback>
                <p:oleObj name="Equation" r:id="rId6" imgW="3162356" imgH="41904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 y="5321300"/>
                        <a:ext cx="8304213" cy="130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Text Box 7"/>
          <p:cNvSpPr txBox="1">
            <a:spLocks noChangeArrowheads="1"/>
          </p:cNvSpPr>
          <p:nvPr/>
        </p:nvSpPr>
        <p:spPr bwMode="auto">
          <a:xfrm>
            <a:off x="196850" y="1287463"/>
            <a:ext cx="5943600" cy="519112"/>
          </a:xfrm>
          <a:prstGeom prst="rect">
            <a:avLst/>
          </a:prstGeom>
          <a:noFill/>
          <a:ln w="9525">
            <a:noFill/>
            <a:miter lim="800000"/>
            <a:headEnd/>
            <a:tailEnd/>
          </a:ln>
          <a:effectLst/>
        </p:spPr>
        <p:txBody>
          <a:bodyPr>
            <a:spAutoFit/>
          </a:bodyPr>
          <a:lstStyle/>
          <a:p>
            <a:pPr eaLnBrk="1" hangingPunct="1">
              <a:spcBef>
                <a:spcPct val="20000"/>
              </a:spcBef>
              <a:buClr>
                <a:schemeClr val="accent2"/>
              </a:buClr>
              <a:buSzPct val="80000"/>
              <a:buFont typeface="Wingdings" pitchFamily="2" charset="2"/>
              <a:buNone/>
              <a:defRPr/>
            </a:pPr>
            <a:r>
              <a:rPr kumimoji="1" lang="zh-CN" altLang="en-US" sz="2800" b="1" dirty="0">
                <a:solidFill>
                  <a:schemeClr val="folHlink"/>
                </a:solidFill>
                <a:effectLst>
                  <a:outerShdw blurRad="38100" dist="38100" dir="2700000" algn="tl">
                    <a:srgbClr val="C0C0C0"/>
                  </a:outerShdw>
                </a:effectLst>
                <a:latin typeface="Times New Roman" pitchFamily="18" charset="0"/>
                <a:ea typeface="黑体" pitchFamily="2" charset="-122"/>
              </a:rPr>
              <a:t>一、质点系的动量定理</a:t>
            </a:r>
          </a:p>
        </p:txBody>
      </p:sp>
      <p:sp>
        <p:nvSpPr>
          <p:cNvPr id="34824" name="Text Box 8"/>
          <p:cNvSpPr txBox="1">
            <a:spLocks noChangeArrowheads="1"/>
          </p:cNvSpPr>
          <p:nvPr/>
        </p:nvSpPr>
        <p:spPr bwMode="auto">
          <a:xfrm>
            <a:off x="381000" y="1828800"/>
            <a:ext cx="8621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质点系：</a:t>
            </a:r>
            <a:r>
              <a:rPr kumimoji="1" lang="zh-CN" altLang="en-US" sz="2800" b="1">
                <a:latin typeface="Times New Roman" panose="02020603050405020304" pitchFamily="18" charset="0"/>
              </a:rPr>
              <a:t>由有相互作用的若干个质点组成的系统。</a:t>
            </a:r>
          </a:p>
        </p:txBody>
      </p:sp>
      <p:sp>
        <p:nvSpPr>
          <p:cNvPr id="34825" name="Text Box 9"/>
          <p:cNvSpPr txBox="1">
            <a:spLocks noChangeArrowheads="1"/>
          </p:cNvSpPr>
          <p:nvPr/>
        </p:nvSpPr>
        <p:spPr bwMode="auto">
          <a:xfrm>
            <a:off x="381000" y="2390775"/>
            <a:ext cx="7315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None/>
            </a:pPr>
            <a:r>
              <a:rPr kumimoji="1" lang="zh-CN" altLang="en-US" sz="2800" b="1">
                <a:solidFill>
                  <a:srgbClr val="0000FF"/>
                </a:solidFill>
                <a:latin typeface="Times New Roman" panose="02020603050405020304" pitchFamily="18" charset="0"/>
                <a:ea typeface="黑体" panose="02010609060101010101" pitchFamily="49" charset="-122"/>
              </a:rPr>
              <a:t>内力：</a:t>
            </a:r>
            <a:r>
              <a:rPr kumimoji="1" lang="zh-CN" altLang="en-US" sz="2800" b="1">
                <a:latin typeface="Times New Roman" panose="02020603050405020304" pitchFamily="18" charset="0"/>
              </a:rPr>
              <a:t>系统内各质点间的相互作用力。</a:t>
            </a:r>
            <a:endParaRPr kumimoji="1" lang="zh-CN" altLang="en-US" sz="2400" b="1">
              <a:latin typeface="Times New Roman" panose="02020603050405020304" pitchFamily="18" charset="0"/>
            </a:endParaRPr>
          </a:p>
        </p:txBody>
      </p:sp>
      <p:sp>
        <p:nvSpPr>
          <p:cNvPr id="34826" name="Text Box 10"/>
          <p:cNvSpPr txBox="1">
            <a:spLocks noChangeArrowheads="1"/>
          </p:cNvSpPr>
          <p:nvPr/>
        </p:nvSpPr>
        <p:spPr bwMode="auto">
          <a:xfrm>
            <a:off x="381000" y="28956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49" charset="-122"/>
              </a:rPr>
              <a:t>外力：</a:t>
            </a:r>
            <a:r>
              <a:rPr kumimoji="1" lang="zh-CN" altLang="en-US" sz="2800" b="1">
                <a:latin typeface="Times New Roman" panose="02020603050405020304" pitchFamily="18" charset="0"/>
              </a:rPr>
              <a:t>系统外质点对系统内质点的作用力。</a:t>
            </a:r>
          </a:p>
        </p:txBody>
      </p:sp>
      <p:sp>
        <p:nvSpPr>
          <p:cNvPr id="34827" name="Text Box 11"/>
          <p:cNvSpPr txBox="1">
            <a:spLocks noChangeArrowheads="1"/>
          </p:cNvSpPr>
          <p:nvPr/>
        </p:nvSpPr>
        <p:spPr bwMode="auto">
          <a:xfrm>
            <a:off x="381000" y="3505200"/>
            <a:ext cx="843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对由 </a:t>
            </a:r>
            <a:r>
              <a:rPr kumimoji="1" lang="en-US" altLang="zh-CN" b="1" i="1">
                <a:latin typeface="Times New Roman" panose="02020603050405020304" pitchFamily="18" charset="0"/>
              </a:rPr>
              <a:t>n</a:t>
            </a:r>
            <a:r>
              <a:rPr kumimoji="1" lang="zh-CN" altLang="en-US" sz="2800" b="1">
                <a:latin typeface="Times New Roman" panose="02020603050405020304" pitchFamily="18" charset="0"/>
              </a:rPr>
              <a:t>个质点组成的质点系的第 </a:t>
            </a:r>
            <a:r>
              <a:rPr kumimoji="1" lang="en-US" altLang="zh-CN" b="1" i="1">
                <a:latin typeface="Times New Roman" panose="02020603050405020304" pitchFamily="18" charset="0"/>
              </a:rPr>
              <a:t>i</a:t>
            </a:r>
            <a:r>
              <a:rPr kumimoji="1" lang="zh-CN" altLang="en-US" sz="2800" b="1">
                <a:latin typeface="Times New Roman" panose="02020603050405020304" pitchFamily="18" charset="0"/>
              </a:rPr>
              <a:t>个质点：有</a:t>
            </a:r>
            <a:endParaRPr kumimoji="1" lang="zh-CN" altLang="en-US" sz="2400" b="1">
              <a:latin typeface="Times New Roman" panose="02020603050405020304" pitchFamily="18" charset="0"/>
            </a:endParaRPr>
          </a:p>
        </p:txBody>
      </p:sp>
      <p:sp>
        <p:nvSpPr>
          <p:cNvPr id="34828" name="Text Box 12"/>
          <p:cNvSpPr txBox="1">
            <a:spLocks noChangeArrowheads="1"/>
          </p:cNvSpPr>
          <p:nvPr/>
        </p:nvSpPr>
        <p:spPr bwMode="auto">
          <a:xfrm>
            <a:off x="381000" y="4876800"/>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对质点系所有的质点有</a:t>
            </a:r>
            <a:endParaRPr kumimoji="1" lang="zh-CN" altLang="en-US" sz="2400" b="1">
              <a:latin typeface="Times New Roman" panose="02020603050405020304" pitchFamily="18" charset="0"/>
            </a:endParaRPr>
          </a:p>
        </p:txBody>
      </p:sp>
      <p:sp>
        <p:nvSpPr>
          <p:cNvPr id="34833" name="AutoShape 17"/>
          <p:cNvSpPr>
            <a:spLocks noChangeArrowheads="1"/>
          </p:cNvSpPr>
          <p:nvPr/>
        </p:nvSpPr>
        <p:spPr bwMode="auto">
          <a:xfrm>
            <a:off x="4343400" y="5334000"/>
            <a:ext cx="1295400" cy="1219200"/>
          </a:xfrm>
          <a:prstGeom prst="wedgeRoundRectCallout">
            <a:avLst>
              <a:gd name="adj1" fmla="val 85056"/>
              <a:gd name="adj2" fmla="val -54704"/>
              <a:gd name="adj3" fmla="val 16667"/>
            </a:avLst>
          </a:prstGeom>
          <a:noFill/>
          <a:ln w="317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ndParaRPr>
          </a:p>
        </p:txBody>
      </p:sp>
      <p:sp>
        <p:nvSpPr>
          <p:cNvPr id="34834" name="Text Box 18"/>
          <p:cNvSpPr txBox="1">
            <a:spLocks noChangeArrowheads="1"/>
          </p:cNvSpPr>
          <p:nvPr/>
        </p:nvSpPr>
        <p:spPr bwMode="auto">
          <a:xfrm>
            <a:off x="6129338" y="4903788"/>
            <a:ext cx="1066800" cy="579437"/>
          </a:xfrm>
          <a:prstGeom prst="rect">
            <a:avLst/>
          </a:prstGeom>
          <a:noFill/>
          <a:ln w="9525">
            <a:noFill/>
            <a:miter lim="800000"/>
            <a:headEnd/>
            <a:tailEnd/>
          </a:ln>
          <a:effectLst/>
        </p:spPr>
        <p:txBody>
          <a:bodyPr>
            <a:spAutoFit/>
          </a:bodyPr>
          <a:lstStyle/>
          <a:p>
            <a:pPr eaLnBrk="1" hangingPunct="1">
              <a:spcBef>
                <a:spcPct val="20000"/>
              </a:spcBef>
              <a:buClr>
                <a:schemeClr val="accent2"/>
              </a:buClr>
              <a:buSzPct val="80000"/>
              <a:buFont typeface="Wingdings" pitchFamily="2" charset="2"/>
              <a:buNone/>
              <a:defRPr/>
            </a:pPr>
            <a:r>
              <a:rPr kumimoji="1" lang="en-US" altLang="zh-CN" sz="3200" b="1" dirty="0">
                <a:solidFill>
                  <a:srgbClr val="800000"/>
                </a:solidFill>
                <a:effectLst>
                  <a:outerShdw blurRad="38100" dist="38100" dir="2700000" algn="tl">
                    <a:srgbClr val="C0C0C0"/>
                  </a:outerShdw>
                </a:effectLst>
                <a:latin typeface="Times New Roman" pitchFamily="18" charset="0"/>
              </a:rPr>
              <a:t>=0</a:t>
            </a:r>
            <a:endParaRPr kumimoji="1" lang="en-US" altLang="zh-CN" sz="2800" b="1" dirty="0">
              <a:solidFill>
                <a:srgbClr val="800000"/>
              </a:solidFill>
              <a:effectLst>
                <a:outerShdw blurRad="38100" dist="38100" dir="2700000" algn="tl">
                  <a:srgbClr val="C0C0C0"/>
                </a:outerShdw>
              </a:effectLst>
              <a:latin typeface="Times New Roman" pitchFamily="18" charset="0"/>
            </a:endParaRPr>
          </a:p>
        </p:txBody>
      </p:sp>
      <p:sp>
        <p:nvSpPr>
          <p:cNvPr id="14" name="Rectangle 3"/>
          <p:cNvSpPr>
            <a:spLocks noChangeArrowheads="1"/>
          </p:cNvSpPr>
          <p:nvPr/>
        </p:nvSpPr>
        <p:spPr bwMode="auto">
          <a:xfrm>
            <a:off x="688975" y="541338"/>
            <a:ext cx="80787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solidFill>
                  <a:srgbClr val="0000FF"/>
                </a:solidFill>
              </a:rPr>
              <a:t>Momentum Theorem for System of Particles </a:t>
            </a:r>
          </a:p>
          <a:p>
            <a:pPr algn="ctr" eaLnBrk="1" hangingPunct="1">
              <a:spcBef>
                <a:spcPct val="0"/>
              </a:spcBef>
              <a:buFontTx/>
              <a:buNone/>
            </a:pPr>
            <a:r>
              <a:rPr lang="en-US" altLang="zh-CN" sz="2400" b="1">
                <a:solidFill>
                  <a:srgbClr val="0000FF"/>
                </a:solidFill>
              </a:rPr>
              <a:t>&amp; Conservation of Momentum</a:t>
            </a:r>
            <a:endParaRPr lang="en-US" altLang="zh-CN" sz="2400" b="1">
              <a:solidFill>
                <a:srgbClr val="0000FF"/>
              </a:solidFill>
              <a:ea typeface="隶书" panose="020105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p:cTn id="7" dur="500" fill="hold"/>
                                        <p:tgtEl>
                                          <p:spTgt spid="34818"/>
                                        </p:tgtEl>
                                        <p:attrNameLst>
                                          <p:attrName>ppt_w</p:attrName>
                                        </p:attrNameLst>
                                      </p:cBhvr>
                                      <p:tavLst>
                                        <p:tav tm="0">
                                          <p:val>
                                            <p:fltVal val="0"/>
                                          </p:val>
                                        </p:tav>
                                        <p:tav tm="100000">
                                          <p:val>
                                            <p:strVal val="#ppt_w"/>
                                          </p:val>
                                        </p:tav>
                                      </p:tavLst>
                                    </p:anim>
                                    <p:anim calcmode="lin" valueType="num">
                                      <p:cBhvr>
                                        <p:cTn id="8" dur="500" fill="hold"/>
                                        <p:tgtEl>
                                          <p:spTgt spid="3481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23"/>
                                        </p:tgtEl>
                                        <p:attrNameLst>
                                          <p:attrName>style.visibility</p:attrName>
                                        </p:attrNameLst>
                                      </p:cBhvr>
                                      <p:to>
                                        <p:strVal val="visible"/>
                                      </p:to>
                                    </p:set>
                                    <p:animEffect transition="in" filter="blinds(horizontal)">
                                      <p:cBhvr>
                                        <p:cTn id="17" dur="500"/>
                                        <p:tgtEl>
                                          <p:spTgt spid="34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824"/>
                                        </p:tgtEl>
                                        <p:attrNameLst>
                                          <p:attrName>style.visibility</p:attrName>
                                        </p:attrNameLst>
                                      </p:cBhvr>
                                      <p:to>
                                        <p:strVal val="visible"/>
                                      </p:to>
                                    </p:set>
                                    <p:animEffect transition="in" filter="box(in)">
                                      <p:cBhvr>
                                        <p:cTn id="22" dur="500"/>
                                        <p:tgtEl>
                                          <p:spTgt spid="348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4825"/>
                                        </p:tgtEl>
                                        <p:attrNameLst>
                                          <p:attrName>style.visibility</p:attrName>
                                        </p:attrNameLst>
                                      </p:cBhvr>
                                      <p:to>
                                        <p:strVal val="visible"/>
                                      </p:to>
                                    </p:set>
                                    <p:animEffect transition="in" filter="checkerboard(across)">
                                      <p:cBhvr>
                                        <p:cTn id="27" dur="500"/>
                                        <p:tgtEl>
                                          <p:spTgt spid="348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34826"/>
                                        </p:tgtEl>
                                        <p:attrNameLst>
                                          <p:attrName>style.visibility</p:attrName>
                                        </p:attrNameLst>
                                      </p:cBhvr>
                                      <p:to>
                                        <p:strVal val="visible"/>
                                      </p:to>
                                    </p:set>
                                    <p:animEffect transition="in" filter="barn(outHorizontal)">
                                      <p:cBhvr>
                                        <p:cTn id="32" dur="500"/>
                                        <p:tgtEl>
                                          <p:spTgt spid="348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34827"/>
                                        </p:tgtEl>
                                        <p:attrNameLst>
                                          <p:attrName>style.visibility</p:attrName>
                                        </p:attrNameLst>
                                      </p:cBhvr>
                                      <p:to>
                                        <p:strVal val="visible"/>
                                      </p:to>
                                    </p:set>
                                    <p:animEffect transition="in" filter="barn(inHorizontal)">
                                      <p:cBhvr>
                                        <p:cTn id="37" dur="500"/>
                                        <p:tgtEl>
                                          <p:spTgt spid="348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4821"/>
                                        </p:tgtEl>
                                        <p:attrNameLst>
                                          <p:attrName>style.visibility</p:attrName>
                                        </p:attrNameLst>
                                      </p:cBhvr>
                                      <p:to>
                                        <p:strVal val="visible"/>
                                      </p:to>
                                    </p:set>
                                    <p:anim calcmode="lin" valueType="num">
                                      <p:cBhvr additive="base">
                                        <p:cTn id="42" dur="500" fill="hold"/>
                                        <p:tgtEl>
                                          <p:spTgt spid="34821"/>
                                        </p:tgtEl>
                                        <p:attrNameLst>
                                          <p:attrName>ppt_x</p:attrName>
                                        </p:attrNameLst>
                                      </p:cBhvr>
                                      <p:tavLst>
                                        <p:tav tm="0">
                                          <p:val>
                                            <p:strVal val="#ppt_x"/>
                                          </p:val>
                                        </p:tav>
                                        <p:tav tm="100000">
                                          <p:val>
                                            <p:strVal val="#ppt_x"/>
                                          </p:val>
                                        </p:tav>
                                      </p:tavLst>
                                    </p:anim>
                                    <p:anim calcmode="lin" valueType="num">
                                      <p:cBhvr additive="base">
                                        <p:cTn id="43"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34828"/>
                                        </p:tgtEl>
                                        <p:attrNameLst>
                                          <p:attrName>style.visibility</p:attrName>
                                        </p:attrNameLst>
                                      </p:cBhvr>
                                      <p:to>
                                        <p:strVal val="visible"/>
                                      </p:to>
                                    </p:set>
                                    <p:animEffect transition="in" filter="barn(inHorizontal)">
                                      <p:cBhvr>
                                        <p:cTn id="48" dur="500"/>
                                        <p:tgtEl>
                                          <p:spTgt spid="348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34822"/>
                                        </p:tgtEl>
                                        <p:attrNameLst>
                                          <p:attrName>style.visibility</p:attrName>
                                        </p:attrNameLst>
                                      </p:cBhvr>
                                      <p:to>
                                        <p:strVal val="visible"/>
                                      </p:to>
                                    </p:set>
                                    <p:animEffect transition="in" filter="wipe(up)">
                                      <p:cBhvr>
                                        <p:cTn id="53" dur="500"/>
                                        <p:tgtEl>
                                          <p:spTgt spid="348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4833"/>
                                        </p:tgtEl>
                                        <p:attrNameLst>
                                          <p:attrName>style.visibility</p:attrName>
                                        </p:attrNameLst>
                                      </p:cBhvr>
                                      <p:to>
                                        <p:strVal val="visible"/>
                                      </p:to>
                                    </p:set>
                                    <p:animEffect transition="in" filter="wipe(down)">
                                      <p:cBhvr>
                                        <p:cTn id="58" dur="500"/>
                                        <p:tgtEl>
                                          <p:spTgt spid="34833"/>
                                        </p:tgtEl>
                                      </p:cBhvr>
                                    </p:animEffect>
                                  </p:childTnLst>
                                </p:cTn>
                              </p:par>
                            </p:childTnLst>
                          </p:cTn>
                        </p:par>
                      </p:childTnLst>
                    </p:cTn>
                  </p:par>
                  <p:par>
                    <p:cTn id="59" fill="hold">
                      <p:stCondLst>
                        <p:cond delay="indefinite"/>
                      </p:stCondLst>
                      <p:childTnLst>
                        <p:par>
                          <p:cTn id="60" fill="hold" nodeType="afterGroup">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34834"/>
                                        </p:tgtEl>
                                        <p:attrNameLst>
                                          <p:attrName>style.visibility</p:attrName>
                                        </p:attrNameLst>
                                      </p:cBhvr>
                                      <p:to>
                                        <p:strVal val="visible"/>
                                      </p:to>
                                    </p:set>
                                    <p:anim calcmode="lin" valueType="num">
                                      <p:cBhvr>
                                        <p:cTn id="63" dur="500" fill="hold"/>
                                        <p:tgtEl>
                                          <p:spTgt spid="34834"/>
                                        </p:tgtEl>
                                        <p:attrNameLst>
                                          <p:attrName>ppt_w</p:attrName>
                                        </p:attrNameLst>
                                      </p:cBhvr>
                                      <p:tavLst>
                                        <p:tav tm="0">
                                          <p:val>
                                            <p:fltVal val="0"/>
                                          </p:val>
                                        </p:tav>
                                        <p:tav tm="100000">
                                          <p:val>
                                            <p:strVal val="#ppt_w"/>
                                          </p:val>
                                        </p:tav>
                                      </p:tavLst>
                                    </p:anim>
                                    <p:anim calcmode="lin" valueType="num">
                                      <p:cBhvr>
                                        <p:cTn id="64" dur="500" fill="hold"/>
                                        <p:tgtEl>
                                          <p:spTgt spid="348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23" grpId="0" autoUpdateAnimBg="0"/>
      <p:bldP spid="34824" grpId="0" autoUpdateAnimBg="0"/>
      <p:bldP spid="34825" grpId="0" autoUpdateAnimBg="0"/>
      <p:bldP spid="34826" grpId="0" autoUpdateAnimBg="0"/>
      <p:bldP spid="34827" grpId="0" autoUpdateAnimBg="0"/>
      <p:bldP spid="34828" grpId="0" autoUpdateAnimBg="0"/>
      <p:bldP spid="34833" grpId="0" animBg="1" autoUpdateAnimBg="0"/>
      <p:bldP spid="34834" grpId="0" autoUpdateAnimBg="0"/>
      <p:bldP spid="14" grpId="0"/>
    </p:bldLst>
  </p:timing>
</p:sld>
</file>

<file path=ppt/theme/theme1.xml><?xml version="1.0" encoding="utf-8"?>
<a:theme xmlns:a="http://schemas.openxmlformats.org/drawingml/2006/main" name="1_默认设计模板">
  <a:themeElements>
    <a:clrScheme name="默认设计模板 14">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3333FF"/>
      </a:hlink>
      <a:folHlink>
        <a:srgbClr val="FF33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FF33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3333FF"/>
        </a:hlink>
        <a:folHlink>
          <a:srgbClr val="FF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实验室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实验室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8885</TotalTime>
  <Words>1951</Words>
  <Application>Microsoft Office PowerPoint</Application>
  <PresentationFormat>全屏显示(4:3)</PresentationFormat>
  <Paragraphs>226</Paragraphs>
  <Slides>22</Slides>
  <Notes>14</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22</vt:i4>
      </vt:variant>
    </vt:vector>
  </HeadingPairs>
  <TitlesOfParts>
    <vt:vector size="39" baseType="lpstr">
      <vt:lpstr>创艺简魏碑</vt:lpstr>
      <vt:lpstr>黑体</vt:lpstr>
      <vt:lpstr>华文新魏</vt:lpstr>
      <vt:lpstr>楷体_GB2312</vt:lpstr>
      <vt:lpstr>隶书</vt:lpstr>
      <vt:lpstr>宋体</vt:lpstr>
      <vt:lpstr>微软雅黑</vt:lpstr>
      <vt:lpstr>Arial</vt:lpstr>
      <vt:lpstr>Book Antiqua</vt:lpstr>
      <vt:lpstr>Georgia</vt:lpstr>
      <vt:lpstr>Symbol</vt:lpstr>
      <vt:lpstr>Times New Roman</vt:lpstr>
      <vt:lpstr>Wingdings</vt:lpstr>
      <vt:lpstr>1_默认设计模板</vt:lpstr>
      <vt:lpstr>实验室模板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第6节  质点系的动量定理  动量守恒定律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dc:title>
  <dc:creator>朱佑新</dc:creator>
  <cp:lastModifiedBy>Jie</cp:lastModifiedBy>
  <cp:revision>502</cp:revision>
  <cp:lastPrinted>2019-03-04T03:11:25Z</cp:lastPrinted>
  <dcterms:created xsi:type="dcterms:W3CDTF">2001-02-01T04:42:40Z</dcterms:created>
  <dcterms:modified xsi:type="dcterms:W3CDTF">2020-02-11T09:22:58Z</dcterms:modified>
</cp:coreProperties>
</file>