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2"/>
  </p:handoutMasterIdLst>
  <p:sldIdLst>
    <p:sldId id="500" r:id="rId4"/>
    <p:sldId id="570" r:id="rId6"/>
    <p:sldId id="571" r:id="rId7"/>
    <p:sldId id="572" r:id="rId8"/>
    <p:sldId id="573" r:id="rId9"/>
    <p:sldId id="532" r:id="rId10"/>
    <p:sldId id="533" r:id="rId11"/>
    <p:sldId id="534" r:id="rId12"/>
    <p:sldId id="535" r:id="rId13"/>
    <p:sldId id="536" r:id="rId14"/>
    <p:sldId id="413" r:id="rId15"/>
    <p:sldId id="414" r:id="rId16"/>
    <p:sldId id="415" r:id="rId17"/>
    <p:sldId id="528" r:id="rId18"/>
    <p:sldId id="416" r:id="rId19"/>
    <p:sldId id="417" r:id="rId20"/>
    <p:sldId id="418" r:id="rId21"/>
    <p:sldId id="602" r:id="rId22"/>
    <p:sldId id="603" r:id="rId23"/>
    <p:sldId id="519" r:id="rId24"/>
    <p:sldId id="520" r:id="rId25"/>
    <p:sldId id="521" r:id="rId26"/>
    <p:sldId id="503" r:id="rId27"/>
    <p:sldId id="504" r:id="rId28"/>
    <p:sldId id="505" r:id="rId29"/>
    <p:sldId id="506" r:id="rId30"/>
    <p:sldId id="507" r:id="rId31"/>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7376"/>
    <a:srgbClr val="FF7C80"/>
    <a:srgbClr val="FF3399"/>
    <a:srgbClr val="FF9933"/>
    <a:srgbClr val="9933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8" autoAdjust="0"/>
    <p:restoredTop sz="86973" autoAdjust="0"/>
  </p:normalViewPr>
  <p:slideViewPr>
    <p:cSldViewPr snapToGrid="0">
      <p:cViewPr varScale="1">
        <p:scale>
          <a:sx n="79" d="100"/>
          <a:sy n="79" d="100"/>
        </p:scale>
        <p:origin x="951"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emf"/><Relationship Id="rId7" Type="http://schemas.openxmlformats.org/officeDocument/2006/relationships/image" Target="../media/image10.w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emf"/><Relationship Id="rId1" Type="http://schemas.openxmlformats.org/officeDocument/2006/relationships/image" Target="../media/image81.e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93.wmf"/><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04.emf"/><Relationship Id="rId8" Type="http://schemas.openxmlformats.org/officeDocument/2006/relationships/image" Target="../media/image103.emf"/><Relationship Id="rId7" Type="http://schemas.openxmlformats.org/officeDocument/2006/relationships/image" Target="../media/image102.e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13.emf"/><Relationship Id="rId8" Type="http://schemas.openxmlformats.org/officeDocument/2006/relationships/image" Target="../media/image112.emf"/><Relationship Id="rId7" Type="http://schemas.openxmlformats.org/officeDocument/2006/relationships/image" Target="../media/image111.emf"/><Relationship Id="rId6" Type="http://schemas.openxmlformats.org/officeDocument/2006/relationships/image" Target="../media/image110.emf"/><Relationship Id="rId5" Type="http://schemas.openxmlformats.org/officeDocument/2006/relationships/image" Target="../media/image109.emf"/><Relationship Id="rId4" Type="http://schemas.openxmlformats.org/officeDocument/2006/relationships/image" Target="../media/image108.emf"/><Relationship Id="rId3" Type="http://schemas.openxmlformats.org/officeDocument/2006/relationships/image" Target="../media/image107.emf"/><Relationship Id="rId2" Type="http://schemas.openxmlformats.org/officeDocument/2006/relationships/image" Target="../media/image106.emf"/><Relationship Id="rId13" Type="http://schemas.openxmlformats.org/officeDocument/2006/relationships/image" Target="../media/image117.wmf"/><Relationship Id="rId12" Type="http://schemas.openxmlformats.org/officeDocument/2006/relationships/image" Target="../media/image116.wmf"/><Relationship Id="rId11" Type="http://schemas.openxmlformats.org/officeDocument/2006/relationships/image" Target="../media/image115.emf"/><Relationship Id="rId10" Type="http://schemas.openxmlformats.org/officeDocument/2006/relationships/image" Target="../media/image114.emf"/><Relationship Id="rId1" Type="http://schemas.openxmlformats.org/officeDocument/2006/relationships/image" Target="../media/image105.e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26.emf"/><Relationship Id="rId8" Type="http://schemas.openxmlformats.org/officeDocument/2006/relationships/image" Target="../media/image125.emf"/><Relationship Id="rId7" Type="http://schemas.openxmlformats.org/officeDocument/2006/relationships/image" Target="../media/image124.emf"/><Relationship Id="rId6" Type="http://schemas.openxmlformats.org/officeDocument/2006/relationships/image" Target="../media/image123.emf"/><Relationship Id="rId5" Type="http://schemas.openxmlformats.org/officeDocument/2006/relationships/image" Target="../media/image122.emf"/><Relationship Id="rId4" Type="http://schemas.openxmlformats.org/officeDocument/2006/relationships/image" Target="../media/image121.emf"/><Relationship Id="rId3" Type="http://schemas.openxmlformats.org/officeDocument/2006/relationships/image" Target="../media/image120.emf"/><Relationship Id="rId2" Type="http://schemas.openxmlformats.org/officeDocument/2006/relationships/image" Target="../media/image119.emf"/><Relationship Id="rId15" Type="http://schemas.openxmlformats.org/officeDocument/2006/relationships/image" Target="../media/image132.wmf"/><Relationship Id="rId14" Type="http://schemas.openxmlformats.org/officeDocument/2006/relationships/image" Target="../media/image131.emf"/><Relationship Id="rId13" Type="http://schemas.openxmlformats.org/officeDocument/2006/relationships/image" Target="../media/image130.wmf"/><Relationship Id="rId12" Type="http://schemas.openxmlformats.org/officeDocument/2006/relationships/image" Target="../media/image129.wmf"/><Relationship Id="rId11" Type="http://schemas.openxmlformats.org/officeDocument/2006/relationships/image" Target="../media/image128.emf"/><Relationship Id="rId10" Type="http://schemas.openxmlformats.org/officeDocument/2006/relationships/image" Target="../media/image127.emf"/><Relationship Id="rId1" Type="http://schemas.openxmlformats.org/officeDocument/2006/relationships/image" Target="../media/image11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140.emf"/><Relationship Id="rId5" Type="http://schemas.openxmlformats.org/officeDocument/2006/relationships/image" Target="../media/image139.wmf"/><Relationship Id="rId4" Type="http://schemas.openxmlformats.org/officeDocument/2006/relationships/image" Target="../media/image138.emf"/><Relationship Id="rId3" Type="http://schemas.openxmlformats.org/officeDocument/2006/relationships/image" Target="../media/image137.emf"/><Relationship Id="rId2" Type="http://schemas.openxmlformats.org/officeDocument/2006/relationships/image" Target="../media/image136.emf"/><Relationship Id="rId1" Type="http://schemas.openxmlformats.org/officeDocument/2006/relationships/image" Target="../media/image135.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48.wmf"/><Relationship Id="rId7" Type="http://schemas.openxmlformats.org/officeDocument/2006/relationships/image" Target="../media/image147.emf"/><Relationship Id="rId6" Type="http://schemas.openxmlformats.org/officeDocument/2006/relationships/image" Target="../media/image146.wmf"/><Relationship Id="rId5" Type="http://schemas.openxmlformats.org/officeDocument/2006/relationships/image" Target="../media/image145.emf"/><Relationship Id="rId4" Type="http://schemas.openxmlformats.org/officeDocument/2006/relationships/image" Target="../media/image144.emf"/><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image" Target="../media/image141.e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54.emf"/><Relationship Id="rId5" Type="http://schemas.openxmlformats.org/officeDocument/2006/relationships/image" Target="../media/image153.wmf"/><Relationship Id="rId4" Type="http://schemas.openxmlformats.org/officeDocument/2006/relationships/image" Target="../media/image152.emf"/><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image" Target="../media/image149.e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image" Target="../media/image19.emf"/><Relationship Id="rId7" Type="http://schemas.openxmlformats.org/officeDocument/2006/relationships/image" Target="../media/image18.e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3" Type="http://schemas.openxmlformats.org/officeDocument/2006/relationships/image" Target="../media/image14.emf"/><Relationship Id="rId2" Type="http://schemas.openxmlformats.org/officeDocument/2006/relationships/image" Target="../media/image13.emf"/><Relationship Id="rId12" Type="http://schemas.openxmlformats.org/officeDocument/2006/relationships/image" Target="../media/image23.wmf"/><Relationship Id="rId11" Type="http://schemas.openxmlformats.org/officeDocument/2006/relationships/image" Target="../media/image22.wmf"/><Relationship Id="rId10" Type="http://schemas.openxmlformats.org/officeDocument/2006/relationships/image" Target="../media/image21.wmf"/><Relationship Id="rId1" Type="http://schemas.openxmlformats.org/officeDocument/2006/relationships/image" Target="../media/image1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image" Target="../media/image156.wmf"/><Relationship Id="rId1" Type="http://schemas.openxmlformats.org/officeDocument/2006/relationships/image" Target="../media/image155.e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163.emf"/><Relationship Id="rId5" Type="http://schemas.openxmlformats.org/officeDocument/2006/relationships/image" Target="../media/image162.emf"/><Relationship Id="rId4" Type="http://schemas.openxmlformats.org/officeDocument/2006/relationships/image" Target="../media/image161.emf"/><Relationship Id="rId3" Type="http://schemas.openxmlformats.org/officeDocument/2006/relationships/image" Target="../media/image160.emf"/><Relationship Id="rId2" Type="http://schemas.openxmlformats.org/officeDocument/2006/relationships/image" Target="../media/image159.emf"/><Relationship Id="rId1" Type="http://schemas.openxmlformats.org/officeDocument/2006/relationships/image" Target="../media/image158.e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72.emf"/><Relationship Id="rId8" Type="http://schemas.openxmlformats.org/officeDocument/2006/relationships/image" Target="../media/image171.emf"/><Relationship Id="rId7" Type="http://schemas.openxmlformats.org/officeDocument/2006/relationships/image" Target="../media/image170.emf"/><Relationship Id="rId6" Type="http://schemas.openxmlformats.org/officeDocument/2006/relationships/image" Target="../media/image169.emf"/><Relationship Id="rId5" Type="http://schemas.openxmlformats.org/officeDocument/2006/relationships/image" Target="../media/image168.emf"/><Relationship Id="rId4" Type="http://schemas.openxmlformats.org/officeDocument/2006/relationships/image" Target="../media/image167.emf"/><Relationship Id="rId3" Type="http://schemas.openxmlformats.org/officeDocument/2006/relationships/image" Target="../media/image166.emf"/><Relationship Id="rId2" Type="http://schemas.openxmlformats.org/officeDocument/2006/relationships/image" Target="../media/image165.emf"/><Relationship Id="rId13" Type="http://schemas.openxmlformats.org/officeDocument/2006/relationships/image" Target="../media/image176.wmf"/><Relationship Id="rId12" Type="http://schemas.openxmlformats.org/officeDocument/2006/relationships/image" Target="../media/image175.emf"/><Relationship Id="rId11" Type="http://schemas.openxmlformats.org/officeDocument/2006/relationships/image" Target="../media/image174.emf"/><Relationship Id="rId10" Type="http://schemas.openxmlformats.org/officeDocument/2006/relationships/image" Target="../media/image173.emf"/><Relationship Id="rId1" Type="http://schemas.openxmlformats.org/officeDocument/2006/relationships/image" Target="../media/image164.e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85.emf"/><Relationship Id="rId8" Type="http://schemas.openxmlformats.org/officeDocument/2006/relationships/image" Target="../media/image184.emf"/><Relationship Id="rId7" Type="http://schemas.openxmlformats.org/officeDocument/2006/relationships/image" Target="../media/image183.emf"/><Relationship Id="rId6" Type="http://schemas.openxmlformats.org/officeDocument/2006/relationships/image" Target="../media/image182.emf"/><Relationship Id="rId5" Type="http://schemas.openxmlformats.org/officeDocument/2006/relationships/image" Target="../media/image181.emf"/><Relationship Id="rId4" Type="http://schemas.openxmlformats.org/officeDocument/2006/relationships/image" Target="../media/image180.emf"/><Relationship Id="rId3" Type="http://schemas.openxmlformats.org/officeDocument/2006/relationships/image" Target="../media/image179.wmf"/><Relationship Id="rId2" Type="http://schemas.openxmlformats.org/officeDocument/2006/relationships/image" Target="../media/image178.emf"/><Relationship Id="rId13" Type="http://schemas.openxmlformats.org/officeDocument/2006/relationships/image" Target="../media/image188.wmf"/><Relationship Id="rId12" Type="http://schemas.openxmlformats.org/officeDocument/2006/relationships/image" Target="../media/image160.emf"/><Relationship Id="rId11" Type="http://schemas.openxmlformats.org/officeDocument/2006/relationships/image" Target="../media/image187.emf"/><Relationship Id="rId10" Type="http://schemas.openxmlformats.org/officeDocument/2006/relationships/image" Target="../media/image186.wmf"/><Relationship Id="rId1" Type="http://schemas.openxmlformats.org/officeDocument/2006/relationships/image" Target="../media/image177.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197.wmf"/><Relationship Id="rId4" Type="http://schemas.openxmlformats.org/officeDocument/2006/relationships/image" Target="../media/image196.wmf"/><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emf"/><Relationship Id="rId7" Type="http://schemas.openxmlformats.org/officeDocument/2006/relationships/image" Target="../media/image30.emf"/><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40.emf"/><Relationship Id="rId8" Type="http://schemas.openxmlformats.org/officeDocument/2006/relationships/image" Target="../media/image39.emf"/><Relationship Id="rId7" Type="http://schemas.openxmlformats.org/officeDocument/2006/relationships/image" Target="../media/image38.emf"/><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 Id="rId3" Type="http://schemas.openxmlformats.org/officeDocument/2006/relationships/image" Target="../media/image34.emf"/><Relationship Id="rId2" Type="http://schemas.openxmlformats.org/officeDocument/2006/relationships/image" Target="../media/image33.emf"/><Relationship Id="rId15" Type="http://schemas.openxmlformats.org/officeDocument/2006/relationships/image" Target="../media/image46.emf"/><Relationship Id="rId14" Type="http://schemas.openxmlformats.org/officeDocument/2006/relationships/image" Target="../media/image45.emf"/><Relationship Id="rId13" Type="http://schemas.openxmlformats.org/officeDocument/2006/relationships/image" Target="../media/image44.emf"/><Relationship Id="rId12" Type="http://schemas.openxmlformats.org/officeDocument/2006/relationships/image" Target="../media/image43.emf"/><Relationship Id="rId11" Type="http://schemas.openxmlformats.org/officeDocument/2006/relationships/image" Target="../media/image42.emf"/><Relationship Id="rId10" Type="http://schemas.openxmlformats.org/officeDocument/2006/relationships/image" Target="../media/image41.emf"/><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51.emf"/><Relationship Id="rId3" Type="http://schemas.openxmlformats.org/officeDocument/2006/relationships/image" Target="../media/image50.emf"/><Relationship Id="rId2" Type="http://schemas.openxmlformats.org/officeDocument/2006/relationships/image" Target="../media/image48.emf"/><Relationship Id="rId1" Type="http://schemas.openxmlformats.org/officeDocument/2006/relationships/image" Target="../media/image4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66.emf"/><Relationship Id="rId8" Type="http://schemas.openxmlformats.org/officeDocument/2006/relationships/image" Target="../media/image65.emf"/><Relationship Id="rId7" Type="http://schemas.openxmlformats.org/officeDocument/2006/relationships/image" Target="../media/image64.emf"/><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 Id="rId3" Type="http://schemas.openxmlformats.org/officeDocument/2006/relationships/image" Target="../media/image60.emf"/><Relationship Id="rId2" Type="http://schemas.openxmlformats.org/officeDocument/2006/relationships/image" Target="../media/image59.emf"/><Relationship Id="rId18" Type="http://schemas.openxmlformats.org/officeDocument/2006/relationships/image" Target="../media/image75.emf"/><Relationship Id="rId17" Type="http://schemas.openxmlformats.org/officeDocument/2006/relationships/image" Target="../media/image74.emf"/><Relationship Id="rId16" Type="http://schemas.openxmlformats.org/officeDocument/2006/relationships/image" Target="../media/image73.emf"/><Relationship Id="rId15" Type="http://schemas.openxmlformats.org/officeDocument/2006/relationships/image" Target="../media/image72.emf"/><Relationship Id="rId14" Type="http://schemas.openxmlformats.org/officeDocument/2006/relationships/image" Target="../media/image71.emf"/><Relationship Id="rId13" Type="http://schemas.openxmlformats.org/officeDocument/2006/relationships/image" Target="../media/image70.emf"/><Relationship Id="rId12" Type="http://schemas.openxmlformats.org/officeDocument/2006/relationships/image" Target="../media/image69.emf"/><Relationship Id="rId11" Type="http://schemas.openxmlformats.org/officeDocument/2006/relationships/image" Target="../media/image68.emf"/><Relationship Id="rId10" Type="http://schemas.openxmlformats.org/officeDocument/2006/relationships/image" Target="../media/image67.emf"/><Relationship Id="rId1" Type="http://schemas.openxmlformats.org/officeDocument/2006/relationships/image" Target="../media/image58.e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80.wmf"/><Relationship Id="rId4" Type="http://schemas.openxmlformats.org/officeDocument/2006/relationships/image" Target="../media/image79.e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5419" cy="511486"/>
          </a:xfrm>
          <a:prstGeom prst="rect">
            <a:avLst/>
          </a:prstGeom>
        </p:spPr>
        <p:txBody>
          <a:bodyPr vert="horz" lIns="94251" tIns="47126" rIns="94251" bIns="47126"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Date Placeholder 2"/>
          <p:cNvSpPr>
            <a:spLocks noGrp="1"/>
          </p:cNvSpPr>
          <p:nvPr>
            <p:ph type="dt" sz="quarter" idx="1"/>
          </p:nvPr>
        </p:nvSpPr>
        <p:spPr>
          <a:xfrm>
            <a:off x="4022215" y="0"/>
            <a:ext cx="3075418" cy="511486"/>
          </a:xfrm>
          <a:prstGeom prst="rect">
            <a:avLst/>
          </a:prstGeom>
        </p:spPr>
        <p:txBody>
          <a:bodyPr vert="horz" lIns="94251" tIns="47126" rIns="94251" bIns="47126" rtlCol="0"/>
          <a:lstStyle>
            <a:lvl1pPr algn="r" eaLnBrk="1" hangingPunct="1">
              <a:defRPr sz="1200">
                <a:latin typeface="Arial" panose="020B0604020202020204" pitchFamily="34" charset="0"/>
                <a:ea typeface="宋体" panose="02010600030101010101" pitchFamily="2" charset="-122"/>
              </a:defRPr>
            </a:lvl1pPr>
          </a:lstStyle>
          <a:p>
            <a:pPr>
              <a:defRPr/>
            </a:pPr>
            <a:fld id="{91172784-8CF9-433C-B68A-3FFDD18EA5DD}" type="datetimeFigureOut">
              <a:rPr lang="zh-CN" altLang="en-US"/>
            </a:fld>
            <a:endParaRPr lang="zh-CN" altLang="en-US"/>
          </a:p>
        </p:txBody>
      </p:sp>
      <p:sp>
        <p:nvSpPr>
          <p:cNvPr id="4" name="Footer Placeholder 3"/>
          <p:cNvSpPr>
            <a:spLocks noGrp="1"/>
          </p:cNvSpPr>
          <p:nvPr>
            <p:ph type="ftr" sz="quarter" idx="2"/>
          </p:nvPr>
        </p:nvSpPr>
        <p:spPr>
          <a:xfrm>
            <a:off x="0" y="9721495"/>
            <a:ext cx="3075419" cy="511485"/>
          </a:xfrm>
          <a:prstGeom prst="rect">
            <a:avLst/>
          </a:prstGeom>
        </p:spPr>
        <p:txBody>
          <a:bodyPr vert="horz" lIns="94251" tIns="47126" rIns="94251" bIns="47126"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Slide Number Placeholder 4"/>
          <p:cNvSpPr>
            <a:spLocks noGrp="1"/>
          </p:cNvSpPr>
          <p:nvPr>
            <p:ph type="sldNum" sz="quarter" idx="3"/>
          </p:nvPr>
        </p:nvSpPr>
        <p:spPr>
          <a:xfrm>
            <a:off x="4022215" y="9721495"/>
            <a:ext cx="3075418" cy="511485"/>
          </a:xfrm>
          <a:prstGeom prst="rect">
            <a:avLst/>
          </a:prstGeom>
        </p:spPr>
        <p:txBody>
          <a:bodyPr vert="horz" wrap="square" lIns="94251" tIns="47126" rIns="94251" bIns="47126" numCol="1" anchor="b" anchorCtr="0" compatLnSpc="1"/>
          <a:lstStyle>
            <a:lvl1pPr algn="r" eaLnBrk="1" hangingPunct="1">
              <a:defRPr sz="1200"/>
            </a:lvl1pPr>
          </a:lstStyle>
          <a:p>
            <a:pPr>
              <a:defRPr/>
            </a:pPr>
            <a:fld id="{38A7DA39-18CD-417C-927A-5AB6F21F597A}"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5419" cy="511486"/>
          </a:xfrm>
          <a:prstGeom prst="rect">
            <a:avLst/>
          </a:prstGeom>
          <a:noFill/>
          <a:ln w="9525">
            <a:noFill/>
            <a:miter lim="800000"/>
          </a:ln>
          <a:effectLst/>
        </p:spPr>
        <p:txBody>
          <a:bodyPr vert="horz" wrap="square" lIns="94251" tIns="47126" rIns="94251" bIns="47126"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4023882" y="0"/>
            <a:ext cx="3075419" cy="511486"/>
          </a:xfrm>
          <a:prstGeom prst="rect">
            <a:avLst/>
          </a:prstGeom>
          <a:noFill/>
          <a:ln w="9525">
            <a:noFill/>
            <a:miter lim="800000"/>
          </a:ln>
          <a:effectLst/>
        </p:spPr>
        <p:txBody>
          <a:bodyPr vert="horz" wrap="square" lIns="94251" tIns="47126" rIns="94251" bIns="47126"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797" y="4861564"/>
            <a:ext cx="5205709" cy="4606637"/>
          </a:xfrm>
          <a:prstGeom prst="rect">
            <a:avLst/>
          </a:prstGeom>
          <a:noFill/>
          <a:ln w="9525">
            <a:noFill/>
            <a:miter lim="800000"/>
          </a:ln>
          <a:effectLst/>
        </p:spPr>
        <p:txBody>
          <a:bodyPr vert="horz" wrap="square" lIns="94251" tIns="47126" rIns="94251" bIns="47126"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9723127"/>
            <a:ext cx="3075419" cy="511486"/>
          </a:xfrm>
          <a:prstGeom prst="rect">
            <a:avLst/>
          </a:prstGeom>
          <a:noFill/>
          <a:ln w="9525">
            <a:noFill/>
            <a:miter lim="800000"/>
          </a:ln>
          <a:effectLst/>
        </p:spPr>
        <p:txBody>
          <a:bodyPr vert="horz" wrap="square" lIns="94251" tIns="47126" rIns="94251" bIns="47126"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023882" y="9723127"/>
            <a:ext cx="3075419" cy="511486"/>
          </a:xfrm>
          <a:prstGeom prst="rect">
            <a:avLst/>
          </a:prstGeom>
          <a:noFill/>
          <a:ln w="9525">
            <a:noFill/>
            <a:miter lim="800000"/>
          </a:ln>
          <a:effectLst/>
        </p:spPr>
        <p:txBody>
          <a:bodyPr vert="horz" wrap="square" lIns="94251" tIns="47126" rIns="94251" bIns="47126" numCol="1" anchor="b" anchorCtr="0" compatLnSpc="1"/>
          <a:lstStyle>
            <a:lvl1pPr algn="r" eaLnBrk="1" hangingPunct="1">
              <a:defRPr kumimoji="1" sz="1200">
                <a:latin typeface="Times New Roman" panose="02020603050405020304" pitchFamily="18" charset="0"/>
              </a:defRPr>
            </a:lvl1pPr>
          </a:lstStyle>
          <a:p>
            <a:pPr>
              <a:defRPr/>
            </a:pPr>
            <a:fld id="{3E1E2331-6AF3-44A3-B715-5FBDD43CA47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baike.baidu.com/view/17216.htm" TargetMode="External"/><Relationship Id="rId7" Type="http://schemas.openxmlformats.org/officeDocument/2006/relationships/hyperlink" Target="http://baike.baidu.com/view/5596829.htm" TargetMode="External"/><Relationship Id="rId6" Type="http://schemas.openxmlformats.org/officeDocument/2006/relationships/hyperlink" Target="http://baike.baidu.com/view/137337.htm" TargetMode="External"/><Relationship Id="rId5" Type="http://schemas.openxmlformats.org/officeDocument/2006/relationships/hyperlink" Target="http://baike.baidu.com/view/44379.htm" TargetMode="External"/><Relationship Id="rId4" Type="http://schemas.openxmlformats.org/officeDocument/2006/relationships/hyperlink" Target="http://baike.baidu.com/view/111739.htm" TargetMode="External"/><Relationship Id="rId3" Type="http://schemas.openxmlformats.org/officeDocument/2006/relationships/hyperlink" Target="http://baike.baidu.com/view/4336.htm" TargetMode="Externa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495"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2984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A781F3F-1990-4613-8F6A-5728B882821A}" type="slidenum">
              <a:rPr lang="en-US" altLang="zh-CN" smtClean="0"/>
            </a:fld>
            <a:endParaRPr lang="en-US" altLang="zh-CN"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b="1">
                <a:solidFill>
                  <a:srgbClr val="0000FF"/>
                </a:solidFill>
                <a:latin typeface="黑体" panose="02010609060101010101" pitchFamily="49" charset="-122"/>
                <a:ea typeface="黑体" panose="02010609060101010101" pitchFamily="49" charset="-122"/>
              </a:rPr>
              <a:t>保守力做功与路径无关</a:t>
            </a:r>
            <a:endParaRPr lang="zh-CN" altLang="en-US" sz="2900" b="1"/>
          </a:p>
          <a:p>
            <a:pPr eaLnBrk="1" hangingPunct="1"/>
            <a:endParaRPr lang="zh-CN" altLang="zh-CN" sz="2900"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p:sp>
      <p:sp>
        <p:nvSpPr>
          <p:cNvPr id="163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讲迈尔和焦耳在能量守恒上的贡献。</a:t>
            </a:r>
            <a:endParaRPr lang="zh-CN" altLang="en-US" smtClean="0"/>
          </a:p>
        </p:txBody>
      </p:sp>
      <p:sp>
        <p:nvSpPr>
          <p:cNvPr id="163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495"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2984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993E81B-8BF1-493A-A3CB-3142ED392144}" type="slidenum">
              <a:rPr lang="en-US" altLang="zh-CN"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495"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2984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0370C6-27E4-4D04-A34D-D33EB76817F4}" type="slidenum">
              <a:rPr lang="en-US" altLang="zh-CN" smtClean="0"/>
            </a:fld>
            <a:endParaRPr lang="en-US" altLang="zh-CN" smtClean="0"/>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是普遍的能量转化和守恒定律在机械运动中的体现，本质上是实验定律，适用范围更广（微观）。</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英国人</a:t>
            </a:r>
            <a:r>
              <a:rPr lang="en-US" altLang="zh-CN" dirty="0" smtClean="0"/>
              <a:t>——</a:t>
            </a:r>
            <a:r>
              <a:rPr lang="zh-CN" altLang="en-US" dirty="0" smtClean="0">
                <a:hlinkClick r:id="rId3" action="ppaction://hlinkfile"/>
              </a:rPr>
              <a:t>焦耳</a:t>
            </a:r>
            <a:r>
              <a:rPr lang="en-US" altLang="zh-CN" dirty="0" smtClean="0"/>
              <a:t>.</a:t>
            </a:r>
            <a:r>
              <a:rPr lang="zh-CN" altLang="en-US" dirty="0" smtClean="0"/>
              <a:t>除了上述</a:t>
            </a:r>
            <a:r>
              <a:rPr lang="en-US" altLang="zh-CN" dirty="0" smtClean="0"/>
              <a:t>3</a:t>
            </a:r>
            <a:r>
              <a:rPr lang="zh-CN" altLang="en-US" dirty="0" smtClean="0"/>
              <a:t>位外，还有法国</a:t>
            </a:r>
            <a:r>
              <a:rPr lang="zh-CN" altLang="en-US" dirty="0" smtClean="0">
                <a:hlinkClick r:id="rId4" action="ppaction://hlinkfile"/>
              </a:rPr>
              <a:t>卡诺</a:t>
            </a:r>
            <a:r>
              <a:rPr lang="zh-CN" altLang="en-US" dirty="0" smtClean="0"/>
              <a:t>、德国</a:t>
            </a:r>
            <a:r>
              <a:rPr lang="zh-CN" altLang="en-US" dirty="0" smtClean="0">
                <a:hlinkClick r:id="rId5" action="ppaction://hlinkfile"/>
              </a:rPr>
              <a:t>莫尔</a:t>
            </a:r>
            <a:r>
              <a:rPr lang="zh-CN" altLang="en-US" dirty="0" smtClean="0"/>
              <a:t>、法国塞甘、瑞士</a:t>
            </a:r>
            <a:r>
              <a:rPr lang="zh-CN" altLang="en-US" dirty="0" smtClean="0">
                <a:hlinkClick r:id="rId6" action="ppaction://hlinkfile"/>
              </a:rPr>
              <a:t>赫斯</a:t>
            </a:r>
            <a:r>
              <a:rPr lang="zh-CN" altLang="en-US" dirty="0" smtClean="0"/>
              <a:t>、德国霍耳兹曼、英国</a:t>
            </a:r>
            <a:r>
              <a:rPr lang="zh-CN" altLang="en-US" dirty="0" smtClean="0">
                <a:hlinkClick r:id="rId7" action="ppaction://hlinkfile"/>
              </a:rPr>
              <a:t>格罗夫</a:t>
            </a:r>
            <a:r>
              <a:rPr lang="zh-CN" altLang="en-US" dirty="0" smtClean="0"/>
              <a:t>、丹麦柯耳丁以及法国伊伦，都曾独立地发表过有关能量守恒方面的论文，对</a:t>
            </a:r>
            <a:r>
              <a:rPr lang="zh-CN" altLang="en-US" dirty="0" smtClean="0">
                <a:hlinkClick r:id="rId8" action="ppaction://hlinkfile"/>
              </a:rPr>
              <a:t>能量守恒定律</a:t>
            </a:r>
            <a:r>
              <a:rPr lang="zh-CN" altLang="en-US" dirty="0" smtClean="0"/>
              <a:t>的发现作出了贡献。</a:t>
            </a:r>
            <a:r>
              <a:rPr lang="zh-CN" altLang="en-US" dirty="0" smtClean="0">
                <a:hlinkClick r:id="rId8" action="ppaction://hlinkfile"/>
              </a:rPr>
              <a:t>能量守恒定律</a:t>
            </a:r>
            <a:r>
              <a:rPr lang="zh-CN" altLang="en-US" dirty="0" smtClean="0"/>
              <a:t>是在</a:t>
            </a:r>
            <a:r>
              <a:rPr lang="en-US" altLang="zh-CN" dirty="0" smtClean="0"/>
              <a:t>5</a:t>
            </a:r>
            <a:r>
              <a:rPr lang="zh-CN" altLang="en-US" dirty="0" smtClean="0"/>
              <a:t>个国家、由各种不同职业的</a:t>
            </a:r>
            <a:r>
              <a:rPr lang="en-US" altLang="zh-CN" dirty="0" smtClean="0"/>
              <a:t>10</a:t>
            </a:r>
            <a:r>
              <a:rPr lang="zh-CN" altLang="en-US" dirty="0" smtClean="0"/>
              <a:t>余位科学家从不同侧面各自独立发现的。</a:t>
            </a:r>
            <a:endParaRPr lang="zh-CN" altLang="en-US" dirty="0" smtClean="0"/>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495"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2984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42D2FC1-6389-4904-B192-79113596379F}" type="slidenum">
              <a:rPr lang="en-US" altLang="zh-CN" smtClean="0"/>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solidFill>
                  <a:srgbClr val="0000FF"/>
                </a:solidFill>
                <a:ea typeface="楷体_GB2312" pitchFamily="49" charset="-122"/>
              </a:rPr>
              <a:t>基本概念、基本定理、定律</a:t>
            </a:r>
            <a:endParaRPr lang="zh-CN" altLang="en-US" b="1" smtClean="0">
              <a:solidFill>
                <a:srgbClr val="0000FF"/>
              </a:solidFill>
              <a:ea typeface="楷体_GB2312" pitchFamily="49" charset="-122"/>
            </a:endParaRPr>
          </a:p>
        </p:txBody>
      </p:sp>
      <p:sp>
        <p:nvSpPr>
          <p:cNvPr id="28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495"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2984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839278-51C5-4F28-ADDE-E8EB8BD9FB76}" type="slidenum">
              <a:rPr lang="en-US" altLang="zh-CN"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134F6AE-22B3-4EEC-AFF3-9BA662DFC191}" type="slidenum">
              <a:rPr lang="en-US" altLang="zh-CN" smtClean="0"/>
            </a:fld>
            <a:endParaRPr lang="en-US" altLang="zh-CN"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20000"/>
              </a:spcBef>
              <a:buClr>
                <a:schemeClr val="accent2"/>
              </a:buClr>
              <a:buSzPct val="80000"/>
              <a:buFont typeface="Wingdings" panose="05000000000000000000" pitchFamily="2" charset="2"/>
              <a:buNone/>
            </a:pPr>
            <a:r>
              <a:rPr lang="zh-CN" altLang="en-US" sz="2800" b="1"/>
              <a:t>一般情况下，力对物体所做的功与物体所经过的路径有关，这种力称为</a:t>
            </a:r>
            <a:r>
              <a:rPr lang="zh-CN" altLang="en-US" sz="2800" b="1">
                <a:solidFill>
                  <a:schemeClr val="folHlink"/>
                </a:solidFill>
              </a:rPr>
              <a:t>非保守力</a:t>
            </a:r>
            <a:r>
              <a:rPr lang="zh-CN" altLang="en-US" sz="2800" b="1"/>
              <a:t>；</a:t>
            </a:r>
            <a:endParaRPr lang="zh-CN" altLang="en-US" sz="2800" b="1"/>
          </a:p>
          <a:p>
            <a:pPr>
              <a:lnSpc>
                <a:spcPct val="120000"/>
              </a:lnSpc>
              <a:spcBef>
                <a:spcPct val="20000"/>
              </a:spcBef>
              <a:buClr>
                <a:schemeClr val="accent2"/>
              </a:buClr>
              <a:buSzPct val="80000"/>
              <a:buFont typeface="Wingdings" panose="05000000000000000000" pitchFamily="2" charset="2"/>
              <a:buNone/>
            </a:pPr>
            <a:r>
              <a:rPr lang="zh-CN" altLang="en-US" sz="2800" b="1"/>
              <a:t>在许多情况下，力对物体所做的功与物体所经过的路径无关，而只取决于物体的始、末位置，这样的力称为</a:t>
            </a:r>
            <a:r>
              <a:rPr lang="zh-CN" altLang="en-US" sz="2800" b="1">
                <a:solidFill>
                  <a:schemeClr val="folHlink"/>
                </a:solidFill>
              </a:rPr>
              <a:t>保守力</a:t>
            </a:r>
            <a:r>
              <a:rPr lang="zh-CN" altLang="en-US" sz="2800" b="1"/>
              <a:t>。下面计算几种常见的保守力的功。</a:t>
            </a:r>
            <a:endParaRPr lang="zh-CN" altLang="en-US" sz="2800" b="1"/>
          </a:p>
          <a:p>
            <a:pPr>
              <a:lnSpc>
                <a:spcPct val="120000"/>
              </a:lnSpc>
              <a:spcBef>
                <a:spcPct val="20000"/>
              </a:spcBef>
              <a:buClr>
                <a:schemeClr val="accent2"/>
              </a:buClr>
              <a:buSzPct val="80000"/>
              <a:buFont typeface="Wingdings" panose="05000000000000000000" pitchFamily="2" charset="2"/>
              <a:buNone/>
            </a:pPr>
            <a:r>
              <a:rPr lang="zh-CN" altLang="en-US" sz="2800" b="1"/>
              <a:t>设质点在重力的作用下沿曲线</a:t>
            </a:r>
            <a:r>
              <a:rPr lang="en-US" altLang="zh-CN" sz="3200" b="1" i="1"/>
              <a:t>ab</a:t>
            </a:r>
            <a:r>
              <a:rPr lang="zh-CN" altLang="en-US" sz="2800" b="1"/>
              <a:t>由</a:t>
            </a:r>
            <a:r>
              <a:rPr lang="en-US" altLang="zh-CN" sz="3200" b="1" i="1"/>
              <a:t>a </a:t>
            </a:r>
            <a:r>
              <a:rPr lang="zh-CN" altLang="en-US" sz="2800" b="1"/>
              <a:t>运动到</a:t>
            </a:r>
            <a:r>
              <a:rPr lang="en-US" altLang="zh-CN" sz="3200" b="1" i="1"/>
              <a:t>b </a:t>
            </a:r>
            <a:r>
              <a:rPr lang="zh-CN" altLang="en-US" sz="2800" b="1"/>
              <a:t>，重力所做的功为</a:t>
            </a:r>
            <a:endParaRPr lang="zh-CN" altLang="en-US" sz="2800" b="1"/>
          </a:p>
          <a:p>
            <a:pPr>
              <a:lnSpc>
                <a:spcPct val="110000"/>
              </a:lnSpc>
              <a:spcBef>
                <a:spcPct val="20000"/>
              </a:spcBef>
              <a:buClr>
                <a:schemeClr val="accent2"/>
              </a:buClr>
              <a:buSzPct val="80000"/>
              <a:buFont typeface="Wingdings" panose="05000000000000000000" pitchFamily="2" charset="2"/>
              <a:buNone/>
            </a:pPr>
            <a:endParaRPr lang="zh-CN" altLang="en-US" sz="2800" b="1"/>
          </a:p>
          <a:p>
            <a:endParaRPr lang="zh-CN" altLang="en-US" smtClean="0"/>
          </a:p>
          <a:p>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6EC7A41-23EE-40E4-9514-92B2C2C55A38}" type="slidenum">
              <a:rPr lang="en-US" altLang="zh-CN" smtClean="0"/>
            </a:fld>
            <a:endParaRPr lang="en-US" altLang="zh-CN" smtClean="0"/>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b="1"/>
              <a:t>设质点在弹力的作用下由</a:t>
            </a:r>
            <a:r>
              <a:rPr lang="en-US" altLang="zh-CN" sz="3200" b="1" i="1"/>
              <a:t>a </a:t>
            </a:r>
            <a:r>
              <a:rPr lang="zh-CN" altLang="en-US" sz="2800" b="1"/>
              <a:t>运动到</a:t>
            </a:r>
            <a:r>
              <a:rPr lang="en-US" altLang="zh-CN" sz="3200" b="1" i="1"/>
              <a:t>b </a:t>
            </a:r>
            <a:r>
              <a:rPr lang="zh-CN" altLang="en-US" sz="2800" b="1"/>
              <a:t>，弹力所做的功为：</a:t>
            </a:r>
            <a:endParaRPr lang="zh-CN" altLang="en-US" sz="2800" b="1"/>
          </a:p>
          <a:p>
            <a:r>
              <a:rPr lang="zh-CN" altLang="en-US" sz="2800" b="1"/>
              <a:t>例如由位置</a:t>
            </a:r>
            <a:r>
              <a:rPr lang="en-US" altLang="zh-CN" sz="2800" b="1"/>
              <a:t>a</a:t>
            </a:r>
            <a:r>
              <a:rPr lang="zh-CN" altLang="en-US" sz="2800" b="1"/>
              <a:t>开始经过位置</a:t>
            </a:r>
            <a:r>
              <a:rPr lang="en-US" altLang="zh-CN" sz="2800" b="1"/>
              <a:t>b</a:t>
            </a:r>
            <a:r>
              <a:rPr lang="zh-CN" altLang="en-US" sz="2800" b="1"/>
              <a:t>后继续运动到某点，再返回位置</a:t>
            </a:r>
            <a:r>
              <a:rPr lang="en-US" altLang="zh-CN" sz="2800" b="1"/>
              <a:t>b</a:t>
            </a:r>
            <a:r>
              <a:rPr lang="zh-CN" altLang="en-US" sz="2800" b="1"/>
              <a:t>，</a:t>
            </a:r>
            <a:endParaRPr lang="zh-CN" altLang="en-US" sz="2800"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65D97A-E995-4B82-8D2C-249EF038001C}" type="slidenum">
              <a:rPr lang="en-US" altLang="zh-CN" smtClean="0"/>
            </a:fld>
            <a:endParaRPr lang="en-US" altLang="zh-CN" smtClean="0"/>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质点</a:t>
            </a:r>
            <a:r>
              <a:rPr lang="en-US" altLang="zh-CN" b="1" i="1" smtClean="0"/>
              <a:t>m </a:t>
            </a:r>
            <a:r>
              <a:rPr lang="zh-CN" altLang="en-US" b="1" smtClean="0"/>
              <a:t>所受</a:t>
            </a:r>
            <a:r>
              <a:rPr lang="en-US" altLang="zh-CN" b="1" smtClean="0"/>
              <a:t>M</a:t>
            </a:r>
            <a:r>
              <a:rPr lang="zh-CN" altLang="en-US" b="1" smtClean="0"/>
              <a:t>的万有引力为：</a:t>
            </a:r>
            <a:endParaRPr lang="zh-CN" altLang="en-US" b="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C1F489-A909-42EA-95DC-4363E16E11D2}" type="slidenum">
              <a:rPr lang="en-US" altLang="zh-CN" smtClean="0"/>
            </a:fld>
            <a:endParaRPr lang="en-US" altLang="zh-CN" smtClean="0"/>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b="1"/>
              <a:t>综上所述，重力、弹力、万有引力做功的共同特点是与路径无关，只与始、末位置有关。</a:t>
            </a:r>
            <a:endParaRPr lang="en-US" altLang="zh-CN" sz="2800" b="1"/>
          </a:p>
          <a:p>
            <a:endParaRPr lang="zh-CN" altLang="en-US" sz="2800"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39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1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83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55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080E28-F13D-46C6-8DA8-6B98A3D7CAA3}" type="slidenum">
              <a:rPr lang="en-US" altLang="zh-CN" smtClean="0"/>
            </a:fld>
            <a:endParaRPr lang="en-US" altLang="zh-CN" smtClean="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900" b="1"/>
              <a:t>由于保守力做功与路径无关，只取决于质点的始末位置。</a:t>
            </a:r>
            <a:endParaRPr lang="zh-CN" altLang="en-US" sz="2900" b="1"/>
          </a:p>
          <a:p>
            <a:r>
              <a:rPr lang="zh-CN" altLang="en-US" sz="2900" b="1"/>
              <a:t>这一函数的差值给出在质点的位置变化过程中保守力所做的功，由位置决定的函数称为</a:t>
            </a:r>
            <a:endParaRPr lang="zh-CN" altLang="en-US" sz="29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39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1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83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55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C6D9623-7A51-4358-918A-4CF6AF42500B}" type="slidenum">
              <a:rPr lang="en-US" altLang="zh-CN" smtClean="0"/>
            </a:fld>
            <a:endParaRPr lang="en-US" altLang="zh-CN" smtClean="0"/>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900" b="1"/>
              <a:t>质点在任一位置的势能等于把质点由该位置移到势能零点的过程中保守力做的功。</a:t>
            </a:r>
            <a:r>
              <a:rPr lang="zh-CN" altLang="en-US" sz="2900" b="1">
                <a:latin typeface="宋体" panose="02010600030101010101" pitchFamily="2" charset="-122"/>
              </a:rPr>
              <a:t> ，即势能是质点间相对位置的单值函数</a:t>
            </a:r>
            <a:endParaRPr lang="zh-CN" altLang="en-US" sz="2900" b="1">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在许多实际问题中，往往能先通过实验得出系统的势能曲线，可根据势能曲线来分析受力情况。</a:t>
            </a:r>
            <a:endParaRPr lang="zh-CN" altLang="en-US" b="1" smtClean="0"/>
          </a:p>
          <a:p>
            <a:endParaRPr lang="zh-CN" altLang="en-US" smtClean="0"/>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39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1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83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5565"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D64BBD-CB33-458A-B8BB-11271E0D8798}" type="slidenum">
              <a:rPr lang="en-US" altLang="zh-CN"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495"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2984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BC30022-FAF3-4E43-A3D8-CC6E2AEAEFD9}" type="slidenum">
              <a:rPr lang="en-US" altLang="zh-CN" smtClean="0"/>
            </a:fld>
            <a:endParaRPr lang="en-US" altLang="zh-CN" smtClean="0"/>
          </a:p>
        </p:txBody>
      </p:sp>
      <p:sp>
        <p:nvSpPr>
          <p:cNvPr id="14339"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p:txBody>
          <a:bodyPr/>
          <a:lstStyle/>
          <a:p>
            <a:pPr>
              <a:spcBef>
                <a:spcPct val="20000"/>
              </a:spcBef>
              <a:buClr>
                <a:schemeClr val="accent2"/>
              </a:buClr>
              <a:buSzPct val="80000"/>
              <a:buFont typeface="Wingdings" panose="05000000000000000000" pitchFamily="2" charset="2"/>
              <a:buNone/>
              <a:defRPr/>
            </a:pPr>
            <a:r>
              <a:rPr lang="zh-CN" altLang="en-US" sz="2900" b="1" dirty="0">
                <a:ea typeface="宋体" panose="02010600030101010101" pitchFamily="2" charset="-122"/>
              </a:rPr>
              <a:t>写出每个质点这样的方程，将这些方程相加，得：</a:t>
            </a:r>
            <a:endParaRPr lang="en-US" altLang="zh-CN" sz="2900" b="1" dirty="0">
              <a:ea typeface="宋体" panose="02010600030101010101" pitchFamily="2" charset="-122"/>
            </a:endParaRPr>
          </a:p>
          <a:p>
            <a:pPr>
              <a:spcBef>
                <a:spcPct val="20000"/>
              </a:spcBef>
              <a:buClr>
                <a:schemeClr val="accent2"/>
              </a:buClr>
              <a:buSzPct val="80000"/>
              <a:buFont typeface="Wingdings" panose="05000000000000000000" pitchFamily="2" charset="2"/>
              <a:buNone/>
              <a:defRPr/>
            </a:pPr>
            <a:r>
              <a:rPr lang="zh-CN" altLang="en-US" sz="3300" b="1" dirty="0">
                <a:ea typeface="宋体" panose="02010600030101010101" pitchFamily="2" charset="-122"/>
              </a:rPr>
              <a:t>摩擦力是一对力，一对力所做的功与参考系的选择无关。 </a:t>
            </a:r>
            <a:endParaRPr lang="en-US" altLang="zh-CN" sz="3300" b="1" dirty="0">
              <a:ea typeface="宋体" panose="02010600030101010101" pitchFamily="2" charset="-122"/>
            </a:endParaRPr>
          </a:p>
          <a:p>
            <a:pPr>
              <a:spcBef>
                <a:spcPct val="20000"/>
              </a:spcBef>
              <a:buClr>
                <a:schemeClr val="accent2"/>
              </a:buClr>
              <a:buSzPct val="80000"/>
              <a:buFont typeface="Wingdings" panose="05000000000000000000" pitchFamily="2" charset="2"/>
              <a:buNone/>
              <a:defRPr/>
            </a:pPr>
            <a:r>
              <a:rPr lang="zh-CN" altLang="en-US" sz="3600" b="1" dirty="0">
                <a:effectLst>
                  <a:outerShdw blurRad="38100" dist="38100" dir="2700000" algn="tl">
                    <a:srgbClr val="C0C0C0"/>
                  </a:outerShdw>
                </a:effectLst>
                <a:ea typeface="楷体_GB2312" pitchFamily="49" charset="-122"/>
              </a:rPr>
              <a:t>所有力做功的代数和，不是合力的功。因为对质点系，各力作用点的位移不一定相同。</a:t>
            </a:r>
            <a:endParaRPr lang="zh-CN" altLang="en-US" sz="3600" b="1" dirty="0">
              <a:effectLst>
                <a:outerShdw blurRad="38100" dist="38100" dir="2700000" algn="tl">
                  <a:srgbClr val="C0C0C0"/>
                </a:outerShdw>
              </a:effectLst>
              <a:ea typeface="楷体_GB2312" pitchFamily="49" charset="-122"/>
            </a:endParaRPr>
          </a:p>
          <a:p>
            <a:pPr>
              <a:spcBef>
                <a:spcPct val="20000"/>
              </a:spcBef>
              <a:buClr>
                <a:schemeClr val="accent2"/>
              </a:buClr>
              <a:buSzPct val="80000"/>
              <a:buFont typeface="Wingdings" panose="05000000000000000000" pitchFamily="2" charset="2"/>
              <a:buNone/>
              <a:defRPr/>
            </a:pPr>
            <a:endParaRPr lang="zh-CN" altLang="en-US" sz="3300" b="1" dirty="0">
              <a:ea typeface="宋体" panose="02010600030101010101" pitchFamily="2" charset="-122"/>
            </a:endParaRPr>
          </a:p>
          <a:p>
            <a:pPr>
              <a:spcBef>
                <a:spcPct val="20000"/>
              </a:spcBef>
              <a:buClr>
                <a:schemeClr val="accent2"/>
              </a:buClr>
              <a:buSzPct val="80000"/>
              <a:buFont typeface="Wingdings" panose="05000000000000000000" pitchFamily="2" charset="2"/>
              <a:buNone/>
              <a:defRPr/>
            </a:pPr>
            <a:endParaRPr lang="zh-CN" altLang="en-US" sz="3300" b="1" dirty="0">
              <a:ea typeface="宋体" panose="02010600030101010101" pitchFamily="2" charset="-122"/>
            </a:endParaRPr>
          </a:p>
          <a:p>
            <a:pPr>
              <a:defRPr/>
            </a:pPr>
            <a:endParaRPr lang="en-US" altLang="zh-CN" dirty="0"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B96CFE4-6873-4C5C-85A0-2AA7E89B8215}" type="slidenum">
              <a:rPr lang="en-US" altLang="zh-CN"/>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1AD802B-D9BC-44C6-B10C-6F27C8835594}" type="slidenum">
              <a:rPr lang="en-US" altLang="zh-CN"/>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B691FA5-0F02-4230-989A-48163488C453}" type="slidenum">
              <a:rPr lang="en-US" altLang="zh-CN"/>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 descr="banner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988"/>
            <a:ext cx="91440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7788"/>
            <a:ext cx="1800225"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2"/>
          <p:cNvSpPr>
            <a:spLocks noChangeArrowheads="1"/>
          </p:cNvSpPr>
          <p:nvPr/>
        </p:nvSpPr>
        <p:spPr bwMode="auto">
          <a:xfrm>
            <a:off x="971550" y="2239963"/>
            <a:ext cx="7200900" cy="53975"/>
          </a:xfrm>
          <a:prstGeom prst="roundRect">
            <a:avLst>
              <a:gd name="adj" fmla="val 50000"/>
            </a:avLst>
          </a:prstGeom>
          <a:gradFill rotWithShape="0">
            <a:gsLst>
              <a:gs pos="0">
                <a:srgbClr val="EFFFFF"/>
              </a:gs>
              <a:gs pos="50000">
                <a:srgbClr val="FF0000"/>
              </a:gs>
              <a:gs pos="100000">
                <a:srgbClr val="E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lIns="113130" tIns="56565" rIns="113130" bIns="56565" anchor="ctr"/>
          <a:lstStyle>
            <a:lvl1pPr defTabSz="1133475" eaLnBrk="0" hangingPunct="0">
              <a:defRPr>
                <a:solidFill>
                  <a:schemeClr val="tx1"/>
                </a:solidFill>
                <a:latin typeface="Arial" panose="020B0604020202020204" pitchFamily="34" charset="0"/>
                <a:ea typeface="宋体" panose="02010600030101010101" pitchFamily="2" charset="-122"/>
              </a:defRPr>
            </a:lvl1pPr>
            <a:lvl2pPr marL="742950" indent="-285750" defTabSz="1133475" eaLnBrk="0" hangingPunct="0">
              <a:defRPr>
                <a:solidFill>
                  <a:schemeClr val="tx1"/>
                </a:solidFill>
                <a:latin typeface="Arial" panose="020B0604020202020204" pitchFamily="34" charset="0"/>
                <a:ea typeface="宋体" panose="02010600030101010101" pitchFamily="2" charset="-122"/>
              </a:defRPr>
            </a:lvl2pPr>
            <a:lvl3pPr marL="1143000" indent="-228600" defTabSz="1133475" eaLnBrk="0" hangingPunct="0">
              <a:defRPr>
                <a:solidFill>
                  <a:schemeClr val="tx1"/>
                </a:solidFill>
                <a:latin typeface="Arial" panose="020B0604020202020204" pitchFamily="34" charset="0"/>
                <a:ea typeface="宋体" panose="02010600030101010101" pitchFamily="2" charset="-122"/>
              </a:defRPr>
            </a:lvl3pPr>
            <a:lvl4pPr marL="1600200" indent="-228600" defTabSz="1133475" eaLnBrk="0" hangingPunct="0">
              <a:defRPr>
                <a:solidFill>
                  <a:schemeClr val="tx1"/>
                </a:solidFill>
                <a:latin typeface="Arial" panose="020B0604020202020204" pitchFamily="34" charset="0"/>
                <a:ea typeface="宋体" panose="02010600030101010101" pitchFamily="2" charset="-122"/>
              </a:defRPr>
            </a:lvl4pPr>
            <a:lvl5pPr marL="2057400" indent="-228600" defTabSz="1133475" eaLnBrk="0" hangingPunct="0">
              <a:defRPr>
                <a:solidFill>
                  <a:schemeClr val="tx1"/>
                </a:solidFill>
                <a:latin typeface="Arial" panose="020B0604020202020204" pitchFamily="34" charset="0"/>
                <a:ea typeface="宋体" panose="02010600030101010101" pitchFamily="2" charset="-122"/>
              </a:defRPr>
            </a:lvl5pPr>
            <a:lvl6pPr marL="25146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00" smtClean="0">
              <a:solidFill>
                <a:srgbClr val="00246C"/>
              </a:solidFill>
              <a:ea typeface="黑体" panose="02010609060101010101" pitchFamily="49" charset="-122"/>
            </a:endParaRPr>
          </a:p>
        </p:txBody>
      </p:sp>
      <p:sp>
        <p:nvSpPr>
          <p:cNvPr id="2" name="标题 1"/>
          <p:cNvSpPr>
            <a:spLocks noGrp="1"/>
          </p:cNvSpPr>
          <p:nvPr>
            <p:ph type="ctrTitle"/>
          </p:nvPr>
        </p:nvSpPr>
        <p:spPr>
          <a:xfrm>
            <a:off x="0" y="1052736"/>
            <a:ext cx="9144000" cy="1470025"/>
          </a:xfrm>
        </p:spPr>
        <p:txBody>
          <a:bodyPr>
            <a:noAutofit/>
          </a:bodyPr>
          <a:lstStyle>
            <a:lvl1pPr algn="ctr">
              <a:defRPr sz="5400" b="1" baseline="0">
                <a:solidFill>
                  <a:srgbClr val="00206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1" baseline="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53FBD1E6-93D4-464A-9176-A129C9C65B80}" type="datetime1">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B0E2CC4-8BC4-4436-B52E-441E12D175E1}"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F9B3625-1E55-4F98-92F5-CCBD646DFB0F}"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028363-567C-4953-8FE4-09867F4F0E3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466B8A33-08C6-447C-9B41-96DED4FBD839}"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7022AC-079C-4F74-8465-A1171B22293F}"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21EFB0-5335-4E39-AAD6-9098E31EACFB}"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9DBCAA-5B66-4889-B8DA-54331FFE7655}"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74D0ED-3127-404E-8421-FC3791408FF7}" type="datetime1">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A78E9F9-4810-42F8-A1D9-D095430DC6B1}"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40F4E23-F037-4419-9839-8A16A5EE0511}" type="datetime1">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A3F23D0-8F2B-420C-8535-6BC825C21A17}"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0A2548FA-9F3D-4626-80A2-1CCB85F73FB8}"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05DDD9-CD39-4259-A19A-7E7EFFD76A1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EE05EE32-9E7D-48C7-B376-5FC026DA1344}"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1A28BBA-1B71-4619-B3BA-06A2B4A909A7}"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CED41B5-9387-497A-9FDD-BDF236F45664}" type="slidenum">
              <a:rPr lang="en-US" altLang="zh-CN"/>
            </a:fld>
            <a:endParaRPr lang="en-US" altLang="zh-CN"/>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3B84B63-3197-4E38-A134-ED930E798A9D}"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C99F38-A0B5-473F-A560-868B80A01600}"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1F144D1-76F8-4BE6-B4C9-31A24749AF00}"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2C0F59-CBEA-4B72-93F4-2E47AE223B2C}"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61143" y="3524750"/>
            <a:ext cx="6723225" cy="1589593"/>
          </a:xfrm>
          <a:prstGeom prst="rect">
            <a:avLst/>
          </a:prstGeom>
        </p:spPr>
        <p:txBody>
          <a:bodyPr lIns="79681" tIns="39840" rIns="79681" bIns="39840"/>
          <a:lstStyle>
            <a:lvl1pPr marL="0" indent="0" algn="ctr">
              <a:buNone/>
              <a:defRPr/>
            </a:lvl1pPr>
            <a:lvl2pPr marL="398145" indent="0" algn="ctr">
              <a:buNone/>
              <a:defRPr/>
            </a:lvl2pPr>
            <a:lvl3pPr marL="796925" indent="0" algn="ctr">
              <a:buNone/>
              <a:defRPr/>
            </a:lvl3pPr>
            <a:lvl4pPr marL="1195070" indent="0" algn="ctr">
              <a:buNone/>
              <a:defRPr/>
            </a:lvl4pPr>
            <a:lvl5pPr marL="1593850" indent="0" algn="ctr">
              <a:buNone/>
              <a:defRPr/>
            </a:lvl5pPr>
            <a:lvl6pPr marL="1991995" indent="0" algn="ctr">
              <a:buNone/>
              <a:defRPr/>
            </a:lvl6pPr>
            <a:lvl7pPr marL="2390140" indent="0" algn="ctr">
              <a:buNone/>
              <a:defRPr/>
            </a:lvl7pPr>
            <a:lvl8pPr marL="2788920" indent="0" algn="ctr">
              <a:buNone/>
              <a:defRPr/>
            </a:lvl8pPr>
            <a:lvl9pPr marL="3187065" indent="0" algn="ctr">
              <a:buNone/>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p:txBody>
          <a:bodyPr/>
          <a:lstStyle>
            <a:lvl1pPr>
              <a:defRPr/>
            </a:lvl1pPr>
          </a:lstStyle>
          <a:p>
            <a:pPr>
              <a:defRPr/>
            </a:pPr>
            <a:fld id="{90CE0528-9BB0-4E38-8ED5-F66516F41A12}" type="slidenum">
              <a:rPr lang="zh-CN" altLang="en-US"/>
            </a:fld>
            <a:endParaRPr lang="zh-CN" altLang="en-US"/>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pPr>
              <a:defRPr/>
            </a:pPr>
            <a:fld id="{BC5CA626-47F4-4294-824A-CD1FBB6396BF}" type="slidenum">
              <a:rPr lang="zh-CN" altLang="en-US"/>
            </a:fld>
            <a:endParaRPr lang="zh-CN"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E9C6767-8313-4F90-9736-ACF8723152F5}" type="datetime1">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ECABAF1-0EFA-413B-B6F8-2FD6B9F071AA}"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6932" y="275013"/>
            <a:ext cx="8230138" cy="585154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3"/>
          <p:cNvSpPr>
            <a:spLocks noGrp="1" noChangeArrowheads="1"/>
          </p:cNvSpPr>
          <p:nvPr>
            <p:ph type="sldNum" sz="quarter" idx="10"/>
          </p:nvPr>
        </p:nvSpPr>
        <p:spPr/>
        <p:txBody>
          <a:bodyPr/>
          <a:lstStyle>
            <a:lvl1pPr>
              <a:defRPr/>
            </a:lvl1pPr>
          </a:lstStyle>
          <a:p>
            <a:pPr>
              <a:defRPr/>
            </a:pPr>
            <a:fld id="{23E4E2C8-BFA7-4089-BF2E-42EA7D0C0A14}"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6A7FCD-CF24-45F2-BE17-3DDEB1133A93}" type="slidenum">
              <a:rPr lang="en-US" altLang="zh-CN"/>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065937B-F7F0-4B2B-931A-C87FC45F4FC9}" type="slidenum">
              <a:rPr lang="en-US" altLang="zh-CN"/>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22E2D72-E250-4EA1-B1A1-069C7A9EA50D}" type="slidenum">
              <a:rPr lang="en-US" altLang="zh-CN"/>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BE91386-3CF2-4777-84AB-BF911B592FA1}" type="slidenum">
              <a:rPr lang="en-US" altLang="zh-CN"/>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010400" y="6381750"/>
            <a:ext cx="2133600" cy="476250"/>
          </a:xfrm>
        </p:spPr>
        <p:txBody>
          <a:bodyPr/>
          <a:lstStyle>
            <a:lvl1pPr>
              <a:defRPr sz="1800">
                <a:solidFill>
                  <a:schemeClr val="accent2"/>
                </a:solidFill>
              </a:defRPr>
            </a:lvl1pPr>
          </a:lstStyle>
          <a:p>
            <a:pPr>
              <a:defRPr/>
            </a:pPr>
            <a:fld id="{04655B1B-1485-459D-9E76-815BC6C9B41D}" type="slidenum">
              <a:rPr lang="en-US" altLang="zh-CN"/>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585F0A0-3E9B-4EE7-BA63-D264DBC50080}" type="slidenum">
              <a:rPr lang="en-US" altLang="zh-CN"/>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F535FBF-900A-41B3-834A-8AD6F091F830}"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2.png"/><Relationship Id="rId15" Type="http://schemas.openxmlformats.org/officeDocument/2006/relationships/image" Target="../media/image3.png"/><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3619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3619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36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4BFC381A-C93A-4CFC-808D-6C062FBFB9F9}"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6988"/>
            <a:ext cx="9144000" cy="86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250825" y="-14288"/>
            <a:ext cx="7920038" cy="83661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2"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effectLst/>
                <a:latin typeface="+mn-lt"/>
                <a:ea typeface="+mn-ea"/>
              </a:defRPr>
            </a:lvl1pPr>
          </a:lstStyle>
          <a:p>
            <a:pPr>
              <a:defRPr/>
            </a:pPr>
            <a:fld id="{F33EB0F6-E5CA-446F-8928-5B37DE142AA4}" type="datetime1">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b="0">
                <a:solidFill>
                  <a:srgbClr val="898989"/>
                </a:solidFill>
                <a:effectLst/>
                <a:latin typeface="Arial" panose="020B0604020202020204" pitchFamily="34" charset="0"/>
                <a:ea typeface="黑体" panose="02010609060101010101" pitchFamily="49" charset="-122"/>
              </a:defRPr>
            </a:lvl1pPr>
          </a:lstStyle>
          <a:p>
            <a:pPr>
              <a:defRPr/>
            </a:pPr>
            <a:endParaRPr lang="zh-CN" altLang="en-US"/>
          </a:p>
        </p:txBody>
      </p:sp>
      <p:sp>
        <p:nvSpPr>
          <p:cNvPr id="6" name="灯片编号占位符 5"/>
          <p:cNvSpPr>
            <a:spLocks noGrp="1"/>
          </p:cNvSpPr>
          <p:nvPr>
            <p:ph type="sldNum" sz="quarter" idx="4"/>
          </p:nvPr>
        </p:nvSpPr>
        <p:spPr>
          <a:xfrm>
            <a:off x="6975475" y="6448425"/>
            <a:ext cx="2133600" cy="365125"/>
          </a:xfrm>
          <a:prstGeom prst="rect">
            <a:avLst/>
          </a:prstGeom>
        </p:spPr>
        <p:txBody>
          <a:bodyPr vert="horz" wrap="square" lIns="91440" tIns="45720" rIns="91440" bIns="45720" numCol="1" anchor="ctr" anchorCtr="0" compatLnSpc="1"/>
          <a:lstStyle>
            <a:lvl1pPr algn="r" eaLnBrk="1" hangingPunct="1">
              <a:defRPr sz="2000" b="1">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defRPr>
            </a:lvl1pPr>
          </a:lstStyle>
          <a:p>
            <a:pPr>
              <a:defRPr/>
            </a:pPr>
            <a:fld id="{4E85B97F-8E9E-4A3A-BAED-0D83550DC0DE}" type="slidenum">
              <a:rPr lang="zh-CN" altLang="en-US"/>
            </a:fld>
            <a:endParaRPr lang="zh-CN" altLang="en-US"/>
          </a:p>
        </p:txBody>
      </p:sp>
      <p:pic>
        <p:nvPicPr>
          <p:cNvPr id="2056" name="Picture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24838" y="-26988"/>
            <a:ext cx="919162" cy="86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rgbClr val="FFFF00"/>
          </a:solidFill>
          <a:effectLst>
            <a:outerShdw blurRad="38100" dist="38100" dir="2700000" algn="tl">
              <a:srgbClr val="000000">
                <a:alpha val="43137"/>
              </a:srgbClr>
            </a:outerShdw>
          </a:effectLst>
          <a:latin typeface="Georgia" panose="02040502050405020303" pitchFamily="18" charset="0"/>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3600" b="1">
          <a:solidFill>
            <a:srgbClr val="FFFF00"/>
          </a:solidFill>
          <a:latin typeface="Georgia" panose="02040502050405020303" pitchFamily="18"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3600" b="1">
          <a:solidFill>
            <a:srgbClr val="FFFF00"/>
          </a:solidFill>
          <a:latin typeface="Georgia" panose="02040502050405020303" pitchFamily="18"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3600" b="1">
          <a:solidFill>
            <a:srgbClr val="FFFF00"/>
          </a:solidFill>
          <a:latin typeface="Georgia" panose="02040502050405020303" pitchFamily="18"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3600" b="1">
          <a:solidFill>
            <a:srgbClr val="FFFF00"/>
          </a:solidFill>
          <a:latin typeface="Georgia" panose="02040502050405020303" pitchFamily="18" charset="0"/>
          <a:ea typeface="微软雅黑" panose="020B0503020204020204" pitchFamily="34" charset="-122"/>
          <a:cs typeface="微软雅黑" panose="020B0503020204020204" pitchFamily="34" charset="-122"/>
        </a:defRPr>
      </a:lvl5pPr>
      <a:lvl6pPr marL="457200" algn="l" rtl="0" eaLnBrk="1" fontAlgn="base" hangingPunct="1">
        <a:spcBef>
          <a:spcPct val="0"/>
        </a:spcBef>
        <a:spcAft>
          <a:spcPct val="0"/>
        </a:spcAft>
        <a:defRPr sz="3600" b="1">
          <a:solidFill>
            <a:srgbClr val="FFFF00"/>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3600" b="1">
          <a:solidFill>
            <a:srgbClr val="FFFF00"/>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3600" b="1">
          <a:solidFill>
            <a:srgbClr val="FFFF00"/>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3600" b="1">
          <a:solidFill>
            <a:srgbClr val="FFFF00"/>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emf"/><Relationship Id="rId7" Type="http://schemas.openxmlformats.org/officeDocument/2006/relationships/oleObject" Target="../embeddings/oleObject4.bin"/><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 Id="rId3" Type="http://schemas.openxmlformats.org/officeDocument/2006/relationships/oleObject" Target="../embeddings/oleObject2.bin"/><Relationship Id="rId2" Type="http://schemas.openxmlformats.org/officeDocument/2006/relationships/image" Target="../media/image4.emf"/><Relationship Id="rId19" Type="http://schemas.openxmlformats.org/officeDocument/2006/relationships/notesSlide" Target="../notesSlides/notesSlide1.xml"/><Relationship Id="rId18" Type="http://schemas.openxmlformats.org/officeDocument/2006/relationships/vmlDrawing" Target="../drawings/vmlDrawing1.vml"/><Relationship Id="rId17" Type="http://schemas.openxmlformats.org/officeDocument/2006/relationships/slideLayout" Target="../slideLayouts/slideLayout7.xml"/><Relationship Id="rId16" Type="http://schemas.openxmlformats.org/officeDocument/2006/relationships/image" Target="../media/image11.emf"/><Relationship Id="rId15" Type="http://schemas.openxmlformats.org/officeDocument/2006/relationships/oleObject" Target="../embeddings/oleObject8.bin"/><Relationship Id="rId14" Type="http://schemas.openxmlformats.org/officeDocument/2006/relationships/image" Target="../media/image10.wmf"/><Relationship Id="rId13" Type="http://schemas.openxmlformats.org/officeDocument/2006/relationships/oleObject" Target="../embeddings/oleObject7.bin"/><Relationship Id="rId12" Type="http://schemas.openxmlformats.org/officeDocument/2006/relationships/image" Target="../media/image9.emf"/><Relationship Id="rId11" Type="http://schemas.openxmlformats.org/officeDocument/2006/relationships/oleObject" Target="../embeddings/oleObject6.bin"/><Relationship Id="rId10" Type="http://schemas.openxmlformats.org/officeDocument/2006/relationships/image" Target="../media/image8.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79.emf"/><Relationship Id="rId7" Type="http://schemas.openxmlformats.org/officeDocument/2006/relationships/oleObject" Target="../embeddings/oleObject75.bin"/><Relationship Id="rId6" Type="http://schemas.openxmlformats.org/officeDocument/2006/relationships/image" Target="../media/image78.wmf"/><Relationship Id="rId5" Type="http://schemas.openxmlformats.org/officeDocument/2006/relationships/oleObject" Target="../embeddings/oleObject74.bin"/><Relationship Id="rId4" Type="http://schemas.openxmlformats.org/officeDocument/2006/relationships/image" Target="../media/image77.wmf"/><Relationship Id="rId3" Type="http://schemas.openxmlformats.org/officeDocument/2006/relationships/oleObject" Target="../embeddings/oleObject73.bin"/><Relationship Id="rId2" Type="http://schemas.openxmlformats.org/officeDocument/2006/relationships/image" Target="../media/image76.emf"/><Relationship Id="rId13" Type="http://schemas.openxmlformats.org/officeDocument/2006/relationships/notesSlide" Target="../notesSlides/notesSlide8.xml"/><Relationship Id="rId12" Type="http://schemas.openxmlformats.org/officeDocument/2006/relationships/vmlDrawing" Target="../drawings/vmlDrawing9.vml"/><Relationship Id="rId11" Type="http://schemas.openxmlformats.org/officeDocument/2006/relationships/slideLayout" Target="../slideLayouts/slideLayout7.xml"/><Relationship Id="rId10" Type="http://schemas.openxmlformats.org/officeDocument/2006/relationships/image" Target="../media/image80.wmf"/><Relationship Id="rId1" Type="http://schemas.openxmlformats.org/officeDocument/2006/relationships/oleObject" Target="../embeddings/oleObject72.bin"/></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83.wmf"/><Relationship Id="rId5" Type="http://schemas.openxmlformats.org/officeDocument/2006/relationships/oleObject" Target="../embeddings/oleObject79.bin"/><Relationship Id="rId4" Type="http://schemas.openxmlformats.org/officeDocument/2006/relationships/image" Target="../media/image82.emf"/><Relationship Id="rId3" Type="http://schemas.openxmlformats.org/officeDocument/2006/relationships/oleObject" Target="../embeddings/oleObject78.bin"/><Relationship Id="rId2" Type="http://schemas.openxmlformats.org/officeDocument/2006/relationships/image" Target="../media/image81.emf"/><Relationship Id="rId1" Type="http://schemas.openxmlformats.org/officeDocument/2006/relationships/oleObject" Target="../embeddings/oleObject77.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87.wmf"/><Relationship Id="rId7" Type="http://schemas.openxmlformats.org/officeDocument/2006/relationships/oleObject" Target="../embeddings/oleObject83.bin"/><Relationship Id="rId6" Type="http://schemas.openxmlformats.org/officeDocument/2006/relationships/image" Target="../media/image86.emf"/><Relationship Id="rId5" Type="http://schemas.openxmlformats.org/officeDocument/2006/relationships/oleObject" Target="../embeddings/oleObject82.bin"/><Relationship Id="rId4" Type="http://schemas.openxmlformats.org/officeDocument/2006/relationships/image" Target="../media/image85.emf"/><Relationship Id="rId3" Type="http://schemas.openxmlformats.org/officeDocument/2006/relationships/oleObject" Target="../embeddings/oleObject81.bin"/><Relationship Id="rId2" Type="http://schemas.openxmlformats.org/officeDocument/2006/relationships/image" Target="../media/image84.emf"/><Relationship Id="rId15" Type="http://schemas.openxmlformats.org/officeDocument/2006/relationships/notesSlide" Target="../notesSlides/notesSlide10.xml"/><Relationship Id="rId14" Type="http://schemas.openxmlformats.org/officeDocument/2006/relationships/vmlDrawing" Target="../drawings/vmlDrawing11.vml"/><Relationship Id="rId13" Type="http://schemas.openxmlformats.org/officeDocument/2006/relationships/slideLayout" Target="../slideLayouts/slideLayout7.xml"/><Relationship Id="rId12" Type="http://schemas.openxmlformats.org/officeDocument/2006/relationships/image" Target="../media/image89.wmf"/><Relationship Id="rId11" Type="http://schemas.openxmlformats.org/officeDocument/2006/relationships/oleObject" Target="../embeddings/oleObject85.bin"/><Relationship Id="rId10" Type="http://schemas.openxmlformats.org/officeDocument/2006/relationships/image" Target="../media/image88.wmf"/><Relationship Id="rId1" Type="http://schemas.openxmlformats.org/officeDocument/2006/relationships/oleObject" Target="../embeddings/oleObject80.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3.wmf"/><Relationship Id="rId7" Type="http://schemas.openxmlformats.org/officeDocument/2006/relationships/oleObject" Target="../embeddings/oleObject89.bin"/><Relationship Id="rId6" Type="http://schemas.openxmlformats.org/officeDocument/2006/relationships/image" Target="../media/image92.emf"/><Relationship Id="rId5" Type="http://schemas.openxmlformats.org/officeDocument/2006/relationships/oleObject" Target="../embeddings/oleObject88.bin"/><Relationship Id="rId4" Type="http://schemas.openxmlformats.org/officeDocument/2006/relationships/image" Target="../media/image91.emf"/><Relationship Id="rId3" Type="http://schemas.openxmlformats.org/officeDocument/2006/relationships/oleObject" Target="../embeddings/oleObject87.bin"/><Relationship Id="rId2" Type="http://schemas.openxmlformats.org/officeDocument/2006/relationships/image" Target="../media/image90.emf"/><Relationship Id="rId11" Type="http://schemas.openxmlformats.org/officeDocument/2006/relationships/notesSlide" Target="../notesSlides/notesSlide11.xml"/><Relationship Id="rId10" Type="http://schemas.openxmlformats.org/officeDocument/2006/relationships/vmlDrawing" Target="../drawings/vmlDrawing12.vml"/><Relationship Id="rId1" Type="http://schemas.openxmlformats.org/officeDocument/2006/relationships/oleObject" Target="../embeddings/oleObject86.bin"/></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95.jpeg"/><Relationship Id="rId1" Type="http://schemas.openxmlformats.org/officeDocument/2006/relationships/image" Target="../media/image94.jpeg"/></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99.emf"/><Relationship Id="rId7" Type="http://schemas.openxmlformats.org/officeDocument/2006/relationships/oleObject" Target="../embeddings/oleObject93.bin"/><Relationship Id="rId6" Type="http://schemas.openxmlformats.org/officeDocument/2006/relationships/image" Target="../media/image98.emf"/><Relationship Id="rId5" Type="http://schemas.openxmlformats.org/officeDocument/2006/relationships/oleObject" Target="../embeddings/oleObject92.bin"/><Relationship Id="rId4" Type="http://schemas.openxmlformats.org/officeDocument/2006/relationships/image" Target="../media/image97.emf"/><Relationship Id="rId3" Type="http://schemas.openxmlformats.org/officeDocument/2006/relationships/oleObject" Target="../embeddings/oleObject91.bin"/><Relationship Id="rId20" Type="http://schemas.openxmlformats.org/officeDocument/2006/relationships/vmlDrawing" Target="../drawings/vmlDrawing13.vml"/><Relationship Id="rId2" Type="http://schemas.openxmlformats.org/officeDocument/2006/relationships/image" Target="../media/image96.emf"/><Relationship Id="rId19" Type="http://schemas.openxmlformats.org/officeDocument/2006/relationships/slideLayout" Target="../slideLayouts/slideLayout7.xml"/><Relationship Id="rId18" Type="http://schemas.openxmlformats.org/officeDocument/2006/relationships/image" Target="../media/image104.emf"/><Relationship Id="rId17" Type="http://schemas.openxmlformats.org/officeDocument/2006/relationships/oleObject" Target="../embeddings/oleObject98.bin"/><Relationship Id="rId16" Type="http://schemas.openxmlformats.org/officeDocument/2006/relationships/image" Target="../media/image103.emf"/><Relationship Id="rId15" Type="http://schemas.openxmlformats.org/officeDocument/2006/relationships/oleObject" Target="../embeddings/oleObject97.bin"/><Relationship Id="rId14" Type="http://schemas.openxmlformats.org/officeDocument/2006/relationships/image" Target="../media/image102.emf"/><Relationship Id="rId13" Type="http://schemas.openxmlformats.org/officeDocument/2006/relationships/oleObject" Target="../embeddings/oleObject96.bin"/><Relationship Id="rId12" Type="http://schemas.openxmlformats.org/officeDocument/2006/relationships/image" Target="../media/image101.emf"/><Relationship Id="rId11" Type="http://schemas.openxmlformats.org/officeDocument/2006/relationships/oleObject" Target="../embeddings/oleObject95.bin"/><Relationship Id="rId10" Type="http://schemas.openxmlformats.org/officeDocument/2006/relationships/image" Target="../media/image100.emf"/><Relationship Id="rId1" Type="http://schemas.openxmlformats.org/officeDocument/2006/relationships/oleObject" Target="../embeddings/oleObject90.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image" Target="../media/image108.emf"/><Relationship Id="rId7" Type="http://schemas.openxmlformats.org/officeDocument/2006/relationships/oleObject" Target="../embeddings/oleObject102.bin"/><Relationship Id="rId6" Type="http://schemas.openxmlformats.org/officeDocument/2006/relationships/image" Target="../media/image107.emf"/><Relationship Id="rId5" Type="http://schemas.openxmlformats.org/officeDocument/2006/relationships/oleObject" Target="../embeddings/oleObject101.bin"/><Relationship Id="rId4" Type="http://schemas.openxmlformats.org/officeDocument/2006/relationships/image" Target="../media/image106.emf"/><Relationship Id="rId3" Type="http://schemas.openxmlformats.org/officeDocument/2006/relationships/oleObject" Target="../embeddings/oleObject100.bin"/><Relationship Id="rId28" Type="http://schemas.openxmlformats.org/officeDocument/2006/relationships/vmlDrawing" Target="../drawings/vmlDrawing14.vml"/><Relationship Id="rId27" Type="http://schemas.openxmlformats.org/officeDocument/2006/relationships/slideLayout" Target="../slideLayouts/slideLayout7.xml"/><Relationship Id="rId26" Type="http://schemas.openxmlformats.org/officeDocument/2006/relationships/image" Target="../media/image117.wmf"/><Relationship Id="rId25" Type="http://schemas.openxmlformats.org/officeDocument/2006/relationships/oleObject" Target="../embeddings/oleObject111.bin"/><Relationship Id="rId24" Type="http://schemas.openxmlformats.org/officeDocument/2006/relationships/image" Target="../media/image116.wmf"/><Relationship Id="rId23" Type="http://schemas.openxmlformats.org/officeDocument/2006/relationships/oleObject" Target="../embeddings/oleObject110.bin"/><Relationship Id="rId22" Type="http://schemas.openxmlformats.org/officeDocument/2006/relationships/image" Target="../media/image115.emf"/><Relationship Id="rId21" Type="http://schemas.openxmlformats.org/officeDocument/2006/relationships/oleObject" Target="../embeddings/oleObject109.bin"/><Relationship Id="rId20" Type="http://schemas.openxmlformats.org/officeDocument/2006/relationships/image" Target="../media/image114.emf"/><Relationship Id="rId2" Type="http://schemas.openxmlformats.org/officeDocument/2006/relationships/image" Target="../media/image105.emf"/><Relationship Id="rId19" Type="http://schemas.openxmlformats.org/officeDocument/2006/relationships/oleObject" Target="../embeddings/oleObject108.bin"/><Relationship Id="rId18" Type="http://schemas.openxmlformats.org/officeDocument/2006/relationships/image" Target="../media/image113.emf"/><Relationship Id="rId17" Type="http://schemas.openxmlformats.org/officeDocument/2006/relationships/oleObject" Target="../embeddings/oleObject107.bin"/><Relationship Id="rId16" Type="http://schemas.openxmlformats.org/officeDocument/2006/relationships/image" Target="../media/image112.emf"/><Relationship Id="rId15" Type="http://schemas.openxmlformats.org/officeDocument/2006/relationships/oleObject" Target="../embeddings/oleObject106.bin"/><Relationship Id="rId14" Type="http://schemas.openxmlformats.org/officeDocument/2006/relationships/image" Target="../media/image111.emf"/><Relationship Id="rId13" Type="http://schemas.openxmlformats.org/officeDocument/2006/relationships/oleObject" Target="../embeddings/oleObject105.bin"/><Relationship Id="rId12" Type="http://schemas.openxmlformats.org/officeDocument/2006/relationships/image" Target="../media/image110.emf"/><Relationship Id="rId11" Type="http://schemas.openxmlformats.org/officeDocument/2006/relationships/oleObject" Target="../embeddings/oleObject104.bin"/><Relationship Id="rId10" Type="http://schemas.openxmlformats.org/officeDocument/2006/relationships/image" Target="../media/image109.emf"/><Relationship Id="rId1" Type="http://schemas.openxmlformats.org/officeDocument/2006/relationships/oleObject" Target="../embeddings/oleObject99.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16.bin"/><Relationship Id="rId8" Type="http://schemas.openxmlformats.org/officeDocument/2006/relationships/image" Target="../media/image121.emf"/><Relationship Id="rId7" Type="http://schemas.openxmlformats.org/officeDocument/2006/relationships/oleObject" Target="../embeddings/oleObject115.bin"/><Relationship Id="rId6" Type="http://schemas.openxmlformats.org/officeDocument/2006/relationships/image" Target="../media/image120.emf"/><Relationship Id="rId5" Type="http://schemas.openxmlformats.org/officeDocument/2006/relationships/oleObject" Target="../embeddings/oleObject114.bin"/><Relationship Id="rId4" Type="http://schemas.openxmlformats.org/officeDocument/2006/relationships/image" Target="../media/image119.emf"/><Relationship Id="rId32" Type="http://schemas.openxmlformats.org/officeDocument/2006/relationships/vmlDrawing" Target="../drawings/vmlDrawing15.vml"/><Relationship Id="rId31" Type="http://schemas.openxmlformats.org/officeDocument/2006/relationships/slideLayout" Target="../slideLayouts/slideLayout7.xml"/><Relationship Id="rId30" Type="http://schemas.openxmlformats.org/officeDocument/2006/relationships/image" Target="../media/image132.wmf"/><Relationship Id="rId3" Type="http://schemas.openxmlformats.org/officeDocument/2006/relationships/oleObject" Target="../embeddings/oleObject113.bin"/><Relationship Id="rId29" Type="http://schemas.openxmlformats.org/officeDocument/2006/relationships/oleObject" Target="../embeddings/oleObject126.bin"/><Relationship Id="rId28" Type="http://schemas.openxmlformats.org/officeDocument/2006/relationships/image" Target="../media/image131.emf"/><Relationship Id="rId27" Type="http://schemas.openxmlformats.org/officeDocument/2006/relationships/oleObject" Target="../embeddings/oleObject125.bin"/><Relationship Id="rId26" Type="http://schemas.openxmlformats.org/officeDocument/2006/relationships/image" Target="../media/image130.wmf"/><Relationship Id="rId25" Type="http://schemas.openxmlformats.org/officeDocument/2006/relationships/oleObject" Target="../embeddings/oleObject124.bin"/><Relationship Id="rId24" Type="http://schemas.openxmlformats.org/officeDocument/2006/relationships/image" Target="../media/image129.wmf"/><Relationship Id="rId23" Type="http://schemas.openxmlformats.org/officeDocument/2006/relationships/oleObject" Target="../embeddings/oleObject123.bin"/><Relationship Id="rId22" Type="http://schemas.openxmlformats.org/officeDocument/2006/relationships/image" Target="../media/image128.emf"/><Relationship Id="rId21" Type="http://schemas.openxmlformats.org/officeDocument/2006/relationships/oleObject" Target="../embeddings/oleObject122.bin"/><Relationship Id="rId20" Type="http://schemas.openxmlformats.org/officeDocument/2006/relationships/image" Target="../media/image127.emf"/><Relationship Id="rId2" Type="http://schemas.openxmlformats.org/officeDocument/2006/relationships/image" Target="../media/image118.emf"/><Relationship Id="rId19" Type="http://schemas.openxmlformats.org/officeDocument/2006/relationships/oleObject" Target="../embeddings/oleObject121.bin"/><Relationship Id="rId18" Type="http://schemas.openxmlformats.org/officeDocument/2006/relationships/image" Target="../media/image126.emf"/><Relationship Id="rId17" Type="http://schemas.openxmlformats.org/officeDocument/2006/relationships/oleObject" Target="../embeddings/oleObject120.bin"/><Relationship Id="rId16" Type="http://schemas.openxmlformats.org/officeDocument/2006/relationships/image" Target="../media/image125.emf"/><Relationship Id="rId15" Type="http://schemas.openxmlformats.org/officeDocument/2006/relationships/oleObject" Target="../embeddings/oleObject119.bin"/><Relationship Id="rId14" Type="http://schemas.openxmlformats.org/officeDocument/2006/relationships/image" Target="../media/image124.emf"/><Relationship Id="rId13" Type="http://schemas.openxmlformats.org/officeDocument/2006/relationships/oleObject" Target="../embeddings/oleObject118.bin"/><Relationship Id="rId12" Type="http://schemas.openxmlformats.org/officeDocument/2006/relationships/image" Target="../media/image123.emf"/><Relationship Id="rId11" Type="http://schemas.openxmlformats.org/officeDocument/2006/relationships/oleObject" Target="../embeddings/oleObject117.bin"/><Relationship Id="rId10" Type="http://schemas.openxmlformats.org/officeDocument/2006/relationships/image" Target="../media/image122.emf"/><Relationship Id="rId1" Type="http://schemas.openxmlformats.org/officeDocument/2006/relationships/oleObject" Target="../embeddings/oleObject112.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134.emf"/><Relationship Id="rId3" Type="http://schemas.openxmlformats.org/officeDocument/2006/relationships/oleObject" Target="../embeddings/oleObject128.bin"/><Relationship Id="rId2" Type="http://schemas.openxmlformats.org/officeDocument/2006/relationships/image" Target="../media/image133.emf"/><Relationship Id="rId1" Type="http://schemas.openxmlformats.org/officeDocument/2006/relationships/oleObject" Target="../embeddings/oleObject127.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33.bin"/><Relationship Id="rId8" Type="http://schemas.openxmlformats.org/officeDocument/2006/relationships/image" Target="../media/image138.emf"/><Relationship Id="rId7" Type="http://schemas.openxmlformats.org/officeDocument/2006/relationships/oleObject" Target="../embeddings/oleObject132.bin"/><Relationship Id="rId6" Type="http://schemas.openxmlformats.org/officeDocument/2006/relationships/image" Target="../media/image137.emf"/><Relationship Id="rId5" Type="http://schemas.openxmlformats.org/officeDocument/2006/relationships/oleObject" Target="../embeddings/oleObject131.bin"/><Relationship Id="rId4" Type="http://schemas.openxmlformats.org/officeDocument/2006/relationships/image" Target="../media/image136.emf"/><Relationship Id="rId3" Type="http://schemas.openxmlformats.org/officeDocument/2006/relationships/oleObject" Target="../embeddings/oleObject130.bin"/><Relationship Id="rId2" Type="http://schemas.openxmlformats.org/officeDocument/2006/relationships/image" Target="../media/image135.emf"/><Relationship Id="rId14" Type="http://schemas.openxmlformats.org/officeDocument/2006/relationships/vmlDrawing" Target="../drawings/vmlDrawing17.vml"/><Relationship Id="rId13" Type="http://schemas.openxmlformats.org/officeDocument/2006/relationships/slideLayout" Target="../slideLayouts/slideLayout7.xml"/><Relationship Id="rId12" Type="http://schemas.openxmlformats.org/officeDocument/2006/relationships/image" Target="../media/image140.emf"/><Relationship Id="rId11" Type="http://schemas.openxmlformats.org/officeDocument/2006/relationships/oleObject" Target="../embeddings/oleObject134.bin"/><Relationship Id="rId10" Type="http://schemas.openxmlformats.org/officeDocument/2006/relationships/image" Target="../media/image139.wmf"/><Relationship Id="rId1" Type="http://schemas.openxmlformats.org/officeDocument/2006/relationships/oleObject" Target="../embeddings/oleObject129.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15.emf"/><Relationship Id="rId7" Type="http://schemas.openxmlformats.org/officeDocument/2006/relationships/oleObject" Target="../embeddings/oleObject12.bin"/><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3.emf"/><Relationship Id="rId3" Type="http://schemas.openxmlformats.org/officeDocument/2006/relationships/oleObject" Target="../embeddings/oleObject10.bin"/><Relationship Id="rId28" Type="http://schemas.openxmlformats.org/officeDocument/2006/relationships/notesSlide" Target="../notesSlides/notesSlide2.xml"/><Relationship Id="rId27" Type="http://schemas.openxmlformats.org/officeDocument/2006/relationships/vmlDrawing" Target="../drawings/vmlDrawing2.vml"/><Relationship Id="rId26" Type="http://schemas.openxmlformats.org/officeDocument/2006/relationships/slideLayout" Target="../slideLayouts/slideLayout7.xml"/><Relationship Id="rId25" Type="http://schemas.openxmlformats.org/officeDocument/2006/relationships/tags" Target="../tags/tag1.xml"/><Relationship Id="rId24" Type="http://schemas.openxmlformats.org/officeDocument/2006/relationships/image" Target="../media/image23.wmf"/><Relationship Id="rId23" Type="http://schemas.openxmlformats.org/officeDocument/2006/relationships/oleObject" Target="../embeddings/oleObject20.bin"/><Relationship Id="rId22" Type="http://schemas.openxmlformats.org/officeDocument/2006/relationships/image" Target="../media/image22.wmf"/><Relationship Id="rId21" Type="http://schemas.openxmlformats.org/officeDocument/2006/relationships/oleObject" Target="../embeddings/oleObject19.bin"/><Relationship Id="rId20" Type="http://schemas.openxmlformats.org/officeDocument/2006/relationships/image" Target="../media/image21.wmf"/><Relationship Id="rId2" Type="http://schemas.openxmlformats.org/officeDocument/2006/relationships/image" Target="../media/image12.emf"/><Relationship Id="rId19" Type="http://schemas.openxmlformats.org/officeDocument/2006/relationships/oleObject" Target="../embeddings/oleObject18.bin"/><Relationship Id="rId18" Type="http://schemas.openxmlformats.org/officeDocument/2006/relationships/image" Target="../media/image20.wmf"/><Relationship Id="rId17" Type="http://schemas.openxmlformats.org/officeDocument/2006/relationships/oleObject" Target="../embeddings/oleObject17.bin"/><Relationship Id="rId16" Type="http://schemas.openxmlformats.org/officeDocument/2006/relationships/image" Target="../media/image19.emf"/><Relationship Id="rId15" Type="http://schemas.openxmlformats.org/officeDocument/2006/relationships/oleObject" Target="../embeddings/oleObject16.bin"/><Relationship Id="rId14" Type="http://schemas.openxmlformats.org/officeDocument/2006/relationships/image" Target="../media/image18.emf"/><Relationship Id="rId13" Type="http://schemas.openxmlformats.org/officeDocument/2006/relationships/oleObject" Target="../embeddings/oleObject15.bin"/><Relationship Id="rId12" Type="http://schemas.openxmlformats.org/officeDocument/2006/relationships/image" Target="../media/image17.emf"/><Relationship Id="rId11" Type="http://schemas.openxmlformats.org/officeDocument/2006/relationships/oleObject" Target="../embeddings/oleObject14.bin"/><Relationship Id="rId10" Type="http://schemas.openxmlformats.org/officeDocument/2006/relationships/image" Target="../media/image16.emf"/><Relationship Id="rId1" Type="http://schemas.openxmlformats.org/officeDocument/2006/relationships/oleObject" Target="../embeddings/oleObject9.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44.emf"/><Relationship Id="rId7" Type="http://schemas.openxmlformats.org/officeDocument/2006/relationships/oleObject" Target="../embeddings/oleObject138.bin"/><Relationship Id="rId6" Type="http://schemas.openxmlformats.org/officeDocument/2006/relationships/image" Target="../media/image143.emf"/><Relationship Id="rId5" Type="http://schemas.openxmlformats.org/officeDocument/2006/relationships/oleObject" Target="../embeddings/oleObject137.bin"/><Relationship Id="rId4" Type="http://schemas.openxmlformats.org/officeDocument/2006/relationships/image" Target="../media/image142.emf"/><Relationship Id="rId3" Type="http://schemas.openxmlformats.org/officeDocument/2006/relationships/oleObject" Target="../embeddings/oleObject136.bin"/><Relationship Id="rId2" Type="http://schemas.openxmlformats.org/officeDocument/2006/relationships/image" Target="../media/image141.emf"/><Relationship Id="rId19" Type="http://schemas.openxmlformats.org/officeDocument/2006/relationships/notesSlide" Target="../notesSlides/notesSlide13.xml"/><Relationship Id="rId18" Type="http://schemas.openxmlformats.org/officeDocument/2006/relationships/vmlDrawing" Target="../drawings/vmlDrawing18.vml"/><Relationship Id="rId17" Type="http://schemas.openxmlformats.org/officeDocument/2006/relationships/slideLayout" Target="../slideLayouts/slideLayout7.xml"/><Relationship Id="rId16" Type="http://schemas.openxmlformats.org/officeDocument/2006/relationships/image" Target="../media/image148.wmf"/><Relationship Id="rId15" Type="http://schemas.openxmlformats.org/officeDocument/2006/relationships/oleObject" Target="../embeddings/oleObject142.bin"/><Relationship Id="rId14" Type="http://schemas.openxmlformats.org/officeDocument/2006/relationships/image" Target="../media/image147.emf"/><Relationship Id="rId13" Type="http://schemas.openxmlformats.org/officeDocument/2006/relationships/oleObject" Target="../embeddings/oleObject141.bin"/><Relationship Id="rId12" Type="http://schemas.openxmlformats.org/officeDocument/2006/relationships/image" Target="../media/image146.wmf"/><Relationship Id="rId11" Type="http://schemas.openxmlformats.org/officeDocument/2006/relationships/oleObject" Target="../embeddings/oleObject140.bin"/><Relationship Id="rId10" Type="http://schemas.openxmlformats.org/officeDocument/2006/relationships/image" Target="../media/image145.emf"/><Relationship Id="rId1" Type="http://schemas.openxmlformats.org/officeDocument/2006/relationships/oleObject" Target="../embeddings/oleObject135.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47.bin"/><Relationship Id="rId8" Type="http://schemas.openxmlformats.org/officeDocument/2006/relationships/image" Target="../media/image152.emf"/><Relationship Id="rId7" Type="http://schemas.openxmlformats.org/officeDocument/2006/relationships/oleObject" Target="../embeddings/oleObject146.bin"/><Relationship Id="rId6" Type="http://schemas.openxmlformats.org/officeDocument/2006/relationships/image" Target="../media/image151.emf"/><Relationship Id="rId5" Type="http://schemas.openxmlformats.org/officeDocument/2006/relationships/oleObject" Target="../embeddings/oleObject145.bin"/><Relationship Id="rId4" Type="http://schemas.openxmlformats.org/officeDocument/2006/relationships/image" Target="../media/image150.emf"/><Relationship Id="rId3" Type="http://schemas.openxmlformats.org/officeDocument/2006/relationships/oleObject" Target="../embeddings/oleObject144.bin"/><Relationship Id="rId2" Type="http://schemas.openxmlformats.org/officeDocument/2006/relationships/image" Target="../media/image149.emf"/><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image" Target="../media/image154.emf"/><Relationship Id="rId11" Type="http://schemas.openxmlformats.org/officeDocument/2006/relationships/oleObject" Target="../embeddings/oleObject148.bin"/><Relationship Id="rId10" Type="http://schemas.openxmlformats.org/officeDocument/2006/relationships/image" Target="../media/image153.wmf"/><Relationship Id="rId1" Type="http://schemas.openxmlformats.org/officeDocument/2006/relationships/oleObject" Target="../embeddings/oleObject143.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7.xml"/><Relationship Id="rId6" Type="http://schemas.openxmlformats.org/officeDocument/2006/relationships/image" Target="../media/image157.emf"/><Relationship Id="rId5" Type="http://schemas.openxmlformats.org/officeDocument/2006/relationships/oleObject" Target="../embeddings/oleObject151.bin"/><Relationship Id="rId4" Type="http://schemas.openxmlformats.org/officeDocument/2006/relationships/image" Target="../media/image156.wmf"/><Relationship Id="rId3" Type="http://schemas.openxmlformats.org/officeDocument/2006/relationships/oleObject" Target="../embeddings/oleObject150.bin"/><Relationship Id="rId2" Type="http://schemas.openxmlformats.org/officeDocument/2006/relationships/image" Target="../media/image155.emf"/><Relationship Id="rId1" Type="http://schemas.openxmlformats.org/officeDocument/2006/relationships/oleObject" Target="../embeddings/oleObject149.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56.bin"/><Relationship Id="rId8" Type="http://schemas.openxmlformats.org/officeDocument/2006/relationships/image" Target="../media/image161.emf"/><Relationship Id="rId7" Type="http://schemas.openxmlformats.org/officeDocument/2006/relationships/oleObject" Target="../embeddings/oleObject155.bin"/><Relationship Id="rId6" Type="http://schemas.openxmlformats.org/officeDocument/2006/relationships/image" Target="../media/image160.emf"/><Relationship Id="rId5" Type="http://schemas.openxmlformats.org/officeDocument/2006/relationships/oleObject" Target="../embeddings/oleObject154.bin"/><Relationship Id="rId4" Type="http://schemas.openxmlformats.org/officeDocument/2006/relationships/image" Target="../media/image159.emf"/><Relationship Id="rId3" Type="http://schemas.openxmlformats.org/officeDocument/2006/relationships/oleObject" Target="../embeddings/oleObject153.bin"/><Relationship Id="rId2" Type="http://schemas.openxmlformats.org/officeDocument/2006/relationships/image" Target="../media/image158.emf"/><Relationship Id="rId14" Type="http://schemas.openxmlformats.org/officeDocument/2006/relationships/vmlDrawing" Target="../drawings/vmlDrawing21.vml"/><Relationship Id="rId13" Type="http://schemas.openxmlformats.org/officeDocument/2006/relationships/slideLayout" Target="../slideLayouts/slideLayout7.xml"/><Relationship Id="rId12" Type="http://schemas.openxmlformats.org/officeDocument/2006/relationships/image" Target="../media/image163.emf"/><Relationship Id="rId11" Type="http://schemas.openxmlformats.org/officeDocument/2006/relationships/oleObject" Target="../embeddings/oleObject157.bin"/><Relationship Id="rId10" Type="http://schemas.openxmlformats.org/officeDocument/2006/relationships/image" Target="../media/image162.emf"/><Relationship Id="rId1" Type="http://schemas.openxmlformats.org/officeDocument/2006/relationships/oleObject" Target="../embeddings/oleObject152.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62.bin"/><Relationship Id="rId8" Type="http://schemas.openxmlformats.org/officeDocument/2006/relationships/image" Target="../media/image167.emf"/><Relationship Id="rId7" Type="http://schemas.openxmlformats.org/officeDocument/2006/relationships/oleObject" Target="../embeddings/oleObject161.bin"/><Relationship Id="rId6" Type="http://schemas.openxmlformats.org/officeDocument/2006/relationships/image" Target="../media/image166.emf"/><Relationship Id="rId5" Type="http://schemas.openxmlformats.org/officeDocument/2006/relationships/oleObject" Target="../embeddings/oleObject160.bin"/><Relationship Id="rId4" Type="http://schemas.openxmlformats.org/officeDocument/2006/relationships/image" Target="../media/image165.emf"/><Relationship Id="rId3" Type="http://schemas.openxmlformats.org/officeDocument/2006/relationships/oleObject" Target="../embeddings/oleObject159.bin"/><Relationship Id="rId28" Type="http://schemas.openxmlformats.org/officeDocument/2006/relationships/vmlDrawing" Target="../drawings/vmlDrawing22.vml"/><Relationship Id="rId27" Type="http://schemas.openxmlformats.org/officeDocument/2006/relationships/slideLayout" Target="../slideLayouts/slideLayout7.xml"/><Relationship Id="rId26" Type="http://schemas.openxmlformats.org/officeDocument/2006/relationships/image" Target="../media/image176.wmf"/><Relationship Id="rId25" Type="http://schemas.openxmlformats.org/officeDocument/2006/relationships/oleObject" Target="../embeddings/oleObject170.bin"/><Relationship Id="rId24" Type="http://schemas.openxmlformats.org/officeDocument/2006/relationships/image" Target="../media/image175.emf"/><Relationship Id="rId23" Type="http://schemas.openxmlformats.org/officeDocument/2006/relationships/oleObject" Target="../embeddings/oleObject169.bin"/><Relationship Id="rId22" Type="http://schemas.openxmlformats.org/officeDocument/2006/relationships/image" Target="../media/image174.emf"/><Relationship Id="rId21" Type="http://schemas.openxmlformats.org/officeDocument/2006/relationships/oleObject" Target="../embeddings/oleObject168.bin"/><Relationship Id="rId20" Type="http://schemas.openxmlformats.org/officeDocument/2006/relationships/image" Target="../media/image173.emf"/><Relationship Id="rId2" Type="http://schemas.openxmlformats.org/officeDocument/2006/relationships/image" Target="../media/image164.emf"/><Relationship Id="rId19" Type="http://schemas.openxmlformats.org/officeDocument/2006/relationships/oleObject" Target="../embeddings/oleObject167.bin"/><Relationship Id="rId18" Type="http://schemas.openxmlformats.org/officeDocument/2006/relationships/image" Target="../media/image172.emf"/><Relationship Id="rId17" Type="http://schemas.openxmlformats.org/officeDocument/2006/relationships/oleObject" Target="../embeddings/oleObject166.bin"/><Relationship Id="rId16" Type="http://schemas.openxmlformats.org/officeDocument/2006/relationships/image" Target="../media/image171.emf"/><Relationship Id="rId15" Type="http://schemas.openxmlformats.org/officeDocument/2006/relationships/oleObject" Target="../embeddings/oleObject165.bin"/><Relationship Id="rId14" Type="http://schemas.openxmlformats.org/officeDocument/2006/relationships/image" Target="../media/image170.emf"/><Relationship Id="rId13" Type="http://schemas.openxmlformats.org/officeDocument/2006/relationships/oleObject" Target="../embeddings/oleObject164.bin"/><Relationship Id="rId12" Type="http://schemas.openxmlformats.org/officeDocument/2006/relationships/image" Target="../media/image169.emf"/><Relationship Id="rId11" Type="http://schemas.openxmlformats.org/officeDocument/2006/relationships/oleObject" Target="../embeddings/oleObject163.bin"/><Relationship Id="rId10" Type="http://schemas.openxmlformats.org/officeDocument/2006/relationships/image" Target="../media/image168.emf"/><Relationship Id="rId1" Type="http://schemas.openxmlformats.org/officeDocument/2006/relationships/oleObject" Target="../embeddings/oleObject158.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75.bin"/><Relationship Id="rId8" Type="http://schemas.openxmlformats.org/officeDocument/2006/relationships/image" Target="../media/image180.emf"/><Relationship Id="rId7" Type="http://schemas.openxmlformats.org/officeDocument/2006/relationships/oleObject" Target="../embeddings/oleObject174.bin"/><Relationship Id="rId6" Type="http://schemas.openxmlformats.org/officeDocument/2006/relationships/image" Target="../media/image179.wmf"/><Relationship Id="rId5" Type="http://schemas.openxmlformats.org/officeDocument/2006/relationships/oleObject" Target="../embeddings/oleObject173.bin"/><Relationship Id="rId4" Type="http://schemas.openxmlformats.org/officeDocument/2006/relationships/image" Target="../media/image178.emf"/><Relationship Id="rId3" Type="http://schemas.openxmlformats.org/officeDocument/2006/relationships/oleObject" Target="../embeddings/oleObject172.bin"/><Relationship Id="rId28" Type="http://schemas.openxmlformats.org/officeDocument/2006/relationships/vmlDrawing" Target="../drawings/vmlDrawing23.vml"/><Relationship Id="rId27" Type="http://schemas.openxmlformats.org/officeDocument/2006/relationships/slideLayout" Target="../slideLayouts/slideLayout7.xml"/><Relationship Id="rId26" Type="http://schemas.openxmlformats.org/officeDocument/2006/relationships/image" Target="../media/image188.wmf"/><Relationship Id="rId25" Type="http://schemas.openxmlformats.org/officeDocument/2006/relationships/oleObject" Target="../embeddings/oleObject183.bin"/><Relationship Id="rId24" Type="http://schemas.openxmlformats.org/officeDocument/2006/relationships/image" Target="../media/image160.emf"/><Relationship Id="rId23" Type="http://schemas.openxmlformats.org/officeDocument/2006/relationships/oleObject" Target="../embeddings/oleObject182.bin"/><Relationship Id="rId22" Type="http://schemas.openxmlformats.org/officeDocument/2006/relationships/image" Target="../media/image187.emf"/><Relationship Id="rId21" Type="http://schemas.openxmlformats.org/officeDocument/2006/relationships/oleObject" Target="../embeddings/oleObject181.bin"/><Relationship Id="rId20" Type="http://schemas.openxmlformats.org/officeDocument/2006/relationships/image" Target="../media/image186.wmf"/><Relationship Id="rId2" Type="http://schemas.openxmlformats.org/officeDocument/2006/relationships/image" Target="../media/image177.wmf"/><Relationship Id="rId19" Type="http://schemas.openxmlformats.org/officeDocument/2006/relationships/oleObject" Target="../embeddings/oleObject180.bin"/><Relationship Id="rId18" Type="http://schemas.openxmlformats.org/officeDocument/2006/relationships/image" Target="../media/image185.emf"/><Relationship Id="rId17" Type="http://schemas.openxmlformats.org/officeDocument/2006/relationships/oleObject" Target="../embeddings/oleObject179.bin"/><Relationship Id="rId16" Type="http://schemas.openxmlformats.org/officeDocument/2006/relationships/image" Target="../media/image184.emf"/><Relationship Id="rId15" Type="http://schemas.openxmlformats.org/officeDocument/2006/relationships/oleObject" Target="../embeddings/oleObject178.bin"/><Relationship Id="rId14" Type="http://schemas.openxmlformats.org/officeDocument/2006/relationships/image" Target="../media/image183.emf"/><Relationship Id="rId13" Type="http://schemas.openxmlformats.org/officeDocument/2006/relationships/oleObject" Target="../embeddings/oleObject177.bin"/><Relationship Id="rId12" Type="http://schemas.openxmlformats.org/officeDocument/2006/relationships/image" Target="../media/image182.emf"/><Relationship Id="rId11" Type="http://schemas.openxmlformats.org/officeDocument/2006/relationships/oleObject" Target="../embeddings/oleObject176.bin"/><Relationship Id="rId10" Type="http://schemas.openxmlformats.org/officeDocument/2006/relationships/image" Target="../media/image181.emf"/><Relationship Id="rId1" Type="http://schemas.openxmlformats.org/officeDocument/2006/relationships/oleObject" Target="../embeddings/oleObject171.bin"/></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2.wmf"/><Relationship Id="rId7" Type="http://schemas.openxmlformats.org/officeDocument/2006/relationships/oleObject" Target="../embeddings/oleObject187.bin"/><Relationship Id="rId6" Type="http://schemas.openxmlformats.org/officeDocument/2006/relationships/image" Target="../media/image191.wmf"/><Relationship Id="rId5" Type="http://schemas.openxmlformats.org/officeDocument/2006/relationships/oleObject" Target="../embeddings/oleObject186.bin"/><Relationship Id="rId4" Type="http://schemas.openxmlformats.org/officeDocument/2006/relationships/image" Target="../media/image190.wmf"/><Relationship Id="rId3" Type="http://schemas.openxmlformats.org/officeDocument/2006/relationships/oleObject" Target="../embeddings/oleObject185.bin"/><Relationship Id="rId2" Type="http://schemas.openxmlformats.org/officeDocument/2006/relationships/image" Target="../media/image189.wmf"/><Relationship Id="rId10" Type="http://schemas.openxmlformats.org/officeDocument/2006/relationships/vmlDrawing" Target="../drawings/vmlDrawing24.vml"/><Relationship Id="rId1" Type="http://schemas.openxmlformats.org/officeDocument/2006/relationships/oleObject" Target="../embeddings/oleObject184.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92.bin"/><Relationship Id="rId8" Type="http://schemas.openxmlformats.org/officeDocument/2006/relationships/image" Target="../media/image196.wmf"/><Relationship Id="rId7" Type="http://schemas.openxmlformats.org/officeDocument/2006/relationships/oleObject" Target="../embeddings/oleObject191.bin"/><Relationship Id="rId6" Type="http://schemas.openxmlformats.org/officeDocument/2006/relationships/image" Target="../media/image195.wmf"/><Relationship Id="rId5" Type="http://schemas.openxmlformats.org/officeDocument/2006/relationships/oleObject" Target="../embeddings/oleObject190.bin"/><Relationship Id="rId4" Type="http://schemas.openxmlformats.org/officeDocument/2006/relationships/image" Target="../media/image194.wmf"/><Relationship Id="rId3" Type="http://schemas.openxmlformats.org/officeDocument/2006/relationships/oleObject" Target="../embeddings/oleObject189.bin"/><Relationship Id="rId2" Type="http://schemas.openxmlformats.org/officeDocument/2006/relationships/image" Target="../media/image193.wmf"/><Relationship Id="rId12" Type="http://schemas.openxmlformats.org/officeDocument/2006/relationships/vmlDrawing" Target="../drawings/vmlDrawing25.vml"/><Relationship Id="rId11" Type="http://schemas.openxmlformats.org/officeDocument/2006/relationships/slideLayout" Target="../slideLayouts/slideLayout7.xml"/><Relationship Id="rId10" Type="http://schemas.openxmlformats.org/officeDocument/2006/relationships/image" Target="../media/image197.wmf"/><Relationship Id="rId1" Type="http://schemas.openxmlformats.org/officeDocument/2006/relationships/oleObject" Target="../embeddings/oleObject188.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27.emf"/><Relationship Id="rId7" Type="http://schemas.openxmlformats.org/officeDocument/2006/relationships/oleObject" Target="../embeddings/oleObject24.bin"/><Relationship Id="rId6" Type="http://schemas.openxmlformats.org/officeDocument/2006/relationships/image" Target="../media/image26.emf"/><Relationship Id="rId5" Type="http://schemas.openxmlformats.org/officeDocument/2006/relationships/oleObject" Target="../embeddings/oleObject23.bin"/><Relationship Id="rId4" Type="http://schemas.openxmlformats.org/officeDocument/2006/relationships/image" Target="../media/image25.emf"/><Relationship Id="rId3" Type="http://schemas.openxmlformats.org/officeDocument/2006/relationships/oleObject" Target="../embeddings/oleObject22.bin"/><Relationship Id="rId20" Type="http://schemas.openxmlformats.org/officeDocument/2006/relationships/notesSlide" Target="../notesSlides/notesSlide3.xml"/><Relationship Id="rId2" Type="http://schemas.openxmlformats.org/officeDocument/2006/relationships/image" Target="../media/image24.emf"/><Relationship Id="rId19" Type="http://schemas.openxmlformats.org/officeDocument/2006/relationships/vmlDrawing" Target="../drawings/vmlDrawing3.vml"/><Relationship Id="rId18" Type="http://schemas.openxmlformats.org/officeDocument/2006/relationships/slideLayout" Target="../slideLayouts/slideLayout7.xml"/><Relationship Id="rId17" Type="http://schemas.openxmlformats.org/officeDocument/2006/relationships/tags" Target="../tags/tag2.xml"/><Relationship Id="rId16" Type="http://schemas.openxmlformats.org/officeDocument/2006/relationships/image" Target="../media/image31.emf"/><Relationship Id="rId15" Type="http://schemas.openxmlformats.org/officeDocument/2006/relationships/oleObject" Target="../embeddings/oleObject28.bin"/><Relationship Id="rId14" Type="http://schemas.openxmlformats.org/officeDocument/2006/relationships/image" Target="../media/image30.emf"/><Relationship Id="rId13" Type="http://schemas.openxmlformats.org/officeDocument/2006/relationships/oleObject" Target="../embeddings/oleObject27.bin"/><Relationship Id="rId12" Type="http://schemas.openxmlformats.org/officeDocument/2006/relationships/image" Target="../media/image29.emf"/><Relationship Id="rId11" Type="http://schemas.openxmlformats.org/officeDocument/2006/relationships/oleObject" Target="../embeddings/oleObject26.bin"/><Relationship Id="rId10" Type="http://schemas.openxmlformats.org/officeDocument/2006/relationships/image" Target="../media/image28.emf"/><Relationship Id="rId1"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5.emf"/><Relationship Id="rId7" Type="http://schemas.openxmlformats.org/officeDocument/2006/relationships/oleObject" Target="../embeddings/oleObject32.bin"/><Relationship Id="rId6" Type="http://schemas.openxmlformats.org/officeDocument/2006/relationships/image" Target="../media/image34.emf"/><Relationship Id="rId5" Type="http://schemas.openxmlformats.org/officeDocument/2006/relationships/oleObject" Target="../embeddings/oleObject31.bin"/><Relationship Id="rId4" Type="http://schemas.openxmlformats.org/officeDocument/2006/relationships/image" Target="../media/image33.emf"/><Relationship Id="rId34" Type="http://schemas.openxmlformats.org/officeDocument/2006/relationships/notesSlide" Target="../notesSlides/notesSlide4.xml"/><Relationship Id="rId33" Type="http://schemas.openxmlformats.org/officeDocument/2006/relationships/vmlDrawing" Target="../drawings/vmlDrawing4.vml"/><Relationship Id="rId32" Type="http://schemas.openxmlformats.org/officeDocument/2006/relationships/slideLayout" Target="../slideLayouts/slideLayout7.xml"/><Relationship Id="rId31" Type="http://schemas.openxmlformats.org/officeDocument/2006/relationships/tags" Target="../tags/tag3.xml"/><Relationship Id="rId30" Type="http://schemas.openxmlformats.org/officeDocument/2006/relationships/image" Target="../media/image46.emf"/><Relationship Id="rId3" Type="http://schemas.openxmlformats.org/officeDocument/2006/relationships/oleObject" Target="../embeddings/oleObject30.bin"/><Relationship Id="rId29" Type="http://schemas.openxmlformats.org/officeDocument/2006/relationships/oleObject" Target="../embeddings/oleObject43.bin"/><Relationship Id="rId28" Type="http://schemas.openxmlformats.org/officeDocument/2006/relationships/image" Target="../media/image45.emf"/><Relationship Id="rId27" Type="http://schemas.openxmlformats.org/officeDocument/2006/relationships/oleObject" Target="../embeddings/oleObject42.bin"/><Relationship Id="rId26" Type="http://schemas.openxmlformats.org/officeDocument/2006/relationships/image" Target="../media/image44.emf"/><Relationship Id="rId25" Type="http://schemas.openxmlformats.org/officeDocument/2006/relationships/oleObject" Target="../embeddings/oleObject41.bin"/><Relationship Id="rId24" Type="http://schemas.openxmlformats.org/officeDocument/2006/relationships/image" Target="../media/image43.emf"/><Relationship Id="rId23" Type="http://schemas.openxmlformats.org/officeDocument/2006/relationships/oleObject" Target="../embeddings/oleObject40.bin"/><Relationship Id="rId22" Type="http://schemas.openxmlformats.org/officeDocument/2006/relationships/image" Target="../media/image42.emf"/><Relationship Id="rId21" Type="http://schemas.openxmlformats.org/officeDocument/2006/relationships/oleObject" Target="../embeddings/oleObject39.bin"/><Relationship Id="rId20" Type="http://schemas.openxmlformats.org/officeDocument/2006/relationships/image" Target="../media/image41.emf"/><Relationship Id="rId2" Type="http://schemas.openxmlformats.org/officeDocument/2006/relationships/image" Target="../media/image32.emf"/><Relationship Id="rId19" Type="http://schemas.openxmlformats.org/officeDocument/2006/relationships/oleObject" Target="../embeddings/oleObject38.bin"/><Relationship Id="rId18" Type="http://schemas.openxmlformats.org/officeDocument/2006/relationships/image" Target="../media/image40.emf"/><Relationship Id="rId17" Type="http://schemas.openxmlformats.org/officeDocument/2006/relationships/oleObject" Target="../embeddings/oleObject37.bin"/><Relationship Id="rId16" Type="http://schemas.openxmlformats.org/officeDocument/2006/relationships/image" Target="../media/image39.emf"/><Relationship Id="rId15" Type="http://schemas.openxmlformats.org/officeDocument/2006/relationships/oleObject" Target="../embeddings/oleObject36.bin"/><Relationship Id="rId14" Type="http://schemas.openxmlformats.org/officeDocument/2006/relationships/image" Target="../media/image38.emf"/><Relationship Id="rId13" Type="http://schemas.openxmlformats.org/officeDocument/2006/relationships/oleObject" Target="../embeddings/oleObject35.bin"/><Relationship Id="rId12" Type="http://schemas.openxmlformats.org/officeDocument/2006/relationships/image" Target="../media/image37.emf"/><Relationship Id="rId11" Type="http://schemas.openxmlformats.org/officeDocument/2006/relationships/oleObject" Target="../embeddings/oleObject34.bin"/><Relationship Id="rId10" Type="http://schemas.openxmlformats.org/officeDocument/2006/relationships/image" Target="../media/image36.emf"/><Relationship Id="rId1"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9" Type="http://schemas.openxmlformats.org/officeDocument/2006/relationships/image" Target="../media/image51.emf"/><Relationship Id="rId8" Type="http://schemas.openxmlformats.org/officeDocument/2006/relationships/oleObject" Target="../embeddings/oleObject47.bin"/><Relationship Id="rId7" Type="http://schemas.openxmlformats.org/officeDocument/2006/relationships/image" Target="../media/image50.emf"/><Relationship Id="rId6" Type="http://schemas.openxmlformats.org/officeDocument/2006/relationships/oleObject" Target="../embeddings/oleObject46.bin"/><Relationship Id="rId5" Type="http://schemas.openxmlformats.org/officeDocument/2006/relationships/image" Target="../media/image49.png"/><Relationship Id="rId4" Type="http://schemas.openxmlformats.org/officeDocument/2006/relationships/image" Target="../media/image48.emf"/><Relationship Id="rId3" Type="http://schemas.openxmlformats.org/officeDocument/2006/relationships/oleObject" Target="../embeddings/oleObject45.bin"/><Relationship Id="rId2" Type="http://schemas.openxmlformats.org/officeDocument/2006/relationships/image" Target="../media/image47.emf"/><Relationship Id="rId13" Type="http://schemas.openxmlformats.org/officeDocument/2006/relationships/notesSlide" Target="../notesSlides/notesSlide5.xml"/><Relationship Id="rId12" Type="http://schemas.openxmlformats.org/officeDocument/2006/relationships/vmlDrawing" Target="../drawings/vmlDrawing5.vml"/><Relationship Id="rId11" Type="http://schemas.openxmlformats.org/officeDocument/2006/relationships/slideLayout" Target="../slideLayouts/slideLayout7.xml"/><Relationship Id="rId10" Type="http://schemas.openxmlformats.org/officeDocument/2006/relationships/tags" Target="../tags/tag4.xml"/><Relationship Id="rId1" Type="http://schemas.openxmlformats.org/officeDocument/2006/relationships/oleObject" Target="../embeddings/oleObject44.bin"/></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54.emf"/><Relationship Id="rId5" Type="http://schemas.openxmlformats.org/officeDocument/2006/relationships/oleObject" Target="../embeddings/oleObject50.bin"/><Relationship Id="rId4" Type="http://schemas.openxmlformats.org/officeDocument/2006/relationships/image" Target="../media/image53.emf"/><Relationship Id="rId3" Type="http://schemas.openxmlformats.org/officeDocument/2006/relationships/oleObject" Target="../embeddings/oleObject49.bin"/><Relationship Id="rId2" Type="http://schemas.openxmlformats.org/officeDocument/2006/relationships/image" Target="../media/image52.emf"/><Relationship Id="rId1" Type="http://schemas.openxmlformats.org/officeDocument/2006/relationships/oleObject" Target="../embeddings/oleObject48.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oleObject" Target="../embeddings/oleObject53.bin"/><Relationship Id="rId4" Type="http://schemas.openxmlformats.org/officeDocument/2006/relationships/image" Target="../media/image56.emf"/><Relationship Id="rId3" Type="http://schemas.openxmlformats.org/officeDocument/2006/relationships/oleObject" Target="../embeddings/oleObject52.bin"/><Relationship Id="rId2" Type="http://schemas.openxmlformats.org/officeDocument/2006/relationships/image" Target="../media/image55.emf"/><Relationship Id="rId1" Type="http://schemas.openxmlformats.org/officeDocument/2006/relationships/oleObject" Target="../embeddings/oleObject5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61.emf"/><Relationship Id="rId7" Type="http://schemas.openxmlformats.org/officeDocument/2006/relationships/oleObject" Target="../embeddings/oleObject57.bin"/><Relationship Id="rId6" Type="http://schemas.openxmlformats.org/officeDocument/2006/relationships/image" Target="../media/image60.emf"/><Relationship Id="rId5" Type="http://schemas.openxmlformats.org/officeDocument/2006/relationships/oleObject" Target="../embeddings/oleObject56.bin"/><Relationship Id="rId4" Type="http://schemas.openxmlformats.org/officeDocument/2006/relationships/image" Target="../media/image59.emf"/><Relationship Id="rId38" Type="http://schemas.openxmlformats.org/officeDocument/2006/relationships/vmlDrawing" Target="../drawings/vmlDrawing8.vml"/><Relationship Id="rId37" Type="http://schemas.openxmlformats.org/officeDocument/2006/relationships/slideLayout" Target="../slideLayouts/slideLayout7.xml"/><Relationship Id="rId36" Type="http://schemas.openxmlformats.org/officeDocument/2006/relationships/image" Target="../media/image75.emf"/><Relationship Id="rId35" Type="http://schemas.openxmlformats.org/officeDocument/2006/relationships/oleObject" Target="../embeddings/oleObject71.bin"/><Relationship Id="rId34" Type="http://schemas.openxmlformats.org/officeDocument/2006/relationships/image" Target="../media/image74.emf"/><Relationship Id="rId33" Type="http://schemas.openxmlformats.org/officeDocument/2006/relationships/oleObject" Target="../embeddings/oleObject70.bin"/><Relationship Id="rId32" Type="http://schemas.openxmlformats.org/officeDocument/2006/relationships/image" Target="../media/image73.emf"/><Relationship Id="rId31" Type="http://schemas.openxmlformats.org/officeDocument/2006/relationships/oleObject" Target="../embeddings/oleObject69.bin"/><Relationship Id="rId30" Type="http://schemas.openxmlformats.org/officeDocument/2006/relationships/image" Target="../media/image72.emf"/><Relationship Id="rId3" Type="http://schemas.openxmlformats.org/officeDocument/2006/relationships/oleObject" Target="../embeddings/oleObject55.bin"/><Relationship Id="rId29" Type="http://schemas.openxmlformats.org/officeDocument/2006/relationships/oleObject" Target="../embeddings/oleObject68.bin"/><Relationship Id="rId28" Type="http://schemas.openxmlformats.org/officeDocument/2006/relationships/image" Target="../media/image71.emf"/><Relationship Id="rId27" Type="http://schemas.openxmlformats.org/officeDocument/2006/relationships/oleObject" Target="../embeddings/oleObject67.bin"/><Relationship Id="rId26" Type="http://schemas.openxmlformats.org/officeDocument/2006/relationships/image" Target="../media/image70.emf"/><Relationship Id="rId25" Type="http://schemas.openxmlformats.org/officeDocument/2006/relationships/oleObject" Target="../embeddings/oleObject66.bin"/><Relationship Id="rId24" Type="http://schemas.openxmlformats.org/officeDocument/2006/relationships/image" Target="../media/image69.emf"/><Relationship Id="rId23" Type="http://schemas.openxmlformats.org/officeDocument/2006/relationships/oleObject" Target="../embeddings/oleObject65.bin"/><Relationship Id="rId22" Type="http://schemas.openxmlformats.org/officeDocument/2006/relationships/image" Target="../media/image68.emf"/><Relationship Id="rId21" Type="http://schemas.openxmlformats.org/officeDocument/2006/relationships/oleObject" Target="../embeddings/oleObject64.bin"/><Relationship Id="rId20" Type="http://schemas.openxmlformats.org/officeDocument/2006/relationships/image" Target="../media/image67.emf"/><Relationship Id="rId2" Type="http://schemas.openxmlformats.org/officeDocument/2006/relationships/image" Target="../media/image58.emf"/><Relationship Id="rId19" Type="http://schemas.openxmlformats.org/officeDocument/2006/relationships/oleObject" Target="../embeddings/oleObject63.bin"/><Relationship Id="rId18" Type="http://schemas.openxmlformats.org/officeDocument/2006/relationships/image" Target="../media/image66.emf"/><Relationship Id="rId17" Type="http://schemas.openxmlformats.org/officeDocument/2006/relationships/oleObject" Target="../embeddings/oleObject62.bin"/><Relationship Id="rId16" Type="http://schemas.openxmlformats.org/officeDocument/2006/relationships/image" Target="../media/image65.emf"/><Relationship Id="rId15" Type="http://schemas.openxmlformats.org/officeDocument/2006/relationships/oleObject" Target="../embeddings/oleObject61.bin"/><Relationship Id="rId14" Type="http://schemas.openxmlformats.org/officeDocument/2006/relationships/image" Target="../media/image64.emf"/><Relationship Id="rId13" Type="http://schemas.openxmlformats.org/officeDocument/2006/relationships/oleObject" Target="../embeddings/oleObject60.bin"/><Relationship Id="rId12" Type="http://schemas.openxmlformats.org/officeDocument/2006/relationships/image" Target="../media/image63.emf"/><Relationship Id="rId11" Type="http://schemas.openxmlformats.org/officeDocument/2006/relationships/oleObject" Target="../embeddings/oleObject59.bin"/><Relationship Id="rId10" Type="http://schemas.openxmlformats.org/officeDocument/2006/relationships/image" Target="../media/image62.emf"/><Relationship Id="rId1" Type="http://schemas.openxmlformats.org/officeDocument/2006/relationships/oleObject" Target="../embeddings/oleObject5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D39E636-22FE-4E41-923C-8FBA549C1DD2}" type="slidenum">
              <a:rPr lang="en-US" altLang="zh-CN" sz="1800" smtClean="0">
                <a:solidFill>
                  <a:schemeClr val="accent2"/>
                </a:solidFill>
              </a:rPr>
            </a:fld>
            <a:endParaRPr lang="en-US" altLang="zh-CN" sz="1800" smtClean="0">
              <a:solidFill>
                <a:schemeClr val="accent2"/>
              </a:solidFill>
            </a:endParaRPr>
          </a:p>
        </p:txBody>
      </p:sp>
      <p:sp>
        <p:nvSpPr>
          <p:cNvPr id="132098" name="Rectangle 2"/>
          <p:cNvSpPr>
            <a:spLocks noChangeArrowheads="1"/>
          </p:cNvSpPr>
          <p:nvPr/>
        </p:nvSpPr>
        <p:spPr bwMode="auto">
          <a:xfrm>
            <a:off x="1506" y="-58579"/>
            <a:ext cx="2566988" cy="623888"/>
          </a:xfrm>
          <a:prstGeom prst="rect">
            <a:avLst/>
          </a:prstGeom>
          <a:noFill/>
          <a:ln w="9525">
            <a:noFill/>
            <a:miter lim="800000"/>
          </a:ln>
          <a:effectLst/>
        </p:spPr>
        <p:txBody>
          <a:bodyPr lIns="92075" tIns="46038" rIns="92075" bIns="46038" anchor="ctr"/>
          <a:lstStyle/>
          <a:p>
            <a:pPr eaLnBrk="1" hangingPunct="1">
              <a:defRPr/>
            </a:pPr>
            <a:r>
              <a:rPr kumimoji="1" lang="zh-CN" altLang="en-US" sz="36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上节回顾</a:t>
            </a:r>
            <a:endParaRPr kumimoji="1" lang="zh-CN" altLang="en-US" sz="36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8" name="Text Box 6"/>
          <p:cNvSpPr txBox="1">
            <a:spLocks noChangeArrowheads="1"/>
          </p:cNvSpPr>
          <p:nvPr/>
        </p:nvSpPr>
        <p:spPr bwMode="auto">
          <a:xfrm>
            <a:off x="234076" y="4154762"/>
            <a:ext cx="39624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rPr>
              <a:t>功：</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aphicFrame>
        <p:nvGraphicFramePr>
          <p:cNvPr id="29" name="Object 7"/>
          <p:cNvGraphicFramePr>
            <a:graphicFrameLocks noChangeAspect="1"/>
          </p:cNvGraphicFramePr>
          <p:nvPr/>
        </p:nvGraphicFramePr>
        <p:xfrm>
          <a:off x="1238170" y="4005482"/>
          <a:ext cx="2193925" cy="635000"/>
        </p:xfrm>
        <a:graphic>
          <a:graphicData uri="http://schemas.openxmlformats.org/presentationml/2006/ole">
            <mc:AlternateContent xmlns:mc="http://schemas.openxmlformats.org/markup-compatibility/2006">
              <mc:Choice xmlns:v="urn:schemas-microsoft-com:vml" Requires="v">
                <p:oleObj spid="_x0000_s11431" name="Equation" r:id="rId1" imgW="1397000" imgH="330200" progId="Equation.DSMT4">
                  <p:embed/>
                </p:oleObj>
              </mc:Choice>
              <mc:Fallback>
                <p:oleObj name="Equation" r:id="rId1" imgW="1397000" imgH="3302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170" y="4005482"/>
                        <a:ext cx="21939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7"/>
          <p:cNvSpPr txBox="1">
            <a:spLocks noChangeArrowheads="1"/>
          </p:cNvSpPr>
          <p:nvPr/>
        </p:nvSpPr>
        <p:spPr bwMode="auto">
          <a:xfrm>
            <a:off x="4123298" y="4110985"/>
            <a:ext cx="4813300" cy="517525"/>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rPr>
              <a:t>功率：</a:t>
            </a:r>
            <a:endParaRPr kumimoji="1" lang="zh-CN" altLang="en-US" sz="2800" b="1" dirty="0">
              <a:latin typeface="Times New Roman" panose="02020603050405020304" pitchFamily="18" charset="0"/>
            </a:endParaRPr>
          </a:p>
        </p:txBody>
      </p:sp>
      <p:graphicFrame>
        <p:nvGraphicFramePr>
          <p:cNvPr id="32" name="Object 8"/>
          <p:cNvGraphicFramePr>
            <a:graphicFrameLocks noChangeAspect="1"/>
          </p:cNvGraphicFramePr>
          <p:nvPr/>
        </p:nvGraphicFramePr>
        <p:xfrm>
          <a:off x="5573713" y="3809423"/>
          <a:ext cx="2503487" cy="1044575"/>
        </p:xfrm>
        <a:graphic>
          <a:graphicData uri="http://schemas.openxmlformats.org/presentationml/2006/ole">
            <mc:AlternateContent xmlns:mc="http://schemas.openxmlformats.org/markup-compatibility/2006">
              <mc:Choice xmlns:v="urn:schemas-microsoft-com:vml" Requires="v">
                <p:oleObj spid="_x0000_s11432" name="Equation" r:id="rId3" imgW="1803400" imgH="698500" progId="Equation.DSMT4">
                  <p:embed/>
                </p:oleObj>
              </mc:Choice>
              <mc:Fallback>
                <p:oleObj name="Equation" r:id="rId3" imgW="1803400" imgH="6985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713" y="3809423"/>
                        <a:ext cx="2503487"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26"/>
          <p:cNvSpPr txBox="1">
            <a:spLocks noChangeArrowheads="1"/>
          </p:cNvSpPr>
          <p:nvPr/>
        </p:nvSpPr>
        <p:spPr bwMode="auto">
          <a:xfrm>
            <a:off x="232323" y="4958613"/>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chemeClr val="folHlink"/>
                </a:solidFill>
                <a:latin typeface="Times New Roman" panose="02020603050405020304" pitchFamily="18" charset="0"/>
                <a:ea typeface="黑体" panose="02010609060101010101" pitchFamily="49" charset="-122"/>
              </a:rPr>
              <a:t>动能定理：</a:t>
            </a:r>
            <a:endParaRPr kumimoji="1" lang="zh-CN" altLang="en-US" sz="2800" b="1" dirty="0">
              <a:solidFill>
                <a:schemeClr val="folHlink"/>
              </a:solidFill>
              <a:latin typeface="Times New Roman" panose="02020603050405020304" pitchFamily="18" charset="0"/>
              <a:ea typeface="黑体" panose="02010609060101010101" pitchFamily="49" charset="-122"/>
            </a:endParaRPr>
          </a:p>
        </p:txBody>
      </p:sp>
      <p:graphicFrame>
        <p:nvGraphicFramePr>
          <p:cNvPr id="41" name="Object 10"/>
          <p:cNvGraphicFramePr>
            <a:graphicFrameLocks noChangeAspect="1"/>
          </p:cNvGraphicFramePr>
          <p:nvPr/>
        </p:nvGraphicFramePr>
        <p:xfrm>
          <a:off x="1267950" y="5596186"/>
          <a:ext cx="6459537" cy="990600"/>
        </p:xfrm>
        <a:graphic>
          <a:graphicData uri="http://schemas.openxmlformats.org/presentationml/2006/ole">
            <mc:AlternateContent xmlns:mc="http://schemas.openxmlformats.org/markup-compatibility/2006">
              <mc:Choice xmlns:v="urn:schemas-microsoft-com:vml" Requires="v">
                <p:oleObj spid="_x0000_s11433" name="Equation" r:id="rId5" imgW="4864100" imgH="698500" progId="Equation.DSMT4">
                  <p:embed/>
                </p:oleObj>
              </mc:Choice>
              <mc:Fallback>
                <p:oleObj name="Equation" r:id="rId5" imgW="4864100" imgH="6985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7950" y="5596186"/>
                        <a:ext cx="6459537"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Text Box 24"/>
          <p:cNvSpPr txBox="1">
            <a:spLocks noChangeArrowheads="1"/>
          </p:cNvSpPr>
          <p:nvPr/>
        </p:nvSpPr>
        <p:spPr bwMode="auto">
          <a:xfrm>
            <a:off x="2215276" y="4959165"/>
            <a:ext cx="4891088" cy="476250"/>
          </a:xfrm>
          <a:prstGeom prst="rect">
            <a:avLst/>
          </a:prstGeom>
          <a:noFill/>
          <a:ln w="9525">
            <a:noFill/>
            <a:miter lim="800000"/>
          </a:ln>
          <a:effectLst/>
        </p:spPr>
        <p:txBody>
          <a:bodyPr>
            <a:spAutoFit/>
          </a:bodyPr>
          <a:lstStyle/>
          <a:p>
            <a:pPr eaLnBrk="1" hangingPunct="1">
              <a:lnSpc>
                <a:spcPct val="90000"/>
              </a:lnSpc>
              <a:spcBef>
                <a:spcPct val="20000"/>
              </a:spcBef>
              <a:buClr>
                <a:schemeClr val="accent2"/>
              </a:buClr>
              <a:buSzPct val="80000"/>
              <a:buFont typeface="Wingdings" panose="05000000000000000000" pitchFamily="2" charset="2"/>
              <a:buNone/>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合外力做的总功为：</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4" name="Rectangle 4"/>
          <p:cNvSpPr>
            <a:spLocks noChangeArrowheads="1"/>
          </p:cNvSpPr>
          <p:nvPr/>
        </p:nvSpPr>
        <p:spPr bwMode="auto">
          <a:xfrm>
            <a:off x="1371600" y="-5797"/>
            <a:ext cx="7772400" cy="533400"/>
          </a:xfrm>
          <a:prstGeom prst="rect">
            <a:avLst/>
          </a:prstGeom>
          <a:noFill/>
          <a:ln w="9525">
            <a:noFill/>
            <a:miter lim="800000"/>
          </a:ln>
        </p:spPr>
        <p:txBody>
          <a:bodyPr anchor="ctr"/>
          <a:lstStyle/>
          <a:p>
            <a:pPr algn="ctr" eaLnBrk="1" hangingPunct="1">
              <a:defRPr/>
            </a:pP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7</a:t>
            </a:r>
            <a:r>
              <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节 角动量定理 角动量守恒定律</a:t>
            </a:r>
            <a:endPar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30" name="Object 4"/>
          <p:cNvGraphicFramePr>
            <a:graphicFrameLocks noChangeAspect="1"/>
          </p:cNvGraphicFramePr>
          <p:nvPr/>
        </p:nvGraphicFramePr>
        <p:xfrm>
          <a:off x="1209594" y="610840"/>
          <a:ext cx="3095625" cy="658813"/>
        </p:xfrm>
        <a:graphic>
          <a:graphicData uri="http://schemas.openxmlformats.org/presentationml/2006/ole">
            <mc:AlternateContent xmlns:mc="http://schemas.openxmlformats.org/markup-compatibility/2006">
              <mc:Choice xmlns:v="urn:schemas-microsoft-com:vml" Requires="v">
                <p:oleObj spid="_x0000_s11434" name="公式" r:id="rId7" imgW="2209800" imgH="406400" progId="Equation.3">
                  <p:embed/>
                </p:oleObj>
              </mc:Choice>
              <mc:Fallback>
                <p:oleObj name="公式" r:id="rId7" imgW="2209800" imgH="406400" progId="Equation.3">
                  <p:embed/>
                  <p:pic>
                    <p:nvPicPr>
                      <p:cNvPr id="0" name="图片 114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9594" y="610840"/>
                        <a:ext cx="3095625"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5"/>
          <p:cNvGraphicFramePr>
            <a:graphicFrameLocks noChangeAspect="1"/>
          </p:cNvGraphicFramePr>
          <p:nvPr/>
        </p:nvGraphicFramePr>
        <p:xfrm>
          <a:off x="2757406" y="1374630"/>
          <a:ext cx="1747837" cy="1201737"/>
        </p:xfrm>
        <a:graphic>
          <a:graphicData uri="http://schemas.openxmlformats.org/presentationml/2006/ole">
            <mc:AlternateContent xmlns:mc="http://schemas.openxmlformats.org/markup-compatibility/2006">
              <mc:Choice xmlns:v="urn:schemas-microsoft-com:vml" Requires="v">
                <p:oleObj spid="_x0000_s11435" name="Equation" r:id="rId9" imgW="1092200" imgH="812800" progId="Equation.DSMT4">
                  <p:embed/>
                </p:oleObj>
              </mc:Choice>
              <mc:Fallback>
                <p:oleObj name="Equation" r:id="rId9" imgW="1092200" imgH="812800" progId="Equation.DSMT4">
                  <p:embed/>
                  <p:pic>
                    <p:nvPicPr>
                      <p:cNvPr id="0" name="图片 114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7406" y="1374630"/>
                        <a:ext cx="1747837" cy="1201737"/>
                      </a:xfrm>
                      <a:prstGeom prst="rect">
                        <a:avLst/>
                      </a:prstGeom>
                      <a:solidFill>
                        <a:srgbClr val="FFFF00">
                          <a:alpha val="30196"/>
                        </a:srgbClr>
                      </a:solidFill>
                      <a:ln w="158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29"/>
          <p:cNvSpPr txBox="1">
            <a:spLocks noChangeArrowheads="1"/>
          </p:cNvSpPr>
          <p:nvPr/>
        </p:nvSpPr>
        <p:spPr bwMode="auto">
          <a:xfrm>
            <a:off x="276679" y="1659964"/>
            <a:ext cx="31750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角动量定理</a:t>
            </a:r>
            <a:endParaRPr kumimoji="1" lang="zh-CN" altLang="en-US" sz="28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aphicFrame>
        <p:nvGraphicFramePr>
          <p:cNvPr id="36" name="Object 16"/>
          <p:cNvGraphicFramePr>
            <a:graphicFrameLocks noChangeAspect="1"/>
          </p:cNvGraphicFramePr>
          <p:nvPr/>
        </p:nvGraphicFramePr>
        <p:xfrm>
          <a:off x="5761859" y="582342"/>
          <a:ext cx="2060575" cy="611188"/>
        </p:xfrm>
        <a:graphic>
          <a:graphicData uri="http://schemas.openxmlformats.org/presentationml/2006/ole">
            <mc:AlternateContent xmlns:mc="http://schemas.openxmlformats.org/markup-compatibility/2006">
              <mc:Choice xmlns:v="urn:schemas-microsoft-com:vml" Requires="v">
                <p:oleObj spid="_x0000_s11436" name="公式" r:id="rId11" imgW="1181100" imgH="342900" progId="Equation.3">
                  <p:embed/>
                </p:oleObj>
              </mc:Choice>
              <mc:Fallback>
                <p:oleObj name="公式" r:id="rId11" imgW="1181100" imgH="342900" progId="Equation.3">
                  <p:embed/>
                  <p:pic>
                    <p:nvPicPr>
                      <p:cNvPr id="0" name="图片 114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1859" y="582342"/>
                        <a:ext cx="2060575"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52"/>
          <p:cNvSpPr txBox="1">
            <a:spLocks noChangeArrowheads="1"/>
          </p:cNvSpPr>
          <p:nvPr/>
        </p:nvSpPr>
        <p:spPr bwMode="auto">
          <a:xfrm>
            <a:off x="4572822" y="661719"/>
            <a:ext cx="1576387" cy="609600"/>
          </a:xfrm>
          <a:prstGeom prst="rect">
            <a:avLst/>
          </a:prstGeom>
          <a:noFill/>
          <a:ln w="9525">
            <a:noFill/>
            <a:miter lim="800000"/>
          </a:ln>
          <a:effectLst/>
        </p:spPr>
        <p:txBody>
          <a:bodyPr wrap="square">
            <a:spAutoFit/>
          </a:bodyPr>
          <a:lstStyle/>
          <a:p>
            <a:pPr eaLnBrk="1" hangingPunct="1">
              <a:lnSpc>
                <a:spcPct val="120000"/>
              </a:lnSpc>
              <a:spcBef>
                <a:spcPct val="20000"/>
              </a:spcBef>
              <a:buClr>
                <a:schemeClr val="accent2"/>
              </a:buClr>
              <a:buSzPct val="80000"/>
              <a:buFont typeface="Wingdings" panose="05000000000000000000" pitchFamily="2" charset="2"/>
              <a:buNone/>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力矩：</a:t>
            </a:r>
            <a:endParaRPr kumimoji="1" lang="zh-CN" altLang="en-US" sz="2800" b="1" dirty="0">
              <a:latin typeface="Times New Roman" panose="02020603050405020304" pitchFamily="18" charset="0"/>
            </a:endParaRPr>
          </a:p>
        </p:txBody>
      </p:sp>
      <p:sp>
        <p:nvSpPr>
          <p:cNvPr id="38" name="Text Box 6"/>
          <p:cNvSpPr txBox="1">
            <a:spLocks noChangeArrowheads="1"/>
          </p:cNvSpPr>
          <p:nvPr/>
        </p:nvSpPr>
        <p:spPr bwMode="auto">
          <a:xfrm>
            <a:off x="239893" y="2645018"/>
            <a:ext cx="6681731" cy="523220"/>
          </a:xfrm>
          <a:prstGeom prst="rect">
            <a:avLst/>
          </a:prstGeom>
          <a:noFill/>
          <a:ln w="9525">
            <a:noFill/>
            <a:miter lim="800000"/>
          </a:ln>
          <a:effectLst/>
        </p:spPr>
        <p:txBody>
          <a:bodyPr wrap="square">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dirty="0" smtClean="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rPr>
              <a:t>质点及质点系的</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rPr>
              <a:t>角动量守恒定律</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39" name="Group 36"/>
          <p:cNvGrpSpPr/>
          <p:nvPr/>
        </p:nvGrpSpPr>
        <p:grpSpPr bwMode="auto">
          <a:xfrm>
            <a:off x="1739025" y="3257621"/>
            <a:ext cx="5410200" cy="595313"/>
            <a:chOff x="144" y="528"/>
            <a:chExt cx="3408" cy="375"/>
          </a:xfrm>
        </p:grpSpPr>
        <p:sp>
          <p:nvSpPr>
            <p:cNvPr id="43" name="Text Box 7"/>
            <p:cNvSpPr txBox="1">
              <a:spLocks noChangeArrowheads="1"/>
            </p:cNvSpPr>
            <p:nvPr/>
          </p:nvSpPr>
          <p:spPr bwMode="auto">
            <a:xfrm>
              <a:off x="144" y="576"/>
              <a:ext cx="3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latin typeface="Times New Roman" panose="02020603050405020304" pitchFamily="18" charset="0"/>
                </a:rPr>
                <a:t>当                </a:t>
              </a:r>
              <a:r>
                <a:rPr kumimoji="1" lang="zh-CN" altLang="en-US" sz="2800" b="1" dirty="0" smtClean="0">
                  <a:latin typeface="Times New Roman" panose="02020603050405020304" pitchFamily="18" charset="0"/>
                </a:rPr>
                <a:t>时</a:t>
              </a:r>
              <a:r>
                <a:rPr kumimoji="1" lang="zh-CN" altLang="en-US" sz="2800" b="1" dirty="0">
                  <a:latin typeface="Times New Roman" panose="02020603050405020304" pitchFamily="18" charset="0"/>
                </a:rPr>
                <a:t>，              </a:t>
              </a:r>
              <a:endParaRPr kumimoji="1" lang="zh-CN" altLang="en-US" sz="2800" b="1" dirty="0">
                <a:latin typeface="Times New Roman" panose="02020603050405020304" pitchFamily="18" charset="0"/>
              </a:endParaRPr>
            </a:p>
          </p:txBody>
        </p:sp>
        <p:graphicFrame>
          <p:nvGraphicFramePr>
            <p:cNvPr id="44" name="Object 6"/>
            <p:cNvGraphicFramePr>
              <a:graphicFrameLocks noChangeAspect="1"/>
            </p:cNvGraphicFramePr>
            <p:nvPr/>
          </p:nvGraphicFramePr>
          <p:xfrm>
            <a:off x="516" y="528"/>
            <a:ext cx="722" cy="361"/>
          </p:xfrm>
          <a:graphic>
            <a:graphicData uri="http://schemas.openxmlformats.org/presentationml/2006/ole">
              <mc:AlternateContent xmlns:mc="http://schemas.openxmlformats.org/markup-compatibility/2006">
                <mc:Choice xmlns:v="urn:schemas-microsoft-com:vml" Requires="v">
                  <p:oleObj spid="_x0000_s11437" name="Equation" r:id="rId13" imgW="10668000" imgH="5181600" progId="Equation.DSMT4">
                    <p:embed/>
                  </p:oleObj>
                </mc:Choice>
                <mc:Fallback>
                  <p:oleObj name="Equation" r:id="rId13" imgW="10668000" imgH="5181600" progId="Equation.DSMT4">
                    <p:embed/>
                    <p:pic>
                      <p:nvPicPr>
                        <p:cNvPr id="0" name="图片 11436"/>
                        <p:cNvPicPr>
                          <a:picLocks noChangeAspect="1" noChangeArrowheads="1"/>
                        </p:cNvPicPr>
                        <p:nvPr/>
                      </p:nvPicPr>
                      <p:blipFill>
                        <a:blip r:embed="rId14"/>
                        <a:srcRect/>
                        <a:stretch>
                          <a:fillRect/>
                        </a:stretch>
                      </p:blipFill>
                      <p:spPr bwMode="auto">
                        <a:xfrm>
                          <a:off x="516" y="528"/>
                          <a:ext cx="722" cy="361"/>
                        </a:xfrm>
                        <a:prstGeom prst="rect">
                          <a:avLst/>
                        </a:prstGeom>
                        <a:noFill/>
                        <a:ln>
                          <a:noFill/>
                        </a:ln>
                        <a:effectLst/>
                      </p:spPr>
                    </p:pic>
                  </p:oleObj>
                </mc:Fallback>
              </mc:AlternateContent>
            </a:graphicData>
          </a:graphic>
        </p:graphicFrame>
      </p:grpSp>
      <p:grpSp>
        <p:nvGrpSpPr>
          <p:cNvPr id="45" name="Group 21"/>
          <p:cNvGrpSpPr/>
          <p:nvPr/>
        </p:nvGrpSpPr>
        <p:grpSpPr bwMode="auto">
          <a:xfrm>
            <a:off x="4572822" y="3218779"/>
            <a:ext cx="3306763" cy="646112"/>
            <a:chOff x="3275" y="432"/>
            <a:chExt cx="2083" cy="407"/>
          </a:xfrm>
        </p:grpSpPr>
        <p:sp>
          <p:nvSpPr>
            <p:cNvPr id="46" name="Text Box 8"/>
            <p:cNvSpPr txBox="1">
              <a:spLocks noChangeArrowheads="1"/>
            </p:cNvSpPr>
            <p:nvPr/>
          </p:nvSpPr>
          <p:spPr bwMode="auto">
            <a:xfrm>
              <a:off x="4446" y="468"/>
              <a:ext cx="91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buClr>
                  <a:schemeClr val="accent2"/>
                </a:buClr>
                <a:buSzPct val="80000"/>
                <a:buFont typeface="Wingdings" panose="05000000000000000000" pitchFamily="2" charset="2"/>
                <a:buNone/>
              </a:pPr>
              <a:r>
                <a:rPr kumimoji="1" lang="zh-CN" altLang="en-US" sz="2800" b="1" dirty="0">
                  <a:latin typeface="Times New Roman" panose="02020603050405020304" pitchFamily="18" charset="0"/>
                </a:rPr>
                <a:t>常矢量</a:t>
              </a:r>
              <a:endParaRPr kumimoji="1" lang="zh-CN" altLang="en-US" sz="2800" b="1" dirty="0">
                <a:latin typeface="Times New Roman" panose="02020603050405020304" pitchFamily="18" charset="0"/>
              </a:endParaRPr>
            </a:p>
          </p:txBody>
        </p:sp>
        <p:graphicFrame>
          <p:nvGraphicFramePr>
            <p:cNvPr id="47" name="Object 4"/>
            <p:cNvGraphicFramePr>
              <a:graphicFrameLocks noChangeAspect="1"/>
            </p:cNvGraphicFramePr>
            <p:nvPr/>
          </p:nvGraphicFramePr>
          <p:xfrm>
            <a:off x="3275" y="432"/>
            <a:ext cx="1202" cy="407"/>
          </p:xfrm>
          <a:graphic>
            <a:graphicData uri="http://schemas.openxmlformats.org/presentationml/2006/ole">
              <mc:AlternateContent xmlns:mc="http://schemas.openxmlformats.org/markup-compatibility/2006">
                <mc:Choice xmlns:v="urn:schemas-microsoft-com:vml" Requires="v">
                  <p:oleObj spid="_x0000_s11438" name="公式" r:id="rId15" imgW="1143000" imgH="317500" progId="Equation.3">
                    <p:embed/>
                  </p:oleObj>
                </mc:Choice>
                <mc:Fallback>
                  <p:oleObj name="公式" r:id="rId15" imgW="1143000" imgH="317500" progId="Equation.3">
                    <p:embed/>
                    <p:pic>
                      <p:nvPicPr>
                        <p:cNvPr id="0" name="图片 114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5" y="432"/>
                          <a:ext cx="120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p:cTn id="7" dur="500" fill="hold"/>
                                        <p:tgtEl>
                                          <p:spTgt spid="132098"/>
                                        </p:tgtEl>
                                        <p:attrNameLst>
                                          <p:attrName>ppt_w</p:attrName>
                                        </p:attrNameLst>
                                      </p:cBhvr>
                                      <p:tavLst>
                                        <p:tav tm="0">
                                          <p:val>
                                            <p:fltVal val="0"/>
                                          </p:val>
                                        </p:tav>
                                        <p:tav tm="100000">
                                          <p:val>
                                            <p:strVal val="#ppt_w"/>
                                          </p:val>
                                        </p:tav>
                                      </p:tavLst>
                                    </p:anim>
                                    <p:anim calcmode="lin" valueType="num">
                                      <p:cBhvr>
                                        <p:cTn id="8" dur="500" fill="hold"/>
                                        <p:tgtEl>
                                          <p:spTgt spid="13209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dissolv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checkerboard(across)">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p:cTn id="34" dur="500" fill="hold"/>
                                        <p:tgtEl>
                                          <p:spTgt spid="35"/>
                                        </p:tgtEl>
                                        <p:attrNameLst>
                                          <p:attrName>ppt_w</p:attrName>
                                        </p:attrNameLst>
                                      </p:cBhvr>
                                      <p:tavLst>
                                        <p:tav tm="0">
                                          <p:val>
                                            <p:fltVal val="0"/>
                                          </p:val>
                                        </p:tav>
                                        <p:tav tm="100000">
                                          <p:val>
                                            <p:strVal val="#ppt_w"/>
                                          </p:val>
                                        </p:tav>
                                      </p:tavLst>
                                    </p:anim>
                                    <p:anim calcmode="lin" valueType="num">
                                      <p:cBhvr>
                                        <p:cTn id="35" dur="5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5"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p:cTn id="40" dur="1000" fill="hold"/>
                                        <p:tgtEl>
                                          <p:spTgt spid="34"/>
                                        </p:tgtEl>
                                        <p:attrNameLst>
                                          <p:attrName>ppt_w</p:attrName>
                                        </p:attrNameLst>
                                      </p:cBhvr>
                                      <p:tavLst>
                                        <p:tav tm="0">
                                          <p:val>
                                            <p:fltVal val="0"/>
                                          </p:val>
                                        </p:tav>
                                        <p:tav tm="100000">
                                          <p:val>
                                            <p:strVal val="#ppt_w"/>
                                          </p:val>
                                        </p:tav>
                                      </p:tavLst>
                                    </p:anim>
                                    <p:anim calcmode="lin" valueType="num">
                                      <p:cBhvr>
                                        <p:cTn id="41" dur="1000" fill="hold"/>
                                        <p:tgtEl>
                                          <p:spTgt spid="34"/>
                                        </p:tgtEl>
                                        <p:attrNameLst>
                                          <p:attrName>ppt_h</p:attrName>
                                        </p:attrNameLst>
                                      </p:cBhvr>
                                      <p:tavLst>
                                        <p:tav tm="0">
                                          <p:val>
                                            <p:fltVal val="0"/>
                                          </p:val>
                                        </p:tav>
                                        <p:tav tm="100000">
                                          <p:val>
                                            <p:strVal val="#ppt_h"/>
                                          </p:val>
                                        </p:tav>
                                      </p:tavLst>
                                    </p:anim>
                                    <p:anim calcmode="lin" valueType="num">
                                      <p:cBhvr>
                                        <p:cTn id="42"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linds(horizontal)">
                                      <p:cBhvr>
                                        <p:cTn id="53" dur="500"/>
                                        <p:tgtEl>
                                          <p:spTgt spid="39"/>
                                        </p:tgtEl>
                                      </p:cBhvr>
                                    </p:animEffect>
                                  </p:childTnLst>
                                </p:cTn>
                              </p:par>
                              <p:par>
                                <p:cTn id="54" presetID="4" presetClass="entr" presetSubtype="16"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ox(in)">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0-#ppt_w/2"/>
                                          </p:val>
                                        </p:tav>
                                        <p:tav tm="100000">
                                          <p:val>
                                            <p:strVal val="#ppt_x"/>
                                          </p:val>
                                        </p:tav>
                                      </p:tavLst>
                                    </p:anim>
                                    <p:anim calcmode="lin" valueType="num">
                                      <p:cBhvr additive="base">
                                        <p:cTn id="6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box(in)">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blinds(horizontal)">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box(in)">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barn(outHorizontal)">
                                      <p:cBhvr>
                                        <p:cTn id="82" dur="500"/>
                                        <p:tgtEl>
                                          <p:spTgt spid="40"/>
                                        </p:tgtEl>
                                      </p:cBhvr>
                                    </p:animEffect>
                                  </p:child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ppt_w</p:attrName>
                                        </p:attrNameLst>
                                      </p:cBhvr>
                                      <p:tavLst>
                                        <p:tav tm="0">
                                          <p:val>
                                            <p:fltVal val="0"/>
                                          </p:val>
                                        </p:tav>
                                        <p:tav tm="100000">
                                          <p:val>
                                            <p:strVal val="#ppt_w"/>
                                          </p:val>
                                        </p:tav>
                                      </p:tavLst>
                                    </p:anim>
                                    <p:anim calcmode="lin" valueType="num">
                                      <p:cBhvr>
                                        <p:cTn id="88" dur="500" fill="hold"/>
                                        <p:tgtEl>
                                          <p:spTgt spid="42"/>
                                        </p:tgtEl>
                                        <p:attrNameLst>
                                          <p:attrName>ppt_h</p:attrName>
                                        </p:attrNameLst>
                                      </p:cBhvr>
                                      <p:tavLst>
                                        <p:tav tm="0">
                                          <p:val>
                                            <p:strVal val="#ppt_h"/>
                                          </p:val>
                                        </p:tav>
                                        <p:tav tm="100000">
                                          <p:val>
                                            <p:strVal val="#ppt_h"/>
                                          </p:val>
                                        </p:tav>
                                      </p:tavLst>
                                    </p:anim>
                                  </p:childTnLst>
                                </p:cTn>
                              </p:par>
                            </p:childTnLst>
                          </p:cTn>
                        </p:par>
                        <p:par>
                          <p:cTn id="89" fill="hold">
                            <p:stCondLst>
                              <p:cond delay="500"/>
                            </p:stCondLst>
                            <p:childTnLst>
                              <p:par>
                                <p:cTn id="90" presetID="4" presetClass="entr" presetSubtype="16" fill="hold"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box(in)">
                                      <p:cBhvr>
                                        <p:cTn id="9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28" grpId="0" autoUpdateAnimBg="0"/>
      <p:bldP spid="31" grpId="0" autoUpdateAnimBg="0"/>
      <p:bldP spid="40" grpId="0" autoUpdateAnimBg="0"/>
      <p:bldP spid="42" grpId="0" autoUpdateAnimBg="0"/>
      <p:bldP spid="24" grpId="0" autoUpdateAnimBg="0"/>
      <p:bldP spid="35" grpId="0" autoUpdateAnimBg="0"/>
      <p:bldP spid="37" grpId="0" autoUpdateAnimBg="0"/>
      <p:bldP spid="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8CB5DD-523C-43C2-BD60-FF26459715AE}" type="slidenum">
              <a:rPr lang="en-US" altLang="zh-CN" sz="1800" smtClean="0">
                <a:solidFill>
                  <a:schemeClr val="accent2"/>
                </a:solidFill>
              </a:rPr>
            </a:fld>
            <a:endParaRPr lang="en-US" altLang="zh-CN" sz="1800" smtClean="0">
              <a:solidFill>
                <a:schemeClr val="accent2"/>
              </a:solidFill>
            </a:endParaRPr>
          </a:p>
        </p:txBody>
      </p:sp>
      <p:sp>
        <p:nvSpPr>
          <p:cNvPr id="171010" name="Text Box 2"/>
          <p:cNvSpPr txBox="1">
            <a:spLocks noChangeArrowheads="1"/>
          </p:cNvSpPr>
          <p:nvPr/>
        </p:nvSpPr>
        <p:spPr bwMode="auto">
          <a:xfrm>
            <a:off x="201613" y="211138"/>
            <a:ext cx="716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49" charset="-122"/>
              </a:rPr>
              <a:t>四、由势能函数求保守力</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sp>
        <p:nvSpPr>
          <p:cNvPr id="171013" name="Text Box 5"/>
          <p:cNvSpPr txBox="1">
            <a:spLocks noChangeArrowheads="1"/>
          </p:cNvSpPr>
          <p:nvPr/>
        </p:nvSpPr>
        <p:spPr bwMode="auto">
          <a:xfrm>
            <a:off x="260350" y="5675313"/>
            <a:ext cx="846455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直角坐标系中由势能求保守力的一般公式。</a:t>
            </a:r>
            <a:endParaRPr kumimoji="1" lang="zh-CN" altLang="en-US" sz="2800" b="1">
              <a:latin typeface="Times New Roman" panose="02020603050405020304" pitchFamily="18" charset="0"/>
            </a:endParaRPr>
          </a:p>
        </p:txBody>
      </p:sp>
      <p:graphicFrame>
        <p:nvGraphicFramePr>
          <p:cNvPr id="210944" name="Object 2"/>
          <p:cNvGraphicFramePr>
            <a:graphicFrameLocks noChangeAspect="1"/>
          </p:cNvGraphicFramePr>
          <p:nvPr/>
        </p:nvGraphicFramePr>
        <p:xfrm>
          <a:off x="2770188" y="3816350"/>
          <a:ext cx="3668712" cy="668338"/>
        </p:xfrm>
        <a:graphic>
          <a:graphicData uri="http://schemas.openxmlformats.org/presentationml/2006/ole">
            <mc:AlternateContent xmlns:mc="http://schemas.openxmlformats.org/markup-compatibility/2006">
              <mc:Choice xmlns:v="urn:schemas-microsoft-com:vml" Requires="v">
                <p:oleObj spid="_x0000_s50233" name="Equation" r:id="rId1" imgW="2603500" imgH="469900" progId="Equation.DSMT4">
                  <p:embed/>
                </p:oleObj>
              </mc:Choice>
              <mc:Fallback>
                <p:oleObj name="Equation" r:id="rId1" imgW="2603500" imgH="469900" progId="Equation.DSMT4">
                  <p:embed/>
                  <p:pic>
                    <p:nvPicPr>
                      <p:cNvPr id="0" name="图片 502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188" y="3816350"/>
                        <a:ext cx="3668712"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0" name="Object 8"/>
          <p:cNvGraphicFramePr>
            <a:graphicFrameLocks noChangeAspect="1"/>
          </p:cNvGraphicFramePr>
          <p:nvPr/>
        </p:nvGraphicFramePr>
        <p:xfrm>
          <a:off x="3379788" y="936625"/>
          <a:ext cx="4484687" cy="687388"/>
        </p:xfrm>
        <a:graphic>
          <a:graphicData uri="http://schemas.openxmlformats.org/presentationml/2006/ole">
            <mc:AlternateContent xmlns:mc="http://schemas.openxmlformats.org/markup-compatibility/2006">
              <mc:Choice xmlns:v="urn:schemas-microsoft-com:vml" Requires="v">
                <p:oleObj spid="_x0000_s50234" name="Equation" r:id="rId3" imgW="1739900" imgH="266700" progId="Equation.DSMT4">
                  <p:embed/>
                </p:oleObj>
              </mc:Choice>
              <mc:Fallback>
                <p:oleObj name="Equation" r:id="rId3" imgW="1739900" imgH="266700" progId="Equation.DSMT4">
                  <p:embed/>
                  <p:pic>
                    <p:nvPicPr>
                      <p:cNvPr id="0" name="图片 502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936625"/>
                        <a:ext cx="4484687"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
        <p:nvSpPr>
          <p:cNvPr id="12" name="Text Box 5"/>
          <p:cNvSpPr txBox="1">
            <a:spLocks noChangeArrowheads="1"/>
          </p:cNvSpPr>
          <p:nvPr/>
        </p:nvSpPr>
        <p:spPr bwMode="auto">
          <a:xfrm>
            <a:off x="260350" y="969963"/>
            <a:ext cx="4232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根据势能公式，有</a:t>
            </a:r>
            <a:endParaRPr kumimoji="1" lang="zh-CN" altLang="en-US" sz="2800" b="1">
              <a:latin typeface="Times New Roman" panose="02020603050405020304" pitchFamily="18" charset="0"/>
            </a:endParaRPr>
          </a:p>
        </p:txBody>
      </p:sp>
      <p:graphicFrame>
        <p:nvGraphicFramePr>
          <p:cNvPr id="85001" name="Object 9"/>
          <p:cNvGraphicFramePr>
            <a:graphicFrameLocks noChangeAspect="1"/>
          </p:cNvGraphicFramePr>
          <p:nvPr/>
        </p:nvGraphicFramePr>
        <p:xfrm>
          <a:off x="3182938" y="1616075"/>
          <a:ext cx="2192337" cy="1079500"/>
        </p:xfrm>
        <a:graphic>
          <a:graphicData uri="http://schemas.openxmlformats.org/presentationml/2006/ole">
            <mc:AlternateContent xmlns:mc="http://schemas.openxmlformats.org/markup-compatibility/2006">
              <mc:Choice xmlns:v="urn:schemas-microsoft-com:vml" Requires="v">
                <p:oleObj spid="_x0000_s50235" name="Equation" r:id="rId5" imgW="850265" imgH="419100" progId="Equation.DSMT4">
                  <p:embed/>
                </p:oleObj>
              </mc:Choice>
              <mc:Fallback>
                <p:oleObj name="Equation" r:id="rId5" imgW="850265" imgH="419100" progId="Equation.DSMT4">
                  <p:embed/>
                  <p:pic>
                    <p:nvPicPr>
                      <p:cNvPr id="0" name="图片 502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938" y="1616075"/>
                        <a:ext cx="21923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
        <p:nvSpPr>
          <p:cNvPr id="14" name="Text Box 5"/>
          <p:cNvSpPr txBox="1">
            <a:spLocks noChangeArrowheads="1"/>
          </p:cNvSpPr>
          <p:nvPr/>
        </p:nvSpPr>
        <p:spPr bwMode="auto">
          <a:xfrm>
            <a:off x="260350" y="2628900"/>
            <a:ext cx="86947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保守力沿某一给定的</a:t>
            </a:r>
            <a:r>
              <a:rPr kumimoji="1" lang="en-US" altLang="zh-CN" sz="2800" b="1" i="1">
                <a:latin typeface="Times New Roman" panose="02020603050405020304" pitchFamily="18" charset="0"/>
              </a:rPr>
              <a:t>l</a:t>
            </a:r>
            <a:r>
              <a:rPr kumimoji="1" lang="zh-CN" altLang="en-US" sz="2800" b="1">
                <a:latin typeface="Times New Roman" panose="02020603050405020304" pitchFamily="18" charset="0"/>
              </a:rPr>
              <a:t>方向的分量等于此保守力相应的势能函数沿</a:t>
            </a:r>
            <a:r>
              <a:rPr kumimoji="1" lang="en-US" altLang="zh-CN" sz="2800" b="1" i="1">
                <a:latin typeface="Times New Roman" panose="02020603050405020304" pitchFamily="18" charset="0"/>
              </a:rPr>
              <a:t>l</a:t>
            </a:r>
            <a:r>
              <a:rPr kumimoji="1" lang="zh-CN" altLang="en-US" sz="2800" b="1">
                <a:latin typeface="Times New Roman" panose="02020603050405020304" pitchFamily="18" charset="0"/>
              </a:rPr>
              <a:t>方向的空间变化率的负值。</a:t>
            </a:r>
            <a:endParaRPr kumimoji="1" lang="zh-CN" altLang="en-US" sz="2800" b="1">
              <a:latin typeface="Times New Roman" panose="02020603050405020304" pitchFamily="18" charset="0"/>
            </a:endParaRPr>
          </a:p>
        </p:txBody>
      </p:sp>
      <p:graphicFrame>
        <p:nvGraphicFramePr>
          <p:cNvPr id="3" name="Object 10"/>
          <p:cNvGraphicFramePr>
            <a:graphicFrameLocks noChangeAspect="1"/>
          </p:cNvGraphicFramePr>
          <p:nvPr/>
        </p:nvGraphicFramePr>
        <p:xfrm>
          <a:off x="3213100" y="4614863"/>
          <a:ext cx="4859338" cy="1112837"/>
        </p:xfrm>
        <a:graphic>
          <a:graphicData uri="http://schemas.openxmlformats.org/presentationml/2006/ole">
            <mc:AlternateContent xmlns:mc="http://schemas.openxmlformats.org/markup-compatibility/2006">
              <mc:Choice xmlns:v="urn:schemas-microsoft-com:vml" Requires="v">
                <p:oleObj spid="_x0000_s50236" name="Equation" r:id="rId7" imgW="3467100" imgH="838200" progId="Equation.DSMT4">
                  <p:embed/>
                </p:oleObj>
              </mc:Choice>
              <mc:Fallback>
                <p:oleObj name="Equation" r:id="rId7" imgW="3467100" imgH="838200" progId="Equation.DSMT4">
                  <p:embed/>
                  <p:pic>
                    <p:nvPicPr>
                      <p:cNvPr id="0" name="图片 502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3100" y="4614863"/>
                        <a:ext cx="4859338"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1"/>
          <p:cNvGraphicFramePr>
            <a:graphicFrameLocks noChangeAspect="1"/>
          </p:cNvGraphicFramePr>
          <p:nvPr/>
        </p:nvGraphicFramePr>
        <p:xfrm>
          <a:off x="4730750" y="131763"/>
          <a:ext cx="3571875" cy="574675"/>
        </p:xfrm>
        <a:graphic>
          <a:graphicData uri="http://schemas.openxmlformats.org/presentationml/2006/ole">
            <mc:AlternateContent xmlns:mc="http://schemas.openxmlformats.org/markup-compatibility/2006">
              <mc:Choice xmlns:v="urn:schemas-microsoft-com:vml" Requires="v">
                <p:oleObj spid="_x0000_s50237" name="Equation" r:id="rId9" imgW="1497965" imgH="241300" progId="Equation.DSMT4">
                  <p:embed/>
                </p:oleObj>
              </mc:Choice>
              <mc:Fallback>
                <p:oleObj name="Equation" r:id="rId9" imgW="1497965" imgH="241300" progId="Equation.DSMT4">
                  <p:embed/>
                  <p:pic>
                    <p:nvPicPr>
                      <p:cNvPr id="0" name="图片 502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0750" y="131763"/>
                        <a:ext cx="3571875" cy="574675"/>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17961" dir="2700000" algn="ctr" rotWithShape="0">
                                <a:srgbClr val="99000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box(in)">
                                      <p:cBhvr>
                                        <p:cTn id="7" dur="500"/>
                                        <p:tgtEl>
                                          <p:spTgt spid="1710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000"/>
                                        </p:tgtEl>
                                        <p:attrNameLst>
                                          <p:attrName>style.visibility</p:attrName>
                                        </p:attrNameLst>
                                      </p:cBhvr>
                                      <p:to>
                                        <p:strVal val="visible"/>
                                      </p:to>
                                    </p:set>
                                    <p:animEffect transition="in" filter="blinds(horizontal)">
                                      <p:cBhvr>
                                        <p:cTn id="17" dur="500"/>
                                        <p:tgtEl>
                                          <p:spTgt spid="850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001"/>
                                        </p:tgtEl>
                                        <p:attrNameLst>
                                          <p:attrName>style.visibility</p:attrName>
                                        </p:attrNameLst>
                                      </p:cBhvr>
                                      <p:to>
                                        <p:strVal val="visible"/>
                                      </p:to>
                                    </p:set>
                                    <p:animEffect transition="in" filter="blinds(horizontal)">
                                      <p:cBhvr>
                                        <p:cTn id="22" dur="500"/>
                                        <p:tgtEl>
                                          <p:spTgt spid="8500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0944"/>
                                        </p:tgtEl>
                                        <p:attrNameLst>
                                          <p:attrName>style.visibility</p:attrName>
                                        </p:attrNameLst>
                                      </p:cBhvr>
                                      <p:to>
                                        <p:strVal val="visible"/>
                                      </p:to>
                                    </p:set>
                                    <p:animEffect transition="in" filter="box(in)">
                                      <p:cBhvr>
                                        <p:cTn id="32" dur="500"/>
                                        <p:tgtEl>
                                          <p:spTgt spid="21094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i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1013"/>
                                        </p:tgtEl>
                                        <p:attrNameLst>
                                          <p:attrName>style.visibility</p:attrName>
                                        </p:attrNameLst>
                                      </p:cBhvr>
                                      <p:to>
                                        <p:strVal val="visible"/>
                                      </p:to>
                                    </p:set>
                                    <p:animEffect transition="in" filter="box(in)">
                                      <p:cBhvr>
                                        <p:cTn id="42" dur="500"/>
                                        <p:tgtEl>
                                          <p:spTgt spid="17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P spid="171013" grpId="0" autoUpdateAnimBg="0"/>
      <p:bldP spid="12" grpId="0" autoUpdateAnimBg="0"/>
      <p:bldP spid="1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720DD6-92D6-45EC-827C-27CF403366F7}" type="slidenum">
              <a:rPr lang="en-US" altLang="zh-CN" sz="1800" smtClean="0">
                <a:solidFill>
                  <a:schemeClr val="accent2"/>
                </a:solidFill>
              </a:rPr>
            </a:fld>
            <a:endParaRPr lang="en-US" altLang="zh-CN" sz="1800" smtClean="0">
              <a:solidFill>
                <a:schemeClr val="accent2"/>
              </a:solidFill>
            </a:endParaRPr>
          </a:p>
        </p:txBody>
      </p:sp>
      <p:sp>
        <p:nvSpPr>
          <p:cNvPr id="139266" name="Text Box 2"/>
          <p:cNvSpPr txBox="1">
            <a:spLocks noChangeArrowheads="1"/>
          </p:cNvSpPr>
          <p:nvPr/>
        </p:nvSpPr>
        <p:spPr bwMode="auto">
          <a:xfrm>
            <a:off x="1125538" y="0"/>
            <a:ext cx="7010400" cy="579438"/>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3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第</a:t>
            </a:r>
            <a:r>
              <a:rPr kumimoji="1" lang="en-US" altLang="zh-CN" sz="3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11</a:t>
            </a:r>
            <a:r>
              <a:rPr kumimoji="1" lang="zh-CN" altLang="en-US" sz="3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节  功能原理  机械能守恒定律</a:t>
            </a:r>
            <a:endParaRPr kumimoji="1" lang="zh-CN" altLang="en-US" sz="3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9267" name="Text Box 3"/>
          <p:cNvSpPr txBox="1">
            <a:spLocks noChangeArrowheads="1"/>
          </p:cNvSpPr>
          <p:nvPr/>
        </p:nvSpPr>
        <p:spPr bwMode="auto">
          <a:xfrm>
            <a:off x="165100" y="1201738"/>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49" charset="-122"/>
              </a:rPr>
              <a:t>一、质点系的动能定理</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sp>
        <p:nvSpPr>
          <p:cNvPr id="139268" name="Text Box 4"/>
          <p:cNvSpPr txBox="1">
            <a:spLocks noChangeArrowheads="1"/>
          </p:cNvSpPr>
          <p:nvPr/>
        </p:nvSpPr>
        <p:spPr bwMode="auto">
          <a:xfrm>
            <a:off x="485775" y="1704975"/>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对质点系中的第</a:t>
            </a:r>
            <a:r>
              <a:rPr kumimoji="1" lang="en-US" altLang="zh-CN" b="1" i="1">
                <a:latin typeface="Times New Roman" panose="02020603050405020304" pitchFamily="18" charset="0"/>
              </a:rPr>
              <a:t>i</a:t>
            </a:r>
            <a:r>
              <a:rPr kumimoji="1" lang="zh-CN" altLang="en-US" sz="2800" b="1">
                <a:latin typeface="Times New Roman" panose="02020603050405020304" pitchFamily="18" charset="0"/>
              </a:rPr>
              <a:t>个质点，质点的动能定理：</a:t>
            </a:r>
            <a:endParaRPr kumimoji="1" lang="zh-CN" altLang="en-US" sz="2800" b="1">
              <a:latin typeface="Times New Roman" panose="02020603050405020304" pitchFamily="18" charset="0"/>
            </a:endParaRPr>
          </a:p>
        </p:txBody>
      </p:sp>
      <p:graphicFrame>
        <p:nvGraphicFramePr>
          <p:cNvPr id="139273" name="Object 3"/>
          <p:cNvGraphicFramePr>
            <a:graphicFrameLocks noChangeAspect="1"/>
          </p:cNvGraphicFramePr>
          <p:nvPr/>
        </p:nvGraphicFramePr>
        <p:xfrm>
          <a:off x="3616325" y="4419600"/>
          <a:ext cx="4224338" cy="700088"/>
        </p:xfrm>
        <a:graphic>
          <a:graphicData uri="http://schemas.openxmlformats.org/presentationml/2006/ole">
            <mc:AlternateContent xmlns:mc="http://schemas.openxmlformats.org/markup-compatibility/2006">
              <mc:Choice xmlns:v="urn:schemas-microsoft-com:vml" Requires="v">
                <p:oleObj spid="_x0000_s13377" name="公式" r:id="rId1" imgW="2603500" imgH="368300" progId="Equation.3">
                  <p:embed/>
                </p:oleObj>
              </mc:Choice>
              <mc:Fallback>
                <p:oleObj name="公式" r:id="rId1" imgW="2603500" imgH="368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325" y="4419600"/>
                        <a:ext cx="4224338" cy="700088"/>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4" name="AutoShape 10"/>
          <p:cNvSpPr>
            <a:spLocks noChangeArrowheads="1"/>
          </p:cNvSpPr>
          <p:nvPr/>
        </p:nvSpPr>
        <p:spPr bwMode="auto">
          <a:xfrm rot="-10580740">
            <a:off x="5335588" y="3932238"/>
            <a:ext cx="835025" cy="469900"/>
          </a:xfrm>
          <a:prstGeom prst="wedgeRoundRectCallout">
            <a:avLst>
              <a:gd name="adj1" fmla="val 53815"/>
              <a:gd name="adj2" fmla="val -81440"/>
              <a:gd name="adj3" fmla="val 16667"/>
            </a:avLst>
          </a:prstGeom>
          <a:noFill/>
          <a:ln w="31750">
            <a:solidFill>
              <a:srgbClr val="9900FF"/>
            </a:solidFill>
            <a:miter lim="800000"/>
          </a:ln>
          <a:extLst>
            <a:ext uri="{909E8E84-426E-40DD-AFC4-6F175D3DCCD1}">
              <a14:hiddenFill xmlns:a14="http://schemas.microsoft.com/office/drawing/2010/main">
                <a:solidFill>
                  <a:srgbClr val="FFFFFF"/>
                </a:solidFill>
              </a14:hiddenFill>
            </a:ext>
          </a:extLst>
        </p:spPr>
        <p:txBody>
          <a:bodyPr rot="10800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a:latin typeface="Times New Roman" panose="02020603050405020304" pitchFamily="18" charset="0"/>
              </a:rPr>
              <a:t>≠0</a:t>
            </a:r>
            <a:endParaRPr kumimoji="1" lang="en-US" altLang="zh-CN" sz="2800" b="1">
              <a:latin typeface="Times New Roman" panose="02020603050405020304" pitchFamily="18" charset="0"/>
            </a:endParaRPr>
          </a:p>
        </p:txBody>
      </p:sp>
      <p:graphicFrame>
        <p:nvGraphicFramePr>
          <p:cNvPr id="139275" name="Object 4"/>
          <p:cNvGraphicFramePr>
            <a:graphicFrameLocks noChangeAspect="1"/>
          </p:cNvGraphicFramePr>
          <p:nvPr/>
        </p:nvGraphicFramePr>
        <p:xfrm>
          <a:off x="1350963" y="3100388"/>
          <a:ext cx="6111875" cy="923925"/>
        </p:xfrm>
        <a:graphic>
          <a:graphicData uri="http://schemas.openxmlformats.org/presentationml/2006/ole">
            <mc:AlternateContent xmlns:mc="http://schemas.openxmlformats.org/markup-compatibility/2006">
              <mc:Choice xmlns:v="urn:schemas-microsoft-com:vml" Requires="v">
                <p:oleObj spid="_x0000_s13378" name="公式" r:id="rId3" imgW="4254500" imgH="571500" progId="Equation.3">
                  <p:embed/>
                </p:oleObj>
              </mc:Choice>
              <mc:Fallback>
                <p:oleObj name="公式" r:id="rId3" imgW="4254500" imgH="571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963" y="3100388"/>
                        <a:ext cx="6111875"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6" name="Text Box 12"/>
          <p:cNvSpPr txBox="1">
            <a:spLocks noChangeArrowheads="1"/>
          </p:cNvSpPr>
          <p:nvPr/>
        </p:nvSpPr>
        <p:spPr bwMode="auto">
          <a:xfrm>
            <a:off x="381000" y="44958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质点系的动能定理：</a:t>
            </a:r>
            <a:endParaRPr kumimoji="1" lang="zh-CN" altLang="en-US" b="1">
              <a:latin typeface="Times New Roman" panose="02020603050405020304" pitchFamily="18" charset="0"/>
            </a:endParaRPr>
          </a:p>
        </p:txBody>
      </p:sp>
      <p:sp>
        <p:nvSpPr>
          <p:cNvPr id="139277" name="Text Box 13"/>
          <p:cNvSpPr txBox="1">
            <a:spLocks noChangeArrowheads="1"/>
          </p:cNvSpPr>
          <p:nvPr/>
        </p:nvSpPr>
        <p:spPr bwMode="auto">
          <a:xfrm>
            <a:off x="228600" y="5287963"/>
            <a:ext cx="61436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solidFill>
                  <a:srgbClr val="0000FF"/>
                </a:solidFill>
                <a:latin typeface="Times New Roman" panose="02020603050405020304" pitchFamily="18" charset="0"/>
                <a:ea typeface="黑体" panose="02010609060101010101" pitchFamily="49" charset="-122"/>
              </a:rPr>
              <a:t>内力能改变系统的总动能，</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139278" name="Text Box 14"/>
          <p:cNvSpPr txBox="1">
            <a:spLocks noChangeArrowheads="1"/>
          </p:cNvSpPr>
          <p:nvPr/>
        </p:nvSpPr>
        <p:spPr bwMode="auto">
          <a:xfrm>
            <a:off x="4498975" y="5287963"/>
            <a:ext cx="46450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solidFill>
                  <a:srgbClr val="0000FF"/>
                </a:solidFill>
                <a:latin typeface="Times New Roman" panose="02020603050405020304" pitchFamily="18" charset="0"/>
                <a:ea typeface="黑体" panose="02010609060101010101" pitchFamily="49" charset="-122"/>
              </a:rPr>
              <a:t>但不能改变系统的总动量。</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139279" name="Text Box 15"/>
          <p:cNvSpPr txBox="1">
            <a:spLocks noChangeArrowheads="1"/>
          </p:cNvSpPr>
          <p:nvPr/>
        </p:nvSpPr>
        <p:spPr bwMode="auto">
          <a:xfrm>
            <a:off x="227013" y="6024563"/>
            <a:ext cx="891698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动能定理适用于惯性系，非惯性系应考虑惯性力的功。</a:t>
            </a:r>
            <a:endParaRPr kumimoji="1" lang="zh-CN" altLang="en-US" sz="2800" b="1">
              <a:latin typeface="Times New Roman" panose="02020603050405020304" pitchFamily="18" charset="0"/>
            </a:endParaRPr>
          </a:p>
        </p:txBody>
      </p:sp>
      <p:sp>
        <p:nvSpPr>
          <p:cNvPr id="16" name="Rectangle 15"/>
          <p:cNvSpPr>
            <a:spLocks noChangeArrowheads="1"/>
          </p:cNvSpPr>
          <p:nvPr/>
        </p:nvSpPr>
        <p:spPr bwMode="auto">
          <a:xfrm>
            <a:off x="1676400" y="539750"/>
            <a:ext cx="60325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lang="en-US" altLang="zh-CN" sz="2400" b="1">
                <a:solidFill>
                  <a:srgbClr val="0000FF"/>
                </a:solidFill>
              </a:rPr>
              <a:t>Work-Kinetic Energy Theorem </a:t>
            </a:r>
            <a:endParaRPr lang="en-US" altLang="zh-CN" sz="2400" b="1">
              <a:solidFill>
                <a:srgbClr val="0000FF"/>
              </a:solidFill>
            </a:endParaRPr>
          </a:p>
          <a:p>
            <a:pPr algn="ctr" eaLnBrk="1" hangingPunct="1">
              <a:lnSpc>
                <a:spcPct val="80000"/>
              </a:lnSpc>
              <a:spcBef>
                <a:spcPct val="0"/>
              </a:spcBef>
              <a:buFontTx/>
              <a:buNone/>
            </a:pPr>
            <a:r>
              <a:rPr lang="en-US" altLang="zh-CN" sz="2400" b="1">
                <a:solidFill>
                  <a:srgbClr val="0000FF"/>
                </a:solidFill>
              </a:rPr>
              <a:t>&amp; Conservation of Mechanical Energy</a:t>
            </a:r>
            <a:endParaRPr lang="en-US" altLang="zh-CN" sz="2400" b="1">
              <a:solidFill>
                <a:srgbClr val="0000FF"/>
              </a:solidFill>
              <a:ea typeface="隶书" panose="02010509060101010101" pitchFamily="49" charset="-122"/>
            </a:endParaRPr>
          </a:p>
        </p:txBody>
      </p:sp>
      <p:grpSp>
        <p:nvGrpSpPr>
          <p:cNvPr id="2" name="Group 17"/>
          <p:cNvGrpSpPr/>
          <p:nvPr/>
        </p:nvGrpSpPr>
        <p:grpSpPr bwMode="auto">
          <a:xfrm>
            <a:off x="2601913" y="2309813"/>
            <a:ext cx="3883025" cy="746125"/>
            <a:chOff x="2601273" y="2309567"/>
            <a:chExt cx="3883431" cy="746814"/>
          </a:xfrm>
        </p:grpSpPr>
        <p:graphicFrame>
          <p:nvGraphicFramePr>
            <p:cNvPr id="13327" name="Object 15"/>
            <p:cNvGraphicFramePr>
              <a:graphicFrameLocks noChangeAspect="1"/>
            </p:cNvGraphicFramePr>
            <p:nvPr/>
          </p:nvGraphicFramePr>
          <p:xfrm>
            <a:off x="2601273" y="2309567"/>
            <a:ext cx="3883431" cy="746814"/>
          </p:xfrm>
          <a:graphic>
            <a:graphicData uri="http://schemas.openxmlformats.org/presentationml/2006/ole">
              <mc:AlternateContent xmlns:mc="http://schemas.openxmlformats.org/markup-compatibility/2006">
                <mc:Choice xmlns:v="urn:schemas-microsoft-com:vml" Requires="v">
                  <p:oleObj spid="_x0000_s13379" name="Equation" r:id="rId5" imgW="1320165" imgH="254000" progId="Equation.DSMT4">
                    <p:embed/>
                  </p:oleObj>
                </mc:Choice>
                <mc:Fallback>
                  <p:oleObj name="Equation" r:id="rId5" imgW="1320165" imgH="2540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273" y="2309567"/>
                          <a:ext cx="3883431" cy="74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
          <p:nvSpPr>
            <p:cNvPr id="13328" name="Text Box 12"/>
            <p:cNvSpPr txBox="1">
              <a:spLocks noChangeArrowheads="1"/>
            </p:cNvSpPr>
            <p:nvPr/>
          </p:nvSpPr>
          <p:spPr bwMode="auto">
            <a:xfrm>
              <a:off x="4021318" y="2640291"/>
              <a:ext cx="5789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1600" b="1">
                  <a:latin typeface="Times New Roman" panose="02020603050405020304" pitchFamily="18" charset="0"/>
                </a:rPr>
                <a:t>内</a:t>
              </a:r>
              <a:endParaRPr kumimoji="1" lang="zh-CN" altLang="en-US" sz="1600" b="1">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blinds(horizontal)">
                                      <p:cBhvr>
                                        <p:cTn id="7" dur="500"/>
                                        <p:tgtEl>
                                          <p:spTgt spid="13926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39267"/>
                                        </p:tgtEl>
                                        <p:attrNameLst>
                                          <p:attrName>style.visibility</p:attrName>
                                        </p:attrNameLst>
                                      </p:cBhvr>
                                      <p:to>
                                        <p:strVal val="visible"/>
                                      </p:to>
                                    </p:set>
                                    <p:animEffect transition="in" filter="box(in)">
                                      <p:cBhvr>
                                        <p:cTn id="16" dur="500"/>
                                        <p:tgtEl>
                                          <p:spTgt spid="13926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139268"/>
                                        </p:tgtEl>
                                        <p:attrNameLst>
                                          <p:attrName>style.visibility</p:attrName>
                                        </p:attrNameLst>
                                      </p:cBhvr>
                                      <p:to>
                                        <p:strVal val="visible"/>
                                      </p:to>
                                    </p:set>
                                    <p:animEffect transition="in" filter="barn(inHorizontal)">
                                      <p:cBhvr>
                                        <p:cTn id="21" dur="5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39275"/>
                                        </p:tgtEl>
                                        <p:attrNameLst>
                                          <p:attrName>style.visibility</p:attrName>
                                        </p:attrNameLst>
                                      </p:cBhvr>
                                      <p:to>
                                        <p:strVal val="visible"/>
                                      </p:to>
                                    </p:set>
                                    <p:animEffect transition="in" filter="box(in)">
                                      <p:cBhvr>
                                        <p:cTn id="31" dur="500"/>
                                        <p:tgtEl>
                                          <p:spTgt spid="13927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139276"/>
                                        </p:tgtEl>
                                        <p:attrNameLst>
                                          <p:attrName>style.visibility</p:attrName>
                                        </p:attrNameLst>
                                      </p:cBhvr>
                                      <p:to>
                                        <p:strVal val="visible"/>
                                      </p:to>
                                    </p:set>
                                    <p:animEffect transition="in" filter="barn(outHorizontal)">
                                      <p:cBhvr>
                                        <p:cTn id="36" dur="500"/>
                                        <p:tgtEl>
                                          <p:spTgt spid="139276"/>
                                        </p:tgtEl>
                                      </p:cBhvr>
                                    </p:animEffect>
                                  </p:childTnLst>
                                </p:cTn>
                              </p:par>
                            </p:childTnLst>
                          </p:cTn>
                        </p:par>
                        <p:par>
                          <p:cTn id="37" fill="hold">
                            <p:stCondLst>
                              <p:cond delay="500"/>
                            </p:stCondLst>
                            <p:childTnLst>
                              <p:par>
                                <p:cTn id="38" presetID="4" presetClass="entr" presetSubtype="16" fill="hold" nodeType="afterEffect">
                                  <p:stCondLst>
                                    <p:cond delay="0"/>
                                  </p:stCondLst>
                                  <p:childTnLst>
                                    <p:set>
                                      <p:cBhvr>
                                        <p:cTn id="39" dur="1" fill="hold">
                                          <p:stCondLst>
                                            <p:cond delay="0"/>
                                          </p:stCondLst>
                                        </p:cTn>
                                        <p:tgtEl>
                                          <p:spTgt spid="139273"/>
                                        </p:tgtEl>
                                        <p:attrNameLst>
                                          <p:attrName>style.visibility</p:attrName>
                                        </p:attrNameLst>
                                      </p:cBhvr>
                                      <p:to>
                                        <p:strVal val="visible"/>
                                      </p:to>
                                    </p:set>
                                    <p:animEffect transition="in" filter="box(in)">
                                      <p:cBhvr>
                                        <p:cTn id="40" dur="500"/>
                                        <p:tgtEl>
                                          <p:spTgt spid="13927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9274"/>
                                        </p:tgtEl>
                                        <p:attrNameLst>
                                          <p:attrName>style.visibility</p:attrName>
                                        </p:attrNameLst>
                                      </p:cBhvr>
                                      <p:to>
                                        <p:strVal val="visible"/>
                                      </p:to>
                                    </p:set>
                                    <p:animEffect transition="in" filter="wipe(up)">
                                      <p:cBhvr>
                                        <p:cTn id="45" dur="500"/>
                                        <p:tgtEl>
                                          <p:spTgt spid="139274"/>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39277"/>
                                        </p:tgtEl>
                                        <p:attrNameLst>
                                          <p:attrName>style.visibility</p:attrName>
                                        </p:attrNameLst>
                                      </p:cBhvr>
                                      <p:to>
                                        <p:strVal val="visible"/>
                                      </p:to>
                                    </p:set>
                                    <p:animEffect transition="in" filter="box(in)">
                                      <p:cBhvr>
                                        <p:cTn id="50" dur="500"/>
                                        <p:tgtEl>
                                          <p:spTgt spid="13927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39278"/>
                                        </p:tgtEl>
                                        <p:attrNameLst>
                                          <p:attrName>style.visibility</p:attrName>
                                        </p:attrNameLst>
                                      </p:cBhvr>
                                      <p:to>
                                        <p:strVal val="visible"/>
                                      </p:to>
                                    </p:set>
                                    <p:animEffect transition="in" filter="box(in)">
                                      <p:cBhvr>
                                        <p:cTn id="55" dur="500"/>
                                        <p:tgtEl>
                                          <p:spTgt spid="13927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39279"/>
                                        </p:tgtEl>
                                        <p:attrNameLst>
                                          <p:attrName>style.visibility</p:attrName>
                                        </p:attrNameLst>
                                      </p:cBhvr>
                                      <p:to>
                                        <p:strVal val="visible"/>
                                      </p:to>
                                    </p:set>
                                    <p:animEffect transition="in" filter="wipe(up)">
                                      <p:cBhvr>
                                        <p:cTn id="60" dur="500"/>
                                        <p:tgtEl>
                                          <p:spTgt spid="139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utoUpdateAnimBg="0"/>
      <p:bldP spid="139267" grpId="0" autoUpdateAnimBg="0"/>
      <p:bldP spid="139268" grpId="0" autoUpdateAnimBg="0"/>
      <p:bldP spid="139274" grpId="0" animBg="1" autoUpdateAnimBg="0"/>
      <p:bldP spid="139276" grpId="0" autoUpdateAnimBg="0"/>
      <p:bldP spid="139277" grpId="0" autoUpdateAnimBg="0"/>
      <p:bldP spid="139278" grpId="0" autoUpdateAnimBg="0"/>
      <p:bldP spid="139279" grpId="0" autoUpdateAnimBg="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A6E9485-851D-4938-A490-0228566907FD}" type="slidenum">
              <a:rPr lang="en-US" altLang="zh-CN" sz="1800" smtClean="0">
                <a:solidFill>
                  <a:schemeClr val="accent2"/>
                </a:solidFill>
              </a:rPr>
            </a:fld>
            <a:endParaRPr lang="en-US" altLang="zh-CN" sz="1800" smtClean="0">
              <a:solidFill>
                <a:schemeClr val="accent2"/>
              </a:solidFill>
            </a:endParaRPr>
          </a:p>
        </p:txBody>
      </p:sp>
      <p:sp>
        <p:nvSpPr>
          <p:cNvPr id="138244" name="Text Box 4"/>
          <p:cNvSpPr txBox="1">
            <a:spLocks noChangeArrowheads="1"/>
          </p:cNvSpPr>
          <p:nvPr/>
        </p:nvSpPr>
        <p:spPr bwMode="auto">
          <a:xfrm>
            <a:off x="304800" y="44450"/>
            <a:ext cx="3352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49" charset="-122"/>
              </a:rPr>
              <a:t>二、功能原理：</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grpSp>
        <p:nvGrpSpPr>
          <p:cNvPr id="2" name="Group 21"/>
          <p:cNvGrpSpPr/>
          <p:nvPr/>
        </p:nvGrpSpPr>
        <p:grpSpPr bwMode="auto">
          <a:xfrm>
            <a:off x="469900" y="2868613"/>
            <a:ext cx="7772400" cy="650875"/>
            <a:chOff x="385" y="2205"/>
            <a:chExt cx="4896" cy="410"/>
          </a:xfrm>
        </p:grpSpPr>
        <p:sp>
          <p:nvSpPr>
            <p:cNvPr id="15374" name="Text Box 3"/>
            <p:cNvSpPr txBox="1">
              <a:spLocks noChangeArrowheads="1"/>
            </p:cNvSpPr>
            <p:nvPr/>
          </p:nvSpPr>
          <p:spPr bwMode="auto">
            <a:xfrm>
              <a:off x="385" y="2205"/>
              <a:ext cx="48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动能与势能之和                        称为</a:t>
              </a:r>
              <a:r>
                <a:rPr kumimoji="1" lang="zh-CN" altLang="en-US" sz="2800" b="1">
                  <a:solidFill>
                    <a:srgbClr val="0000FF"/>
                  </a:solidFill>
                  <a:latin typeface="Times New Roman" panose="02020603050405020304" pitchFamily="18" charset="0"/>
                  <a:ea typeface="黑体" panose="02010609060101010101" pitchFamily="49" charset="-122"/>
                </a:rPr>
                <a:t>机械能</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aphicFrame>
          <p:nvGraphicFramePr>
            <p:cNvPr id="15375" name="Object 7"/>
            <p:cNvGraphicFramePr>
              <a:graphicFrameLocks noChangeAspect="1"/>
            </p:cNvGraphicFramePr>
            <p:nvPr/>
          </p:nvGraphicFramePr>
          <p:xfrm>
            <a:off x="2097" y="2205"/>
            <a:ext cx="1231" cy="410"/>
          </p:xfrm>
          <a:graphic>
            <a:graphicData uri="http://schemas.openxmlformats.org/presentationml/2006/ole">
              <mc:AlternateContent xmlns:mc="http://schemas.openxmlformats.org/markup-compatibility/2006">
                <mc:Choice xmlns:v="urn:schemas-microsoft-com:vml" Requires="v">
                  <p:oleObj spid="_x0000_s15472" name="公式" r:id="rId1" imgW="1333500" imgH="368300" progId="Equation.3">
                    <p:embed/>
                  </p:oleObj>
                </mc:Choice>
                <mc:Fallback>
                  <p:oleObj name="公式" r:id="rId1" imgW="1333500" imgH="3683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 y="2205"/>
                          <a:ext cx="1231"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8253" name="Object 4"/>
          <p:cNvGraphicFramePr>
            <a:graphicFrameLocks noChangeAspect="1"/>
          </p:cNvGraphicFramePr>
          <p:nvPr/>
        </p:nvGraphicFramePr>
        <p:xfrm>
          <a:off x="1525588" y="3536950"/>
          <a:ext cx="5943600" cy="722313"/>
        </p:xfrm>
        <a:graphic>
          <a:graphicData uri="http://schemas.openxmlformats.org/presentationml/2006/ole">
            <mc:AlternateContent xmlns:mc="http://schemas.openxmlformats.org/markup-compatibility/2006">
              <mc:Choice xmlns:v="urn:schemas-microsoft-com:vml" Requires="v">
                <p:oleObj spid="_x0000_s15473" name="公式" r:id="rId3" imgW="3848100" imgH="368300" progId="Equation.3">
                  <p:embed/>
                </p:oleObj>
              </mc:Choice>
              <mc:Fallback>
                <p:oleObj name="公式" r:id="rId3" imgW="38481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588" y="3536950"/>
                        <a:ext cx="5943600" cy="722313"/>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55" name="Text Box 15"/>
          <p:cNvSpPr txBox="1">
            <a:spLocks noChangeArrowheads="1"/>
          </p:cNvSpPr>
          <p:nvPr/>
        </p:nvSpPr>
        <p:spPr bwMode="auto">
          <a:xfrm>
            <a:off x="1265238" y="14859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因为：</a:t>
            </a:r>
            <a:endParaRPr kumimoji="1" lang="zh-CN" altLang="en-US" sz="2800" b="1">
              <a:latin typeface="Times New Roman" panose="02020603050405020304" pitchFamily="18" charset="0"/>
            </a:endParaRPr>
          </a:p>
        </p:txBody>
      </p:sp>
      <p:sp>
        <p:nvSpPr>
          <p:cNvPr id="138257" name="Text Box 17"/>
          <p:cNvSpPr txBox="1">
            <a:spLocks noChangeArrowheads="1"/>
          </p:cNvSpPr>
          <p:nvPr/>
        </p:nvSpPr>
        <p:spPr bwMode="auto">
          <a:xfrm>
            <a:off x="404813" y="4746625"/>
            <a:ext cx="8305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质点系在运动过程中，其机械能的增量等于外力的功和非保守内力的功的总和。</a:t>
            </a:r>
            <a:endParaRPr kumimoji="1" lang="zh-CN" altLang="en-US" sz="2800" b="1">
              <a:latin typeface="Times New Roman" panose="02020603050405020304" pitchFamily="18" charset="0"/>
            </a:endParaRPr>
          </a:p>
        </p:txBody>
      </p:sp>
      <p:sp>
        <p:nvSpPr>
          <p:cNvPr id="138258" name="Text Box 18"/>
          <p:cNvSpPr txBox="1">
            <a:spLocks noChangeArrowheads="1"/>
          </p:cNvSpPr>
          <p:nvPr/>
        </p:nvSpPr>
        <p:spPr bwMode="auto">
          <a:xfrm>
            <a:off x="419100" y="5867400"/>
            <a:ext cx="872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功能原理适用于惯性系，非惯性系应考虑惯性力的功。</a:t>
            </a:r>
            <a:endParaRPr kumimoji="1" lang="zh-CN" altLang="en-US" sz="2800" b="1">
              <a:latin typeface="Times New Roman" panose="02020603050405020304" pitchFamily="18" charset="0"/>
            </a:endParaRPr>
          </a:p>
        </p:txBody>
      </p:sp>
      <p:graphicFrame>
        <p:nvGraphicFramePr>
          <p:cNvPr id="15369" name="Object 6"/>
          <p:cNvGraphicFramePr>
            <a:graphicFrameLocks noChangeAspect="1"/>
          </p:cNvGraphicFramePr>
          <p:nvPr/>
        </p:nvGraphicFramePr>
        <p:xfrm>
          <a:off x="3203575" y="188913"/>
          <a:ext cx="4224338" cy="700087"/>
        </p:xfrm>
        <a:graphic>
          <a:graphicData uri="http://schemas.openxmlformats.org/presentationml/2006/ole">
            <mc:AlternateContent xmlns:mc="http://schemas.openxmlformats.org/markup-compatibility/2006">
              <mc:Choice xmlns:v="urn:schemas-microsoft-com:vml" Requires="v">
                <p:oleObj spid="_x0000_s15474" name="公式" r:id="rId5" imgW="2603500" imgH="368300" progId="Equation.3">
                  <p:embed/>
                </p:oleObj>
              </mc:Choice>
              <mc:Fallback>
                <p:oleObj name="公式" r:id="rId5" imgW="2603500" imgH="368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188913"/>
                        <a:ext cx="4224338" cy="700087"/>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62" name="Text Box 22"/>
          <p:cNvSpPr txBox="1">
            <a:spLocks noChangeArrowheads="1"/>
          </p:cNvSpPr>
          <p:nvPr/>
        </p:nvSpPr>
        <p:spPr bwMode="auto">
          <a:xfrm>
            <a:off x="6203950" y="4243388"/>
            <a:ext cx="241141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en-US" altLang="zh-CN" sz="2800" b="1">
                <a:solidFill>
                  <a:srgbClr val="0000FF"/>
                </a:solidFill>
                <a:latin typeface="Times New Roman" panose="02020603050405020304" pitchFamily="18" charset="0"/>
                <a:ea typeface="黑体" panose="02010609060101010101" pitchFamily="49" charset="-122"/>
              </a:rPr>
              <a:t>——</a:t>
            </a:r>
            <a:r>
              <a:rPr kumimoji="1" lang="zh-CN" altLang="en-US" sz="2800" b="1">
                <a:solidFill>
                  <a:srgbClr val="0000FF"/>
                </a:solidFill>
                <a:latin typeface="Times New Roman" panose="02020603050405020304" pitchFamily="18" charset="0"/>
                <a:ea typeface="黑体" panose="02010609060101010101" pitchFamily="49" charset="-122"/>
              </a:rPr>
              <a:t>功能原理</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79888" name="Object 16"/>
          <p:cNvGraphicFramePr>
            <a:graphicFrameLocks noChangeAspect="1"/>
          </p:cNvGraphicFramePr>
          <p:nvPr/>
        </p:nvGraphicFramePr>
        <p:xfrm>
          <a:off x="1065213" y="2120900"/>
          <a:ext cx="6958012" cy="674688"/>
        </p:xfrm>
        <a:graphic>
          <a:graphicData uri="http://schemas.openxmlformats.org/presentationml/2006/ole">
            <mc:AlternateContent xmlns:mc="http://schemas.openxmlformats.org/markup-compatibility/2006">
              <mc:Choice xmlns:v="urn:schemas-microsoft-com:vml" Requires="v">
                <p:oleObj spid="_x0000_s15475" name="Equation" r:id="rId7" imgW="2489200" imgH="241300" progId="Equation.DSMT4">
                  <p:embed/>
                </p:oleObj>
              </mc:Choice>
              <mc:Fallback>
                <p:oleObj name="Equation" r:id="rId7" imgW="2489200" imgH="2413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5213" y="2120900"/>
                        <a:ext cx="695801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aphicFrame>
        <p:nvGraphicFramePr>
          <p:cNvPr id="79889" name="Object 17"/>
          <p:cNvGraphicFramePr>
            <a:graphicFrameLocks noChangeAspect="1"/>
          </p:cNvGraphicFramePr>
          <p:nvPr/>
        </p:nvGraphicFramePr>
        <p:xfrm>
          <a:off x="2716213" y="1517650"/>
          <a:ext cx="3365500" cy="623888"/>
        </p:xfrm>
        <a:graphic>
          <a:graphicData uri="http://schemas.openxmlformats.org/presentationml/2006/ole">
            <mc:AlternateContent xmlns:mc="http://schemas.openxmlformats.org/markup-compatibility/2006">
              <mc:Choice xmlns:v="urn:schemas-microsoft-com:vml" Requires="v">
                <p:oleObj spid="_x0000_s15476" name="Equation" r:id="rId9" imgW="1371600" imgH="254000" progId="Equation.DSMT4">
                  <p:embed/>
                </p:oleObj>
              </mc:Choice>
              <mc:Fallback>
                <p:oleObj name="Equation" r:id="rId9" imgW="1371600" imgH="2540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6213" y="1517650"/>
                        <a:ext cx="33655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aphicFrame>
        <p:nvGraphicFramePr>
          <p:cNvPr id="79890" name="Object 18"/>
          <p:cNvGraphicFramePr>
            <a:graphicFrameLocks noChangeAspect="1"/>
          </p:cNvGraphicFramePr>
          <p:nvPr/>
        </p:nvGraphicFramePr>
        <p:xfrm>
          <a:off x="1673225" y="874713"/>
          <a:ext cx="5565775" cy="695325"/>
        </p:xfrm>
        <a:graphic>
          <a:graphicData uri="http://schemas.openxmlformats.org/presentationml/2006/ole">
            <mc:AlternateContent xmlns:mc="http://schemas.openxmlformats.org/markup-compatibility/2006">
              <mc:Choice xmlns:v="urn:schemas-microsoft-com:vml" Requires="v">
                <p:oleObj spid="_x0000_s15477" name="Equation" r:id="rId11" imgW="2235200" imgH="279400" progId="Equation.DSMT4">
                  <p:embed/>
                </p:oleObj>
              </mc:Choice>
              <mc:Fallback>
                <p:oleObj name="Equation" r:id="rId11" imgW="2235200" imgH="2794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3225" y="874713"/>
                        <a:ext cx="55657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blinds(horizontal)">
                                      <p:cBhvr>
                                        <p:cTn id="7" dur="500"/>
                                        <p:tgtEl>
                                          <p:spTgt spid="1382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90"/>
                                        </p:tgtEl>
                                        <p:attrNameLst>
                                          <p:attrName>style.visibility</p:attrName>
                                        </p:attrNameLst>
                                      </p:cBhvr>
                                      <p:to>
                                        <p:strVal val="visible"/>
                                      </p:to>
                                    </p:set>
                                    <p:animEffect transition="in" filter="blinds(horizontal)">
                                      <p:cBhvr>
                                        <p:cTn id="12" dur="500"/>
                                        <p:tgtEl>
                                          <p:spTgt spid="7989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8255"/>
                                        </p:tgtEl>
                                        <p:attrNameLst>
                                          <p:attrName>style.visibility</p:attrName>
                                        </p:attrNameLst>
                                      </p:cBhvr>
                                      <p:to>
                                        <p:strVal val="visible"/>
                                      </p:to>
                                    </p:set>
                                    <p:animEffect transition="in" filter="checkerboard(across)">
                                      <p:cBhvr>
                                        <p:cTn id="17" dur="500"/>
                                        <p:tgtEl>
                                          <p:spTgt spid="138255"/>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79889"/>
                                        </p:tgtEl>
                                        <p:attrNameLst>
                                          <p:attrName>style.visibility</p:attrName>
                                        </p:attrNameLst>
                                      </p:cBhvr>
                                      <p:to>
                                        <p:strVal val="visible"/>
                                      </p:to>
                                    </p:set>
                                    <p:animEffect transition="in" filter="blinds(horizontal)">
                                      <p:cBhvr>
                                        <p:cTn id="21" dur="500"/>
                                        <p:tgtEl>
                                          <p:spTgt spid="7988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9888"/>
                                        </p:tgtEl>
                                        <p:attrNameLst>
                                          <p:attrName>style.visibility</p:attrName>
                                        </p:attrNameLst>
                                      </p:cBhvr>
                                      <p:to>
                                        <p:strVal val="visible"/>
                                      </p:to>
                                    </p:set>
                                    <p:animEffect transition="in" filter="blinds(horizontal)">
                                      <p:cBhvr>
                                        <p:cTn id="26" dur="500"/>
                                        <p:tgtEl>
                                          <p:spTgt spid="7988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38253"/>
                                        </p:tgtEl>
                                        <p:attrNameLst>
                                          <p:attrName>style.visibility</p:attrName>
                                        </p:attrNameLst>
                                      </p:cBhvr>
                                      <p:to>
                                        <p:strVal val="visible"/>
                                      </p:to>
                                    </p:set>
                                    <p:animEffect transition="in" filter="box(in)">
                                      <p:cBhvr>
                                        <p:cTn id="36" dur="500"/>
                                        <p:tgtEl>
                                          <p:spTgt spid="138253"/>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38262"/>
                                        </p:tgtEl>
                                        <p:attrNameLst>
                                          <p:attrName>style.visibility</p:attrName>
                                        </p:attrNameLst>
                                      </p:cBhvr>
                                      <p:to>
                                        <p:strVal val="visible"/>
                                      </p:to>
                                    </p:set>
                                    <p:animEffect transition="in" filter="blinds(horizontal)">
                                      <p:cBhvr>
                                        <p:cTn id="40" dur="500"/>
                                        <p:tgtEl>
                                          <p:spTgt spid="13826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8257"/>
                                        </p:tgtEl>
                                        <p:attrNameLst>
                                          <p:attrName>style.visibility</p:attrName>
                                        </p:attrNameLst>
                                      </p:cBhvr>
                                      <p:to>
                                        <p:strVal val="visible"/>
                                      </p:to>
                                    </p:set>
                                    <p:animEffect transition="in" filter="blinds(horizontal)">
                                      <p:cBhvr>
                                        <p:cTn id="45" dur="500"/>
                                        <p:tgtEl>
                                          <p:spTgt spid="13825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38258"/>
                                        </p:tgtEl>
                                        <p:attrNameLst>
                                          <p:attrName>style.visibility</p:attrName>
                                        </p:attrNameLst>
                                      </p:cBhvr>
                                      <p:to>
                                        <p:strVal val="visible"/>
                                      </p:to>
                                    </p:set>
                                    <p:animEffect transition="in" filter="wipe(up)">
                                      <p:cBhvr>
                                        <p:cTn id="50" dur="500"/>
                                        <p:tgtEl>
                                          <p:spTgt spid="138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55" grpId="0" autoUpdateAnimBg="0"/>
      <p:bldP spid="138257" grpId="0" autoUpdateAnimBg="0"/>
      <p:bldP spid="138258" grpId="0" autoUpdateAnimBg="0"/>
      <p:bldP spid="13826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BF01EC-04B1-4751-BABF-BCE1B5CE0D88}" type="slidenum">
              <a:rPr lang="en-US" altLang="zh-CN" sz="1800" smtClean="0">
                <a:solidFill>
                  <a:schemeClr val="accent2"/>
                </a:solidFill>
              </a:rPr>
            </a:fld>
            <a:endParaRPr lang="en-US" altLang="zh-CN" sz="1800" smtClean="0">
              <a:solidFill>
                <a:schemeClr val="accent2"/>
              </a:solidFill>
            </a:endParaRPr>
          </a:p>
        </p:txBody>
      </p:sp>
      <p:sp>
        <p:nvSpPr>
          <p:cNvPr id="137218" name="Text Box 2"/>
          <p:cNvSpPr txBox="1">
            <a:spLocks noChangeArrowheads="1"/>
          </p:cNvSpPr>
          <p:nvPr/>
        </p:nvSpPr>
        <p:spPr bwMode="auto">
          <a:xfrm>
            <a:off x="3348038" y="4375150"/>
            <a:ext cx="557847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en-US" altLang="zh-CN" sz="2800" b="1">
                <a:solidFill>
                  <a:srgbClr val="0000FF"/>
                </a:solidFill>
                <a:latin typeface="Times New Roman" panose="02020603050405020304" pitchFamily="18" charset="0"/>
                <a:ea typeface="黑体" panose="02010609060101010101" pitchFamily="49" charset="-122"/>
              </a:rPr>
              <a:t>——</a:t>
            </a:r>
            <a:r>
              <a:rPr kumimoji="1" lang="zh-CN" altLang="en-US" sz="2800" b="1">
                <a:solidFill>
                  <a:srgbClr val="0000FF"/>
                </a:solidFill>
                <a:latin typeface="Times New Roman" panose="02020603050405020304" pitchFamily="18" charset="0"/>
                <a:ea typeface="黑体" panose="02010609060101010101" pitchFamily="49" charset="-122"/>
              </a:rPr>
              <a:t>质点系的机械能守恒定律</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137219" name="Text Box 3"/>
          <p:cNvSpPr txBox="1">
            <a:spLocks noChangeArrowheads="1"/>
          </p:cNvSpPr>
          <p:nvPr/>
        </p:nvSpPr>
        <p:spPr bwMode="auto">
          <a:xfrm>
            <a:off x="487363" y="3540125"/>
            <a:ext cx="8001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当</a:t>
            </a:r>
            <a:r>
              <a:rPr kumimoji="1" lang="zh-CN" altLang="en-US" sz="2800" b="1">
                <a:solidFill>
                  <a:schemeClr val="folHlink"/>
                </a:solidFill>
                <a:latin typeface="Times New Roman" panose="02020603050405020304" pitchFamily="18" charset="0"/>
                <a:ea typeface="黑体" panose="02010609060101010101" pitchFamily="49" charset="-122"/>
              </a:rPr>
              <a:t>只有保守内力做功</a:t>
            </a:r>
            <a:r>
              <a:rPr kumimoji="1" lang="zh-CN" altLang="en-US" sz="2800" b="1">
                <a:latin typeface="Times New Roman" panose="02020603050405020304" pitchFamily="18" charset="0"/>
              </a:rPr>
              <a:t>时，质点系的总机械能保持恒定。</a:t>
            </a:r>
            <a:endParaRPr kumimoji="1" lang="zh-CN" altLang="en-US" b="1">
              <a:solidFill>
                <a:schemeClr val="folHlink"/>
              </a:solidFill>
              <a:latin typeface="Times New Roman" panose="02020603050405020304" pitchFamily="18" charset="0"/>
            </a:endParaRPr>
          </a:p>
        </p:txBody>
      </p:sp>
      <p:sp>
        <p:nvSpPr>
          <p:cNvPr id="137220" name="Text Box 4"/>
          <p:cNvSpPr txBox="1">
            <a:spLocks noChangeArrowheads="1"/>
          </p:cNvSpPr>
          <p:nvPr/>
        </p:nvSpPr>
        <p:spPr bwMode="auto">
          <a:xfrm>
            <a:off x="1033463" y="19558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若</a:t>
            </a:r>
            <a:endParaRPr kumimoji="1" lang="zh-CN" altLang="en-US" sz="2800" b="1">
              <a:latin typeface="Times New Roman" panose="02020603050405020304" pitchFamily="18" charset="0"/>
            </a:endParaRPr>
          </a:p>
        </p:txBody>
      </p:sp>
      <p:sp>
        <p:nvSpPr>
          <p:cNvPr id="137221" name="Text Box 5"/>
          <p:cNvSpPr txBox="1">
            <a:spLocks noChangeArrowheads="1"/>
          </p:cNvSpPr>
          <p:nvPr/>
        </p:nvSpPr>
        <p:spPr bwMode="auto">
          <a:xfrm>
            <a:off x="2049463" y="285273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即：</a:t>
            </a:r>
            <a:endParaRPr kumimoji="1" lang="zh-CN" altLang="en-US" sz="2800" b="1">
              <a:latin typeface="Times New Roman" panose="02020603050405020304" pitchFamily="18" charset="0"/>
            </a:endParaRPr>
          </a:p>
        </p:txBody>
      </p:sp>
      <p:sp>
        <p:nvSpPr>
          <p:cNvPr id="137225" name="Text Box 9"/>
          <p:cNvSpPr txBox="1">
            <a:spLocks noChangeArrowheads="1"/>
          </p:cNvSpPr>
          <p:nvPr/>
        </p:nvSpPr>
        <p:spPr bwMode="auto">
          <a:xfrm>
            <a:off x="411163" y="1254125"/>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49" charset="-122"/>
              </a:rPr>
              <a:t>三、机械能守恒定律：</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graphicFrame>
        <p:nvGraphicFramePr>
          <p:cNvPr id="137226" name="Object 2"/>
          <p:cNvGraphicFramePr>
            <a:graphicFrameLocks noChangeAspect="1"/>
          </p:cNvGraphicFramePr>
          <p:nvPr/>
        </p:nvGraphicFramePr>
        <p:xfrm>
          <a:off x="1555750" y="1957388"/>
          <a:ext cx="2989263" cy="617537"/>
        </p:xfrm>
        <a:graphic>
          <a:graphicData uri="http://schemas.openxmlformats.org/presentationml/2006/ole">
            <mc:AlternateContent xmlns:mc="http://schemas.openxmlformats.org/markup-compatibility/2006">
              <mc:Choice xmlns:v="urn:schemas-microsoft-com:vml" Requires="v">
                <p:oleObj spid="_x0000_s17486" name="公式" r:id="rId1" imgW="2235200" imgH="342900" progId="Equation.3">
                  <p:embed/>
                </p:oleObj>
              </mc:Choice>
              <mc:Fallback>
                <p:oleObj name="公式" r:id="rId1" imgW="2235200" imgH="342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0" y="1957388"/>
                        <a:ext cx="2989263"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7" name="Object 3"/>
          <p:cNvGraphicFramePr>
            <a:graphicFrameLocks noChangeAspect="1"/>
          </p:cNvGraphicFramePr>
          <p:nvPr/>
        </p:nvGraphicFramePr>
        <p:xfrm>
          <a:off x="2963863" y="2816225"/>
          <a:ext cx="3246437" cy="692150"/>
        </p:xfrm>
        <a:graphic>
          <a:graphicData uri="http://schemas.openxmlformats.org/presentationml/2006/ole">
            <mc:AlternateContent xmlns:mc="http://schemas.openxmlformats.org/markup-compatibility/2006">
              <mc:Choice xmlns:v="urn:schemas-microsoft-com:vml" Requires="v">
                <p:oleObj spid="_x0000_s17487" name="公式" r:id="rId3" imgW="2159000" imgH="368300" progId="Equation.3">
                  <p:embed/>
                </p:oleObj>
              </mc:Choice>
              <mc:Fallback>
                <p:oleObj name="公式" r:id="rId3" imgW="2159000" imgH="368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863" y="2816225"/>
                        <a:ext cx="3246437"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30" name="Text Box 14"/>
          <p:cNvSpPr txBox="1">
            <a:spLocks noChangeArrowheads="1"/>
          </p:cNvSpPr>
          <p:nvPr/>
        </p:nvSpPr>
        <p:spPr bwMode="auto">
          <a:xfrm>
            <a:off x="4779963" y="1939925"/>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则有：</a:t>
            </a:r>
            <a:endParaRPr kumimoji="1" lang="zh-CN" altLang="en-US" sz="2800" b="1">
              <a:latin typeface="Times New Roman" panose="02020603050405020304" pitchFamily="18" charset="0"/>
            </a:endParaRPr>
          </a:p>
        </p:txBody>
      </p:sp>
      <p:graphicFrame>
        <p:nvGraphicFramePr>
          <p:cNvPr id="17419" name="Object 5"/>
          <p:cNvGraphicFramePr>
            <a:graphicFrameLocks noChangeAspect="1"/>
          </p:cNvGraphicFramePr>
          <p:nvPr/>
        </p:nvGraphicFramePr>
        <p:xfrm>
          <a:off x="1812925" y="268288"/>
          <a:ext cx="5548313" cy="722312"/>
        </p:xfrm>
        <a:graphic>
          <a:graphicData uri="http://schemas.openxmlformats.org/presentationml/2006/ole">
            <mc:AlternateContent xmlns:mc="http://schemas.openxmlformats.org/markup-compatibility/2006">
              <mc:Choice xmlns:v="urn:schemas-microsoft-com:vml" Requires="v">
                <p:oleObj spid="_x0000_s17488" name="公式" r:id="rId5" imgW="3848100" imgH="368300" progId="Equation.3">
                  <p:embed/>
                </p:oleObj>
              </mc:Choice>
              <mc:Fallback>
                <p:oleObj name="公式" r:id="rId5" imgW="3848100" imgH="368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925" y="268288"/>
                        <a:ext cx="5548313" cy="72231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33" name="Text Box 17"/>
          <p:cNvSpPr txBox="1">
            <a:spLocks noChangeArrowheads="1"/>
          </p:cNvSpPr>
          <p:nvPr/>
        </p:nvSpPr>
        <p:spPr bwMode="auto">
          <a:xfrm>
            <a:off x="549275" y="5303838"/>
            <a:ext cx="7689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更普遍地，孤立系统能量守恒。</a:t>
            </a:r>
            <a:endParaRPr lang="zh-CN" altLang="en-US" sz="2800" b="1"/>
          </a:p>
        </p:txBody>
      </p:sp>
      <p:graphicFrame>
        <p:nvGraphicFramePr>
          <p:cNvPr id="80910" name="Object 14"/>
          <p:cNvGraphicFramePr>
            <a:graphicFrameLocks noChangeAspect="1"/>
          </p:cNvGraphicFramePr>
          <p:nvPr/>
        </p:nvGraphicFramePr>
        <p:xfrm>
          <a:off x="5840413" y="1935163"/>
          <a:ext cx="2051050" cy="558800"/>
        </p:xfrm>
        <a:graphic>
          <a:graphicData uri="http://schemas.openxmlformats.org/presentationml/2006/ole">
            <mc:AlternateContent xmlns:mc="http://schemas.openxmlformats.org/markup-compatibility/2006">
              <mc:Choice xmlns:v="urn:schemas-microsoft-com:vml" Requires="v">
                <p:oleObj spid="_x0000_s17489" name="Equation" r:id="rId7" imgW="838200" imgH="228600" progId="Equation.DSMT4">
                  <p:embed/>
                </p:oleObj>
              </mc:Choice>
              <mc:Fallback>
                <p:oleObj name="Equation" r:id="rId7" imgW="838200" imgH="2286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0413" y="1935163"/>
                        <a:ext cx="205105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5"/>
                                        </p:tgtEl>
                                        <p:attrNameLst>
                                          <p:attrName>style.visibility</p:attrName>
                                        </p:attrNameLst>
                                      </p:cBhvr>
                                      <p:to>
                                        <p:strVal val="visible"/>
                                      </p:to>
                                    </p:set>
                                    <p:animEffect transition="in" filter="blinds(horizontal)">
                                      <p:cBhvr>
                                        <p:cTn id="7" dur="500"/>
                                        <p:tgtEl>
                                          <p:spTgt spid="1372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blinds(horizontal)">
                                      <p:cBhvr>
                                        <p:cTn id="12" dur="500"/>
                                        <p:tgtEl>
                                          <p:spTgt spid="137220"/>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137226"/>
                                        </p:tgtEl>
                                        <p:attrNameLst>
                                          <p:attrName>style.visibility</p:attrName>
                                        </p:attrNameLst>
                                      </p:cBhvr>
                                      <p:to>
                                        <p:strVal val="visible"/>
                                      </p:to>
                                    </p:set>
                                    <p:animEffect transition="in" filter="box(in)">
                                      <p:cBhvr>
                                        <p:cTn id="16" dur="500"/>
                                        <p:tgtEl>
                                          <p:spTgt spid="13722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7230"/>
                                        </p:tgtEl>
                                        <p:attrNameLst>
                                          <p:attrName>style.visibility</p:attrName>
                                        </p:attrNameLst>
                                      </p:cBhvr>
                                      <p:to>
                                        <p:strVal val="visible"/>
                                      </p:to>
                                    </p:set>
                                    <p:animEffect transition="in" filter="blinds(horizontal)">
                                      <p:cBhvr>
                                        <p:cTn id="21" dur="500"/>
                                        <p:tgtEl>
                                          <p:spTgt spid="137230"/>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80910"/>
                                        </p:tgtEl>
                                        <p:attrNameLst>
                                          <p:attrName>style.visibility</p:attrName>
                                        </p:attrNameLst>
                                      </p:cBhvr>
                                      <p:to>
                                        <p:strVal val="visible"/>
                                      </p:to>
                                    </p:set>
                                    <p:animEffect transition="in" filter="blinds(horizontal)">
                                      <p:cBhvr>
                                        <p:cTn id="25" dur="500"/>
                                        <p:tgtEl>
                                          <p:spTgt spid="8091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37221"/>
                                        </p:tgtEl>
                                        <p:attrNameLst>
                                          <p:attrName>style.visibility</p:attrName>
                                        </p:attrNameLst>
                                      </p:cBhvr>
                                      <p:to>
                                        <p:strVal val="visible"/>
                                      </p:to>
                                    </p:set>
                                    <p:animEffect transition="in" filter="checkerboard(across)">
                                      <p:cBhvr>
                                        <p:cTn id="30" dur="500"/>
                                        <p:tgtEl>
                                          <p:spTgt spid="137221"/>
                                        </p:tgtEl>
                                      </p:cBhvr>
                                    </p:animEffect>
                                  </p:childTnLst>
                                </p:cTn>
                              </p:par>
                            </p:childTnLst>
                          </p:cTn>
                        </p:par>
                        <p:par>
                          <p:cTn id="31" fill="hold">
                            <p:stCondLst>
                              <p:cond delay="500"/>
                            </p:stCondLst>
                            <p:childTnLst>
                              <p:par>
                                <p:cTn id="32" presetID="4" presetClass="entr" presetSubtype="16" fill="hold" nodeType="afterEffect">
                                  <p:stCondLst>
                                    <p:cond delay="0"/>
                                  </p:stCondLst>
                                  <p:childTnLst>
                                    <p:set>
                                      <p:cBhvr>
                                        <p:cTn id="33" dur="1" fill="hold">
                                          <p:stCondLst>
                                            <p:cond delay="0"/>
                                          </p:stCondLst>
                                        </p:cTn>
                                        <p:tgtEl>
                                          <p:spTgt spid="137227"/>
                                        </p:tgtEl>
                                        <p:attrNameLst>
                                          <p:attrName>style.visibility</p:attrName>
                                        </p:attrNameLst>
                                      </p:cBhvr>
                                      <p:to>
                                        <p:strVal val="visible"/>
                                      </p:to>
                                    </p:set>
                                    <p:animEffect transition="in" filter="box(in)">
                                      <p:cBhvr>
                                        <p:cTn id="34" dur="500"/>
                                        <p:tgtEl>
                                          <p:spTgt spid="1372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7219"/>
                                        </p:tgtEl>
                                        <p:attrNameLst>
                                          <p:attrName>style.visibility</p:attrName>
                                        </p:attrNameLst>
                                      </p:cBhvr>
                                      <p:to>
                                        <p:strVal val="visible"/>
                                      </p:to>
                                    </p:set>
                                    <p:animEffect transition="in" filter="dissolve">
                                      <p:cBhvr>
                                        <p:cTn id="39" dur="500"/>
                                        <p:tgtEl>
                                          <p:spTgt spid="137219"/>
                                        </p:tgtEl>
                                      </p:cBhvr>
                                    </p:animEffect>
                                  </p:childTnLst>
                                </p:cTn>
                              </p:par>
                              <p:par>
                                <p:cTn id="40" presetID="16" presetClass="entr" presetSubtype="26" fill="hold" grpId="0" nodeType="withEffect">
                                  <p:stCondLst>
                                    <p:cond delay="0"/>
                                  </p:stCondLst>
                                  <p:childTnLst>
                                    <p:set>
                                      <p:cBhvr>
                                        <p:cTn id="41" dur="1" fill="hold">
                                          <p:stCondLst>
                                            <p:cond delay="0"/>
                                          </p:stCondLst>
                                        </p:cTn>
                                        <p:tgtEl>
                                          <p:spTgt spid="137218"/>
                                        </p:tgtEl>
                                        <p:attrNameLst>
                                          <p:attrName>style.visibility</p:attrName>
                                        </p:attrNameLst>
                                      </p:cBhvr>
                                      <p:to>
                                        <p:strVal val="visible"/>
                                      </p:to>
                                    </p:set>
                                    <p:animEffect transition="in" filter="barn(inHorizontal)">
                                      <p:cBhvr>
                                        <p:cTn id="42" dur="500"/>
                                        <p:tgtEl>
                                          <p:spTgt spid="1372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7233"/>
                                        </p:tgtEl>
                                        <p:attrNameLst>
                                          <p:attrName>style.visibility</p:attrName>
                                        </p:attrNameLst>
                                      </p:cBhvr>
                                      <p:to>
                                        <p:strVal val="visible"/>
                                      </p:to>
                                    </p:set>
                                    <p:animEffect transition="in" filter="wipe(up)">
                                      <p:cBhvr>
                                        <p:cTn id="47" dur="500"/>
                                        <p:tgtEl>
                                          <p:spTgt spid="137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P spid="137219" grpId="0" autoUpdateAnimBg="0"/>
      <p:bldP spid="137220" grpId="0" autoUpdateAnimBg="0"/>
      <p:bldP spid="137221" grpId="0" autoUpdateAnimBg="0"/>
      <p:bldP spid="137225" grpId="0" autoUpdateAnimBg="0"/>
      <p:bldP spid="137230" grpId="0" autoUpdateAnimBg="0"/>
      <p:bldP spid="13723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9FAE150-68E6-456F-BCB4-7656566C593F}" type="slidenum">
              <a:rPr lang="en-US" altLang="zh-CN" sz="1800" smtClean="0">
                <a:solidFill>
                  <a:schemeClr val="accent2"/>
                </a:solidFill>
              </a:rPr>
            </a:fld>
            <a:endParaRPr lang="en-US" altLang="zh-CN" sz="1800" smtClean="0">
              <a:solidFill>
                <a:schemeClr val="accent2"/>
              </a:solidFill>
            </a:endParaRPr>
          </a:p>
        </p:txBody>
      </p:sp>
      <p:sp>
        <p:nvSpPr>
          <p:cNvPr id="19459" name="矩形 4"/>
          <p:cNvSpPr>
            <a:spLocks noChangeArrowheads="1"/>
          </p:cNvSpPr>
          <p:nvPr/>
        </p:nvSpPr>
        <p:spPr bwMode="auto">
          <a:xfrm>
            <a:off x="769938" y="5162550"/>
            <a:ext cx="33512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James Prescott Joule</a:t>
            </a:r>
            <a:endParaRPr lang="en-US" altLang="zh-CN" sz="2400" b="1"/>
          </a:p>
          <a:p>
            <a:pPr algn="ctr" eaLnBrk="1" hangingPunct="1">
              <a:spcBef>
                <a:spcPct val="0"/>
              </a:spcBef>
              <a:buFontTx/>
              <a:buNone/>
            </a:pPr>
            <a:r>
              <a:rPr lang="en-US" altLang="zh-CN" sz="2400" b="1"/>
              <a:t>(1818 -1889)</a:t>
            </a:r>
            <a:endParaRPr lang="en-US" altLang="zh-CN" sz="2400" b="1"/>
          </a:p>
        </p:txBody>
      </p:sp>
      <p:pic>
        <p:nvPicPr>
          <p:cNvPr id="19460" name="Picture 3" descr="C:\Documents and Settings\Administrator\桌面\a6efce1b9d16fdfa6cac3f82b48f8c5495ee7b9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2838" y="1173163"/>
            <a:ext cx="2874962"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矩形 7"/>
          <p:cNvSpPr>
            <a:spLocks noChangeArrowheads="1"/>
          </p:cNvSpPr>
          <p:nvPr/>
        </p:nvSpPr>
        <p:spPr bwMode="auto">
          <a:xfrm>
            <a:off x="4797425" y="5149850"/>
            <a:ext cx="3125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Julius Robert Mayer</a:t>
            </a:r>
            <a:endParaRPr lang="en-US" altLang="zh-CN" sz="2400" b="1"/>
          </a:p>
          <a:p>
            <a:pPr algn="ctr" eaLnBrk="1" hangingPunct="1">
              <a:spcBef>
                <a:spcPct val="0"/>
              </a:spcBef>
              <a:buFontTx/>
              <a:buNone/>
            </a:pPr>
            <a:r>
              <a:rPr lang="en-US" altLang="zh-CN" sz="2400" b="1"/>
              <a:t>(1814 -1878)</a:t>
            </a:r>
            <a:endParaRPr lang="en-US" altLang="zh-CN" sz="2400" b="1"/>
          </a:p>
        </p:txBody>
      </p:sp>
      <p:pic>
        <p:nvPicPr>
          <p:cNvPr id="19462" name="Picture 4" descr="C:\Documents and Settings\Administrator\桌面\9358d109b3de9c82ee34a9e46f81800a19d843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1173163"/>
            <a:ext cx="3059113"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C1987F-B019-485D-8A7C-6E1F8DA08816}" type="slidenum">
              <a:rPr lang="en-US" altLang="zh-CN" sz="1800" smtClean="0">
                <a:solidFill>
                  <a:schemeClr val="accent2"/>
                </a:solidFill>
              </a:rPr>
            </a:fld>
            <a:endParaRPr lang="en-US" altLang="zh-CN" sz="1800" smtClean="0">
              <a:solidFill>
                <a:schemeClr val="accent2"/>
              </a:solidFill>
            </a:endParaRPr>
          </a:p>
        </p:txBody>
      </p:sp>
      <p:sp>
        <p:nvSpPr>
          <p:cNvPr id="168962" name="Text Box 2"/>
          <p:cNvSpPr txBox="1">
            <a:spLocks noChangeArrowheads="1"/>
          </p:cNvSpPr>
          <p:nvPr/>
        </p:nvSpPr>
        <p:spPr bwMode="auto">
          <a:xfrm>
            <a:off x="1066800" y="1066800"/>
            <a:ext cx="76200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设物体落到弹簧上时，弹簧被压缩</a:t>
            </a:r>
            <a:r>
              <a:rPr kumimoji="1" lang="en-US" altLang="zh-CN" b="1" i="1">
                <a:latin typeface="Times New Roman" panose="02020603050405020304" pitchFamily="18" charset="0"/>
              </a:rPr>
              <a:t>x </a:t>
            </a:r>
            <a:r>
              <a:rPr kumimoji="1" lang="zh-CN" altLang="en-US" sz="2800" b="1">
                <a:latin typeface="Times New Roman" panose="02020603050405020304" pitchFamily="18" charset="0"/>
              </a:rPr>
              <a:t>。</a:t>
            </a:r>
            <a:r>
              <a:rPr kumimoji="1" lang="zh-CN" altLang="en-US" sz="2800" b="1">
                <a:solidFill>
                  <a:srgbClr val="0000FF"/>
                </a:solidFill>
                <a:latin typeface="Times New Roman" panose="02020603050405020304" pitchFamily="18" charset="0"/>
                <a:ea typeface="黑体" panose="02010609060101010101" pitchFamily="49" charset="-122"/>
              </a:rPr>
              <a:t>取物体、弹簧、地球为系统，</a:t>
            </a:r>
            <a:r>
              <a:rPr kumimoji="1" lang="zh-CN" altLang="en-US" sz="2800" b="1">
                <a:latin typeface="Times New Roman" panose="02020603050405020304" pitchFamily="18" charset="0"/>
              </a:rPr>
              <a:t>系统不受外力，而内力为重力和弹簧的弹力，故系统</a:t>
            </a:r>
            <a:r>
              <a:rPr kumimoji="1" lang="zh-CN" altLang="en-US" sz="2800" b="1">
                <a:solidFill>
                  <a:schemeClr val="folHlink"/>
                </a:solidFill>
                <a:latin typeface="Times New Roman" panose="02020603050405020304" pitchFamily="18" charset="0"/>
                <a:ea typeface="黑体" panose="02010609060101010101" pitchFamily="49" charset="-122"/>
              </a:rPr>
              <a:t>机械能守恒。</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sp>
        <p:nvSpPr>
          <p:cNvPr id="168963" name="Text Box 3"/>
          <p:cNvSpPr txBox="1">
            <a:spLocks noChangeArrowheads="1"/>
          </p:cNvSpPr>
          <p:nvPr/>
        </p:nvSpPr>
        <p:spPr bwMode="auto">
          <a:xfrm>
            <a:off x="381000" y="1066800"/>
            <a:ext cx="990600" cy="604838"/>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168964" name="Text Box 4"/>
          <p:cNvSpPr txBox="1">
            <a:spLocks noChangeArrowheads="1"/>
          </p:cNvSpPr>
          <p:nvPr/>
        </p:nvSpPr>
        <p:spPr bwMode="auto">
          <a:xfrm>
            <a:off x="179388" y="160338"/>
            <a:ext cx="8305800" cy="946150"/>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如图，物体从静止落向弹簧，求物体可能获得的最大动能。</a:t>
            </a:r>
            <a:endParaRPr kumimoji="1" lang="zh-CN" altLang="en-US" sz="2800" b="1" dirty="0">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68965" name="Text Box 5"/>
          <p:cNvSpPr txBox="1">
            <a:spLocks noChangeArrowheads="1"/>
          </p:cNvSpPr>
          <p:nvPr/>
        </p:nvSpPr>
        <p:spPr bwMode="auto">
          <a:xfrm>
            <a:off x="3124200" y="4724400"/>
            <a:ext cx="2667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求极值：</a:t>
            </a:r>
            <a:endParaRPr kumimoji="1" lang="zh-CN" altLang="en-US" sz="2800" b="1">
              <a:latin typeface="Times New Roman" panose="02020603050405020304" pitchFamily="18" charset="0"/>
            </a:endParaRPr>
          </a:p>
        </p:txBody>
      </p:sp>
      <p:graphicFrame>
        <p:nvGraphicFramePr>
          <p:cNvPr id="211968" name="Object 2"/>
          <p:cNvGraphicFramePr>
            <a:graphicFrameLocks noChangeAspect="1"/>
          </p:cNvGraphicFramePr>
          <p:nvPr/>
        </p:nvGraphicFramePr>
        <p:xfrm>
          <a:off x="2746375" y="2776538"/>
          <a:ext cx="4816475" cy="920750"/>
        </p:xfrm>
        <a:graphic>
          <a:graphicData uri="http://schemas.openxmlformats.org/presentationml/2006/ole">
            <mc:AlternateContent xmlns:mc="http://schemas.openxmlformats.org/markup-compatibility/2006">
              <mc:Choice xmlns:v="urn:schemas-microsoft-com:vml" Requires="v">
                <p:oleObj spid="_x0000_s21686" name="公式" r:id="rId1" imgW="2997200" imgH="520700" progId="Equation.3">
                  <p:embed/>
                </p:oleObj>
              </mc:Choice>
              <mc:Fallback>
                <p:oleObj name="公式" r:id="rId1" imgW="2997200" imgH="5207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5" y="2776538"/>
                        <a:ext cx="481647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69" name="Object 3"/>
          <p:cNvGraphicFramePr>
            <a:graphicFrameLocks noChangeAspect="1"/>
          </p:cNvGraphicFramePr>
          <p:nvPr/>
        </p:nvGraphicFramePr>
        <p:xfrm>
          <a:off x="3490913" y="3616325"/>
          <a:ext cx="4462462" cy="919163"/>
        </p:xfrm>
        <a:graphic>
          <a:graphicData uri="http://schemas.openxmlformats.org/presentationml/2006/ole">
            <mc:AlternateContent xmlns:mc="http://schemas.openxmlformats.org/markup-compatibility/2006">
              <mc:Choice xmlns:v="urn:schemas-microsoft-com:vml" Requires="v">
                <p:oleObj spid="_x0000_s21687" name="公式" r:id="rId3" imgW="2768600" imgH="520700" progId="Equation.3">
                  <p:embed/>
                </p:oleObj>
              </mc:Choice>
              <mc:Fallback>
                <p:oleObj name="公式" r:id="rId3" imgW="2768600" imgH="520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913" y="3616325"/>
                        <a:ext cx="4462462"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015" name="Text Box 55"/>
          <p:cNvSpPr txBox="1">
            <a:spLocks noChangeArrowheads="1"/>
          </p:cNvSpPr>
          <p:nvPr/>
        </p:nvSpPr>
        <p:spPr bwMode="auto">
          <a:xfrm>
            <a:off x="4572000" y="4724400"/>
            <a:ext cx="2667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令：</a:t>
            </a:r>
            <a:endParaRPr kumimoji="1" lang="zh-CN" altLang="en-US" sz="2800" b="1">
              <a:latin typeface="Times New Roman" panose="02020603050405020304" pitchFamily="18" charset="0"/>
            </a:endParaRPr>
          </a:p>
        </p:txBody>
      </p:sp>
      <p:graphicFrame>
        <p:nvGraphicFramePr>
          <p:cNvPr id="211970" name="Object 4"/>
          <p:cNvGraphicFramePr>
            <a:graphicFrameLocks noChangeAspect="1"/>
          </p:cNvGraphicFramePr>
          <p:nvPr/>
        </p:nvGraphicFramePr>
        <p:xfrm>
          <a:off x="5283200" y="4540250"/>
          <a:ext cx="1436688" cy="971550"/>
        </p:xfrm>
        <a:graphic>
          <a:graphicData uri="http://schemas.openxmlformats.org/presentationml/2006/ole">
            <mc:AlternateContent xmlns:mc="http://schemas.openxmlformats.org/markup-compatibility/2006">
              <mc:Choice xmlns:v="urn:schemas-microsoft-com:vml" Requires="v">
                <p:oleObj spid="_x0000_s21688" name="公式" r:id="rId5" imgW="901700" imgH="635000" progId="Equation.3">
                  <p:embed/>
                </p:oleObj>
              </mc:Choice>
              <mc:Fallback>
                <p:oleObj name="公式" r:id="rId5" imgW="901700" imgH="635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3200" y="4540250"/>
                        <a:ext cx="1436688"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1" name="Object 5"/>
          <p:cNvGraphicFramePr>
            <a:graphicFrameLocks noChangeAspect="1"/>
          </p:cNvGraphicFramePr>
          <p:nvPr/>
        </p:nvGraphicFramePr>
        <p:xfrm>
          <a:off x="7296150" y="4487863"/>
          <a:ext cx="1539875" cy="1030287"/>
        </p:xfrm>
        <a:graphic>
          <a:graphicData uri="http://schemas.openxmlformats.org/presentationml/2006/ole">
            <mc:AlternateContent xmlns:mc="http://schemas.openxmlformats.org/markup-compatibility/2006">
              <mc:Choice xmlns:v="urn:schemas-microsoft-com:vml" Requires="v">
                <p:oleObj spid="_x0000_s21689" name="公式" r:id="rId7" imgW="876300" imgH="596900" progId="Equation.3">
                  <p:embed/>
                </p:oleObj>
              </mc:Choice>
              <mc:Fallback>
                <p:oleObj name="公式" r:id="rId7" imgW="876300" imgH="5969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6150" y="4487863"/>
                        <a:ext cx="1539875"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2" name="Object 6"/>
          <p:cNvGraphicFramePr>
            <a:graphicFrameLocks noChangeAspect="1"/>
          </p:cNvGraphicFramePr>
          <p:nvPr/>
        </p:nvGraphicFramePr>
        <p:xfrm>
          <a:off x="3465513" y="5448300"/>
          <a:ext cx="4025900" cy="1212850"/>
        </p:xfrm>
        <a:graphic>
          <a:graphicData uri="http://schemas.openxmlformats.org/presentationml/2006/ole">
            <mc:AlternateContent xmlns:mc="http://schemas.openxmlformats.org/markup-compatibility/2006">
              <mc:Choice xmlns:v="urn:schemas-microsoft-com:vml" Requires="v">
                <p:oleObj spid="_x0000_s21690" name="Equation" r:id="rId9" imgW="2476500" imgH="723900" progId="Equation.DSMT4">
                  <p:embed/>
                </p:oleObj>
              </mc:Choice>
              <mc:Fallback>
                <p:oleObj name="Equation" r:id="rId9" imgW="2476500" imgH="7239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5513" y="5448300"/>
                        <a:ext cx="4025900"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019" name="AutoShape 59"/>
          <p:cNvSpPr>
            <a:spLocks noChangeArrowheads="1"/>
          </p:cNvSpPr>
          <p:nvPr/>
        </p:nvSpPr>
        <p:spPr bwMode="auto">
          <a:xfrm>
            <a:off x="6845300" y="5008563"/>
            <a:ext cx="457200" cy="76200"/>
          </a:xfrm>
          <a:prstGeom prst="rightArrow">
            <a:avLst>
              <a:gd name="adj1" fmla="val 50000"/>
              <a:gd name="adj2" fmla="val 150000"/>
            </a:avLst>
          </a:prstGeom>
          <a:solidFill>
            <a:srgbClr val="800000"/>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9"/>
          <p:cNvGrpSpPr/>
          <p:nvPr/>
        </p:nvGrpSpPr>
        <p:grpSpPr bwMode="auto">
          <a:xfrm>
            <a:off x="611188" y="3141663"/>
            <a:ext cx="1522412" cy="3106737"/>
            <a:chOff x="385" y="1979"/>
            <a:chExt cx="959" cy="1957"/>
          </a:xfrm>
        </p:grpSpPr>
        <p:sp>
          <p:nvSpPr>
            <p:cNvPr id="21524" name="Line 19"/>
            <p:cNvSpPr>
              <a:spLocks noChangeShapeType="1"/>
            </p:cNvSpPr>
            <p:nvPr/>
          </p:nvSpPr>
          <p:spPr bwMode="auto">
            <a:xfrm rot="5400000">
              <a:off x="1030" y="3315"/>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0"/>
            <p:cNvSpPr>
              <a:spLocks noChangeShapeType="1"/>
            </p:cNvSpPr>
            <p:nvPr/>
          </p:nvSpPr>
          <p:spPr bwMode="auto">
            <a:xfrm rot="5400000" flipH="1">
              <a:off x="1029" y="3370"/>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26" name="Group 21"/>
            <p:cNvGrpSpPr/>
            <p:nvPr/>
          </p:nvGrpSpPr>
          <p:grpSpPr bwMode="auto">
            <a:xfrm rot="5400000">
              <a:off x="996" y="3473"/>
              <a:ext cx="122" cy="382"/>
              <a:chOff x="3914" y="1248"/>
              <a:chExt cx="214" cy="240"/>
            </a:xfrm>
          </p:grpSpPr>
          <p:sp>
            <p:nvSpPr>
              <p:cNvPr id="21549" name="Line 22"/>
              <p:cNvSpPr>
                <a:spLocks noChangeShapeType="1"/>
              </p:cNvSpPr>
              <p:nvPr/>
            </p:nvSpPr>
            <p:spPr bwMode="auto">
              <a:xfrm>
                <a:off x="3914" y="1248"/>
                <a:ext cx="96" cy="24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0" name="Line 23"/>
              <p:cNvSpPr>
                <a:spLocks noChangeShapeType="1"/>
              </p:cNvSpPr>
              <p:nvPr/>
            </p:nvSpPr>
            <p:spPr bwMode="auto">
              <a:xfrm flipH="1">
                <a:off x="4032" y="1248"/>
                <a:ext cx="96" cy="24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27" name="Line 24"/>
            <p:cNvSpPr>
              <a:spLocks noChangeShapeType="1"/>
            </p:cNvSpPr>
            <p:nvPr/>
          </p:nvSpPr>
          <p:spPr bwMode="auto">
            <a:xfrm rot="5400000">
              <a:off x="1023" y="3574"/>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5"/>
            <p:cNvSpPr>
              <a:spLocks noChangeShapeType="1"/>
            </p:cNvSpPr>
            <p:nvPr/>
          </p:nvSpPr>
          <p:spPr bwMode="auto">
            <a:xfrm rot="5400000" flipH="1">
              <a:off x="1023" y="3641"/>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Line 26"/>
            <p:cNvSpPr>
              <a:spLocks noChangeShapeType="1"/>
            </p:cNvSpPr>
            <p:nvPr/>
          </p:nvSpPr>
          <p:spPr bwMode="auto">
            <a:xfrm rot="5400000" flipV="1">
              <a:off x="1105" y="2818"/>
              <a:ext cx="55" cy="229"/>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Line 27"/>
            <p:cNvSpPr>
              <a:spLocks noChangeShapeType="1"/>
            </p:cNvSpPr>
            <p:nvPr/>
          </p:nvSpPr>
          <p:spPr bwMode="auto">
            <a:xfrm rot="5400000">
              <a:off x="1030" y="2796"/>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28"/>
            <p:cNvSpPr>
              <a:spLocks noChangeShapeType="1"/>
            </p:cNvSpPr>
            <p:nvPr/>
          </p:nvSpPr>
          <p:spPr bwMode="auto">
            <a:xfrm rot="5400000" flipH="1">
              <a:off x="1029" y="2851"/>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Line 29"/>
            <p:cNvSpPr>
              <a:spLocks noChangeShapeType="1"/>
            </p:cNvSpPr>
            <p:nvPr/>
          </p:nvSpPr>
          <p:spPr bwMode="auto">
            <a:xfrm rot="5400000" flipH="1">
              <a:off x="1030" y="3248"/>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Line 30"/>
            <p:cNvSpPr>
              <a:spLocks noChangeShapeType="1"/>
            </p:cNvSpPr>
            <p:nvPr/>
          </p:nvSpPr>
          <p:spPr bwMode="auto">
            <a:xfrm rot="5400000">
              <a:off x="1029" y="3194"/>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34" name="Group 31"/>
            <p:cNvGrpSpPr/>
            <p:nvPr/>
          </p:nvGrpSpPr>
          <p:grpSpPr bwMode="auto">
            <a:xfrm rot="5400000">
              <a:off x="996" y="2954"/>
              <a:ext cx="121" cy="382"/>
              <a:chOff x="3914" y="1248"/>
              <a:chExt cx="214" cy="240"/>
            </a:xfrm>
          </p:grpSpPr>
          <p:sp>
            <p:nvSpPr>
              <p:cNvPr id="21547" name="Line 32"/>
              <p:cNvSpPr>
                <a:spLocks noChangeShapeType="1"/>
              </p:cNvSpPr>
              <p:nvPr/>
            </p:nvSpPr>
            <p:spPr bwMode="auto">
              <a:xfrm>
                <a:off x="3914" y="1248"/>
                <a:ext cx="96" cy="24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8" name="Line 33"/>
              <p:cNvSpPr>
                <a:spLocks noChangeShapeType="1"/>
              </p:cNvSpPr>
              <p:nvPr/>
            </p:nvSpPr>
            <p:spPr bwMode="auto">
              <a:xfrm flipH="1">
                <a:off x="4032" y="1248"/>
                <a:ext cx="96" cy="24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35" name="Line 34"/>
            <p:cNvSpPr>
              <a:spLocks noChangeShapeType="1"/>
            </p:cNvSpPr>
            <p:nvPr/>
          </p:nvSpPr>
          <p:spPr bwMode="auto">
            <a:xfrm rot="5400000">
              <a:off x="1023" y="3055"/>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35"/>
            <p:cNvSpPr>
              <a:spLocks noChangeShapeType="1"/>
            </p:cNvSpPr>
            <p:nvPr/>
          </p:nvSpPr>
          <p:spPr bwMode="auto">
            <a:xfrm rot="5400000" flipH="1">
              <a:off x="1023" y="3122"/>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37"/>
            <p:cNvSpPr>
              <a:spLocks noChangeShapeType="1"/>
            </p:cNvSpPr>
            <p:nvPr/>
          </p:nvSpPr>
          <p:spPr bwMode="auto">
            <a:xfrm rot="5400000">
              <a:off x="1131" y="3800"/>
              <a:ext cx="41" cy="19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38"/>
            <p:cNvSpPr>
              <a:spLocks noChangeShapeType="1"/>
            </p:cNvSpPr>
            <p:nvPr/>
          </p:nvSpPr>
          <p:spPr bwMode="auto">
            <a:xfrm rot="5400000" flipH="1" flipV="1">
              <a:off x="1056" y="2604"/>
              <a:ext cx="0" cy="576"/>
            </a:xfrm>
            <a:prstGeom prst="line">
              <a:avLst/>
            </a:prstGeom>
            <a:noFill/>
            <a:ln w="53975">
              <a:solidFill>
                <a:srgbClr val="8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36"/>
            <p:cNvSpPr>
              <a:spLocks noChangeShapeType="1"/>
            </p:cNvSpPr>
            <p:nvPr/>
          </p:nvSpPr>
          <p:spPr bwMode="auto">
            <a:xfrm rot="5400000" flipV="1">
              <a:off x="1056" y="3648"/>
              <a:ext cx="0" cy="576"/>
            </a:xfrm>
            <a:prstGeom prst="line">
              <a:avLst/>
            </a:prstGeom>
            <a:noFill/>
            <a:ln w="53975">
              <a:solidFill>
                <a:srgbClr val="8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Rectangle 12"/>
            <p:cNvSpPr>
              <a:spLocks noChangeArrowheads="1"/>
            </p:cNvSpPr>
            <p:nvPr/>
          </p:nvSpPr>
          <p:spPr bwMode="auto">
            <a:xfrm>
              <a:off x="816" y="1979"/>
              <a:ext cx="384" cy="357"/>
            </a:xfrm>
            <a:prstGeom prst="rect">
              <a:avLst/>
            </a:prstGeom>
            <a:solidFill>
              <a:schemeClr val="folHlink">
                <a:alpha val="65881"/>
              </a:schemeClr>
            </a:solidFill>
            <a:ln w="41275">
              <a:solidFill>
                <a:srgbClr val="8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1541" name="Object 8"/>
            <p:cNvGraphicFramePr>
              <a:graphicFrameLocks noChangeAspect="1"/>
            </p:cNvGraphicFramePr>
            <p:nvPr/>
          </p:nvGraphicFramePr>
          <p:xfrm>
            <a:off x="839" y="2035"/>
            <a:ext cx="376" cy="284"/>
          </p:xfrm>
          <a:graphic>
            <a:graphicData uri="http://schemas.openxmlformats.org/presentationml/2006/ole">
              <mc:AlternateContent xmlns:mc="http://schemas.openxmlformats.org/markup-compatibility/2006">
                <mc:Choice xmlns:v="urn:schemas-microsoft-com:vml" Requires="v">
                  <p:oleObj spid="_x0000_s21691" name="Equation" r:id="rId11" imgW="203200" imgH="165100" progId="Equation.3">
                    <p:embed/>
                  </p:oleObj>
                </mc:Choice>
                <mc:Fallback>
                  <p:oleObj name="Equation" r:id="rId11" imgW="203200" imgH="1651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 y="2035"/>
                          <a:ext cx="37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2" name="Object 9"/>
            <p:cNvGraphicFramePr>
              <a:graphicFrameLocks noChangeAspect="1"/>
            </p:cNvGraphicFramePr>
            <p:nvPr/>
          </p:nvGraphicFramePr>
          <p:xfrm>
            <a:off x="385" y="2423"/>
            <a:ext cx="254" cy="317"/>
          </p:xfrm>
          <a:graphic>
            <a:graphicData uri="http://schemas.openxmlformats.org/presentationml/2006/ole">
              <mc:AlternateContent xmlns:mc="http://schemas.openxmlformats.org/markup-compatibility/2006">
                <mc:Choice xmlns:v="urn:schemas-microsoft-com:vml" Requires="v">
                  <p:oleObj spid="_x0000_s21692" name="公式" r:id="rId13" imgW="127000" imgH="254000" progId="Equation.3">
                    <p:embed/>
                  </p:oleObj>
                </mc:Choice>
                <mc:Fallback>
                  <p:oleObj name="公式" r:id="rId13" imgW="127000" imgH="2540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 y="2423"/>
                          <a:ext cx="254"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3" name="Object 10"/>
            <p:cNvGraphicFramePr>
              <a:graphicFrameLocks noChangeAspect="1"/>
            </p:cNvGraphicFramePr>
            <p:nvPr/>
          </p:nvGraphicFramePr>
          <p:xfrm>
            <a:off x="612" y="3216"/>
            <a:ext cx="257" cy="305"/>
          </p:xfrm>
          <a:graphic>
            <a:graphicData uri="http://schemas.openxmlformats.org/presentationml/2006/ole">
              <mc:AlternateContent xmlns:mc="http://schemas.openxmlformats.org/markup-compatibility/2006">
                <mc:Choice xmlns:v="urn:schemas-microsoft-com:vml" Requires="v">
                  <p:oleObj spid="_x0000_s21693" name="公式" r:id="rId15" imgW="165100" imgH="254000" progId="Equation.3">
                    <p:embed/>
                  </p:oleObj>
                </mc:Choice>
                <mc:Fallback>
                  <p:oleObj name="公式" r:id="rId15" imgW="165100" imgH="2540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2" y="3216"/>
                          <a:ext cx="257"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4" name="Line 62"/>
            <p:cNvSpPr>
              <a:spLocks noChangeShapeType="1"/>
            </p:cNvSpPr>
            <p:nvPr/>
          </p:nvSpPr>
          <p:spPr bwMode="auto">
            <a:xfrm>
              <a:off x="476" y="2341"/>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45" name="Line 63"/>
            <p:cNvSpPr>
              <a:spLocks noChangeShapeType="1"/>
            </p:cNvSpPr>
            <p:nvPr/>
          </p:nvSpPr>
          <p:spPr bwMode="auto">
            <a:xfrm>
              <a:off x="476" y="2886"/>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46" name="Line 64"/>
            <p:cNvSpPr>
              <a:spLocks noChangeShapeType="1"/>
            </p:cNvSpPr>
            <p:nvPr/>
          </p:nvSpPr>
          <p:spPr bwMode="auto">
            <a:xfrm>
              <a:off x="612" y="2341"/>
              <a:ext cx="0" cy="54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70"/>
          <p:cNvGrpSpPr/>
          <p:nvPr/>
        </p:nvGrpSpPr>
        <p:grpSpPr bwMode="auto">
          <a:xfrm>
            <a:off x="2339975" y="4581525"/>
            <a:ext cx="555625" cy="865188"/>
            <a:chOff x="1474" y="2886"/>
            <a:chExt cx="350" cy="545"/>
          </a:xfrm>
        </p:grpSpPr>
        <p:graphicFrame>
          <p:nvGraphicFramePr>
            <p:cNvPr id="21520" name="Object 7"/>
            <p:cNvGraphicFramePr>
              <a:graphicFrameLocks noChangeAspect="1"/>
            </p:cNvGraphicFramePr>
            <p:nvPr/>
          </p:nvGraphicFramePr>
          <p:xfrm>
            <a:off x="1538" y="3022"/>
            <a:ext cx="286" cy="255"/>
          </p:xfrm>
          <a:graphic>
            <a:graphicData uri="http://schemas.openxmlformats.org/presentationml/2006/ole">
              <mc:AlternateContent xmlns:mc="http://schemas.openxmlformats.org/markup-compatibility/2006">
                <mc:Choice xmlns:v="urn:schemas-microsoft-com:vml" Requires="v">
                  <p:oleObj spid="_x0000_s21694" name="公式" r:id="rId17" imgW="165100" imgH="165100" progId="Equation.3">
                    <p:embed/>
                  </p:oleObj>
                </mc:Choice>
                <mc:Fallback>
                  <p:oleObj name="公式" r:id="rId17" imgW="165100" imgH="16510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8" y="3022"/>
                          <a:ext cx="28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1" name="Line 66"/>
            <p:cNvSpPr>
              <a:spLocks noChangeShapeType="1"/>
            </p:cNvSpPr>
            <p:nvPr/>
          </p:nvSpPr>
          <p:spPr bwMode="auto">
            <a:xfrm>
              <a:off x="1474" y="2886"/>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22" name="Line 67"/>
            <p:cNvSpPr>
              <a:spLocks noChangeShapeType="1"/>
            </p:cNvSpPr>
            <p:nvPr/>
          </p:nvSpPr>
          <p:spPr bwMode="auto">
            <a:xfrm>
              <a:off x="1474" y="3431"/>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23" name="Line 68"/>
            <p:cNvSpPr>
              <a:spLocks noChangeShapeType="1"/>
            </p:cNvSpPr>
            <p:nvPr/>
          </p:nvSpPr>
          <p:spPr bwMode="auto">
            <a:xfrm>
              <a:off x="1565" y="2886"/>
              <a:ext cx="0" cy="54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blinds(horizontal)">
                                      <p:cBhvr>
                                        <p:cTn id="7" dur="500"/>
                                        <p:tgtEl>
                                          <p:spTgt spid="16896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8963"/>
                                        </p:tgtEl>
                                        <p:attrNameLst>
                                          <p:attrName>style.visibility</p:attrName>
                                        </p:attrNameLst>
                                      </p:cBhvr>
                                      <p:to>
                                        <p:strVal val="visible"/>
                                      </p:to>
                                    </p:set>
                                    <p:animEffect transition="in" filter="dissolve">
                                      <p:cBhvr>
                                        <p:cTn id="16" dur="500"/>
                                        <p:tgtEl>
                                          <p:spTgt spid="168963"/>
                                        </p:tgtEl>
                                      </p:cBhvr>
                                    </p:animEffect>
                                  </p:childTnLst>
                                </p:cTn>
                              </p:par>
                            </p:childTnLst>
                          </p:cTn>
                        </p:par>
                        <p:par>
                          <p:cTn id="17" fill="hold">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168962"/>
                                        </p:tgtEl>
                                        <p:attrNameLst>
                                          <p:attrName>style.visibility</p:attrName>
                                        </p:attrNameLst>
                                      </p:cBhvr>
                                      <p:to>
                                        <p:strVal val="visible"/>
                                      </p:to>
                                    </p:set>
                                    <p:animEffect transition="in" filter="barn(inHorizontal)">
                                      <p:cBhvr>
                                        <p:cTn id="20" dur="500"/>
                                        <p:tgtEl>
                                          <p:spTgt spid="16896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11968"/>
                                        </p:tgtEl>
                                        <p:attrNameLst>
                                          <p:attrName>style.visibility</p:attrName>
                                        </p:attrNameLst>
                                      </p:cBhvr>
                                      <p:to>
                                        <p:strVal val="visible"/>
                                      </p:to>
                                    </p:set>
                                    <p:animEffect transition="in" filter="blinds(horizontal)">
                                      <p:cBhvr>
                                        <p:cTn id="30" dur="500"/>
                                        <p:tgtEl>
                                          <p:spTgt spid="21196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11969"/>
                                        </p:tgtEl>
                                        <p:attrNameLst>
                                          <p:attrName>style.visibility</p:attrName>
                                        </p:attrNameLst>
                                      </p:cBhvr>
                                      <p:to>
                                        <p:strVal val="visible"/>
                                      </p:to>
                                    </p:set>
                                    <p:animEffect transition="in" filter="blinds(horizontal)">
                                      <p:cBhvr>
                                        <p:cTn id="35" dur="500"/>
                                        <p:tgtEl>
                                          <p:spTgt spid="211969"/>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6" fill="hold" grpId="0" nodeType="clickEffect">
                                  <p:stCondLst>
                                    <p:cond delay="0"/>
                                  </p:stCondLst>
                                  <p:childTnLst>
                                    <p:set>
                                      <p:cBhvr>
                                        <p:cTn id="39" dur="1" fill="hold">
                                          <p:stCondLst>
                                            <p:cond delay="0"/>
                                          </p:stCondLst>
                                        </p:cTn>
                                        <p:tgtEl>
                                          <p:spTgt spid="168965"/>
                                        </p:tgtEl>
                                        <p:attrNameLst>
                                          <p:attrName>style.visibility</p:attrName>
                                        </p:attrNameLst>
                                      </p:cBhvr>
                                      <p:to>
                                        <p:strVal val="visible"/>
                                      </p:to>
                                    </p:set>
                                    <p:animEffect transition="in" filter="barn(inHorizontal)">
                                      <p:cBhvr>
                                        <p:cTn id="40" dur="500"/>
                                        <p:tgtEl>
                                          <p:spTgt spid="16896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6" fill="hold" grpId="0" nodeType="clickEffect">
                                  <p:stCondLst>
                                    <p:cond delay="0"/>
                                  </p:stCondLst>
                                  <p:childTnLst>
                                    <p:set>
                                      <p:cBhvr>
                                        <p:cTn id="44" dur="1" fill="hold">
                                          <p:stCondLst>
                                            <p:cond delay="0"/>
                                          </p:stCondLst>
                                        </p:cTn>
                                        <p:tgtEl>
                                          <p:spTgt spid="169015"/>
                                        </p:tgtEl>
                                        <p:attrNameLst>
                                          <p:attrName>style.visibility</p:attrName>
                                        </p:attrNameLst>
                                      </p:cBhvr>
                                      <p:to>
                                        <p:strVal val="visible"/>
                                      </p:to>
                                    </p:set>
                                    <p:animEffect transition="in" filter="barn(inHorizontal)">
                                      <p:cBhvr>
                                        <p:cTn id="45" dur="500"/>
                                        <p:tgtEl>
                                          <p:spTgt spid="169015"/>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211970"/>
                                        </p:tgtEl>
                                        <p:attrNameLst>
                                          <p:attrName>style.visibility</p:attrName>
                                        </p:attrNameLst>
                                      </p:cBhvr>
                                      <p:to>
                                        <p:strVal val="visible"/>
                                      </p:to>
                                    </p:set>
                                    <p:animEffect transition="in" filter="blinds(horizontal)">
                                      <p:cBhvr>
                                        <p:cTn id="49" dur="500"/>
                                        <p:tgtEl>
                                          <p:spTgt spid="211970"/>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169019"/>
                                        </p:tgtEl>
                                        <p:attrNameLst>
                                          <p:attrName>style.visibility</p:attrName>
                                        </p:attrNameLst>
                                      </p:cBhvr>
                                      <p:to>
                                        <p:strVal val="visible"/>
                                      </p:to>
                                    </p:set>
                                    <p:anim calcmode="lin" valueType="num">
                                      <p:cBhvr>
                                        <p:cTn id="54" dur="500" fill="hold"/>
                                        <p:tgtEl>
                                          <p:spTgt spid="169019"/>
                                        </p:tgtEl>
                                        <p:attrNameLst>
                                          <p:attrName>ppt_w</p:attrName>
                                        </p:attrNameLst>
                                      </p:cBhvr>
                                      <p:tavLst>
                                        <p:tav tm="0">
                                          <p:val>
                                            <p:fltVal val="0"/>
                                          </p:val>
                                        </p:tav>
                                        <p:tav tm="100000">
                                          <p:val>
                                            <p:strVal val="#ppt_w"/>
                                          </p:val>
                                        </p:tav>
                                      </p:tavLst>
                                    </p:anim>
                                    <p:anim calcmode="lin" valueType="num">
                                      <p:cBhvr>
                                        <p:cTn id="55" dur="500" fill="hold"/>
                                        <p:tgtEl>
                                          <p:spTgt spid="169019"/>
                                        </p:tgtEl>
                                        <p:attrNameLst>
                                          <p:attrName>ppt_h</p:attrName>
                                        </p:attrNameLst>
                                      </p:cBhvr>
                                      <p:tavLst>
                                        <p:tav tm="0">
                                          <p:val>
                                            <p:fltVal val="0"/>
                                          </p:val>
                                        </p:tav>
                                        <p:tav tm="100000">
                                          <p:val>
                                            <p:strVal val="#ppt_h"/>
                                          </p:val>
                                        </p:tav>
                                      </p:tavLst>
                                    </p:anim>
                                  </p:childTnLst>
                                </p:cTn>
                              </p:par>
                            </p:childTnLst>
                          </p:cTn>
                        </p:par>
                        <p:par>
                          <p:cTn id="56" fill="hold">
                            <p:stCondLst>
                              <p:cond delay="500"/>
                            </p:stCondLst>
                            <p:childTnLst>
                              <p:par>
                                <p:cTn id="57" presetID="3" presetClass="entr" presetSubtype="10" fill="hold" nodeType="afterEffect">
                                  <p:stCondLst>
                                    <p:cond delay="0"/>
                                  </p:stCondLst>
                                  <p:childTnLst>
                                    <p:set>
                                      <p:cBhvr>
                                        <p:cTn id="58" dur="1" fill="hold">
                                          <p:stCondLst>
                                            <p:cond delay="0"/>
                                          </p:stCondLst>
                                        </p:cTn>
                                        <p:tgtEl>
                                          <p:spTgt spid="211971"/>
                                        </p:tgtEl>
                                        <p:attrNameLst>
                                          <p:attrName>style.visibility</p:attrName>
                                        </p:attrNameLst>
                                      </p:cBhvr>
                                      <p:to>
                                        <p:strVal val="visible"/>
                                      </p:to>
                                    </p:set>
                                    <p:animEffect transition="in" filter="blinds(horizontal)">
                                      <p:cBhvr>
                                        <p:cTn id="59" dur="500"/>
                                        <p:tgtEl>
                                          <p:spTgt spid="211971"/>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11972"/>
                                        </p:tgtEl>
                                        <p:attrNameLst>
                                          <p:attrName>style.visibility</p:attrName>
                                        </p:attrNameLst>
                                      </p:cBhvr>
                                      <p:to>
                                        <p:strVal val="visible"/>
                                      </p:to>
                                    </p:set>
                                    <p:animEffect transition="in" filter="blinds(horizontal)">
                                      <p:cBhvr>
                                        <p:cTn id="64"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3" grpId="0" autoUpdateAnimBg="0"/>
      <p:bldP spid="168964" grpId="0" autoUpdateAnimBg="0"/>
      <p:bldP spid="168965" grpId="0" autoUpdateAnimBg="0"/>
      <p:bldP spid="169015" grpId="0" autoUpdateAnimBg="0"/>
      <p:bldP spid="1690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1639214-4516-4F65-B5B1-29C037BC9753}" type="slidenum">
              <a:rPr lang="en-US" altLang="zh-CN" sz="1800" smtClean="0">
                <a:solidFill>
                  <a:schemeClr val="accent2"/>
                </a:solidFill>
              </a:rPr>
            </a:fld>
            <a:endParaRPr lang="en-US" altLang="zh-CN" sz="1800" smtClean="0">
              <a:solidFill>
                <a:schemeClr val="accent2"/>
              </a:solidFill>
            </a:endParaRPr>
          </a:p>
        </p:txBody>
      </p:sp>
      <p:grpSp>
        <p:nvGrpSpPr>
          <p:cNvPr id="22531" name="Group 10"/>
          <p:cNvGrpSpPr/>
          <p:nvPr/>
        </p:nvGrpSpPr>
        <p:grpSpPr bwMode="auto">
          <a:xfrm>
            <a:off x="250825" y="44450"/>
            <a:ext cx="8382000" cy="1022350"/>
            <a:chOff x="192" y="119"/>
            <a:chExt cx="5280" cy="644"/>
          </a:xfrm>
        </p:grpSpPr>
        <p:sp>
          <p:nvSpPr>
            <p:cNvPr id="204805" name="Text Box 5"/>
            <p:cNvSpPr txBox="1">
              <a:spLocks noChangeArrowheads="1"/>
            </p:cNvSpPr>
            <p:nvPr/>
          </p:nvSpPr>
          <p:spPr bwMode="auto">
            <a:xfrm>
              <a:off x="192" y="144"/>
              <a:ext cx="5280" cy="619"/>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一根</a:t>
              </a:r>
              <a:r>
                <a:rPr kumimoji="1" lang="zh-CN" altLang="zh-CN" sz="2800" b="1" dirty="0">
                  <a:effectLst>
                    <a:outerShdw blurRad="38100" dist="38100" dir="2700000" algn="tl">
                      <a:srgbClr val="000000">
                        <a:alpha val="43137"/>
                      </a:srgbClr>
                    </a:outerShdw>
                  </a:effectLst>
                  <a:latin typeface="楷体_GB2312" pitchFamily="49" charset="-122"/>
                  <a:ea typeface="楷体_GB2312" pitchFamily="49" charset="-122"/>
                </a:rPr>
                <a:t>弹簧</a:t>
              </a:r>
              <a:r>
                <a:rPr kumimoji="1"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将质量分别为   和   的上下两水平板连接，下板放在地面上。</a:t>
              </a:r>
              <a:endParaRPr kumimoji="1" lang="zh-CN" altLang="en-US" sz="2800" b="1" dirty="0">
                <a:effectLst>
                  <a:outerShdw blurRad="38100" dist="38100" dir="2700000" algn="tl">
                    <a:srgbClr val="000000">
                      <a:alpha val="43137"/>
                    </a:srgbClr>
                  </a:outerShdw>
                </a:effectLst>
                <a:latin typeface="楷体_GB2312" pitchFamily="49" charset="-122"/>
                <a:ea typeface="楷体_GB2312" pitchFamily="49" charset="-122"/>
              </a:endParaRPr>
            </a:p>
          </p:txBody>
        </p:sp>
        <p:graphicFrame>
          <p:nvGraphicFramePr>
            <p:cNvPr id="22632" name="Object 13"/>
            <p:cNvGraphicFramePr>
              <a:graphicFrameLocks noChangeAspect="1"/>
            </p:cNvGraphicFramePr>
            <p:nvPr/>
          </p:nvGraphicFramePr>
          <p:xfrm>
            <a:off x="3061" y="119"/>
            <a:ext cx="337" cy="374"/>
          </p:xfrm>
          <a:graphic>
            <a:graphicData uri="http://schemas.openxmlformats.org/presentationml/2006/ole">
              <mc:AlternateContent xmlns:mc="http://schemas.openxmlformats.org/markup-compatibility/2006">
                <mc:Choice xmlns:v="urn:schemas-microsoft-com:vml" Requires="v">
                  <p:oleObj spid="_x0000_s22829" name="公式" r:id="rId1" imgW="292100" imgH="330200" progId="Equation.3">
                    <p:embed/>
                  </p:oleObj>
                </mc:Choice>
                <mc:Fallback>
                  <p:oleObj name="公式" r:id="rId1" imgW="292100" imgH="3302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 y="119"/>
                          <a:ext cx="337" cy="3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33" name="Object 14"/>
            <p:cNvGraphicFramePr>
              <a:graphicFrameLocks noChangeAspect="1"/>
            </p:cNvGraphicFramePr>
            <p:nvPr/>
          </p:nvGraphicFramePr>
          <p:xfrm>
            <a:off x="3633" y="119"/>
            <a:ext cx="337" cy="374"/>
          </p:xfrm>
          <a:graphic>
            <a:graphicData uri="http://schemas.openxmlformats.org/presentationml/2006/ole">
              <mc:AlternateContent xmlns:mc="http://schemas.openxmlformats.org/markup-compatibility/2006">
                <mc:Choice xmlns:v="urn:schemas-microsoft-com:vml" Requires="v">
                  <p:oleObj spid="_x0000_s22830" name="公式" r:id="rId3" imgW="292100" imgH="330200" progId="Equation.3">
                    <p:embed/>
                  </p:oleObj>
                </mc:Choice>
                <mc:Fallback>
                  <p:oleObj name="公式" r:id="rId3" imgW="292100" imgH="330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 y="119"/>
                          <a:ext cx="337" cy="3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23"/>
          <p:cNvGrpSpPr/>
          <p:nvPr/>
        </p:nvGrpSpPr>
        <p:grpSpPr bwMode="auto">
          <a:xfrm>
            <a:off x="6372225" y="1527175"/>
            <a:ext cx="555625" cy="503238"/>
            <a:chOff x="4014" y="962"/>
            <a:chExt cx="350" cy="317"/>
          </a:xfrm>
        </p:grpSpPr>
        <p:graphicFrame>
          <p:nvGraphicFramePr>
            <p:cNvPr id="22628" name="Object 12"/>
            <p:cNvGraphicFramePr>
              <a:graphicFrameLocks noChangeAspect="1"/>
            </p:cNvGraphicFramePr>
            <p:nvPr/>
          </p:nvGraphicFramePr>
          <p:xfrm>
            <a:off x="4087" y="962"/>
            <a:ext cx="277" cy="317"/>
          </p:xfrm>
          <a:graphic>
            <a:graphicData uri="http://schemas.openxmlformats.org/presentationml/2006/ole">
              <mc:AlternateContent xmlns:mc="http://schemas.openxmlformats.org/markup-compatibility/2006">
                <mc:Choice xmlns:v="urn:schemas-microsoft-com:vml" Requires="v">
                  <p:oleObj spid="_x0000_s22831" name="公式" r:id="rId5" imgW="254000" imgH="342900" progId="Equation.3">
                    <p:embed/>
                  </p:oleObj>
                </mc:Choice>
                <mc:Fallback>
                  <p:oleObj name="公式" r:id="rId5" imgW="254000" imgH="3429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7" y="962"/>
                          <a:ext cx="277"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29" name="Line 52"/>
            <p:cNvSpPr>
              <a:spLocks noChangeShapeType="1"/>
            </p:cNvSpPr>
            <p:nvPr/>
          </p:nvSpPr>
          <p:spPr bwMode="auto">
            <a:xfrm>
              <a:off x="4014" y="1253"/>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30" name="Line 54"/>
            <p:cNvSpPr>
              <a:spLocks noChangeShapeType="1"/>
            </p:cNvSpPr>
            <p:nvPr/>
          </p:nvSpPr>
          <p:spPr bwMode="auto">
            <a:xfrm>
              <a:off x="4105" y="981"/>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533" name="Group 119"/>
          <p:cNvGrpSpPr/>
          <p:nvPr/>
        </p:nvGrpSpPr>
        <p:grpSpPr bwMode="auto">
          <a:xfrm>
            <a:off x="4887913" y="1995488"/>
            <a:ext cx="3744912" cy="1627187"/>
            <a:chOff x="3079" y="1257"/>
            <a:chExt cx="2359" cy="1025"/>
          </a:xfrm>
        </p:grpSpPr>
        <p:grpSp>
          <p:nvGrpSpPr>
            <p:cNvPr id="22572" name="Group 102"/>
            <p:cNvGrpSpPr/>
            <p:nvPr/>
          </p:nvGrpSpPr>
          <p:grpSpPr bwMode="auto">
            <a:xfrm>
              <a:off x="3198" y="1257"/>
              <a:ext cx="813" cy="903"/>
              <a:chOff x="3198" y="1257"/>
              <a:chExt cx="813" cy="903"/>
            </a:xfrm>
          </p:grpSpPr>
          <p:sp>
            <p:nvSpPr>
              <p:cNvPr id="22613" name="Line 28"/>
              <p:cNvSpPr>
                <a:spLocks noChangeShapeType="1"/>
              </p:cNvSpPr>
              <p:nvPr/>
            </p:nvSpPr>
            <p:spPr bwMode="auto">
              <a:xfrm rot="5400000">
                <a:off x="3588" y="1496"/>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4" name="Line 29"/>
              <p:cNvSpPr>
                <a:spLocks noChangeShapeType="1"/>
              </p:cNvSpPr>
              <p:nvPr/>
            </p:nvSpPr>
            <p:spPr bwMode="auto">
              <a:xfrm rot="5400000" flipH="1">
                <a:off x="3587" y="1554"/>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5" name="Line 31"/>
              <p:cNvSpPr>
                <a:spLocks noChangeShapeType="1"/>
              </p:cNvSpPr>
              <p:nvPr/>
            </p:nvSpPr>
            <p:spPr bwMode="auto">
              <a:xfrm rot="5400000">
                <a:off x="3587" y="1615"/>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6" name="Line 32"/>
              <p:cNvSpPr>
                <a:spLocks noChangeShapeType="1"/>
              </p:cNvSpPr>
              <p:nvPr/>
            </p:nvSpPr>
            <p:spPr bwMode="auto">
              <a:xfrm rot="5400000" flipH="1">
                <a:off x="3587" y="1676"/>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7" name="Line 33"/>
              <p:cNvSpPr>
                <a:spLocks noChangeShapeType="1"/>
              </p:cNvSpPr>
              <p:nvPr/>
            </p:nvSpPr>
            <p:spPr bwMode="auto">
              <a:xfrm rot="5400000">
                <a:off x="3590" y="1734"/>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8" name="Line 34"/>
              <p:cNvSpPr>
                <a:spLocks noChangeShapeType="1"/>
              </p:cNvSpPr>
              <p:nvPr/>
            </p:nvSpPr>
            <p:spPr bwMode="auto">
              <a:xfrm rot="5400000" flipH="1">
                <a:off x="3590" y="1792"/>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9" name="Line 35"/>
              <p:cNvSpPr>
                <a:spLocks noChangeShapeType="1"/>
              </p:cNvSpPr>
              <p:nvPr/>
            </p:nvSpPr>
            <p:spPr bwMode="auto">
              <a:xfrm rot="5400000" flipV="1">
                <a:off x="3663" y="1283"/>
                <a:ext cx="55" cy="229"/>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0" name="Line 36"/>
              <p:cNvSpPr>
                <a:spLocks noChangeShapeType="1"/>
              </p:cNvSpPr>
              <p:nvPr/>
            </p:nvSpPr>
            <p:spPr bwMode="auto">
              <a:xfrm rot="5400000">
                <a:off x="3588" y="1261"/>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1" name="Line 37"/>
              <p:cNvSpPr>
                <a:spLocks noChangeShapeType="1"/>
              </p:cNvSpPr>
              <p:nvPr/>
            </p:nvSpPr>
            <p:spPr bwMode="auto">
              <a:xfrm rot="5400000" flipH="1">
                <a:off x="3587" y="1322"/>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2" name="Line 38"/>
              <p:cNvSpPr>
                <a:spLocks noChangeShapeType="1"/>
              </p:cNvSpPr>
              <p:nvPr/>
            </p:nvSpPr>
            <p:spPr bwMode="auto">
              <a:xfrm rot="5400000" flipH="1">
                <a:off x="3588" y="1438"/>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3" name="Line 39"/>
              <p:cNvSpPr>
                <a:spLocks noChangeShapeType="1"/>
              </p:cNvSpPr>
              <p:nvPr/>
            </p:nvSpPr>
            <p:spPr bwMode="auto">
              <a:xfrm rot="5400000">
                <a:off x="3587" y="1378"/>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4" name="Line 45"/>
              <p:cNvSpPr>
                <a:spLocks noChangeShapeType="1"/>
              </p:cNvSpPr>
              <p:nvPr/>
            </p:nvSpPr>
            <p:spPr bwMode="auto">
              <a:xfrm rot="5400000">
                <a:off x="3692" y="1939"/>
                <a:ext cx="41" cy="19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5" name="Rectangle 13" descr="深色下对角线"/>
              <p:cNvSpPr>
                <a:spLocks noChangeArrowheads="1"/>
              </p:cNvSpPr>
              <p:nvPr/>
            </p:nvSpPr>
            <p:spPr bwMode="auto">
              <a:xfrm>
                <a:off x="3216" y="1257"/>
                <a:ext cx="768" cy="96"/>
              </a:xfrm>
              <a:prstGeom prst="rect">
                <a:avLst/>
              </a:prstGeom>
              <a:pattFill prst="dkDnDiag">
                <a:fgClr>
                  <a:srgbClr val="990033">
                    <a:alpha val="58823"/>
                  </a:srgbClr>
                </a:fgClr>
                <a:bgClr>
                  <a:srgbClr val="FFFFFF">
                    <a:alpha val="58823"/>
                  </a:srgbClr>
                </a:bgClr>
              </a:pattFill>
              <a:ln w="25400">
                <a:solidFill>
                  <a:srgbClr val="8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26" name="Rectangle 25" descr="宽上对角线"/>
              <p:cNvSpPr>
                <a:spLocks noChangeArrowheads="1"/>
              </p:cNvSpPr>
              <p:nvPr/>
            </p:nvSpPr>
            <p:spPr bwMode="auto">
              <a:xfrm>
                <a:off x="3243" y="2064"/>
                <a:ext cx="768" cy="96"/>
              </a:xfrm>
              <a:prstGeom prst="rect">
                <a:avLst/>
              </a:prstGeom>
              <a:pattFill prst="wdUpDiag">
                <a:fgClr>
                  <a:schemeClr val="tx2"/>
                </a:fgClr>
                <a:bgClr>
                  <a:srgbClr val="FF9900"/>
                </a:bgClr>
              </a:pattFill>
              <a:ln w="9525" algn="ctr">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2627" name="Object 11"/>
              <p:cNvGraphicFramePr>
                <a:graphicFrameLocks noChangeAspect="1"/>
              </p:cNvGraphicFramePr>
              <p:nvPr/>
            </p:nvGraphicFramePr>
            <p:xfrm>
              <a:off x="3198" y="1525"/>
              <a:ext cx="257" cy="305"/>
            </p:xfrm>
            <a:graphic>
              <a:graphicData uri="http://schemas.openxmlformats.org/presentationml/2006/ole">
                <mc:AlternateContent xmlns:mc="http://schemas.openxmlformats.org/markup-compatibility/2006">
                  <mc:Choice xmlns:v="urn:schemas-microsoft-com:vml" Requires="v">
                    <p:oleObj spid="_x0000_s22832" name="公式" r:id="rId7" imgW="165100" imgH="254000" progId="Equation.3">
                      <p:embed/>
                    </p:oleObj>
                  </mc:Choice>
                  <mc:Fallback>
                    <p:oleObj name="公式" r:id="rId7" imgW="165100" imgH="254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 y="1525"/>
                            <a:ext cx="257"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73" name="Group 99"/>
            <p:cNvGrpSpPr/>
            <p:nvPr/>
          </p:nvGrpSpPr>
          <p:grpSpPr bwMode="auto">
            <a:xfrm>
              <a:off x="3079" y="2178"/>
              <a:ext cx="2359" cy="104"/>
              <a:chOff x="3061" y="2205"/>
              <a:chExt cx="2359" cy="104"/>
            </a:xfrm>
          </p:grpSpPr>
          <p:sp>
            <p:nvSpPr>
              <p:cNvPr id="22574" name="Line 56"/>
              <p:cNvSpPr>
                <a:spLocks noChangeShapeType="1"/>
              </p:cNvSpPr>
              <p:nvPr/>
            </p:nvSpPr>
            <p:spPr bwMode="auto">
              <a:xfrm>
                <a:off x="3061" y="2205"/>
                <a:ext cx="2359"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2575" name="Group 57"/>
              <p:cNvGrpSpPr/>
              <p:nvPr/>
            </p:nvGrpSpPr>
            <p:grpSpPr bwMode="auto">
              <a:xfrm>
                <a:off x="4405" y="2205"/>
                <a:ext cx="312" cy="96"/>
                <a:chOff x="4608" y="2424"/>
                <a:chExt cx="312" cy="96"/>
              </a:xfrm>
            </p:grpSpPr>
            <p:sp>
              <p:nvSpPr>
                <p:cNvPr id="22609" name="Line 58"/>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10" name="Line 59"/>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11" name="Line 60"/>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12" name="Line 61"/>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576" name="Group 62"/>
              <p:cNvGrpSpPr/>
              <p:nvPr/>
            </p:nvGrpSpPr>
            <p:grpSpPr bwMode="auto">
              <a:xfrm>
                <a:off x="3531" y="2209"/>
                <a:ext cx="312" cy="96"/>
                <a:chOff x="4608" y="2424"/>
                <a:chExt cx="312" cy="96"/>
              </a:xfrm>
            </p:grpSpPr>
            <p:sp>
              <p:nvSpPr>
                <p:cNvPr id="22605" name="Line 63"/>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06" name="Line 64"/>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07" name="Line 65"/>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08" name="Line 66"/>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577" name="Group 67"/>
              <p:cNvGrpSpPr/>
              <p:nvPr/>
            </p:nvGrpSpPr>
            <p:grpSpPr bwMode="auto">
              <a:xfrm>
                <a:off x="3240" y="2205"/>
                <a:ext cx="312" cy="96"/>
                <a:chOff x="4608" y="2424"/>
                <a:chExt cx="312" cy="96"/>
              </a:xfrm>
            </p:grpSpPr>
            <p:sp>
              <p:nvSpPr>
                <p:cNvPr id="22601" name="Line 68"/>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02" name="Line 69"/>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03" name="Line 70"/>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04" name="Line 71"/>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578" name="Group 72"/>
              <p:cNvGrpSpPr/>
              <p:nvPr/>
            </p:nvGrpSpPr>
            <p:grpSpPr bwMode="auto">
              <a:xfrm>
                <a:off x="4111" y="2209"/>
                <a:ext cx="312" cy="96"/>
                <a:chOff x="4608" y="2424"/>
                <a:chExt cx="312" cy="96"/>
              </a:xfrm>
            </p:grpSpPr>
            <p:sp>
              <p:nvSpPr>
                <p:cNvPr id="22597" name="Line 73"/>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98" name="Line 74"/>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99" name="Line 75"/>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600" name="Line 76"/>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579" name="Line 77"/>
              <p:cNvSpPr>
                <a:spLocks noChangeShapeType="1"/>
              </p:cNvSpPr>
              <p:nvPr/>
            </p:nvSpPr>
            <p:spPr bwMode="auto">
              <a:xfrm flipH="1">
                <a:off x="3088" y="2213"/>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80" name="Line 78"/>
              <p:cNvSpPr>
                <a:spLocks noChangeShapeType="1"/>
              </p:cNvSpPr>
              <p:nvPr/>
            </p:nvSpPr>
            <p:spPr bwMode="auto">
              <a:xfrm flipH="1">
                <a:off x="3160" y="2213"/>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2581" name="Group 79"/>
              <p:cNvGrpSpPr/>
              <p:nvPr/>
            </p:nvGrpSpPr>
            <p:grpSpPr bwMode="auto">
              <a:xfrm>
                <a:off x="3820" y="2209"/>
                <a:ext cx="312" cy="96"/>
                <a:chOff x="4608" y="2424"/>
                <a:chExt cx="312" cy="96"/>
              </a:xfrm>
            </p:grpSpPr>
            <p:sp>
              <p:nvSpPr>
                <p:cNvPr id="22593" name="Line 80"/>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94" name="Line 81"/>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95" name="Line 82"/>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96" name="Line 83"/>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582" name="Line 85"/>
              <p:cNvSpPr>
                <a:spLocks noChangeShapeType="1"/>
              </p:cNvSpPr>
              <p:nvPr/>
            </p:nvSpPr>
            <p:spPr bwMode="auto">
              <a:xfrm flipH="1">
                <a:off x="5284" y="2205"/>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2583" name="Group 89"/>
              <p:cNvGrpSpPr/>
              <p:nvPr/>
            </p:nvGrpSpPr>
            <p:grpSpPr bwMode="auto">
              <a:xfrm>
                <a:off x="4990" y="2209"/>
                <a:ext cx="312" cy="96"/>
                <a:chOff x="4608" y="2424"/>
                <a:chExt cx="312" cy="96"/>
              </a:xfrm>
            </p:grpSpPr>
            <p:sp>
              <p:nvSpPr>
                <p:cNvPr id="22589" name="Line 90"/>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90" name="Line 91"/>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91" name="Line 92"/>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92" name="Line 93"/>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584" name="Group 94"/>
              <p:cNvGrpSpPr/>
              <p:nvPr/>
            </p:nvGrpSpPr>
            <p:grpSpPr bwMode="auto">
              <a:xfrm>
                <a:off x="4699" y="2209"/>
                <a:ext cx="312" cy="96"/>
                <a:chOff x="4608" y="2424"/>
                <a:chExt cx="312" cy="96"/>
              </a:xfrm>
            </p:grpSpPr>
            <p:sp>
              <p:nvSpPr>
                <p:cNvPr id="22585" name="Line 95"/>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86" name="Line 96"/>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87" name="Line 97"/>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2588" name="Line 98"/>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sp>
        <p:nvSpPr>
          <p:cNvPr id="204901" name="Line 101"/>
          <p:cNvSpPr>
            <a:spLocks noChangeShapeType="1"/>
          </p:cNvSpPr>
          <p:nvPr/>
        </p:nvSpPr>
        <p:spPr bwMode="auto">
          <a:xfrm>
            <a:off x="5076825" y="1557338"/>
            <a:ext cx="1727200" cy="0"/>
          </a:xfrm>
          <a:prstGeom prst="line">
            <a:avLst/>
          </a:prstGeom>
          <a:noFill/>
          <a:ln w="28575">
            <a:solidFill>
              <a:srgbClr val="6600CC"/>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14" name="Group 129"/>
          <p:cNvGrpSpPr/>
          <p:nvPr/>
        </p:nvGrpSpPr>
        <p:grpSpPr bwMode="auto">
          <a:xfrm>
            <a:off x="7064375" y="908050"/>
            <a:ext cx="1247775" cy="2528888"/>
            <a:chOff x="4450" y="572"/>
            <a:chExt cx="786" cy="1593"/>
          </a:xfrm>
        </p:grpSpPr>
        <p:grpSp>
          <p:nvGrpSpPr>
            <p:cNvPr id="22557" name="Group 128"/>
            <p:cNvGrpSpPr/>
            <p:nvPr/>
          </p:nvGrpSpPr>
          <p:grpSpPr bwMode="auto">
            <a:xfrm>
              <a:off x="4649" y="663"/>
              <a:ext cx="385" cy="1406"/>
              <a:chOff x="3015" y="2999"/>
              <a:chExt cx="385" cy="685"/>
            </a:xfrm>
          </p:grpSpPr>
          <p:sp>
            <p:nvSpPr>
              <p:cNvPr id="22560" name="Line 104"/>
              <p:cNvSpPr>
                <a:spLocks noChangeShapeType="1"/>
              </p:cNvSpPr>
              <p:nvPr/>
            </p:nvSpPr>
            <p:spPr bwMode="auto">
              <a:xfrm rot="5400000">
                <a:off x="3179" y="3125"/>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Line 105"/>
              <p:cNvSpPr>
                <a:spLocks noChangeShapeType="1"/>
              </p:cNvSpPr>
              <p:nvPr/>
            </p:nvSpPr>
            <p:spPr bwMode="auto">
              <a:xfrm rot="5400000" flipH="1">
                <a:off x="3178" y="3183"/>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106"/>
              <p:cNvSpPr>
                <a:spLocks noChangeShapeType="1"/>
              </p:cNvSpPr>
              <p:nvPr/>
            </p:nvSpPr>
            <p:spPr bwMode="auto">
              <a:xfrm rot="5400000">
                <a:off x="3178" y="3244"/>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Line 107"/>
              <p:cNvSpPr>
                <a:spLocks noChangeShapeType="1"/>
              </p:cNvSpPr>
              <p:nvPr/>
            </p:nvSpPr>
            <p:spPr bwMode="auto">
              <a:xfrm rot="5400000" flipH="1">
                <a:off x="3178" y="3305"/>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Line 108"/>
              <p:cNvSpPr>
                <a:spLocks noChangeShapeType="1"/>
              </p:cNvSpPr>
              <p:nvPr/>
            </p:nvSpPr>
            <p:spPr bwMode="auto">
              <a:xfrm rot="5400000">
                <a:off x="3181" y="3363"/>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5" name="Line 109"/>
              <p:cNvSpPr>
                <a:spLocks noChangeShapeType="1"/>
              </p:cNvSpPr>
              <p:nvPr/>
            </p:nvSpPr>
            <p:spPr bwMode="auto">
              <a:xfrm rot="5400000" flipH="1">
                <a:off x="3181" y="3421"/>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6" name="Line 110"/>
              <p:cNvSpPr>
                <a:spLocks noChangeShapeType="1"/>
              </p:cNvSpPr>
              <p:nvPr/>
            </p:nvSpPr>
            <p:spPr bwMode="auto">
              <a:xfrm rot="5400000" flipV="1">
                <a:off x="3254" y="2912"/>
                <a:ext cx="55" cy="229"/>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Line 111"/>
              <p:cNvSpPr>
                <a:spLocks noChangeShapeType="1"/>
              </p:cNvSpPr>
              <p:nvPr/>
            </p:nvSpPr>
            <p:spPr bwMode="auto">
              <a:xfrm rot="5400000">
                <a:off x="3179" y="2890"/>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112"/>
              <p:cNvSpPr>
                <a:spLocks noChangeShapeType="1"/>
              </p:cNvSpPr>
              <p:nvPr/>
            </p:nvSpPr>
            <p:spPr bwMode="auto">
              <a:xfrm rot="5400000" flipH="1">
                <a:off x="3178" y="2951"/>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Line 113"/>
              <p:cNvSpPr>
                <a:spLocks noChangeShapeType="1"/>
              </p:cNvSpPr>
              <p:nvPr/>
            </p:nvSpPr>
            <p:spPr bwMode="auto">
              <a:xfrm rot="5400000" flipH="1">
                <a:off x="3179" y="3067"/>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0" name="Line 114"/>
              <p:cNvSpPr>
                <a:spLocks noChangeShapeType="1"/>
              </p:cNvSpPr>
              <p:nvPr/>
            </p:nvSpPr>
            <p:spPr bwMode="auto">
              <a:xfrm rot="5400000">
                <a:off x="3178" y="3007"/>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1" name="Line 115"/>
              <p:cNvSpPr>
                <a:spLocks noChangeShapeType="1"/>
              </p:cNvSpPr>
              <p:nvPr/>
            </p:nvSpPr>
            <p:spPr bwMode="auto">
              <a:xfrm rot="5400000">
                <a:off x="3283" y="3568"/>
                <a:ext cx="41" cy="19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58" name="Rectangle 116" descr="深色下对角线"/>
            <p:cNvSpPr>
              <a:spLocks noChangeArrowheads="1"/>
            </p:cNvSpPr>
            <p:nvPr/>
          </p:nvSpPr>
          <p:spPr bwMode="auto">
            <a:xfrm>
              <a:off x="4450" y="572"/>
              <a:ext cx="768" cy="96"/>
            </a:xfrm>
            <a:prstGeom prst="rect">
              <a:avLst/>
            </a:prstGeom>
            <a:pattFill prst="dkDnDiag">
              <a:fgClr>
                <a:srgbClr val="990033">
                  <a:alpha val="58823"/>
                </a:srgbClr>
              </a:fgClr>
              <a:bgClr>
                <a:srgbClr val="FFFFFF">
                  <a:alpha val="58823"/>
                </a:srgbClr>
              </a:bgClr>
            </a:pattFill>
            <a:ln w="25400">
              <a:solidFill>
                <a:srgbClr val="8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59" name="Rectangle 117" descr="宽上对角线"/>
            <p:cNvSpPr>
              <a:spLocks noChangeArrowheads="1"/>
            </p:cNvSpPr>
            <p:nvPr/>
          </p:nvSpPr>
          <p:spPr bwMode="auto">
            <a:xfrm>
              <a:off x="4468" y="2069"/>
              <a:ext cx="768" cy="96"/>
            </a:xfrm>
            <a:prstGeom prst="rect">
              <a:avLst/>
            </a:prstGeom>
            <a:pattFill prst="wdUpDiag">
              <a:fgClr>
                <a:schemeClr val="tx2"/>
              </a:fgClr>
              <a:bgClr>
                <a:srgbClr val="FF9900"/>
              </a:bgClr>
            </a:pattFill>
            <a:ln w="9525" algn="ctr">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04920" name="Text Box 120"/>
          <p:cNvSpPr txBox="1">
            <a:spLocks noChangeArrowheads="1"/>
          </p:cNvSpPr>
          <p:nvPr/>
        </p:nvSpPr>
        <p:spPr bwMode="auto">
          <a:xfrm>
            <a:off x="295275" y="1138238"/>
            <a:ext cx="44958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en-US" altLang="zh-CN" sz="2800" b="1" dirty="0">
                <a:latin typeface="宋体" panose="02010600030101010101" pitchFamily="2" charset="-122"/>
              </a:rPr>
              <a:t>(1)</a:t>
            </a:r>
            <a:r>
              <a:rPr kumimoji="1" lang="zh-CN" altLang="en-US" sz="2800" b="1" dirty="0">
                <a:latin typeface="宋体" panose="02010600030101010101" pitchFamily="2" charset="-122"/>
              </a:rPr>
              <a:t>如以上板在弹簧上的平衡位置为重力势能和弹性势能零点，写出上板、弹簧以及地球这个系统的总势能。</a:t>
            </a:r>
            <a:endParaRPr kumimoji="1" lang="zh-CN" altLang="en-US" sz="2800" b="1" dirty="0">
              <a:latin typeface="宋体" panose="02010600030101010101" pitchFamily="2" charset="-122"/>
            </a:endParaRPr>
          </a:p>
        </p:txBody>
      </p:sp>
      <p:sp>
        <p:nvSpPr>
          <p:cNvPr id="204921" name="Line 121"/>
          <p:cNvSpPr>
            <a:spLocks noChangeShapeType="1"/>
          </p:cNvSpPr>
          <p:nvPr/>
        </p:nvSpPr>
        <p:spPr bwMode="auto">
          <a:xfrm flipH="1">
            <a:off x="6300788" y="1989138"/>
            <a:ext cx="2519362"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16" name="Group 133"/>
          <p:cNvGrpSpPr/>
          <p:nvPr/>
        </p:nvGrpSpPr>
        <p:grpSpPr bwMode="auto">
          <a:xfrm>
            <a:off x="8388350" y="520700"/>
            <a:ext cx="498475" cy="1858963"/>
            <a:chOff x="5284" y="328"/>
            <a:chExt cx="314" cy="1171"/>
          </a:xfrm>
        </p:grpSpPr>
        <p:sp>
          <p:nvSpPr>
            <p:cNvPr id="22554" name="Line 124"/>
            <p:cNvSpPr>
              <a:spLocks noChangeShapeType="1"/>
            </p:cNvSpPr>
            <p:nvPr/>
          </p:nvSpPr>
          <p:spPr bwMode="auto">
            <a:xfrm flipV="1">
              <a:off x="5375" y="391"/>
              <a:ext cx="0" cy="862"/>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2555" name="Object 9"/>
            <p:cNvGraphicFramePr>
              <a:graphicFrameLocks noChangeAspect="1"/>
            </p:cNvGraphicFramePr>
            <p:nvPr/>
          </p:nvGraphicFramePr>
          <p:xfrm>
            <a:off x="5284" y="1253"/>
            <a:ext cx="257" cy="246"/>
          </p:xfrm>
          <a:graphic>
            <a:graphicData uri="http://schemas.openxmlformats.org/presentationml/2006/ole">
              <mc:AlternateContent xmlns:mc="http://schemas.openxmlformats.org/markup-compatibility/2006">
                <mc:Choice xmlns:v="urn:schemas-microsoft-com:vml" Requires="v">
                  <p:oleObj spid="_x0000_s22833" name="公式" r:id="rId9" imgW="203200" imgH="254000" progId="Equation.3">
                    <p:embed/>
                  </p:oleObj>
                </mc:Choice>
                <mc:Fallback>
                  <p:oleObj name="公式" r:id="rId9" imgW="203200" imgH="2540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4" y="1253"/>
                          <a:ext cx="257"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6" name="Object 10"/>
            <p:cNvGraphicFramePr>
              <a:graphicFrameLocks noChangeAspect="1"/>
            </p:cNvGraphicFramePr>
            <p:nvPr/>
          </p:nvGraphicFramePr>
          <p:xfrm>
            <a:off x="5356" y="328"/>
            <a:ext cx="242" cy="215"/>
          </p:xfrm>
          <a:graphic>
            <a:graphicData uri="http://schemas.openxmlformats.org/presentationml/2006/ole">
              <mc:AlternateContent xmlns:mc="http://schemas.openxmlformats.org/markup-compatibility/2006">
                <mc:Choice xmlns:v="urn:schemas-microsoft-com:vml" Requires="v">
                  <p:oleObj spid="_x0000_s22834" name="公式" r:id="rId11" imgW="165100" imgH="165100" progId="Equation.3">
                    <p:embed/>
                  </p:oleObj>
                </mc:Choice>
                <mc:Fallback>
                  <p:oleObj name="公式" r:id="rId11" imgW="165100" imgH="1651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6" y="328"/>
                          <a:ext cx="242"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35"/>
          <p:cNvGrpSpPr/>
          <p:nvPr/>
        </p:nvGrpSpPr>
        <p:grpSpPr bwMode="auto">
          <a:xfrm>
            <a:off x="8172450" y="1052513"/>
            <a:ext cx="384175" cy="936625"/>
            <a:chOff x="5148" y="663"/>
            <a:chExt cx="242" cy="590"/>
          </a:xfrm>
        </p:grpSpPr>
        <p:sp>
          <p:nvSpPr>
            <p:cNvPr id="22552" name="Line 130"/>
            <p:cNvSpPr>
              <a:spLocks noChangeShapeType="1"/>
            </p:cNvSpPr>
            <p:nvPr/>
          </p:nvSpPr>
          <p:spPr bwMode="auto">
            <a:xfrm>
              <a:off x="5193" y="663"/>
              <a:ext cx="0" cy="59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2553" name="Object 8"/>
            <p:cNvGraphicFramePr>
              <a:graphicFrameLocks noChangeAspect="1"/>
            </p:cNvGraphicFramePr>
            <p:nvPr/>
          </p:nvGraphicFramePr>
          <p:xfrm>
            <a:off x="5148" y="845"/>
            <a:ext cx="242" cy="215"/>
          </p:xfrm>
          <a:graphic>
            <a:graphicData uri="http://schemas.openxmlformats.org/presentationml/2006/ole">
              <mc:AlternateContent xmlns:mc="http://schemas.openxmlformats.org/markup-compatibility/2006">
                <mc:Choice xmlns:v="urn:schemas-microsoft-com:vml" Requires="v">
                  <p:oleObj spid="_x0000_s22835" name="公式" r:id="rId13" imgW="165100" imgH="165100" progId="Equation.3">
                    <p:embed/>
                  </p:oleObj>
                </mc:Choice>
                <mc:Fallback>
                  <p:oleObj name="公式" r:id="rId13" imgW="165100" imgH="1651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 y="845"/>
                          <a:ext cx="242"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4932" name="Text Box 132"/>
          <p:cNvSpPr txBox="1">
            <a:spLocks noChangeArrowheads="1"/>
          </p:cNvSpPr>
          <p:nvPr/>
        </p:nvSpPr>
        <p:spPr bwMode="auto">
          <a:xfrm>
            <a:off x="304800" y="3154363"/>
            <a:ext cx="1314450" cy="561975"/>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dirty="0">
              <a:latin typeface="宋体" panose="02010600030101010101" pitchFamily="2" charset="-122"/>
            </a:endParaRPr>
          </a:p>
        </p:txBody>
      </p:sp>
      <p:sp>
        <p:nvSpPr>
          <p:cNvPr id="204934" name="Text Box 134"/>
          <p:cNvSpPr txBox="1">
            <a:spLocks noChangeArrowheads="1"/>
          </p:cNvSpPr>
          <p:nvPr/>
        </p:nvSpPr>
        <p:spPr bwMode="auto">
          <a:xfrm>
            <a:off x="1042988" y="3154363"/>
            <a:ext cx="3886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宋体" panose="02010600030101010101" pitchFamily="2" charset="-122"/>
              </a:rPr>
              <a:t>取坐标如图。</a:t>
            </a:r>
            <a:endParaRPr kumimoji="1" lang="zh-CN" altLang="en-US" sz="2800" b="1">
              <a:latin typeface="宋体" panose="02010600030101010101" pitchFamily="2" charset="-122"/>
            </a:endParaRPr>
          </a:p>
        </p:txBody>
      </p:sp>
      <p:sp>
        <p:nvSpPr>
          <p:cNvPr id="204936" name="Text Box 136"/>
          <p:cNvSpPr txBox="1">
            <a:spLocks noChangeArrowheads="1"/>
          </p:cNvSpPr>
          <p:nvPr/>
        </p:nvSpPr>
        <p:spPr bwMode="auto">
          <a:xfrm>
            <a:off x="250825" y="3789363"/>
            <a:ext cx="365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系统的</a:t>
            </a:r>
            <a:r>
              <a:rPr kumimoji="1" lang="zh-CN" altLang="en-US" sz="2800" b="1">
                <a:solidFill>
                  <a:srgbClr val="0000FF"/>
                </a:solidFill>
                <a:latin typeface="Times New Roman" panose="02020603050405020304" pitchFamily="18" charset="0"/>
                <a:ea typeface="黑体" panose="02010609060101010101" pitchFamily="49" charset="-122"/>
              </a:rPr>
              <a:t>弹性势能：</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204940" name="Object 3"/>
          <p:cNvGraphicFramePr>
            <a:graphicFrameLocks noChangeAspect="1"/>
          </p:cNvGraphicFramePr>
          <p:nvPr/>
        </p:nvGraphicFramePr>
        <p:xfrm>
          <a:off x="3203575" y="3644900"/>
          <a:ext cx="3960813" cy="882650"/>
        </p:xfrm>
        <a:graphic>
          <a:graphicData uri="http://schemas.openxmlformats.org/presentationml/2006/ole">
            <mc:AlternateContent xmlns:mc="http://schemas.openxmlformats.org/markup-compatibility/2006">
              <mc:Choice xmlns:v="urn:schemas-microsoft-com:vml" Requires="v">
                <p:oleObj spid="_x0000_s22836" name="公式" r:id="rId15" imgW="2857500" imgH="520700" progId="Equation.3">
                  <p:embed/>
                </p:oleObj>
              </mc:Choice>
              <mc:Fallback>
                <p:oleObj name="公式" r:id="rId15" imgW="2857500" imgH="520700"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3575" y="3644900"/>
                        <a:ext cx="3960813" cy="8826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41" name="Text Box 141"/>
          <p:cNvSpPr txBox="1">
            <a:spLocks noChangeArrowheads="1"/>
          </p:cNvSpPr>
          <p:nvPr/>
        </p:nvSpPr>
        <p:spPr bwMode="auto">
          <a:xfrm>
            <a:off x="250825" y="45085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accent1"/>
                </a:solidFill>
                <a:latin typeface="Times New Roman" panose="02020603050405020304" pitchFamily="18" charset="0"/>
              </a:rPr>
              <a:t>系统的</a:t>
            </a:r>
            <a:r>
              <a:rPr kumimoji="1" lang="zh-CN" altLang="en-US" sz="2800" b="1">
                <a:solidFill>
                  <a:srgbClr val="0000FF"/>
                </a:solidFill>
                <a:latin typeface="Times New Roman" panose="02020603050405020304" pitchFamily="18" charset="0"/>
                <a:ea typeface="黑体" panose="02010609060101010101" pitchFamily="49" charset="-122"/>
              </a:rPr>
              <a:t>重力势能：</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204942" name="Text Box 142"/>
          <p:cNvSpPr txBox="1">
            <a:spLocks noChangeArrowheads="1"/>
          </p:cNvSpPr>
          <p:nvPr/>
        </p:nvSpPr>
        <p:spPr bwMode="auto">
          <a:xfrm>
            <a:off x="415925" y="5208588"/>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总势能：</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204943" name="Object 4"/>
          <p:cNvGraphicFramePr>
            <a:graphicFrameLocks noChangeAspect="1"/>
          </p:cNvGraphicFramePr>
          <p:nvPr/>
        </p:nvGraphicFramePr>
        <p:xfrm>
          <a:off x="2014538" y="5192713"/>
          <a:ext cx="2238375" cy="663575"/>
        </p:xfrm>
        <a:graphic>
          <a:graphicData uri="http://schemas.openxmlformats.org/presentationml/2006/ole">
            <mc:AlternateContent xmlns:mc="http://schemas.openxmlformats.org/markup-compatibility/2006">
              <mc:Choice xmlns:v="urn:schemas-microsoft-com:vml" Requires="v">
                <p:oleObj spid="_x0000_s22837" name="公式" r:id="rId17" imgW="1587500" imgH="368300" progId="Equation.3">
                  <p:embed/>
                </p:oleObj>
              </mc:Choice>
              <mc:Fallback>
                <p:oleObj name="公式" r:id="rId17" imgW="1587500" imgH="368300" progId="Equation.3">
                  <p:embed/>
                  <p:pic>
                    <p:nvPicPr>
                      <p:cNvPr id="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14538" y="5192713"/>
                        <a:ext cx="2238375" cy="6635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4" name="Object 5"/>
          <p:cNvGraphicFramePr>
            <a:graphicFrameLocks noChangeAspect="1"/>
          </p:cNvGraphicFramePr>
          <p:nvPr/>
        </p:nvGraphicFramePr>
        <p:xfrm>
          <a:off x="4211638" y="5084763"/>
          <a:ext cx="3375025" cy="873125"/>
        </p:xfrm>
        <a:graphic>
          <a:graphicData uri="http://schemas.openxmlformats.org/presentationml/2006/ole">
            <mc:AlternateContent xmlns:mc="http://schemas.openxmlformats.org/markup-compatibility/2006">
              <mc:Choice xmlns:v="urn:schemas-microsoft-com:vml" Requires="v">
                <p:oleObj spid="_x0000_s22838" name="公式" r:id="rId19" imgW="2463800" imgH="520700" progId="Equation.3">
                  <p:embed/>
                </p:oleObj>
              </mc:Choice>
              <mc:Fallback>
                <p:oleObj name="公式" r:id="rId19" imgW="2463800" imgH="520700" progId="Equation.3">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11638" y="5084763"/>
                        <a:ext cx="3375025" cy="8731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46" name="Text Box 146"/>
          <p:cNvSpPr txBox="1">
            <a:spLocks noChangeArrowheads="1"/>
          </p:cNvSpPr>
          <p:nvPr/>
        </p:nvSpPr>
        <p:spPr bwMode="auto">
          <a:xfrm>
            <a:off x="3132138" y="60213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故：</a:t>
            </a:r>
            <a:endParaRPr kumimoji="1" lang="zh-CN" altLang="en-US" sz="2800" b="1">
              <a:latin typeface="Times New Roman" panose="02020603050405020304" pitchFamily="18" charset="0"/>
            </a:endParaRPr>
          </a:p>
        </p:txBody>
      </p:sp>
      <p:graphicFrame>
        <p:nvGraphicFramePr>
          <p:cNvPr id="204947" name="Object 7"/>
          <p:cNvGraphicFramePr>
            <a:graphicFrameLocks noChangeAspect="1"/>
          </p:cNvGraphicFramePr>
          <p:nvPr/>
        </p:nvGraphicFramePr>
        <p:xfrm>
          <a:off x="3851275" y="5905500"/>
          <a:ext cx="1728788" cy="835025"/>
        </p:xfrm>
        <a:graphic>
          <a:graphicData uri="http://schemas.openxmlformats.org/presentationml/2006/ole">
            <mc:AlternateContent xmlns:mc="http://schemas.openxmlformats.org/markup-compatibility/2006">
              <mc:Choice xmlns:v="urn:schemas-microsoft-com:vml" Requires="v">
                <p:oleObj spid="_x0000_s22839" name="公式" r:id="rId21" imgW="1168400" imgH="520700" progId="Equation.3">
                  <p:embed/>
                </p:oleObj>
              </mc:Choice>
              <mc:Fallback>
                <p:oleObj name="公式" r:id="rId21" imgW="1168400" imgH="520700"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51275" y="5905500"/>
                        <a:ext cx="1728788" cy="835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218" name="Object 106"/>
          <p:cNvGraphicFramePr>
            <a:graphicFrameLocks noChangeAspect="1"/>
          </p:cNvGraphicFramePr>
          <p:nvPr/>
        </p:nvGraphicFramePr>
        <p:xfrm>
          <a:off x="3276600" y="4449763"/>
          <a:ext cx="2055813" cy="650875"/>
        </p:xfrm>
        <a:graphic>
          <a:graphicData uri="http://schemas.openxmlformats.org/presentationml/2006/ole">
            <mc:AlternateContent xmlns:mc="http://schemas.openxmlformats.org/markup-compatibility/2006">
              <mc:Choice xmlns:v="urn:schemas-microsoft-com:vml" Requires="v">
                <p:oleObj spid="_x0000_s22840" name="Equation" r:id="rId23" imgW="761365" imgH="241300" progId="Equation.DSMT4">
                  <p:embed/>
                </p:oleObj>
              </mc:Choice>
              <mc:Fallback>
                <p:oleObj name="Equation" r:id="rId23" imgW="761365" imgH="241300" progId="Equation.DSMT4">
                  <p:embed/>
                  <p:pic>
                    <p:nvPicPr>
                      <p:cNvPr id="0" name="Object 10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76600" y="4449763"/>
                        <a:ext cx="2055813"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aphicFrame>
        <p:nvGraphicFramePr>
          <p:cNvPr id="90219" name="Object 107"/>
          <p:cNvGraphicFramePr>
            <a:graphicFrameLocks noChangeAspect="1"/>
          </p:cNvGraphicFramePr>
          <p:nvPr/>
        </p:nvGraphicFramePr>
        <p:xfrm>
          <a:off x="946150" y="6035675"/>
          <a:ext cx="1684338" cy="573088"/>
        </p:xfrm>
        <a:graphic>
          <a:graphicData uri="http://schemas.openxmlformats.org/presentationml/2006/ole">
            <mc:AlternateContent xmlns:mc="http://schemas.openxmlformats.org/markup-compatibility/2006">
              <mc:Choice xmlns:v="urn:schemas-microsoft-com:vml" Requires="v">
                <p:oleObj spid="_x0000_s22841" name="Equation" r:id="rId25" imgW="673100" imgH="228600" progId="Equation.DSMT4">
                  <p:embed/>
                </p:oleObj>
              </mc:Choice>
              <mc:Fallback>
                <p:oleObj name="Equation" r:id="rId25" imgW="673100" imgH="228600" progId="Equation.DSMT4">
                  <p:embed/>
                  <p:pic>
                    <p:nvPicPr>
                      <p:cNvPr id="0" name="Object 10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46150" y="6035675"/>
                        <a:ext cx="1684338"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920">
                                            <p:txEl>
                                              <p:pRg st="0" end="0"/>
                                            </p:txEl>
                                          </p:spTgt>
                                        </p:tgtEl>
                                        <p:attrNameLst>
                                          <p:attrName>style.visibility</p:attrName>
                                        </p:attrNameLst>
                                      </p:cBhvr>
                                      <p:to>
                                        <p:strVal val="visible"/>
                                      </p:to>
                                    </p:set>
                                    <p:animEffect transition="in" filter="wipe(up)">
                                      <p:cBhvr>
                                        <p:cTn id="7" dur="500"/>
                                        <p:tgtEl>
                                          <p:spTgt spid="2049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932">
                                            <p:txEl>
                                              <p:pRg st="0" end="0"/>
                                            </p:txEl>
                                          </p:spTgt>
                                        </p:tgtEl>
                                        <p:attrNameLst>
                                          <p:attrName>style.visibility</p:attrName>
                                        </p:attrNameLst>
                                      </p:cBhvr>
                                      <p:to>
                                        <p:strVal val="visible"/>
                                      </p:to>
                                    </p:set>
                                    <p:animEffect transition="in" filter="wipe(up)">
                                      <p:cBhvr>
                                        <p:cTn id="12" dur="500"/>
                                        <p:tgtEl>
                                          <p:spTgt spid="2049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921"/>
                                        </p:tgtEl>
                                        <p:attrNameLst>
                                          <p:attrName>style.visibility</p:attrName>
                                        </p:attrNameLst>
                                      </p:cBhvr>
                                      <p:to>
                                        <p:strVal val="visible"/>
                                      </p:to>
                                    </p:set>
                                    <p:animEffect transition="in" filter="wipe(left)">
                                      <p:cBhvr>
                                        <p:cTn id="22" dur="500"/>
                                        <p:tgtEl>
                                          <p:spTgt spid="204921"/>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04934">
                                            <p:txEl>
                                              <p:pRg st="0" end="0"/>
                                            </p:txEl>
                                          </p:spTgt>
                                        </p:tgtEl>
                                        <p:attrNameLst>
                                          <p:attrName>style.visibility</p:attrName>
                                        </p:attrNameLst>
                                      </p:cBhvr>
                                      <p:to>
                                        <p:strVal val="visible"/>
                                      </p:to>
                                    </p:set>
                                    <p:animEffect transition="in" filter="wipe(up)">
                                      <p:cBhvr>
                                        <p:cTn id="26" dur="500"/>
                                        <p:tgtEl>
                                          <p:spTgt spid="204934">
                                            <p:txEl>
                                              <p:pRg st="0" end="0"/>
                                            </p:txEl>
                                          </p:spTgt>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par>
                          <p:cTn id="31" fill="hold">
                            <p:stCondLst>
                              <p:cond delay="1500"/>
                            </p:stCondLst>
                            <p:childTnLst>
                              <p:par>
                                <p:cTn id="32" presetID="3" presetClass="entr" presetSubtype="1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4901"/>
                                        </p:tgtEl>
                                        <p:attrNameLst>
                                          <p:attrName>style.visibility</p:attrName>
                                        </p:attrNameLst>
                                      </p:cBhvr>
                                      <p:to>
                                        <p:strVal val="visible"/>
                                      </p:to>
                                    </p:set>
                                    <p:animEffect transition="in" filter="wipe(left)">
                                      <p:cBhvr>
                                        <p:cTn id="39" dur="500"/>
                                        <p:tgtEl>
                                          <p:spTgt spid="204901"/>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04936">
                                            <p:txEl>
                                              <p:pRg st="0" end="0"/>
                                            </p:txEl>
                                          </p:spTgt>
                                        </p:tgtEl>
                                        <p:attrNameLst>
                                          <p:attrName>style.visibility</p:attrName>
                                        </p:attrNameLst>
                                      </p:cBhvr>
                                      <p:to>
                                        <p:strVal val="visible"/>
                                      </p:to>
                                    </p:set>
                                    <p:animEffect transition="in" filter="wipe(up)">
                                      <p:cBhvr>
                                        <p:cTn id="48" dur="500"/>
                                        <p:tgtEl>
                                          <p:spTgt spid="20493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204940"/>
                                        </p:tgtEl>
                                        <p:attrNameLst>
                                          <p:attrName>style.visibility</p:attrName>
                                        </p:attrNameLst>
                                      </p:cBhvr>
                                      <p:to>
                                        <p:strVal val="visible"/>
                                      </p:to>
                                    </p:set>
                                    <p:animEffect transition="in" filter="box(out)">
                                      <p:cBhvr>
                                        <p:cTn id="53" dur="500"/>
                                        <p:tgtEl>
                                          <p:spTgt spid="20494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04941">
                                            <p:txEl>
                                              <p:pRg st="0" end="0"/>
                                            </p:txEl>
                                          </p:spTgt>
                                        </p:tgtEl>
                                        <p:attrNameLst>
                                          <p:attrName>style.visibility</p:attrName>
                                        </p:attrNameLst>
                                      </p:cBhvr>
                                      <p:to>
                                        <p:strVal val="visible"/>
                                      </p:to>
                                    </p:set>
                                    <p:animEffect transition="in" filter="wipe(up)">
                                      <p:cBhvr>
                                        <p:cTn id="58" dur="500"/>
                                        <p:tgtEl>
                                          <p:spTgt spid="204941">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90218"/>
                                        </p:tgtEl>
                                        <p:attrNameLst>
                                          <p:attrName>style.visibility</p:attrName>
                                        </p:attrNameLst>
                                      </p:cBhvr>
                                      <p:to>
                                        <p:strVal val="visible"/>
                                      </p:to>
                                    </p:set>
                                    <p:animEffect transition="in" filter="blinds(horizontal)">
                                      <p:cBhvr>
                                        <p:cTn id="63" dur="500"/>
                                        <p:tgtEl>
                                          <p:spTgt spid="902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04942">
                                            <p:txEl>
                                              <p:pRg st="0" end="0"/>
                                            </p:txEl>
                                          </p:spTgt>
                                        </p:tgtEl>
                                        <p:attrNameLst>
                                          <p:attrName>style.visibility</p:attrName>
                                        </p:attrNameLst>
                                      </p:cBhvr>
                                      <p:to>
                                        <p:strVal val="visible"/>
                                      </p:to>
                                    </p:set>
                                    <p:animEffect transition="in" filter="wipe(up)">
                                      <p:cBhvr>
                                        <p:cTn id="68" dur="500"/>
                                        <p:tgtEl>
                                          <p:spTgt spid="204942">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nodeType="clickEffect">
                                  <p:stCondLst>
                                    <p:cond delay="0"/>
                                  </p:stCondLst>
                                  <p:childTnLst>
                                    <p:set>
                                      <p:cBhvr>
                                        <p:cTn id="72" dur="1" fill="hold">
                                          <p:stCondLst>
                                            <p:cond delay="0"/>
                                          </p:stCondLst>
                                        </p:cTn>
                                        <p:tgtEl>
                                          <p:spTgt spid="204943"/>
                                        </p:tgtEl>
                                        <p:attrNameLst>
                                          <p:attrName>style.visibility</p:attrName>
                                        </p:attrNameLst>
                                      </p:cBhvr>
                                      <p:to>
                                        <p:strVal val="visible"/>
                                      </p:to>
                                    </p:set>
                                    <p:animEffect transition="in" filter="box(out)">
                                      <p:cBhvr>
                                        <p:cTn id="73" dur="500"/>
                                        <p:tgtEl>
                                          <p:spTgt spid="204943"/>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204944"/>
                                        </p:tgtEl>
                                        <p:attrNameLst>
                                          <p:attrName>style.visibility</p:attrName>
                                        </p:attrNameLst>
                                      </p:cBhvr>
                                      <p:to>
                                        <p:strVal val="visible"/>
                                      </p:to>
                                    </p:set>
                                    <p:animEffect transition="in" filter="box(out)">
                                      <p:cBhvr>
                                        <p:cTn id="78" dur="500"/>
                                        <p:tgtEl>
                                          <p:spTgt spid="204944"/>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90219"/>
                                        </p:tgtEl>
                                        <p:attrNameLst>
                                          <p:attrName>style.visibility</p:attrName>
                                        </p:attrNameLst>
                                      </p:cBhvr>
                                      <p:to>
                                        <p:strVal val="visible"/>
                                      </p:to>
                                    </p:set>
                                    <p:animEffect transition="in" filter="blinds(horizontal)">
                                      <p:cBhvr>
                                        <p:cTn id="83" dur="500"/>
                                        <p:tgtEl>
                                          <p:spTgt spid="9021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04946"/>
                                        </p:tgtEl>
                                        <p:attrNameLst>
                                          <p:attrName>style.visibility</p:attrName>
                                        </p:attrNameLst>
                                      </p:cBhvr>
                                      <p:to>
                                        <p:strVal val="visible"/>
                                      </p:to>
                                    </p:set>
                                    <p:animEffect transition="in" filter="dissolve">
                                      <p:cBhvr>
                                        <p:cTn id="88" dur="500"/>
                                        <p:tgtEl>
                                          <p:spTgt spid="204946"/>
                                        </p:tgtEl>
                                      </p:cBhvr>
                                    </p:animEffect>
                                  </p:childTnLst>
                                </p:cTn>
                              </p:par>
                            </p:childTnLst>
                          </p:cTn>
                        </p:par>
                        <p:par>
                          <p:cTn id="89" fill="hold">
                            <p:stCondLst>
                              <p:cond delay="500"/>
                            </p:stCondLst>
                            <p:childTnLst>
                              <p:par>
                                <p:cTn id="90" presetID="4" presetClass="entr" presetSubtype="16" fill="hold" nodeType="afterEffect">
                                  <p:stCondLst>
                                    <p:cond delay="0"/>
                                  </p:stCondLst>
                                  <p:childTnLst>
                                    <p:set>
                                      <p:cBhvr>
                                        <p:cTn id="91" dur="1" fill="hold">
                                          <p:stCondLst>
                                            <p:cond delay="0"/>
                                          </p:stCondLst>
                                        </p:cTn>
                                        <p:tgtEl>
                                          <p:spTgt spid="204947"/>
                                        </p:tgtEl>
                                        <p:attrNameLst>
                                          <p:attrName>style.visibility</p:attrName>
                                        </p:attrNameLst>
                                      </p:cBhvr>
                                      <p:to>
                                        <p:strVal val="visible"/>
                                      </p:to>
                                    </p:set>
                                    <p:animEffect transition="in" filter="box(in)">
                                      <p:cBhvr>
                                        <p:cTn id="92" dur="500"/>
                                        <p:tgtEl>
                                          <p:spTgt spid="20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1" grpId="0" animBg="1"/>
      <p:bldP spid="204920" grpId="0" autoUpdateAnimBg="0" build="p"/>
      <p:bldP spid="204921" grpId="0" animBg="1"/>
      <p:bldP spid="204932" grpId="0" autoUpdateAnimBg="0" build="p"/>
      <p:bldP spid="204934" grpId="0" autoUpdateAnimBg="0" build="p"/>
      <p:bldP spid="204936" grpId="0" autoUpdateAnimBg="0" build="p"/>
      <p:bldP spid="204941" grpId="0" autoUpdateAnimBg="0" build="p"/>
      <p:bldP spid="204942" grpId="0" autoUpdateAnimBg="0" build="p"/>
      <p:bldP spid="20494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4A9BF9F-B9C9-42F9-ADE8-2EDBF7E19E83}" type="slidenum">
              <a:rPr lang="en-US" altLang="zh-CN" sz="1800" smtClean="0">
                <a:solidFill>
                  <a:schemeClr val="accent2"/>
                </a:solidFill>
              </a:rPr>
            </a:fld>
            <a:endParaRPr lang="en-US" altLang="zh-CN" sz="1800" smtClean="0">
              <a:solidFill>
                <a:schemeClr val="accent2"/>
              </a:solidFill>
            </a:endParaRPr>
          </a:p>
        </p:txBody>
      </p:sp>
      <p:sp>
        <p:nvSpPr>
          <p:cNvPr id="205828" name="Text Box 4"/>
          <p:cNvSpPr txBox="1">
            <a:spLocks noChangeArrowheads="1"/>
          </p:cNvSpPr>
          <p:nvPr/>
        </p:nvSpPr>
        <p:spPr bwMode="auto">
          <a:xfrm>
            <a:off x="228600" y="115888"/>
            <a:ext cx="8591550" cy="946150"/>
          </a:xfrm>
          <a:prstGeom prst="rect">
            <a:avLst/>
          </a:prstGeom>
          <a:noFill/>
          <a:ln w="9525">
            <a:noFill/>
            <a:miter lim="800000"/>
          </a:ln>
        </p:spPr>
        <p:txBody>
          <a:bodyPr>
            <a:spAutoFit/>
          </a:bodyPr>
          <a:lstStyle/>
          <a:p>
            <a:pPr eaLnBrk="1" hangingPunct="1">
              <a:spcBef>
                <a:spcPct val="50000"/>
              </a:spcBef>
              <a:defRPr/>
            </a:pPr>
            <a:r>
              <a:rPr kumimoji="1" lang="zh-CN" altLang="en-US" sz="2800" b="1" dirty="0">
                <a:latin typeface="Times New Roman" panose="02020603050405020304" pitchFamily="18" charset="0"/>
                <a:ea typeface="宋体" panose="02010600030101010101" pitchFamily="2" charset="-122"/>
              </a:rPr>
              <a:t>（</a:t>
            </a:r>
            <a:r>
              <a:rPr kumimoji="1" lang="en-US" altLang="zh-CN" sz="2800" b="1" dirty="0">
                <a:latin typeface="Times New Roman" panose="02020603050405020304" pitchFamily="18" charset="0"/>
                <a:ea typeface="宋体" panose="02010600030101010101" pitchFamily="2" charset="-122"/>
              </a:rPr>
              <a:t>2</a:t>
            </a:r>
            <a:r>
              <a:rPr kumimoji="1" lang="zh-CN" altLang="en-US" sz="2800" b="1" dirty="0">
                <a:latin typeface="Times New Roman" panose="02020603050405020304" pitchFamily="18" charset="0"/>
                <a:ea typeface="宋体" panose="02010600030101010101" pitchFamily="2" charset="-122"/>
              </a:rPr>
              <a:t>）</a:t>
            </a:r>
            <a:r>
              <a:rPr kumimoji="1"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对上板加多大的向下压力，才能因突然撤去它，使上板向上跳而把下板拉起来？</a:t>
            </a:r>
            <a:endParaRPr kumimoji="1" lang="zh-CN" altLang="en-US" sz="2800" b="1" dirty="0">
              <a:effectLst>
                <a:outerShdw blurRad="38100" dist="38100" dir="2700000" algn="tl">
                  <a:srgbClr val="000000">
                    <a:alpha val="43137"/>
                  </a:srgbClr>
                </a:outerShdw>
              </a:effectLst>
              <a:latin typeface="楷体_GB2312" pitchFamily="49" charset="-122"/>
              <a:ea typeface="楷体_GB2312" pitchFamily="49" charset="-122"/>
            </a:endParaRPr>
          </a:p>
        </p:txBody>
      </p:sp>
      <p:grpSp>
        <p:nvGrpSpPr>
          <p:cNvPr id="2" name="Group 100"/>
          <p:cNvGrpSpPr/>
          <p:nvPr/>
        </p:nvGrpSpPr>
        <p:grpSpPr bwMode="auto">
          <a:xfrm>
            <a:off x="4859338" y="2755900"/>
            <a:ext cx="3998912" cy="3125788"/>
            <a:chOff x="3061" y="1534"/>
            <a:chExt cx="2519" cy="1969"/>
          </a:xfrm>
        </p:grpSpPr>
        <p:grpSp>
          <p:nvGrpSpPr>
            <p:cNvPr id="23575" name="Group 5"/>
            <p:cNvGrpSpPr/>
            <p:nvPr/>
          </p:nvGrpSpPr>
          <p:grpSpPr bwMode="auto">
            <a:xfrm>
              <a:off x="3996" y="2183"/>
              <a:ext cx="350" cy="317"/>
              <a:chOff x="4014" y="962"/>
              <a:chExt cx="350" cy="317"/>
            </a:xfrm>
          </p:grpSpPr>
          <p:graphicFrame>
            <p:nvGraphicFramePr>
              <p:cNvPr id="23661" name="Object 16"/>
              <p:cNvGraphicFramePr>
                <a:graphicFrameLocks noChangeAspect="1"/>
              </p:cNvGraphicFramePr>
              <p:nvPr/>
            </p:nvGraphicFramePr>
            <p:xfrm>
              <a:off x="4087" y="962"/>
              <a:ext cx="277" cy="317"/>
            </p:xfrm>
            <a:graphic>
              <a:graphicData uri="http://schemas.openxmlformats.org/presentationml/2006/ole">
                <mc:AlternateContent xmlns:mc="http://schemas.openxmlformats.org/markup-compatibility/2006">
                  <mc:Choice xmlns:v="urn:schemas-microsoft-com:vml" Requires="v">
                    <p:oleObj spid="_x0000_s23889" name="公式" r:id="rId1" imgW="254000" imgH="342900" progId="Equation.3">
                      <p:embed/>
                    </p:oleObj>
                  </mc:Choice>
                  <mc:Fallback>
                    <p:oleObj name="公式" r:id="rId1" imgW="254000" imgH="342900" progId="Equation.3">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 y="962"/>
                            <a:ext cx="277"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62" name="Line 7"/>
              <p:cNvSpPr>
                <a:spLocks noChangeShapeType="1"/>
              </p:cNvSpPr>
              <p:nvPr/>
            </p:nvSpPr>
            <p:spPr bwMode="auto">
              <a:xfrm>
                <a:off x="4014" y="1253"/>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63" name="Line 8"/>
              <p:cNvSpPr>
                <a:spLocks noChangeShapeType="1"/>
              </p:cNvSpPr>
              <p:nvPr/>
            </p:nvSpPr>
            <p:spPr bwMode="auto">
              <a:xfrm>
                <a:off x="4105" y="981"/>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3576" name="Group 91"/>
            <p:cNvGrpSpPr/>
            <p:nvPr/>
          </p:nvGrpSpPr>
          <p:grpSpPr bwMode="auto">
            <a:xfrm>
              <a:off x="3406" y="2750"/>
              <a:ext cx="385" cy="535"/>
              <a:chOff x="3406" y="2600"/>
              <a:chExt cx="385" cy="685"/>
            </a:xfrm>
          </p:grpSpPr>
          <p:sp>
            <p:nvSpPr>
              <p:cNvPr id="23649" name="Line 11"/>
              <p:cNvSpPr>
                <a:spLocks noChangeShapeType="1"/>
              </p:cNvSpPr>
              <p:nvPr/>
            </p:nvSpPr>
            <p:spPr bwMode="auto">
              <a:xfrm rot="5400000">
                <a:off x="3570" y="2726"/>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0" name="Line 12"/>
              <p:cNvSpPr>
                <a:spLocks noChangeShapeType="1"/>
              </p:cNvSpPr>
              <p:nvPr/>
            </p:nvSpPr>
            <p:spPr bwMode="auto">
              <a:xfrm rot="5400000" flipH="1">
                <a:off x="3569" y="2784"/>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1" name="Line 13"/>
              <p:cNvSpPr>
                <a:spLocks noChangeShapeType="1"/>
              </p:cNvSpPr>
              <p:nvPr/>
            </p:nvSpPr>
            <p:spPr bwMode="auto">
              <a:xfrm rot="5400000">
                <a:off x="3569" y="2845"/>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2" name="Line 14"/>
              <p:cNvSpPr>
                <a:spLocks noChangeShapeType="1"/>
              </p:cNvSpPr>
              <p:nvPr/>
            </p:nvSpPr>
            <p:spPr bwMode="auto">
              <a:xfrm rot="5400000" flipH="1">
                <a:off x="3569" y="2906"/>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3" name="Line 15"/>
              <p:cNvSpPr>
                <a:spLocks noChangeShapeType="1"/>
              </p:cNvSpPr>
              <p:nvPr/>
            </p:nvSpPr>
            <p:spPr bwMode="auto">
              <a:xfrm rot="5400000">
                <a:off x="3572" y="2964"/>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4" name="Line 16"/>
              <p:cNvSpPr>
                <a:spLocks noChangeShapeType="1"/>
              </p:cNvSpPr>
              <p:nvPr/>
            </p:nvSpPr>
            <p:spPr bwMode="auto">
              <a:xfrm rot="5400000" flipH="1">
                <a:off x="3572" y="3022"/>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5" name="Line 17"/>
              <p:cNvSpPr>
                <a:spLocks noChangeShapeType="1"/>
              </p:cNvSpPr>
              <p:nvPr/>
            </p:nvSpPr>
            <p:spPr bwMode="auto">
              <a:xfrm rot="5400000" flipV="1">
                <a:off x="3645" y="2513"/>
                <a:ext cx="55" cy="229"/>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6" name="Line 18"/>
              <p:cNvSpPr>
                <a:spLocks noChangeShapeType="1"/>
              </p:cNvSpPr>
              <p:nvPr/>
            </p:nvSpPr>
            <p:spPr bwMode="auto">
              <a:xfrm rot="5400000">
                <a:off x="3570" y="2491"/>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7" name="Line 19"/>
              <p:cNvSpPr>
                <a:spLocks noChangeShapeType="1"/>
              </p:cNvSpPr>
              <p:nvPr/>
            </p:nvSpPr>
            <p:spPr bwMode="auto">
              <a:xfrm rot="5400000" flipH="1">
                <a:off x="3569" y="2552"/>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8" name="Line 20"/>
              <p:cNvSpPr>
                <a:spLocks noChangeShapeType="1"/>
              </p:cNvSpPr>
              <p:nvPr/>
            </p:nvSpPr>
            <p:spPr bwMode="auto">
              <a:xfrm rot="5400000" flipH="1">
                <a:off x="3570" y="2668"/>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9" name="Line 21"/>
              <p:cNvSpPr>
                <a:spLocks noChangeShapeType="1"/>
              </p:cNvSpPr>
              <p:nvPr/>
            </p:nvSpPr>
            <p:spPr bwMode="auto">
              <a:xfrm rot="5400000">
                <a:off x="3569" y="2608"/>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60" name="Line 22"/>
              <p:cNvSpPr>
                <a:spLocks noChangeShapeType="1"/>
              </p:cNvSpPr>
              <p:nvPr/>
            </p:nvSpPr>
            <p:spPr bwMode="auto">
              <a:xfrm rot="5400000">
                <a:off x="3674" y="3169"/>
                <a:ext cx="41" cy="19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577" name="Rectangle 23" descr="深色下对角线"/>
            <p:cNvSpPr>
              <a:spLocks noChangeArrowheads="1"/>
            </p:cNvSpPr>
            <p:nvPr/>
          </p:nvSpPr>
          <p:spPr bwMode="auto">
            <a:xfrm>
              <a:off x="3198" y="2644"/>
              <a:ext cx="768" cy="96"/>
            </a:xfrm>
            <a:prstGeom prst="rect">
              <a:avLst/>
            </a:prstGeom>
            <a:pattFill prst="dkDnDiag">
              <a:fgClr>
                <a:srgbClr val="990033">
                  <a:alpha val="58823"/>
                </a:srgbClr>
              </a:fgClr>
              <a:bgClr>
                <a:srgbClr val="FFFFFF">
                  <a:alpha val="58823"/>
                </a:srgbClr>
              </a:bgClr>
            </a:pattFill>
            <a:ln w="25400">
              <a:solidFill>
                <a:srgbClr val="8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78" name="Rectangle 24" descr="宽上对角线"/>
            <p:cNvSpPr>
              <a:spLocks noChangeArrowheads="1"/>
            </p:cNvSpPr>
            <p:nvPr/>
          </p:nvSpPr>
          <p:spPr bwMode="auto">
            <a:xfrm>
              <a:off x="3225" y="3294"/>
              <a:ext cx="768" cy="96"/>
            </a:xfrm>
            <a:prstGeom prst="rect">
              <a:avLst/>
            </a:prstGeom>
            <a:pattFill prst="wdUpDiag">
              <a:fgClr>
                <a:schemeClr val="tx2"/>
              </a:fgClr>
              <a:bgClr>
                <a:srgbClr val="FF9900"/>
              </a:bgClr>
            </a:pattFill>
            <a:ln w="9525" algn="ctr">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579" name="Object 10"/>
            <p:cNvGraphicFramePr>
              <a:graphicFrameLocks noChangeAspect="1"/>
            </p:cNvGraphicFramePr>
            <p:nvPr/>
          </p:nvGraphicFramePr>
          <p:xfrm>
            <a:off x="3180" y="2755"/>
            <a:ext cx="257" cy="305"/>
          </p:xfrm>
          <a:graphic>
            <a:graphicData uri="http://schemas.openxmlformats.org/presentationml/2006/ole">
              <mc:AlternateContent xmlns:mc="http://schemas.openxmlformats.org/markup-compatibility/2006">
                <mc:Choice xmlns:v="urn:schemas-microsoft-com:vml" Requires="v">
                  <p:oleObj spid="_x0000_s23890" name="公式" r:id="rId3" imgW="165100" imgH="254000" progId="Equation.3">
                    <p:embed/>
                  </p:oleObj>
                </mc:Choice>
                <mc:Fallback>
                  <p:oleObj name="公式" r:id="rId3" imgW="165100" imgH="2540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 y="2755"/>
                          <a:ext cx="257"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80" name="Group 26"/>
            <p:cNvGrpSpPr/>
            <p:nvPr/>
          </p:nvGrpSpPr>
          <p:grpSpPr bwMode="auto">
            <a:xfrm>
              <a:off x="3061" y="3399"/>
              <a:ext cx="2359" cy="104"/>
              <a:chOff x="3061" y="2205"/>
              <a:chExt cx="2359" cy="104"/>
            </a:xfrm>
          </p:grpSpPr>
          <p:sp>
            <p:nvSpPr>
              <p:cNvPr id="23610" name="Line 27"/>
              <p:cNvSpPr>
                <a:spLocks noChangeShapeType="1"/>
              </p:cNvSpPr>
              <p:nvPr/>
            </p:nvSpPr>
            <p:spPr bwMode="auto">
              <a:xfrm>
                <a:off x="3061" y="2205"/>
                <a:ext cx="2359"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3611" name="Group 28"/>
              <p:cNvGrpSpPr/>
              <p:nvPr/>
            </p:nvGrpSpPr>
            <p:grpSpPr bwMode="auto">
              <a:xfrm>
                <a:off x="4405" y="2205"/>
                <a:ext cx="312" cy="96"/>
                <a:chOff x="4608" y="2424"/>
                <a:chExt cx="312" cy="96"/>
              </a:xfrm>
            </p:grpSpPr>
            <p:sp>
              <p:nvSpPr>
                <p:cNvPr id="23645" name="Line 29"/>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46" name="Line 30"/>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47" name="Line 31"/>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48" name="Line 32"/>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3612" name="Group 33"/>
              <p:cNvGrpSpPr/>
              <p:nvPr/>
            </p:nvGrpSpPr>
            <p:grpSpPr bwMode="auto">
              <a:xfrm>
                <a:off x="3531" y="2209"/>
                <a:ext cx="312" cy="96"/>
                <a:chOff x="4608" y="2424"/>
                <a:chExt cx="312" cy="96"/>
              </a:xfrm>
            </p:grpSpPr>
            <p:sp>
              <p:nvSpPr>
                <p:cNvPr id="23641" name="Line 34"/>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42" name="Line 35"/>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43" name="Line 36"/>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44" name="Line 37"/>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3613" name="Group 38"/>
              <p:cNvGrpSpPr/>
              <p:nvPr/>
            </p:nvGrpSpPr>
            <p:grpSpPr bwMode="auto">
              <a:xfrm>
                <a:off x="3240" y="2205"/>
                <a:ext cx="312" cy="96"/>
                <a:chOff x="4608" y="2424"/>
                <a:chExt cx="312" cy="96"/>
              </a:xfrm>
            </p:grpSpPr>
            <p:sp>
              <p:nvSpPr>
                <p:cNvPr id="23637" name="Line 39"/>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38" name="Line 40"/>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39" name="Line 41"/>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40" name="Line 42"/>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3614" name="Group 43"/>
              <p:cNvGrpSpPr/>
              <p:nvPr/>
            </p:nvGrpSpPr>
            <p:grpSpPr bwMode="auto">
              <a:xfrm>
                <a:off x="4111" y="2209"/>
                <a:ext cx="312" cy="96"/>
                <a:chOff x="4608" y="2424"/>
                <a:chExt cx="312" cy="96"/>
              </a:xfrm>
            </p:grpSpPr>
            <p:sp>
              <p:nvSpPr>
                <p:cNvPr id="23633" name="Line 44"/>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34" name="Line 45"/>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35" name="Line 46"/>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36" name="Line 47"/>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3615" name="Line 48"/>
              <p:cNvSpPr>
                <a:spLocks noChangeShapeType="1"/>
              </p:cNvSpPr>
              <p:nvPr/>
            </p:nvSpPr>
            <p:spPr bwMode="auto">
              <a:xfrm flipH="1">
                <a:off x="3088" y="2213"/>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16" name="Line 49"/>
              <p:cNvSpPr>
                <a:spLocks noChangeShapeType="1"/>
              </p:cNvSpPr>
              <p:nvPr/>
            </p:nvSpPr>
            <p:spPr bwMode="auto">
              <a:xfrm flipH="1">
                <a:off x="3160" y="2213"/>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3617" name="Group 50"/>
              <p:cNvGrpSpPr/>
              <p:nvPr/>
            </p:nvGrpSpPr>
            <p:grpSpPr bwMode="auto">
              <a:xfrm>
                <a:off x="3820" y="2209"/>
                <a:ext cx="312" cy="96"/>
                <a:chOff x="4608" y="2424"/>
                <a:chExt cx="312" cy="96"/>
              </a:xfrm>
            </p:grpSpPr>
            <p:sp>
              <p:nvSpPr>
                <p:cNvPr id="23629" name="Line 51"/>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30" name="Line 52"/>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31" name="Line 53"/>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32" name="Line 54"/>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3618" name="Line 55"/>
              <p:cNvSpPr>
                <a:spLocks noChangeShapeType="1"/>
              </p:cNvSpPr>
              <p:nvPr/>
            </p:nvSpPr>
            <p:spPr bwMode="auto">
              <a:xfrm flipH="1">
                <a:off x="5284" y="2205"/>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3619" name="Group 56"/>
              <p:cNvGrpSpPr/>
              <p:nvPr/>
            </p:nvGrpSpPr>
            <p:grpSpPr bwMode="auto">
              <a:xfrm>
                <a:off x="4990" y="2209"/>
                <a:ext cx="312" cy="96"/>
                <a:chOff x="4608" y="2424"/>
                <a:chExt cx="312" cy="96"/>
              </a:xfrm>
            </p:grpSpPr>
            <p:sp>
              <p:nvSpPr>
                <p:cNvPr id="23625" name="Line 57"/>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26" name="Line 58"/>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27" name="Line 59"/>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28" name="Line 60"/>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3620" name="Group 61"/>
              <p:cNvGrpSpPr/>
              <p:nvPr/>
            </p:nvGrpSpPr>
            <p:grpSpPr bwMode="auto">
              <a:xfrm>
                <a:off x="4699" y="2209"/>
                <a:ext cx="312" cy="96"/>
                <a:chOff x="4608" y="2424"/>
                <a:chExt cx="312" cy="96"/>
              </a:xfrm>
            </p:grpSpPr>
            <p:sp>
              <p:nvSpPr>
                <p:cNvPr id="23621" name="Line 62"/>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22" name="Line 63"/>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23" name="Line 64"/>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624" name="Line 65"/>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23581" name="Line 66"/>
            <p:cNvSpPr>
              <a:spLocks noChangeShapeType="1"/>
            </p:cNvSpPr>
            <p:nvPr/>
          </p:nvSpPr>
          <p:spPr bwMode="auto">
            <a:xfrm>
              <a:off x="3180" y="2202"/>
              <a:ext cx="1088" cy="0"/>
            </a:xfrm>
            <a:prstGeom prst="line">
              <a:avLst/>
            </a:prstGeom>
            <a:noFill/>
            <a:ln w="28575">
              <a:solidFill>
                <a:srgbClr val="6600CC"/>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3582" name="Group 67"/>
            <p:cNvGrpSpPr/>
            <p:nvPr/>
          </p:nvGrpSpPr>
          <p:grpSpPr bwMode="auto">
            <a:xfrm>
              <a:off x="4432" y="1778"/>
              <a:ext cx="786" cy="1593"/>
              <a:chOff x="4450" y="572"/>
              <a:chExt cx="786" cy="1593"/>
            </a:xfrm>
          </p:grpSpPr>
          <p:grpSp>
            <p:nvGrpSpPr>
              <p:cNvPr id="23595" name="Group 68"/>
              <p:cNvGrpSpPr/>
              <p:nvPr/>
            </p:nvGrpSpPr>
            <p:grpSpPr bwMode="auto">
              <a:xfrm>
                <a:off x="4649" y="663"/>
                <a:ext cx="385" cy="1406"/>
                <a:chOff x="3015" y="2999"/>
                <a:chExt cx="385" cy="685"/>
              </a:xfrm>
            </p:grpSpPr>
            <p:sp>
              <p:nvSpPr>
                <p:cNvPr id="23598" name="Line 69"/>
                <p:cNvSpPr>
                  <a:spLocks noChangeShapeType="1"/>
                </p:cNvSpPr>
                <p:nvPr/>
              </p:nvSpPr>
              <p:spPr bwMode="auto">
                <a:xfrm rot="5400000">
                  <a:off x="3179" y="3125"/>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9" name="Line 70"/>
                <p:cNvSpPr>
                  <a:spLocks noChangeShapeType="1"/>
                </p:cNvSpPr>
                <p:nvPr/>
              </p:nvSpPr>
              <p:spPr bwMode="auto">
                <a:xfrm rot="5400000" flipH="1">
                  <a:off x="3178" y="3183"/>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0" name="Line 71"/>
                <p:cNvSpPr>
                  <a:spLocks noChangeShapeType="1"/>
                </p:cNvSpPr>
                <p:nvPr/>
              </p:nvSpPr>
              <p:spPr bwMode="auto">
                <a:xfrm rot="5400000">
                  <a:off x="3178" y="3244"/>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1" name="Line 72"/>
                <p:cNvSpPr>
                  <a:spLocks noChangeShapeType="1"/>
                </p:cNvSpPr>
                <p:nvPr/>
              </p:nvSpPr>
              <p:spPr bwMode="auto">
                <a:xfrm rot="5400000" flipH="1">
                  <a:off x="3178" y="3305"/>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2" name="Line 73"/>
                <p:cNvSpPr>
                  <a:spLocks noChangeShapeType="1"/>
                </p:cNvSpPr>
                <p:nvPr/>
              </p:nvSpPr>
              <p:spPr bwMode="auto">
                <a:xfrm rot="5400000">
                  <a:off x="3181" y="3363"/>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3" name="Line 74"/>
                <p:cNvSpPr>
                  <a:spLocks noChangeShapeType="1"/>
                </p:cNvSpPr>
                <p:nvPr/>
              </p:nvSpPr>
              <p:spPr bwMode="auto">
                <a:xfrm rot="5400000" flipH="1">
                  <a:off x="3181" y="3421"/>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4" name="Line 75"/>
                <p:cNvSpPr>
                  <a:spLocks noChangeShapeType="1"/>
                </p:cNvSpPr>
                <p:nvPr/>
              </p:nvSpPr>
              <p:spPr bwMode="auto">
                <a:xfrm rot="5400000" flipV="1">
                  <a:off x="3254" y="2912"/>
                  <a:ext cx="55" cy="229"/>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5" name="Line 76"/>
                <p:cNvSpPr>
                  <a:spLocks noChangeShapeType="1"/>
                </p:cNvSpPr>
                <p:nvPr/>
              </p:nvSpPr>
              <p:spPr bwMode="auto">
                <a:xfrm rot="5400000">
                  <a:off x="3179" y="2890"/>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Line 77"/>
                <p:cNvSpPr>
                  <a:spLocks noChangeShapeType="1"/>
                </p:cNvSpPr>
                <p:nvPr/>
              </p:nvSpPr>
              <p:spPr bwMode="auto">
                <a:xfrm rot="5400000" flipH="1">
                  <a:off x="3178" y="2951"/>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7" name="Line 78"/>
                <p:cNvSpPr>
                  <a:spLocks noChangeShapeType="1"/>
                </p:cNvSpPr>
                <p:nvPr/>
              </p:nvSpPr>
              <p:spPr bwMode="auto">
                <a:xfrm rot="5400000" flipH="1">
                  <a:off x="3179" y="3067"/>
                  <a:ext cx="54"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8" name="Line 79"/>
                <p:cNvSpPr>
                  <a:spLocks noChangeShapeType="1"/>
                </p:cNvSpPr>
                <p:nvPr/>
              </p:nvSpPr>
              <p:spPr bwMode="auto">
                <a:xfrm rot="5400000">
                  <a:off x="3178" y="3007"/>
                  <a:ext cx="55" cy="38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9" name="Line 80"/>
                <p:cNvSpPr>
                  <a:spLocks noChangeShapeType="1"/>
                </p:cNvSpPr>
                <p:nvPr/>
              </p:nvSpPr>
              <p:spPr bwMode="auto">
                <a:xfrm rot="5400000">
                  <a:off x="3283" y="3568"/>
                  <a:ext cx="41" cy="192"/>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596" name="Rectangle 81" descr="深色下对角线"/>
              <p:cNvSpPr>
                <a:spLocks noChangeArrowheads="1"/>
              </p:cNvSpPr>
              <p:nvPr/>
            </p:nvSpPr>
            <p:spPr bwMode="auto">
              <a:xfrm>
                <a:off x="4450" y="572"/>
                <a:ext cx="768" cy="96"/>
              </a:xfrm>
              <a:prstGeom prst="rect">
                <a:avLst/>
              </a:prstGeom>
              <a:pattFill prst="dkDnDiag">
                <a:fgClr>
                  <a:srgbClr val="990033">
                    <a:alpha val="58823"/>
                  </a:srgbClr>
                </a:fgClr>
                <a:bgClr>
                  <a:srgbClr val="FFFFFF">
                    <a:alpha val="58823"/>
                  </a:srgbClr>
                </a:bgClr>
              </a:pattFill>
              <a:ln w="25400">
                <a:solidFill>
                  <a:srgbClr val="8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97" name="Rectangle 82" descr="宽上对角线"/>
              <p:cNvSpPr>
                <a:spLocks noChangeArrowheads="1"/>
              </p:cNvSpPr>
              <p:nvPr/>
            </p:nvSpPr>
            <p:spPr bwMode="auto">
              <a:xfrm>
                <a:off x="4468" y="2069"/>
                <a:ext cx="768" cy="96"/>
              </a:xfrm>
              <a:prstGeom prst="rect">
                <a:avLst/>
              </a:prstGeom>
              <a:pattFill prst="wdUpDiag">
                <a:fgClr>
                  <a:schemeClr val="tx2"/>
                </a:fgClr>
                <a:bgClr>
                  <a:srgbClr val="FF9900"/>
                </a:bgClr>
              </a:pattFill>
              <a:ln w="9525" algn="ctr">
                <a:solidFill>
                  <a:schemeClr val="tx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3583" name="Line 83"/>
            <p:cNvSpPr>
              <a:spLocks noChangeShapeType="1"/>
            </p:cNvSpPr>
            <p:nvPr/>
          </p:nvSpPr>
          <p:spPr bwMode="auto">
            <a:xfrm flipH="1">
              <a:off x="3951" y="2474"/>
              <a:ext cx="1587"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3584" name="Group 84"/>
            <p:cNvGrpSpPr/>
            <p:nvPr/>
          </p:nvGrpSpPr>
          <p:grpSpPr bwMode="auto">
            <a:xfrm>
              <a:off x="5266" y="1534"/>
              <a:ext cx="314" cy="1171"/>
              <a:chOff x="5284" y="328"/>
              <a:chExt cx="314" cy="1171"/>
            </a:xfrm>
          </p:grpSpPr>
          <p:sp>
            <p:nvSpPr>
              <p:cNvPr id="23592" name="Line 85"/>
              <p:cNvSpPr>
                <a:spLocks noChangeShapeType="1"/>
              </p:cNvSpPr>
              <p:nvPr/>
            </p:nvSpPr>
            <p:spPr bwMode="auto">
              <a:xfrm flipV="1">
                <a:off x="5375" y="391"/>
                <a:ext cx="0" cy="862"/>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3593" name="Object 14"/>
              <p:cNvGraphicFramePr>
                <a:graphicFrameLocks noChangeAspect="1"/>
              </p:cNvGraphicFramePr>
              <p:nvPr/>
            </p:nvGraphicFramePr>
            <p:xfrm>
              <a:off x="5284" y="1253"/>
              <a:ext cx="257" cy="246"/>
            </p:xfrm>
            <a:graphic>
              <a:graphicData uri="http://schemas.openxmlformats.org/presentationml/2006/ole">
                <mc:AlternateContent xmlns:mc="http://schemas.openxmlformats.org/markup-compatibility/2006">
                  <mc:Choice xmlns:v="urn:schemas-microsoft-com:vml" Requires="v">
                    <p:oleObj spid="_x0000_s23891" name="公式" r:id="rId5" imgW="203200" imgH="254000" progId="Equation.3">
                      <p:embed/>
                    </p:oleObj>
                  </mc:Choice>
                  <mc:Fallback>
                    <p:oleObj name="公式" r:id="rId5" imgW="203200" imgH="2540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4" y="1253"/>
                            <a:ext cx="257"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4" name="Object 15"/>
              <p:cNvGraphicFramePr>
                <a:graphicFrameLocks noChangeAspect="1"/>
              </p:cNvGraphicFramePr>
              <p:nvPr/>
            </p:nvGraphicFramePr>
            <p:xfrm>
              <a:off x="5356" y="328"/>
              <a:ext cx="242" cy="215"/>
            </p:xfrm>
            <a:graphic>
              <a:graphicData uri="http://schemas.openxmlformats.org/presentationml/2006/ole">
                <mc:AlternateContent xmlns:mc="http://schemas.openxmlformats.org/markup-compatibility/2006">
                  <mc:Choice xmlns:v="urn:schemas-microsoft-com:vml" Requires="v">
                    <p:oleObj spid="_x0000_s23892" name="公式" r:id="rId7" imgW="165100" imgH="165100" progId="Equation.3">
                      <p:embed/>
                    </p:oleObj>
                  </mc:Choice>
                  <mc:Fallback>
                    <p:oleObj name="公式" r:id="rId7" imgW="165100" imgH="1651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6" y="328"/>
                            <a:ext cx="242"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85" name="Line 89"/>
            <p:cNvSpPr>
              <a:spLocks noChangeShapeType="1"/>
            </p:cNvSpPr>
            <p:nvPr/>
          </p:nvSpPr>
          <p:spPr bwMode="auto">
            <a:xfrm>
              <a:off x="5130" y="1878"/>
              <a:ext cx="0" cy="59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3586" name="Object 11"/>
            <p:cNvGraphicFramePr>
              <a:graphicFrameLocks noChangeAspect="1"/>
            </p:cNvGraphicFramePr>
            <p:nvPr/>
          </p:nvGraphicFramePr>
          <p:xfrm>
            <a:off x="5106" y="1993"/>
            <a:ext cx="308" cy="332"/>
          </p:xfrm>
          <a:graphic>
            <a:graphicData uri="http://schemas.openxmlformats.org/presentationml/2006/ole">
              <mc:AlternateContent xmlns:mc="http://schemas.openxmlformats.org/markup-compatibility/2006">
                <mc:Choice xmlns:v="urn:schemas-microsoft-com:vml" Requires="v">
                  <p:oleObj spid="_x0000_s23893" name="公式" r:id="rId9" imgW="254000" imgH="330200" progId="Equation.3">
                    <p:embed/>
                  </p:oleObj>
                </mc:Choice>
                <mc:Fallback>
                  <p:oleObj name="公式" r:id="rId9" imgW="254000" imgH="330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6" y="1993"/>
                          <a:ext cx="30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7" name="Line 92"/>
            <p:cNvSpPr>
              <a:spLocks noChangeShapeType="1"/>
            </p:cNvSpPr>
            <p:nvPr/>
          </p:nvSpPr>
          <p:spPr bwMode="auto">
            <a:xfrm>
              <a:off x="3587" y="1842"/>
              <a:ext cx="0" cy="817"/>
            </a:xfrm>
            <a:prstGeom prst="line">
              <a:avLst/>
            </a:prstGeom>
            <a:noFill/>
            <a:ln w="41275">
              <a:solidFill>
                <a:schemeClr val="folHlink"/>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88" name="Object 12"/>
            <p:cNvGraphicFramePr>
              <a:graphicFrameLocks noChangeAspect="1"/>
            </p:cNvGraphicFramePr>
            <p:nvPr/>
          </p:nvGraphicFramePr>
          <p:xfrm>
            <a:off x="3587" y="1712"/>
            <a:ext cx="300" cy="332"/>
          </p:xfrm>
          <a:graphic>
            <a:graphicData uri="http://schemas.openxmlformats.org/presentationml/2006/ole">
              <mc:AlternateContent xmlns:mc="http://schemas.openxmlformats.org/markup-compatibility/2006">
                <mc:Choice xmlns:v="urn:schemas-microsoft-com:vml" Requires="v">
                  <p:oleObj spid="_x0000_s23894" name="公式" r:id="rId11" imgW="203200" imgH="266700" progId="Equation.3">
                    <p:embed/>
                  </p:oleObj>
                </mc:Choice>
                <mc:Fallback>
                  <p:oleObj name="公式" r:id="rId11" imgW="203200" imgH="2667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7" y="1712"/>
                          <a:ext cx="300" cy="3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9" name="Object 13"/>
            <p:cNvGraphicFramePr>
              <a:graphicFrameLocks noChangeAspect="1"/>
            </p:cNvGraphicFramePr>
            <p:nvPr/>
          </p:nvGraphicFramePr>
          <p:xfrm>
            <a:off x="4277" y="2396"/>
            <a:ext cx="257" cy="300"/>
          </p:xfrm>
          <a:graphic>
            <a:graphicData uri="http://schemas.openxmlformats.org/presentationml/2006/ole">
              <mc:AlternateContent xmlns:mc="http://schemas.openxmlformats.org/markup-compatibility/2006">
                <mc:Choice xmlns:v="urn:schemas-microsoft-com:vml" Requires="v">
                  <p:oleObj spid="_x0000_s23895" name="公式" r:id="rId13" imgW="203200" imgH="330200" progId="Equation.3">
                    <p:embed/>
                  </p:oleObj>
                </mc:Choice>
                <mc:Fallback>
                  <p:oleObj name="公式" r:id="rId13" imgW="203200" imgH="3302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7" y="2396"/>
                          <a:ext cx="25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90" name="Line 97"/>
            <p:cNvSpPr>
              <a:spLocks noChangeShapeType="1"/>
            </p:cNvSpPr>
            <p:nvPr/>
          </p:nvSpPr>
          <p:spPr bwMode="auto">
            <a:xfrm>
              <a:off x="4059" y="2659"/>
              <a:ext cx="40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3591" name="Line 98"/>
            <p:cNvSpPr>
              <a:spLocks noChangeShapeType="1"/>
            </p:cNvSpPr>
            <p:nvPr/>
          </p:nvSpPr>
          <p:spPr bwMode="auto">
            <a:xfrm>
              <a:off x="4286" y="2451"/>
              <a:ext cx="0" cy="20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05926" name="Text Box 102"/>
          <p:cNvSpPr txBox="1">
            <a:spLocks noChangeArrowheads="1"/>
          </p:cNvSpPr>
          <p:nvPr/>
        </p:nvSpPr>
        <p:spPr bwMode="auto">
          <a:xfrm>
            <a:off x="382588" y="2738438"/>
            <a:ext cx="3971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机械能守恒：</a:t>
            </a:r>
            <a:endParaRPr kumimoji="1" lang="zh-CN" altLang="en-US" sz="2800" b="1">
              <a:latin typeface="宋体" panose="02010600030101010101" pitchFamily="2" charset="-122"/>
            </a:endParaRPr>
          </a:p>
        </p:txBody>
      </p:sp>
      <p:graphicFrame>
        <p:nvGraphicFramePr>
          <p:cNvPr id="205927" name="Object 3"/>
          <p:cNvGraphicFramePr>
            <a:graphicFrameLocks noChangeAspect="1"/>
          </p:cNvGraphicFramePr>
          <p:nvPr/>
        </p:nvGraphicFramePr>
        <p:xfrm>
          <a:off x="1636713" y="5345113"/>
          <a:ext cx="2519362" cy="577850"/>
        </p:xfrm>
        <a:graphic>
          <a:graphicData uri="http://schemas.openxmlformats.org/presentationml/2006/ole">
            <mc:AlternateContent xmlns:mc="http://schemas.openxmlformats.org/markup-compatibility/2006">
              <mc:Choice xmlns:v="urn:schemas-microsoft-com:vml" Requires="v">
                <p:oleObj spid="_x0000_s23896" name="公式" r:id="rId15" imgW="1701800" imgH="330200" progId="Equation.3">
                  <p:embed/>
                </p:oleObj>
              </mc:Choice>
              <mc:Fallback>
                <p:oleObj name="公式" r:id="rId15" imgW="1701800" imgH="330200"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6713" y="5345113"/>
                        <a:ext cx="2519362"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28" name="Object 4"/>
          <p:cNvGraphicFramePr>
            <a:graphicFrameLocks noChangeAspect="1"/>
          </p:cNvGraphicFramePr>
          <p:nvPr/>
        </p:nvGraphicFramePr>
        <p:xfrm>
          <a:off x="5292725" y="1762125"/>
          <a:ext cx="3240088" cy="817563"/>
        </p:xfrm>
        <a:graphic>
          <a:graphicData uri="http://schemas.openxmlformats.org/presentationml/2006/ole">
            <mc:AlternateContent xmlns:mc="http://schemas.openxmlformats.org/markup-compatibility/2006">
              <mc:Choice xmlns:v="urn:schemas-microsoft-com:vml" Requires="v">
                <p:oleObj spid="_x0000_s23897" name="公式" r:id="rId17" imgW="2476500" imgH="520700" progId="Equation.3">
                  <p:embed/>
                </p:oleObj>
              </mc:Choice>
              <mc:Fallback>
                <p:oleObj name="公式" r:id="rId17" imgW="2476500" imgH="520700" progId="Equation.3">
                  <p:embed/>
                  <p:pic>
                    <p:nvPicPr>
                      <p:cNvPr id="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92725" y="1762125"/>
                        <a:ext cx="3240088" cy="8175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29" name="Object 5"/>
          <p:cNvGraphicFramePr>
            <a:graphicFrameLocks noChangeAspect="1"/>
          </p:cNvGraphicFramePr>
          <p:nvPr/>
        </p:nvGraphicFramePr>
        <p:xfrm>
          <a:off x="2649538" y="2573338"/>
          <a:ext cx="2166937" cy="804862"/>
        </p:xfrm>
        <a:graphic>
          <a:graphicData uri="http://schemas.openxmlformats.org/presentationml/2006/ole">
            <mc:AlternateContent xmlns:mc="http://schemas.openxmlformats.org/markup-compatibility/2006">
              <mc:Choice xmlns:v="urn:schemas-microsoft-com:vml" Requires="v">
                <p:oleObj spid="_x0000_s23898" name="公式" r:id="rId19" imgW="1460500" imgH="520700" progId="Equation.3">
                  <p:embed/>
                </p:oleObj>
              </mc:Choice>
              <mc:Fallback>
                <p:oleObj name="公式" r:id="rId19" imgW="1460500" imgH="520700" progId="Equation.3">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49538" y="2573338"/>
                        <a:ext cx="2166937" cy="804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930" name="Text Box 106"/>
          <p:cNvSpPr txBox="1">
            <a:spLocks noChangeArrowheads="1"/>
          </p:cNvSpPr>
          <p:nvPr/>
        </p:nvSpPr>
        <p:spPr bwMode="auto">
          <a:xfrm>
            <a:off x="330200" y="3398838"/>
            <a:ext cx="31686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宋体" panose="02010600030101010101" pitchFamily="2" charset="-122"/>
              </a:rPr>
              <a:t>下板恰好提起时：</a:t>
            </a:r>
            <a:endParaRPr kumimoji="1" lang="zh-CN" altLang="en-US" sz="2800" b="1">
              <a:latin typeface="宋体" panose="02010600030101010101" pitchFamily="2" charset="-122"/>
            </a:endParaRPr>
          </a:p>
        </p:txBody>
      </p:sp>
      <p:sp>
        <p:nvSpPr>
          <p:cNvPr id="205939" name="Text Box 115"/>
          <p:cNvSpPr txBox="1">
            <a:spLocks noChangeArrowheads="1"/>
          </p:cNvSpPr>
          <p:nvPr/>
        </p:nvSpPr>
        <p:spPr bwMode="auto">
          <a:xfrm>
            <a:off x="417513" y="5376863"/>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解得：</a:t>
            </a:r>
            <a:endParaRPr kumimoji="1" lang="zh-CN" altLang="en-US" sz="2800" b="1">
              <a:latin typeface="Times New Roman" panose="02020603050405020304" pitchFamily="18" charset="0"/>
            </a:endParaRPr>
          </a:p>
        </p:txBody>
      </p:sp>
      <p:sp>
        <p:nvSpPr>
          <p:cNvPr id="205940" name="Text Box 116"/>
          <p:cNvSpPr txBox="1">
            <a:spLocks noChangeArrowheads="1"/>
          </p:cNvSpPr>
          <p:nvPr/>
        </p:nvSpPr>
        <p:spPr bwMode="auto">
          <a:xfrm>
            <a:off x="407988" y="1196975"/>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初态</a:t>
            </a:r>
            <a:r>
              <a:rPr kumimoji="1" lang="zh-CN" altLang="en-US" sz="2800" b="1">
                <a:latin typeface="Times New Roman" panose="02020603050405020304" pitchFamily="18" charset="0"/>
              </a:rPr>
              <a:t>（加力时）：</a:t>
            </a:r>
            <a:endParaRPr kumimoji="1" lang="zh-CN" altLang="en-US" sz="2800" b="1">
              <a:latin typeface="Times New Roman" panose="02020603050405020304" pitchFamily="18" charset="0"/>
            </a:endParaRPr>
          </a:p>
        </p:txBody>
      </p:sp>
      <p:sp>
        <p:nvSpPr>
          <p:cNvPr id="205941" name="Text Box 117"/>
          <p:cNvSpPr txBox="1">
            <a:spLocks noChangeArrowheads="1"/>
          </p:cNvSpPr>
          <p:nvPr/>
        </p:nvSpPr>
        <p:spPr bwMode="auto">
          <a:xfrm>
            <a:off x="381000" y="1828800"/>
            <a:ext cx="510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solidFill>
                  <a:schemeClr val="folHlink"/>
                </a:solidFill>
                <a:latin typeface="Times New Roman" panose="02020603050405020304" pitchFamily="18" charset="0"/>
                <a:ea typeface="黑体" panose="02010609060101010101" pitchFamily="49" charset="-122"/>
              </a:rPr>
              <a:t>末态</a:t>
            </a:r>
            <a:r>
              <a:rPr kumimoji="1" lang="zh-CN" altLang="en-US" sz="2800" b="1">
                <a:latin typeface="Times New Roman" panose="02020603050405020304" pitchFamily="18" charset="0"/>
              </a:rPr>
              <a:t>（撤力、弹簧伸长最大）：</a:t>
            </a:r>
            <a:endParaRPr kumimoji="1" lang="zh-CN" altLang="en-US" sz="2800" b="1">
              <a:latin typeface="Times New Roman" panose="02020603050405020304" pitchFamily="18" charset="0"/>
            </a:endParaRPr>
          </a:p>
        </p:txBody>
      </p:sp>
      <p:grpSp>
        <p:nvGrpSpPr>
          <p:cNvPr id="16" name="Group 119"/>
          <p:cNvGrpSpPr/>
          <p:nvPr/>
        </p:nvGrpSpPr>
        <p:grpSpPr bwMode="auto">
          <a:xfrm>
            <a:off x="425450" y="6110288"/>
            <a:ext cx="7543800" cy="577850"/>
            <a:chOff x="295" y="3784"/>
            <a:chExt cx="4752" cy="364"/>
          </a:xfrm>
        </p:grpSpPr>
        <p:sp>
          <p:nvSpPr>
            <p:cNvPr id="23573" name="Text Box 113"/>
            <p:cNvSpPr txBox="1">
              <a:spLocks noChangeArrowheads="1"/>
            </p:cNvSpPr>
            <p:nvPr/>
          </p:nvSpPr>
          <p:spPr bwMode="auto">
            <a:xfrm>
              <a:off x="295" y="3793"/>
              <a:ext cx="47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即当                              时，</a:t>
              </a:r>
              <a:r>
                <a:rPr kumimoji="1" lang="zh-CN" altLang="en-US" sz="2800" b="1">
                  <a:latin typeface="宋体" panose="02010600030101010101" pitchFamily="2" charset="-122"/>
                </a:rPr>
                <a:t>下板就能被提起</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aphicFrame>
          <p:nvGraphicFramePr>
            <p:cNvPr id="23574" name="Object 7"/>
            <p:cNvGraphicFramePr>
              <a:graphicFrameLocks noChangeAspect="1"/>
            </p:cNvGraphicFramePr>
            <p:nvPr/>
          </p:nvGraphicFramePr>
          <p:xfrm>
            <a:off x="884" y="3784"/>
            <a:ext cx="1587" cy="364"/>
          </p:xfrm>
          <a:graphic>
            <a:graphicData uri="http://schemas.openxmlformats.org/presentationml/2006/ole">
              <mc:AlternateContent xmlns:mc="http://schemas.openxmlformats.org/markup-compatibility/2006">
                <mc:Choice xmlns:v="urn:schemas-microsoft-com:vml" Requires="v">
                  <p:oleObj spid="_x0000_s23899" name="公式" r:id="rId21" imgW="1701800" imgH="330200" progId="Equation.3">
                    <p:embed/>
                  </p:oleObj>
                </mc:Choice>
                <mc:Fallback>
                  <p:oleObj name="公式" r:id="rId21" imgW="1701800" imgH="330200"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4" y="3784"/>
                          <a:ext cx="1587" cy="36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247" name="Object 111"/>
          <p:cNvGraphicFramePr>
            <a:graphicFrameLocks noChangeAspect="1"/>
          </p:cNvGraphicFramePr>
          <p:nvPr/>
        </p:nvGraphicFramePr>
        <p:xfrm>
          <a:off x="3254375" y="877888"/>
          <a:ext cx="3665538" cy="1028700"/>
        </p:xfrm>
        <a:graphic>
          <a:graphicData uri="http://schemas.openxmlformats.org/presentationml/2006/ole">
            <mc:AlternateContent xmlns:mc="http://schemas.openxmlformats.org/markup-compatibility/2006">
              <mc:Choice xmlns:v="urn:schemas-microsoft-com:vml" Requires="v">
                <p:oleObj spid="_x0000_s23900" name="Equation" r:id="rId23" imgW="1447165" imgH="406400" progId="Equation.DSMT4">
                  <p:embed/>
                </p:oleObj>
              </mc:Choice>
              <mc:Fallback>
                <p:oleObj name="Equation" r:id="rId23" imgW="1447165" imgH="406400" progId="Equation.DSMT4">
                  <p:embed/>
                  <p:pic>
                    <p:nvPicPr>
                      <p:cNvPr id="0" name="Object 1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54375" y="877888"/>
                        <a:ext cx="3665538"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aphicFrame>
        <p:nvGraphicFramePr>
          <p:cNvPr id="91248" name="Object 112"/>
          <p:cNvGraphicFramePr>
            <a:graphicFrameLocks noChangeAspect="1"/>
          </p:cNvGraphicFramePr>
          <p:nvPr/>
        </p:nvGraphicFramePr>
        <p:xfrm>
          <a:off x="1398588" y="3946525"/>
          <a:ext cx="2933700" cy="606425"/>
        </p:xfrm>
        <a:graphic>
          <a:graphicData uri="http://schemas.openxmlformats.org/presentationml/2006/ole">
            <mc:AlternateContent xmlns:mc="http://schemas.openxmlformats.org/markup-compatibility/2006">
              <mc:Choice xmlns:v="urn:schemas-microsoft-com:vml" Requires="v">
                <p:oleObj spid="_x0000_s23901" name="Equation" r:id="rId25" imgW="1104900" imgH="228600" progId="Equation.DSMT4">
                  <p:embed/>
                </p:oleObj>
              </mc:Choice>
              <mc:Fallback>
                <p:oleObj name="Equation" r:id="rId25" imgW="1104900" imgH="228600" progId="Equation.DSMT4">
                  <p:embed/>
                  <p:pic>
                    <p:nvPicPr>
                      <p:cNvPr id="0" name="Object 1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98588" y="3946525"/>
                        <a:ext cx="29337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pSp>
        <p:nvGrpSpPr>
          <p:cNvPr id="17" name="Group 113"/>
          <p:cNvGrpSpPr/>
          <p:nvPr/>
        </p:nvGrpSpPr>
        <p:grpSpPr bwMode="auto">
          <a:xfrm>
            <a:off x="390525" y="4643438"/>
            <a:ext cx="4935538" cy="579437"/>
            <a:chOff x="437561" y="5614500"/>
            <a:chExt cx="4935538" cy="578911"/>
          </a:xfrm>
        </p:grpSpPr>
        <p:grpSp>
          <p:nvGrpSpPr>
            <p:cNvPr id="23569" name="Group 120"/>
            <p:cNvGrpSpPr/>
            <p:nvPr/>
          </p:nvGrpSpPr>
          <p:grpSpPr bwMode="auto">
            <a:xfrm>
              <a:off x="437561" y="5614500"/>
              <a:ext cx="4935538" cy="547688"/>
              <a:chOff x="240" y="2931"/>
              <a:chExt cx="3109" cy="345"/>
            </a:xfrm>
          </p:grpSpPr>
          <p:sp>
            <p:nvSpPr>
              <p:cNvPr id="23571" name="Text Box 109"/>
              <p:cNvSpPr txBox="1">
                <a:spLocks noChangeArrowheads="1"/>
              </p:cNvSpPr>
              <p:nvPr/>
            </p:nvSpPr>
            <p:spPr bwMode="auto">
              <a:xfrm>
                <a:off x="240" y="2946"/>
                <a:ext cx="31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因为：</a:t>
                </a:r>
                <a:endParaRPr kumimoji="1" lang="zh-CN" altLang="en-US" sz="2800" b="1">
                  <a:latin typeface="Times New Roman" panose="02020603050405020304" pitchFamily="18" charset="0"/>
                </a:endParaRPr>
              </a:p>
            </p:txBody>
          </p:sp>
          <p:graphicFrame>
            <p:nvGraphicFramePr>
              <p:cNvPr id="23572" name="Object 9"/>
              <p:cNvGraphicFramePr>
                <a:graphicFrameLocks noChangeAspect="1"/>
              </p:cNvGraphicFramePr>
              <p:nvPr/>
            </p:nvGraphicFramePr>
            <p:xfrm>
              <a:off x="908" y="2931"/>
              <a:ext cx="894" cy="345"/>
            </p:xfrm>
            <a:graphic>
              <a:graphicData uri="http://schemas.openxmlformats.org/presentationml/2006/ole">
                <mc:AlternateContent xmlns:mc="http://schemas.openxmlformats.org/markup-compatibility/2006">
                  <mc:Choice xmlns:v="urn:schemas-microsoft-com:vml" Requires="v">
                    <p:oleObj spid="_x0000_s23902" name="公式" r:id="rId27" imgW="901700" imgH="330200" progId="Equation.3">
                      <p:embed/>
                    </p:oleObj>
                  </mc:Choice>
                  <mc:Fallback>
                    <p:oleObj name="公式" r:id="rId27" imgW="901700" imgH="330200" progId="Equation.3">
                      <p:embed/>
                      <p:pic>
                        <p:nvPicPr>
                          <p:cNvPr id="0" name="Object 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08" y="2931"/>
                            <a:ext cx="894" cy="3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570" name="Object 113"/>
            <p:cNvGraphicFramePr>
              <a:graphicFrameLocks noChangeAspect="1"/>
            </p:cNvGraphicFramePr>
            <p:nvPr/>
          </p:nvGraphicFramePr>
          <p:xfrm>
            <a:off x="3000538" y="5614841"/>
            <a:ext cx="1703567" cy="578570"/>
          </p:xfrm>
          <a:graphic>
            <a:graphicData uri="http://schemas.openxmlformats.org/presentationml/2006/ole">
              <mc:AlternateContent xmlns:mc="http://schemas.openxmlformats.org/markup-compatibility/2006">
                <mc:Choice xmlns:v="urn:schemas-microsoft-com:vml" Requires="v">
                  <p:oleObj spid="_x0000_s23903" name="Equation" r:id="rId29" imgW="673100" imgH="228600" progId="Equation.DSMT4">
                    <p:embed/>
                  </p:oleObj>
                </mc:Choice>
                <mc:Fallback>
                  <p:oleObj name="Equation" r:id="rId29" imgW="673100" imgH="228600" progId="Equation.DSMT4">
                    <p:embed/>
                    <p:pic>
                      <p:nvPicPr>
                        <p:cNvPr id="0" name="Object 11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00538" y="5614841"/>
                          <a:ext cx="1703567" cy="57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5828"/>
                                        </p:tgtEl>
                                        <p:attrNameLst>
                                          <p:attrName>style.visibility</p:attrName>
                                        </p:attrNameLst>
                                      </p:cBhvr>
                                      <p:to>
                                        <p:strVal val="visible"/>
                                      </p:to>
                                    </p:set>
                                    <p:animEffect transition="in" filter="blinds(horizontal)">
                                      <p:cBhvr>
                                        <p:cTn id="7" dur="500"/>
                                        <p:tgtEl>
                                          <p:spTgt spid="2058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940"/>
                                        </p:tgtEl>
                                        <p:attrNameLst>
                                          <p:attrName>style.visibility</p:attrName>
                                        </p:attrNameLst>
                                      </p:cBhvr>
                                      <p:to>
                                        <p:strVal val="visible"/>
                                      </p:to>
                                    </p:set>
                                    <p:animEffect transition="in" filter="blinds(horizontal)">
                                      <p:cBhvr>
                                        <p:cTn id="17" dur="500"/>
                                        <p:tgtEl>
                                          <p:spTgt spid="2059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247"/>
                                        </p:tgtEl>
                                        <p:attrNameLst>
                                          <p:attrName>style.visibility</p:attrName>
                                        </p:attrNameLst>
                                      </p:cBhvr>
                                      <p:to>
                                        <p:strVal val="visible"/>
                                      </p:to>
                                    </p:set>
                                    <p:animEffect transition="in" filter="blinds(horizontal)">
                                      <p:cBhvr>
                                        <p:cTn id="22" dur="500"/>
                                        <p:tgtEl>
                                          <p:spTgt spid="9124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5941"/>
                                        </p:tgtEl>
                                        <p:attrNameLst>
                                          <p:attrName>style.visibility</p:attrName>
                                        </p:attrNameLst>
                                      </p:cBhvr>
                                      <p:to>
                                        <p:strVal val="visible"/>
                                      </p:to>
                                    </p:set>
                                    <p:animEffect transition="in" filter="checkerboard(across)">
                                      <p:cBhvr>
                                        <p:cTn id="27" dur="500"/>
                                        <p:tgtEl>
                                          <p:spTgt spid="20594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05928"/>
                                        </p:tgtEl>
                                        <p:attrNameLst>
                                          <p:attrName>style.visibility</p:attrName>
                                        </p:attrNameLst>
                                      </p:cBhvr>
                                      <p:to>
                                        <p:strVal val="visible"/>
                                      </p:to>
                                    </p:set>
                                    <p:animEffect transition="in" filter="box(out)">
                                      <p:cBhvr>
                                        <p:cTn id="32" dur="500"/>
                                        <p:tgtEl>
                                          <p:spTgt spid="20592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5926"/>
                                        </p:tgtEl>
                                        <p:attrNameLst>
                                          <p:attrName>style.visibility</p:attrName>
                                        </p:attrNameLst>
                                      </p:cBhvr>
                                      <p:to>
                                        <p:strVal val="visible"/>
                                      </p:to>
                                    </p:set>
                                    <p:animEffect transition="in" filter="dissolve">
                                      <p:cBhvr>
                                        <p:cTn id="37" dur="500"/>
                                        <p:tgtEl>
                                          <p:spTgt spid="20592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05929"/>
                                        </p:tgtEl>
                                        <p:attrNameLst>
                                          <p:attrName>style.visibility</p:attrName>
                                        </p:attrNameLst>
                                      </p:cBhvr>
                                      <p:to>
                                        <p:strVal val="visible"/>
                                      </p:to>
                                    </p:set>
                                    <p:animEffect transition="in" filter="box(out)">
                                      <p:cBhvr>
                                        <p:cTn id="42" dur="500"/>
                                        <p:tgtEl>
                                          <p:spTgt spid="2059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05930">
                                            <p:txEl>
                                              <p:pRg st="0" end="0"/>
                                            </p:txEl>
                                          </p:spTgt>
                                        </p:tgtEl>
                                        <p:attrNameLst>
                                          <p:attrName>style.visibility</p:attrName>
                                        </p:attrNameLst>
                                      </p:cBhvr>
                                      <p:to>
                                        <p:strVal val="visible"/>
                                      </p:to>
                                    </p:set>
                                    <p:animEffect transition="in" filter="wipe(up)">
                                      <p:cBhvr>
                                        <p:cTn id="47" dur="500"/>
                                        <p:tgtEl>
                                          <p:spTgt spid="20593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1248"/>
                                        </p:tgtEl>
                                        <p:attrNameLst>
                                          <p:attrName>style.visibility</p:attrName>
                                        </p:attrNameLst>
                                      </p:cBhvr>
                                      <p:to>
                                        <p:strVal val="visible"/>
                                      </p:to>
                                    </p:set>
                                    <p:animEffect transition="in" filter="blinds(horizontal)">
                                      <p:cBhvr>
                                        <p:cTn id="52" dur="500"/>
                                        <p:tgtEl>
                                          <p:spTgt spid="912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05939">
                                            <p:txEl>
                                              <p:pRg st="0" end="0"/>
                                            </p:txEl>
                                          </p:spTgt>
                                        </p:tgtEl>
                                        <p:attrNameLst>
                                          <p:attrName>style.visibility</p:attrName>
                                        </p:attrNameLst>
                                      </p:cBhvr>
                                      <p:to>
                                        <p:strVal val="visible"/>
                                      </p:to>
                                    </p:set>
                                    <p:animEffect transition="in" filter="wipe(up)">
                                      <p:cBhvr>
                                        <p:cTn id="62" dur="500"/>
                                        <p:tgtEl>
                                          <p:spTgt spid="205939">
                                            <p:txEl>
                                              <p:pRg st="0" end="0"/>
                                            </p:txEl>
                                          </p:spTgt>
                                        </p:tgtEl>
                                      </p:cBhvr>
                                    </p:animEffect>
                                  </p:childTnLst>
                                </p:cTn>
                              </p:par>
                            </p:childTnLst>
                          </p:cTn>
                        </p:par>
                        <p:par>
                          <p:cTn id="63" fill="hold">
                            <p:stCondLst>
                              <p:cond delay="500"/>
                            </p:stCondLst>
                            <p:childTnLst>
                              <p:par>
                                <p:cTn id="64" presetID="4" presetClass="entr" presetSubtype="32" fill="hold" nodeType="afterEffect">
                                  <p:stCondLst>
                                    <p:cond delay="0"/>
                                  </p:stCondLst>
                                  <p:childTnLst>
                                    <p:set>
                                      <p:cBhvr>
                                        <p:cTn id="65" dur="1" fill="hold">
                                          <p:stCondLst>
                                            <p:cond delay="0"/>
                                          </p:stCondLst>
                                        </p:cTn>
                                        <p:tgtEl>
                                          <p:spTgt spid="205927"/>
                                        </p:tgtEl>
                                        <p:attrNameLst>
                                          <p:attrName>style.visibility</p:attrName>
                                        </p:attrNameLst>
                                      </p:cBhvr>
                                      <p:to>
                                        <p:strVal val="visible"/>
                                      </p:to>
                                    </p:set>
                                    <p:animEffect transition="in" filter="box(out)">
                                      <p:cBhvr>
                                        <p:cTn id="66" dur="500"/>
                                        <p:tgtEl>
                                          <p:spTgt spid="20592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linds(horizontal)">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autoUpdateAnimBg="0"/>
      <p:bldP spid="205926" grpId="0" autoUpdateAnimBg="0"/>
      <p:bldP spid="205930" grpId="0" autoUpdateAnimBg="0" build="p"/>
      <p:bldP spid="205939" grpId="0" autoUpdateAnimBg="0" build="p"/>
      <p:bldP spid="205940" grpId="0" autoUpdateAnimBg="0"/>
      <p:bldP spid="20594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E515C28-70B9-4290-83E0-011A14E624F4}" type="slidenum">
              <a:rPr lang="en-US" altLang="zh-CN" sz="1800" smtClean="0">
                <a:solidFill>
                  <a:srgbClr val="0000FF"/>
                </a:solidFill>
              </a:rPr>
            </a:fld>
            <a:endParaRPr lang="en-US" altLang="zh-CN" sz="1800" smtClean="0">
              <a:solidFill>
                <a:srgbClr val="0000FF"/>
              </a:solidFill>
            </a:endParaRPr>
          </a:p>
        </p:txBody>
      </p:sp>
      <p:sp>
        <p:nvSpPr>
          <p:cNvPr id="24579" name="Oval 3"/>
          <p:cNvSpPr>
            <a:spLocks noChangeArrowheads="1"/>
          </p:cNvSpPr>
          <p:nvPr/>
        </p:nvSpPr>
        <p:spPr bwMode="auto">
          <a:xfrm>
            <a:off x="5943600" y="1752600"/>
            <a:ext cx="2514600" cy="24384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0" name="Oval 4"/>
          <p:cNvSpPr>
            <a:spLocks noChangeArrowheads="1"/>
          </p:cNvSpPr>
          <p:nvPr/>
        </p:nvSpPr>
        <p:spPr bwMode="auto">
          <a:xfrm>
            <a:off x="6324600" y="2057400"/>
            <a:ext cx="1752600" cy="1752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1" name="Oval 5"/>
          <p:cNvSpPr>
            <a:spLocks noChangeArrowheads="1"/>
          </p:cNvSpPr>
          <p:nvPr/>
        </p:nvSpPr>
        <p:spPr bwMode="auto">
          <a:xfrm>
            <a:off x="8053388" y="3152775"/>
            <a:ext cx="304800" cy="304800"/>
          </a:xfrm>
          <a:prstGeom prst="ellipse">
            <a:avLst/>
          </a:prstGeom>
          <a:gradFill rotWithShape="1">
            <a:gsLst>
              <a:gs pos="0">
                <a:srgbClr val="FF0000">
                  <a:alpha val="75000"/>
                </a:srgbClr>
              </a:gs>
              <a:gs pos="100000">
                <a:srgbClr val="760000"/>
              </a:gs>
            </a:gsLst>
            <a:path path="shape">
              <a:fillToRect l="50000" t="50000" r="50000" b="50000"/>
            </a:path>
          </a:gradFill>
          <a:ln w="19050"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2" name="Oval 6"/>
          <p:cNvSpPr>
            <a:spLocks noChangeArrowheads="1"/>
          </p:cNvSpPr>
          <p:nvPr/>
        </p:nvSpPr>
        <p:spPr bwMode="auto">
          <a:xfrm>
            <a:off x="7748588" y="3597275"/>
            <a:ext cx="304800" cy="304800"/>
          </a:xfrm>
          <a:prstGeom prst="ellipse">
            <a:avLst/>
          </a:prstGeom>
          <a:gradFill rotWithShape="1">
            <a:gsLst>
              <a:gs pos="0">
                <a:srgbClr val="FF0000">
                  <a:alpha val="75000"/>
                </a:srgbClr>
              </a:gs>
              <a:gs pos="100000">
                <a:srgbClr val="760000"/>
              </a:gs>
            </a:gsLst>
            <a:path path="shape">
              <a:fillToRect l="50000" t="50000" r="50000" b="50000"/>
            </a:path>
          </a:gradFill>
          <a:ln w="19050"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3" name="Line 7"/>
          <p:cNvSpPr>
            <a:spLocks noChangeShapeType="1"/>
          </p:cNvSpPr>
          <p:nvPr/>
        </p:nvSpPr>
        <p:spPr bwMode="auto">
          <a:xfrm rot="-900000" flipH="1" flipV="1">
            <a:off x="7940675" y="3521075"/>
            <a:ext cx="76200" cy="152400"/>
          </a:xfrm>
          <a:prstGeom prst="line">
            <a:avLst/>
          </a:prstGeom>
          <a:noFill/>
          <a:ln w="38100">
            <a:solidFill>
              <a:srgbClr val="66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4" name="Line 8"/>
          <p:cNvSpPr>
            <a:spLocks noChangeShapeType="1"/>
          </p:cNvSpPr>
          <p:nvPr/>
        </p:nvSpPr>
        <p:spPr bwMode="auto">
          <a:xfrm rot="-900000">
            <a:off x="7924800" y="3505200"/>
            <a:ext cx="228600" cy="152400"/>
          </a:xfrm>
          <a:prstGeom prst="line">
            <a:avLst/>
          </a:prstGeom>
          <a:noFill/>
          <a:ln w="38100">
            <a:solidFill>
              <a:srgbClr val="66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Line 9"/>
          <p:cNvSpPr>
            <a:spLocks noChangeShapeType="1"/>
          </p:cNvSpPr>
          <p:nvPr/>
        </p:nvSpPr>
        <p:spPr bwMode="auto">
          <a:xfrm rot="-900000" flipH="1" flipV="1">
            <a:off x="8001000" y="3429000"/>
            <a:ext cx="152400" cy="228600"/>
          </a:xfrm>
          <a:prstGeom prst="line">
            <a:avLst/>
          </a:prstGeom>
          <a:noFill/>
          <a:ln w="38100">
            <a:solidFill>
              <a:srgbClr val="66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6" name="Line 10"/>
          <p:cNvSpPr>
            <a:spLocks noChangeShapeType="1"/>
          </p:cNvSpPr>
          <p:nvPr/>
        </p:nvSpPr>
        <p:spPr bwMode="auto">
          <a:xfrm rot="-900000">
            <a:off x="8001000" y="3429000"/>
            <a:ext cx="228600" cy="152400"/>
          </a:xfrm>
          <a:prstGeom prst="line">
            <a:avLst/>
          </a:prstGeom>
          <a:noFill/>
          <a:ln w="38100">
            <a:solidFill>
              <a:srgbClr val="66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7" name="Line 11"/>
          <p:cNvSpPr>
            <a:spLocks noChangeShapeType="1"/>
          </p:cNvSpPr>
          <p:nvPr/>
        </p:nvSpPr>
        <p:spPr bwMode="auto">
          <a:xfrm rot="-900000" flipH="1" flipV="1">
            <a:off x="8129588" y="3405188"/>
            <a:ext cx="76200" cy="152400"/>
          </a:xfrm>
          <a:prstGeom prst="line">
            <a:avLst/>
          </a:prstGeom>
          <a:noFill/>
          <a:ln w="38100">
            <a:solidFill>
              <a:srgbClr val="66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8" name="Line 12"/>
          <p:cNvSpPr>
            <a:spLocks noChangeShapeType="1"/>
          </p:cNvSpPr>
          <p:nvPr/>
        </p:nvSpPr>
        <p:spPr bwMode="auto">
          <a:xfrm flipV="1">
            <a:off x="7239000" y="2420938"/>
            <a:ext cx="646113" cy="55086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Rectangle 13"/>
          <p:cNvSpPr>
            <a:spLocks noChangeArrowheads="1"/>
          </p:cNvSpPr>
          <p:nvPr/>
        </p:nvSpPr>
        <p:spPr bwMode="auto">
          <a:xfrm>
            <a:off x="7235825" y="2300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R</a:t>
            </a:r>
            <a:endParaRPr kumimoji="1" lang="en-US" altLang="zh-CN" sz="2400" b="1" i="1">
              <a:latin typeface="Times New Roman" panose="02020603050405020304" pitchFamily="18" charset="0"/>
              <a:ea typeface="楷体_GB2312" pitchFamily="49" charset="-122"/>
            </a:endParaRPr>
          </a:p>
        </p:txBody>
      </p:sp>
      <p:sp>
        <p:nvSpPr>
          <p:cNvPr id="174094" name="Text Box 14"/>
          <p:cNvSpPr txBox="1">
            <a:spLocks noChangeArrowheads="1"/>
          </p:cNvSpPr>
          <p:nvPr/>
        </p:nvSpPr>
        <p:spPr bwMode="auto">
          <a:xfrm>
            <a:off x="304800" y="2209800"/>
            <a:ext cx="5334000" cy="1971675"/>
          </a:xfrm>
          <a:prstGeom prst="rect">
            <a:avLst/>
          </a:prstGeom>
          <a:noFill/>
          <a:ln w="9525">
            <a:noFill/>
            <a:miter lim="800000"/>
          </a:ln>
        </p:spPr>
        <p:txBody>
          <a:bodyPr>
            <a:spAutoFit/>
          </a:bodyPr>
          <a:lstStyle/>
          <a:p>
            <a:pPr eaLnBrk="1" hangingPunct="1">
              <a:lnSpc>
                <a:spcPct val="110000"/>
              </a:lnSpc>
              <a:spcBef>
                <a:spcPct val="50000"/>
              </a:spcBef>
              <a:defRPr/>
            </a:pPr>
            <a:r>
              <a:rPr kumimoji="1" lang="en-US" altLang="zh-CN" sz="2800" b="1" dirty="0">
                <a:latin typeface="Times New Roman" panose="02020603050405020304" pitchFamily="18" charset="0"/>
                <a:ea typeface="宋体" panose="02010600030101010101" pitchFamily="2" charset="-122"/>
              </a:rPr>
              <a:t>(1)</a:t>
            </a:r>
            <a:r>
              <a:rPr kumimoji="1"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将弹簧压缩释放后，两球沿相反方向被射出，而弹簧本身仍留在原处不动。问小球将在槽内何处发生碰撞？</a:t>
            </a:r>
            <a:endParaRPr kumimoji="1" lang="zh-CN" altLang="en-US" sz="2800" b="1" dirty="0">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74095" name="Text Box 15"/>
          <p:cNvSpPr txBox="1">
            <a:spLocks noChangeArrowheads="1"/>
          </p:cNvSpPr>
          <p:nvPr/>
        </p:nvSpPr>
        <p:spPr bwMode="auto">
          <a:xfrm>
            <a:off x="250825" y="4292600"/>
            <a:ext cx="2179638" cy="527050"/>
          </a:xfrm>
          <a:prstGeom prst="rect">
            <a:avLst/>
          </a:prstGeom>
          <a:noFill/>
          <a:ln>
            <a:noFill/>
          </a:ln>
          <a:effectLst/>
        </p:spPr>
        <p:txBody>
          <a:bodyPr>
            <a:spAutoFit/>
          </a:bodyPr>
          <a:lstStyle/>
          <a:p>
            <a:pPr eaLnBrk="1" hangingPunct="1">
              <a:lnSpc>
                <a:spcPct val="110000"/>
              </a:lnSpc>
              <a:spcBef>
                <a:spcPct val="50000"/>
              </a:spcBef>
              <a:defRPr/>
            </a:pP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解：</a:t>
            </a:r>
            <a:r>
              <a:rPr kumimoji="1" lang="en-US" altLang="zh-CN" sz="2800" b="1" dirty="0">
                <a:latin typeface="Times New Roman" panose="02020603050405020304" pitchFamily="18" charset="0"/>
                <a:ea typeface="楷体_GB2312" pitchFamily="49" charset="-122"/>
              </a:rPr>
              <a:t>(1)</a:t>
            </a:r>
            <a:endParaRPr kumimoji="1" lang="en-US" altLang="zh-CN" sz="2800" b="1" dirty="0">
              <a:latin typeface="宋体" panose="02010600030101010101" pitchFamily="2" charset="-122"/>
            </a:endParaRPr>
          </a:p>
        </p:txBody>
      </p:sp>
      <p:sp>
        <p:nvSpPr>
          <p:cNvPr id="174096" name="Text Box 16"/>
          <p:cNvSpPr txBox="1">
            <a:spLocks noChangeArrowheads="1"/>
          </p:cNvSpPr>
          <p:nvPr/>
        </p:nvSpPr>
        <p:spPr bwMode="auto">
          <a:xfrm>
            <a:off x="1619250" y="4292600"/>
            <a:ext cx="76327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设两小球被射出后的角速度分别为</a:t>
            </a:r>
            <a:r>
              <a:rPr kumimoji="1" lang="zh-CN" altLang="en-US" sz="2800" b="1" i="1">
                <a:latin typeface="Times New Roman" panose="02020603050405020304" pitchFamily="18" charset="0"/>
                <a:ea typeface="楷体_GB2312" pitchFamily="49" charset="-122"/>
                <a:sym typeface="Symbol" panose="05050102010706020507" pitchFamily="18" charset="2"/>
              </a:rPr>
              <a:t> </a:t>
            </a:r>
            <a:r>
              <a:rPr kumimoji="1" lang="en-US" altLang="zh-CN" sz="2800" b="1" i="1" baseline="-25000">
                <a:latin typeface="Times New Roman" panose="02020603050405020304" pitchFamily="18" charset="0"/>
                <a:ea typeface="楷体_GB2312" pitchFamily="49" charset="-122"/>
                <a:sym typeface="Symbol" panose="05050102010706020507" pitchFamily="18" charset="2"/>
              </a:rPr>
              <a:t>m</a:t>
            </a:r>
            <a:r>
              <a:rPr kumimoji="1" lang="zh-CN" altLang="zh-CN" sz="2800" b="1">
                <a:latin typeface="Times New Roman" panose="02020603050405020304" pitchFamily="18" charset="0"/>
                <a:sym typeface="Symbol" panose="05050102010706020507" pitchFamily="18" charset="2"/>
              </a:rPr>
              <a:t>和</a:t>
            </a:r>
            <a:r>
              <a:rPr kumimoji="1" lang="zh-CN" altLang="en-US" sz="2800" b="1" i="1">
                <a:latin typeface="Times New Roman" panose="02020603050405020304" pitchFamily="18" charset="0"/>
                <a:ea typeface="楷体_GB2312" pitchFamily="49" charset="-122"/>
                <a:sym typeface="Symbol" panose="05050102010706020507" pitchFamily="18" charset="2"/>
              </a:rPr>
              <a:t></a:t>
            </a:r>
            <a:r>
              <a:rPr kumimoji="1" lang="en-US" altLang="zh-CN" sz="2800" b="1" i="1" baseline="-25000">
                <a:latin typeface="Times New Roman" panose="02020603050405020304" pitchFamily="18" charset="0"/>
                <a:ea typeface="楷体_GB2312" pitchFamily="49" charset="-122"/>
                <a:sym typeface="Symbol" panose="05050102010706020507" pitchFamily="18" charset="2"/>
              </a:rPr>
              <a:t>M </a:t>
            </a:r>
            <a:r>
              <a:rPr kumimoji="1" lang="zh-CN" altLang="en-US" sz="2800" b="1">
                <a:latin typeface="Times New Roman" panose="02020603050405020304" pitchFamily="18" charset="0"/>
                <a:ea typeface="楷体_GB2312" pitchFamily="49" charset="-122"/>
                <a:sym typeface="Symbol" panose="05050102010706020507" pitchFamily="18" charset="2"/>
              </a:rPr>
              <a:t>，</a:t>
            </a:r>
            <a:endParaRPr kumimoji="1" lang="zh-CN" altLang="en-US" sz="2800" b="1">
              <a:latin typeface="Times New Roman" panose="02020603050405020304" pitchFamily="18" charset="0"/>
              <a:ea typeface="楷体_GB2312" pitchFamily="49" charset="-122"/>
            </a:endParaRPr>
          </a:p>
        </p:txBody>
      </p:sp>
      <p:graphicFrame>
        <p:nvGraphicFramePr>
          <p:cNvPr id="174097" name="Object 2"/>
          <p:cNvGraphicFramePr>
            <a:graphicFrameLocks noChangeAspect="1"/>
          </p:cNvGraphicFramePr>
          <p:nvPr/>
        </p:nvGraphicFramePr>
        <p:xfrm>
          <a:off x="827088" y="5734050"/>
          <a:ext cx="3130550" cy="596900"/>
        </p:xfrm>
        <a:graphic>
          <a:graphicData uri="http://schemas.openxmlformats.org/presentationml/2006/ole">
            <mc:AlternateContent xmlns:mc="http://schemas.openxmlformats.org/markup-compatibility/2006">
              <mc:Choice xmlns:v="urn:schemas-microsoft-com:vml" Requires="v">
                <p:oleObj spid="_x0000_s51216" name="公式" r:id="rId1" imgW="1409700" imgH="254000" progId="Equation.3">
                  <p:embed/>
                </p:oleObj>
              </mc:Choice>
              <mc:Fallback>
                <p:oleObj name="公式" r:id="rId1" imgW="1409700" imgH="254000" progId="Equation.3">
                  <p:embed/>
                  <p:pic>
                    <p:nvPicPr>
                      <p:cNvPr id="0" name="图片 512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734050"/>
                        <a:ext cx="3130550" cy="59690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00" name="Text Box 20"/>
          <p:cNvSpPr txBox="1">
            <a:spLocks noChangeArrowheads="1"/>
          </p:cNvSpPr>
          <p:nvPr/>
        </p:nvSpPr>
        <p:spPr bwMode="auto">
          <a:xfrm>
            <a:off x="314325" y="161925"/>
            <a:ext cx="8678863" cy="1971675"/>
          </a:xfrm>
          <a:prstGeom prst="rect">
            <a:avLst/>
          </a:prstGeom>
          <a:noFill/>
          <a:ln>
            <a:noFill/>
          </a:ln>
          <a:effectLst/>
        </p:spPr>
        <p:txBody>
          <a:bodyPr>
            <a:spAutoFit/>
          </a:bodyPr>
          <a:lstStyle/>
          <a:p>
            <a:pPr eaLnBrk="1" hangingPunct="1">
              <a:lnSpc>
                <a:spcPct val="110000"/>
              </a:lnSpc>
              <a:spcBef>
                <a:spcPct val="50000"/>
              </a:spcBef>
              <a:defRPr/>
            </a:pP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a:t>
            </a:r>
            <a:r>
              <a:rPr kumimoji="1" lang="en-US" altLang="zh-CN" sz="2800" b="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在一个较大无摩擦的平均半径为</a:t>
            </a:r>
            <a:r>
              <a:rPr kumimoji="1" lang="en-US" altLang="zh-CN" sz="2800" b="1" i="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R</a:t>
            </a:r>
            <a:r>
              <a:rPr kumimoji="1" lang="zh-CN" altLang="zh-CN"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的水平圆槽内，放有两个小球。质量分别为</a:t>
            </a:r>
            <a:r>
              <a:rPr kumimoji="1" lang="en-US" altLang="zh-CN" sz="2800" b="1" i="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m</a:t>
            </a:r>
            <a:r>
              <a:rPr kumimoji="1" lang="zh-CN" altLang="zh-CN"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和</a:t>
            </a:r>
            <a:r>
              <a:rPr kumimoji="1" lang="en-US" altLang="zh-CN" sz="2800" b="1" i="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M</a:t>
            </a:r>
            <a:r>
              <a:rPr kumimoji="1" lang="zh-CN" altLang="en-US"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zh-CN"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两球可在圆槽内自由滑动。现将一不计长度的压缩的轻弹簧置于两球之间，如图：</a:t>
            </a:r>
            <a:endParaRPr kumimoji="1" lang="zh-CN" altLang="en-US"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endParaRPr>
          </a:p>
        </p:txBody>
      </p:sp>
      <p:sp>
        <p:nvSpPr>
          <p:cNvPr id="24595" name="Text Box 21"/>
          <p:cNvSpPr txBox="1">
            <a:spLocks noChangeArrowheads="1"/>
          </p:cNvSpPr>
          <p:nvPr/>
        </p:nvSpPr>
        <p:spPr bwMode="auto">
          <a:xfrm>
            <a:off x="6877050" y="263683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sp>
        <p:nvSpPr>
          <p:cNvPr id="174102" name="Text Box 22"/>
          <p:cNvSpPr txBox="1">
            <a:spLocks noChangeArrowheads="1"/>
          </p:cNvSpPr>
          <p:nvPr/>
        </p:nvSpPr>
        <p:spPr bwMode="auto">
          <a:xfrm>
            <a:off x="250825" y="5013325"/>
            <a:ext cx="8713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zh-CN" sz="2800" b="1">
                <a:latin typeface="宋体" panose="02010600030101010101" pitchFamily="2" charset="-122"/>
              </a:rPr>
              <a:t>小球射出后</a:t>
            </a:r>
            <a:r>
              <a:rPr kumimoji="1" lang="zh-CN" altLang="en-US" sz="2800" b="1">
                <a:latin typeface="宋体" panose="02010600030101010101" pitchFamily="2" charset="-122"/>
              </a:rPr>
              <a:t>，两小球对槽心</a:t>
            </a:r>
            <a:r>
              <a:rPr kumimoji="1" lang="en-US" altLang="zh-CN" sz="2800" b="1" i="1">
                <a:latin typeface="Times New Roman" panose="02020603050405020304" pitchFamily="18" charset="0"/>
              </a:rPr>
              <a:t>O</a:t>
            </a:r>
            <a:r>
              <a:rPr kumimoji="1" lang="zh-CN" altLang="en-US" sz="2800" b="1">
                <a:latin typeface="宋体" panose="02010600030101010101" pitchFamily="2" charset="-122"/>
              </a:rPr>
              <a:t>点的</a:t>
            </a:r>
            <a:r>
              <a:rPr kumimoji="1" lang="zh-CN" altLang="zh-CN" sz="2800" b="1">
                <a:latin typeface="宋体" panose="02010600030101010101" pitchFamily="2" charset="-122"/>
                <a:sym typeface="Symbol" panose="05050102010706020507" pitchFamily="18" charset="2"/>
              </a:rPr>
              <a:t>角动量守恒</a:t>
            </a:r>
            <a:r>
              <a:rPr kumimoji="1" lang="zh-CN" altLang="en-US" sz="2800" b="1">
                <a:latin typeface="宋体" panose="02010600030101010101" pitchFamily="2" charset="-122"/>
                <a:sym typeface="Symbol" panose="05050102010706020507" pitchFamily="18" charset="2"/>
              </a:rPr>
              <a:t>，</a:t>
            </a:r>
            <a:r>
              <a:rPr kumimoji="1" lang="zh-CN" altLang="zh-CN" sz="2800" b="1">
                <a:latin typeface="宋体" panose="02010600030101010101" pitchFamily="2" charset="-122"/>
                <a:sym typeface="Symbol" panose="05050102010706020507" pitchFamily="18" charset="2"/>
              </a:rPr>
              <a:t>有</a:t>
            </a:r>
            <a:r>
              <a:rPr kumimoji="1" lang="zh-CN" altLang="en-US" sz="2800" b="1">
                <a:latin typeface="宋体" panose="02010600030101010101" pitchFamily="2" charset="-122"/>
              </a:rPr>
              <a:t>：</a:t>
            </a:r>
            <a:endParaRPr kumimoji="1" lang="zh-CN" altLang="en-US" sz="2800" b="1">
              <a:latin typeface="宋体" panose="02010600030101010101" pitchFamily="2" charset="-122"/>
            </a:endParaRPr>
          </a:p>
        </p:txBody>
      </p:sp>
      <p:graphicFrame>
        <p:nvGraphicFramePr>
          <p:cNvPr id="174103" name="Object 3"/>
          <p:cNvGraphicFramePr>
            <a:graphicFrameLocks noChangeAspect="1"/>
          </p:cNvGraphicFramePr>
          <p:nvPr/>
        </p:nvGraphicFramePr>
        <p:xfrm>
          <a:off x="4787900" y="5516563"/>
          <a:ext cx="1825625" cy="1052512"/>
        </p:xfrm>
        <a:graphic>
          <a:graphicData uri="http://schemas.openxmlformats.org/presentationml/2006/ole">
            <mc:AlternateContent xmlns:mc="http://schemas.openxmlformats.org/markup-compatibility/2006">
              <mc:Choice xmlns:v="urn:schemas-microsoft-com:vml" Requires="v">
                <p:oleObj spid="_x0000_s51217" name="公式" r:id="rId3" imgW="774700" imgH="495300" progId="Equation.3">
                  <p:embed/>
                </p:oleObj>
              </mc:Choice>
              <mc:Fallback>
                <p:oleObj name="公式" r:id="rId3" imgW="774700" imgH="495300" progId="Equation.3">
                  <p:embed/>
                  <p:pic>
                    <p:nvPicPr>
                      <p:cNvPr id="0" name="图片 51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5516563"/>
                        <a:ext cx="1825625" cy="1052512"/>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4094">
                                            <p:txEl>
                                              <p:pRg st="0" end="0"/>
                                            </p:txEl>
                                          </p:spTgt>
                                        </p:tgtEl>
                                        <p:attrNameLst>
                                          <p:attrName>style.visibility</p:attrName>
                                        </p:attrNameLst>
                                      </p:cBhvr>
                                      <p:to>
                                        <p:strVal val="visible"/>
                                      </p:to>
                                    </p:set>
                                    <p:animEffect transition="in" filter="wipe(up)">
                                      <p:cBhvr>
                                        <p:cTn id="7" dur="500"/>
                                        <p:tgtEl>
                                          <p:spTgt spid="1740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4095">
                                            <p:txEl>
                                              <p:pRg st="4294967295" end="4294967295"/>
                                            </p:txEl>
                                          </p:spTgt>
                                        </p:tgtEl>
                                        <p:attrNameLst>
                                          <p:attrName>style.visibility</p:attrName>
                                        </p:attrNameLst>
                                      </p:cBhvr>
                                      <p:to>
                                        <p:strVal val="visible"/>
                                      </p:to>
                                    </p:set>
                                    <p:animEffect transition="in" filter="wipe(up)">
                                      <p:cBhvr>
                                        <p:cTn id="12" dur="500"/>
                                        <p:tgtEl>
                                          <p:spTgt spid="174095">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4095">
                                            <p:txEl>
                                              <p:pRg st="0" end="0"/>
                                            </p:txEl>
                                          </p:spTgt>
                                        </p:tgtEl>
                                        <p:attrNameLst>
                                          <p:attrName>style.visibility</p:attrName>
                                        </p:attrNameLst>
                                      </p:cBhvr>
                                      <p:to>
                                        <p:strVal val="visible"/>
                                      </p:to>
                                    </p:set>
                                    <p:animEffect transition="in" filter="wipe(up)">
                                      <p:cBhvr>
                                        <p:cTn id="17" dur="500"/>
                                        <p:tgtEl>
                                          <p:spTgt spid="17409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4096">
                                            <p:txEl>
                                              <p:pRg st="0" end="0"/>
                                            </p:txEl>
                                          </p:spTgt>
                                        </p:tgtEl>
                                        <p:attrNameLst>
                                          <p:attrName>style.visibility</p:attrName>
                                        </p:attrNameLst>
                                      </p:cBhvr>
                                      <p:to>
                                        <p:strVal val="visible"/>
                                      </p:to>
                                    </p:set>
                                    <p:animEffect transition="in" filter="wipe(up)">
                                      <p:cBhvr>
                                        <p:cTn id="22" dur="500"/>
                                        <p:tgtEl>
                                          <p:spTgt spid="17409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102">
                                            <p:txEl>
                                              <p:pRg st="0" end="0"/>
                                            </p:txEl>
                                          </p:spTgt>
                                        </p:tgtEl>
                                        <p:attrNameLst>
                                          <p:attrName>style.visibility</p:attrName>
                                        </p:attrNameLst>
                                      </p:cBhvr>
                                      <p:to>
                                        <p:strVal val="visible"/>
                                      </p:to>
                                    </p:set>
                                    <p:animEffect transition="in" filter="blinds(horizontal)">
                                      <p:cBhvr>
                                        <p:cTn id="27" dur="500"/>
                                        <p:tgtEl>
                                          <p:spTgt spid="17410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74097"/>
                                        </p:tgtEl>
                                        <p:attrNameLst>
                                          <p:attrName>style.visibility</p:attrName>
                                        </p:attrNameLst>
                                      </p:cBhvr>
                                      <p:to>
                                        <p:strVal val="visible"/>
                                      </p:to>
                                    </p:set>
                                    <p:animEffect transition="in" filter="box(out)">
                                      <p:cBhvr>
                                        <p:cTn id="32" dur="500"/>
                                        <p:tgtEl>
                                          <p:spTgt spid="17409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74103"/>
                                        </p:tgtEl>
                                        <p:attrNameLst>
                                          <p:attrName>style.visibility</p:attrName>
                                        </p:attrNameLst>
                                      </p:cBhvr>
                                      <p:to>
                                        <p:strVal val="visible"/>
                                      </p:to>
                                    </p:set>
                                    <p:animEffect transition="in" filter="box(out)">
                                      <p:cBhvr>
                                        <p:cTn id="37" dur="500"/>
                                        <p:tgtEl>
                                          <p:spTgt spid="17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4" grpId="0" autoUpdateAnimBg="0" build="p"/>
      <p:bldP spid="174095" grpId="0" autoUpdateAnimBg="0" build="p"/>
      <p:bldP spid="174096" grpId="0" autoUpdateAnimBg="0" build="p"/>
      <p:bldP spid="174102" grpId="0"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4A3E629-08D4-4C6F-90D8-5DAFA10DB69D}" type="slidenum">
              <a:rPr lang="en-US" altLang="zh-CN" sz="1800" smtClean="0">
                <a:solidFill>
                  <a:srgbClr val="0000FF"/>
                </a:solidFill>
              </a:rPr>
            </a:fld>
            <a:endParaRPr lang="en-US" altLang="zh-CN" sz="1800" smtClean="0">
              <a:solidFill>
                <a:srgbClr val="0000FF"/>
              </a:solidFill>
            </a:endParaRPr>
          </a:p>
        </p:txBody>
      </p:sp>
      <p:graphicFrame>
        <p:nvGraphicFramePr>
          <p:cNvPr id="175106" name="Object 2"/>
          <p:cNvGraphicFramePr>
            <a:graphicFrameLocks noChangeAspect="1"/>
          </p:cNvGraphicFramePr>
          <p:nvPr/>
        </p:nvGraphicFramePr>
        <p:xfrm>
          <a:off x="5713413" y="273050"/>
          <a:ext cx="2185987" cy="614363"/>
        </p:xfrm>
        <a:graphic>
          <a:graphicData uri="http://schemas.openxmlformats.org/presentationml/2006/ole">
            <mc:AlternateContent xmlns:mc="http://schemas.openxmlformats.org/markup-compatibility/2006">
              <mc:Choice xmlns:v="urn:schemas-microsoft-com:vml" Requires="v">
                <p:oleObj spid="_x0000_s52268" name="公式" r:id="rId1" imgW="1066800" imgH="254000" progId="Equation.3">
                  <p:embed/>
                </p:oleObj>
              </mc:Choice>
              <mc:Fallback>
                <p:oleObj name="公式" r:id="rId1" imgW="1066800" imgH="254000" progId="Equation.3">
                  <p:embed/>
                  <p:pic>
                    <p:nvPicPr>
                      <p:cNvPr id="0" name="图片 522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13" y="273050"/>
                        <a:ext cx="2185987" cy="61436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07" name="Text Box 3"/>
          <p:cNvSpPr txBox="1">
            <a:spLocks noChangeArrowheads="1"/>
          </p:cNvSpPr>
          <p:nvPr/>
        </p:nvSpPr>
        <p:spPr bwMode="auto">
          <a:xfrm>
            <a:off x="471488" y="2941638"/>
            <a:ext cx="828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系统仅弹簧的弹力做功，</a:t>
            </a:r>
            <a:r>
              <a:rPr kumimoji="1" lang="zh-CN" altLang="en-US" sz="2800" b="1">
                <a:solidFill>
                  <a:srgbClr val="FF0000"/>
                </a:solidFill>
                <a:latin typeface="宋体" panose="02010600030101010101" pitchFamily="2" charset="-122"/>
              </a:rPr>
              <a:t>机械能守恒，</a:t>
            </a:r>
            <a:r>
              <a:rPr kumimoji="1" lang="zh-CN" altLang="en-US" sz="2800" b="1">
                <a:latin typeface="宋体" panose="02010600030101010101" pitchFamily="2" charset="-122"/>
              </a:rPr>
              <a:t>得：</a:t>
            </a:r>
            <a:endParaRPr kumimoji="1" lang="zh-CN" altLang="en-US" sz="2800" b="1">
              <a:latin typeface="宋体" panose="02010600030101010101" pitchFamily="2" charset="-122"/>
            </a:endParaRPr>
          </a:p>
        </p:txBody>
      </p:sp>
      <p:graphicFrame>
        <p:nvGraphicFramePr>
          <p:cNvPr id="175108" name="Object 3"/>
          <p:cNvGraphicFramePr>
            <a:graphicFrameLocks noChangeAspect="1"/>
          </p:cNvGraphicFramePr>
          <p:nvPr/>
        </p:nvGraphicFramePr>
        <p:xfrm>
          <a:off x="1649413" y="5614988"/>
          <a:ext cx="5418137" cy="1149350"/>
        </p:xfrm>
        <a:graphic>
          <a:graphicData uri="http://schemas.openxmlformats.org/presentationml/2006/ole">
            <mc:AlternateContent xmlns:mc="http://schemas.openxmlformats.org/markup-compatibility/2006">
              <mc:Choice xmlns:v="urn:schemas-microsoft-com:vml" Requires="v">
                <p:oleObj spid="_x0000_s52269" name="公式" r:id="rId3" imgW="2578100" imgH="558800" progId="Equation.3">
                  <p:embed/>
                </p:oleObj>
              </mc:Choice>
              <mc:Fallback>
                <p:oleObj name="公式" r:id="rId3" imgW="2578100" imgH="558800" progId="Equation.3">
                  <p:embed/>
                  <p:pic>
                    <p:nvPicPr>
                      <p:cNvPr id="0" name="图片 52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413" y="5614988"/>
                        <a:ext cx="5418137" cy="114935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09" name="Object 4"/>
          <p:cNvGraphicFramePr>
            <a:graphicFrameLocks noChangeAspect="1"/>
          </p:cNvGraphicFramePr>
          <p:nvPr/>
        </p:nvGraphicFramePr>
        <p:xfrm>
          <a:off x="587375" y="1063625"/>
          <a:ext cx="7219950" cy="866775"/>
        </p:xfrm>
        <a:graphic>
          <a:graphicData uri="http://schemas.openxmlformats.org/presentationml/2006/ole">
            <mc:AlternateContent xmlns:mc="http://schemas.openxmlformats.org/markup-compatibility/2006">
              <mc:Choice xmlns:v="urn:schemas-microsoft-com:vml" Requires="v">
                <p:oleObj spid="_x0000_s52270" name="公式" r:id="rId5" imgW="3390900" imgH="393700" progId="Equation.3">
                  <p:embed/>
                </p:oleObj>
              </mc:Choice>
              <mc:Fallback>
                <p:oleObj name="公式" r:id="rId5" imgW="3390900" imgH="393700" progId="Equation.3">
                  <p:embed/>
                  <p:pic>
                    <p:nvPicPr>
                      <p:cNvPr id="0" name="图片 522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75" y="1063625"/>
                        <a:ext cx="7219950" cy="86677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10" name="Object 5"/>
          <p:cNvGraphicFramePr>
            <a:graphicFrameLocks noChangeAspect="1"/>
          </p:cNvGraphicFramePr>
          <p:nvPr/>
        </p:nvGraphicFramePr>
        <p:xfrm>
          <a:off x="1655763" y="3500438"/>
          <a:ext cx="5111750" cy="823912"/>
        </p:xfrm>
        <a:graphic>
          <a:graphicData uri="http://schemas.openxmlformats.org/presentationml/2006/ole">
            <mc:AlternateContent xmlns:mc="http://schemas.openxmlformats.org/markup-compatibility/2006">
              <mc:Choice xmlns:v="urn:schemas-microsoft-com:vml" Requires="v">
                <p:oleObj spid="_x0000_s52271" name="公式" r:id="rId7" imgW="2336800" imgH="368300" progId="Equation.3">
                  <p:embed/>
                </p:oleObj>
              </mc:Choice>
              <mc:Fallback>
                <p:oleObj name="公式" r:id="rId7" imgW="2336800" imgH="368300" progId="Equation.3">
                  <p:embed/>
                  <p:pic>
                    <p:nvPicPr>
                      <p:cNvPr id="0" name="图片 522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5763" y="3500438"/>
                        <a:ext cx="5111750" cy="823912"/>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11" name="Object 6"/>
          <p:cNvGraphicFramePr>
            <a:graphicFrameLocks noChangeAspect="1"/>
          </p:cNvGraphicFramePr>
          <p:nvPr/>
        </p:nvGraphicFramePr>
        <p:xfrm>
          <a:off x="2547938" y="4386263"/>
          <a:ext cx="3165475" cy="1193800"/>
        </p:xfrm>
        <a:graphic>
          <a:graphicData uri="http://schemas.openxmlformats.org/presentationml/2006/ole">
            <mc:AlternateContent xmlns:mc="http://schemas.openxmlformats.org/markup-compatibility/2006">
              <mc:Choice xmlns:v="urn:schemas-microsoft-com:vml" Requires="v">
                <p:oleObj spid="_x0000_s52272" name="Equation" r:id="rId9" imgW="1409700" imgH="469900" progId="Equation.DSMT4">
                  <p:embed/>
                </p:oleObj>
              </mc:Choice>
              <mc:Fallback>
                <p:oleObj name="Equation" r:id="rId9" imgW="1409700" imgH="469900" progId="Equation.DSMT4">
                  <p:embed/>
                  <p:pic>
                    <p:nvPicPr>
                      <p:cNvPr id="0" name="图片 522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7938" y="4386263"/>
                        <a:ext cx="3165475" cy="119380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14" name="Object 7"/>
          <p:cNvGraphicFramePr>
            <a:graphicFrameLocks noChangeAspect="1"/>
          </p:cNvGraphicFramePr>
          <p:nvPr/>
        </p:nvGraphicFramePr>
        <p:xfrm>
          <a:off x="549275" y="0"/>
          <a:ext cx="3724275" cy="1019175"/>
        </p:xfrm>
        <a:graphic>
          <a:graphicData uri="http://schemas.openxmlformats.org/presentationml/2006/ole">
            <mc:AlternateContent xmlns:mc="http://schemas.openxmlformats.org/markup-compatibility/2006">
              <mc:Choice xmlns:v="urn:schemas-microsoft-com:vml" Requires="v">
                <p:oleObj spid="_x0000_s52273" name="公式" r:id="rId11" imgW="1638300" imgH="469900" progId="Equation.3">
                  <p:embed/>
                </p:oleObj>
              </mc:Choice>
              <mc:Fallback>
                <p:oleObj name="公式" r:id="rId11" imgW="1638300" imgH="469900" progId="Equation.3">
                  <p:embed/>
                  <p:pic>
                    <p:nvPicPr>
                      <p:cNvPr id="0" name="图片 522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275" y="0"/>
                        <a:ext cx="3724275" cy="101917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15" name="Text Box 11"/>
          <p:cNvSpPr txBox="1">
            <a:spLocks noChangeArrowheads="1"/>
          </p:cNvSpPr>
          <p:nvPr/>
        </p:nvSpPr>
        <p:spPr bwMode="auto">
          <a:xfrm>
            <a:off x="5114925" y="27305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又：</a:t>
            </a:r>
            <a:endParaRPr kumimoji="1" lang="zh-CN" altLang="en-US" sz="2800" b="1">
              <a:latin typeface="Times New Roman" panose="02020603050405020304" pitchFamily="18" charset="0"/>
            </a:endParaRPr>
          </a:p>
        </p:txBody>
      </p:sp>
      <p:sp>
        <p:nvSpPr>
          <p:cNvPr id="175116" name="Text Box 12"/>
          <p:cNvSpPr txBox="1">
            <a:spLocks noChangeArrowheads="1"/>
          </p:cNvSpPr>
          <p:nvPr/>
        </p:nvSpPr>
        <p:spPr bwMode="auto">
          <a:xfrm>
            <a:off x="285750" y="2006600"/>
            <a:ext cx="8631238" cy="1039813"/>
          </a:xfrm>
          <a:prstGeom prst="rect">
            <a:avLst/>
          </a:prstGeom>
          <a:noFill/>
          <a:ln w="9525">
            <a:noFill/>
            <a:miter lim="800000"/>
          </a:ln>
        </p:spPr>
        <p:txBody>
          <a:bodyPr>
            <a:spAutoFit/>
          </a:bodyPr>
          <a:lstStyle/>
          <a:p>
            <a:pPr eaLnBrk="1" hangingPunct="1">
              <a:lnSpc>
                <a:spcPct val="110000"/>
              </a:lnSpc>
              <a:spcBef>
                <a:spcPct val="50000"/>
              </a:spcBef>
              <a:defRPr/>
            </a:pPr>
            <a:r>
              <a:rPr kumimoji="1"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kumimoji="1" lang="zh-CN" altLang="en-US"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设压缩弹簧具有弹性势能</a:t>
            </a:r>
            <a:r>
              <a:rPr kumimoji="1" lang="en-US" altLang="zh-CN" sz="2800" b="1" i="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E</a:t>
            </a:r>
            <a:r>
              <a:rPr kumimoji="1" lang="en-US" altLang="zh-CN" sz="2800" b="1" baseline="-25000"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0</a:t>
            </a:r>
            <a:r>
              <a:rPr kumimoji="1" lang="zh-CN" altLang="en-US"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zh-CN"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问小球射出后，经多少时间发生碰撞？</a:t>
            </a:r>
            <a:endParaRPr kumimoji="1" lang="zh-CN" altLang="en-US"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75114"/>
                                        </p:tgtEl>
                                        <p:attrNameLst>
                                          <p:attrName>style.visibility</p:attrName>
                                        </p:attrNameLst>
                                      </p:cBhvr>
                                      <p:to>
                                        <p:strVal val="visible"/>
                                      </p:to>
                                    </p:set>
                                    <p:animEffect transition="in" filter="box(out)">
                                      <p:cBhvr>
                                        <p:cTn id="7" dur="500"/>
                                        <p:tgtEl>
                                          <p:spTgt spid="175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5"/>
                                        </p:tgtEl>
                                        <p:attrNameLst>
                                          <p:attrName>style.visibility</p:attrName>
                                        </p:attrNameLst>
                                      </p:cBhvr>
                                      <p:to>
                                        <p:strVal val="visible"/>
                                      </p:to>
                                    </p:set>
                                    <p:animEffect transition="in" filter="blinds(horizontal)">
                                      <p:cBhvr>
                                        <p:cTn id="12" dur="500"/>
                                        <p:tgtEl>
                                          <p:spTgt spid="175115"/>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175106"/>
                                        </p:tgtEl>
                                        <p:attrNameLst>
                                          <p:attrName>style.visibility</p:attrName>
                                        </p:attrNameLst>
                                      </p:cBhvr>
                                      <p:to>
                                        <p:strVal val="visible"/>
                                      </p:to>
                                    </p:set>
                                    <p:animEffect transition="in" filter="box(out)">
                                      <p:cBhvr>
                                        <p:cTn id="16" dur="500"/>
                                        <p:tgtEl>
                                          <p:spTgt spid="17510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175109"/>
                                        </p:tgtEl>
                                        <p:attrNameLst>
                                          <p:attrName>style.visibility</p:attrName>
                                        </p:attrNameLst>
                                      </p:cBhvr>
                                      <p:to>
                                        <p:strVal val="visible"/>
                                      </p:to>
                                    </p:set>
                                    <p:animEffect transition="in" filter="box(out)">
                                      <p:cBhvr>
                                        <p:cTn id="21" dur="500"/>
                                        <p:tgtEl>
                                          <p:spTgt spid="17510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5116">
                                            <p:txEl>
                                              <p:pRg st="0" end="0"/>
                                            </p:txEl>
                                          </p:spTgt>
                                        </p:tgtEl>
                                        <p:attrNameLst>
                                          <p:attrName>style.visibility</p:attrName>
                                        </p:attrNameLst>
                                      </p:cBhvr>
                                      <p:to>
                                        <p:strVal val="visible"/>
                                      </p:to>
                                    </p:set>
                                    <p:animEffect transition="in" filter="wipe(up)">
                                      <p:cBhvr>
                                        <p:cTn id="26" dur="500"/>
                                        <p:tgtEl>
                                          <p:spTgt spid="17511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5107">
                                            <p:txEl>
                                              <p:pRg st="0" end="0"/>
                                            </p:txEl>
                                          </p:spTgt>
                                        </p:tgtEl>
                                        <p:attrNameLst>
                                          <p:attrName>style.visibility</p:attrName>
                                        </p:attrNameLst>
                                      </p:cBhvr>
                                      <p:to>
                                        <p:strVal val="visible"/>
                                      </p:to>
                                    </p:set>
                                    <p:animEffect transition="in" filter="blinds(horizontal)">
                                      <p:cBhvr>
                                        <p:cTn id="31" dur="500"/>
                                        <p:tgtEl>
                                          <p:spTgt spid="17510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75110"/>
                                        </p:tgtEl>
                                        <p:attrNameLst>
                                          <p:attrName>style.visibility</p:attrName>
                                        </p:attrNameLst>
                                      </p:cBhvr>
                                      <p:to>
                                        <p:strVal val="visible"/>
                                      </p:to>
                                    </p:set>
                                    <p:animEffect transition="in" filter="box(out)">
                                      <p:cBhvr>
                                        <p:cTn id="36" dur="500"/>
                                        <p:tgtEl>
                                          <p:spTgt spid="175110"/>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75111"/>
                                        </p:tgtEl>
                                        <p:attrNameLst>
                                          <p:attrName>style.visibility</p:attrName>
                                        </p:attrNameLst>
                                      </p:cBhvr>
                                      <p:to>
                                        <p:strVal val="visible"/>
                                      </p:to>
                                    </p:set>
                                    <p:animEffect transition="in" filter="box(out)">
                                      <p:cBhvr>
                                        <p:cTn id="41" dur="500"/>
                                        <p:tgtEl>
                                          <p:spTgt spid="175111"/>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175108"/>
                                        </p:tgtEl>
                                        <p:attrNameLst>
                                          <p:attrName>style.visibility</p:attrName>
                                        </p:attrNameLst>
                                      </p:cBhvr>
                                      <p:to>
                                        <p:strVal val="visible"/>
                                      </p:to>
                                    </p:set>
                                    <p:animEffect transition="in" filter="box(out)">
                                      <p:cBhvr>
                                        <p:cTn id="46" dur="500"/>
                                        <p:tgtEl>
                                          <p:spTgt spid="17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build="p"/>
      <p:bldP spid="175115" grpId="0" autoUpdateAnimBg="0"/>
      <p:bldP spid="175116"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A5EFDC6-4AC5-4A91-A4AC-25E62A0BB836}" type="slidenum">
              <a:rPr lang="en-US" altLang="zh-CN" sz="1800" smtClean="0">
                <a:solidFill>
                  <a:schemeClr val="accent2"/>
                </a:solidFill>
              </a:rPr>
            </a:fld>
            <a:endParaRPr lang="en-US" altLang="zh-CN" sz="1800" smtClean="0">
              <a:solidFill>
                <a:schemeClr val="accent2"/>
              </a:solidFill>
            </a:endParaRPr>
          </a:p>
        </p:txBody>
      </p:sp>
      <p:sp>
        <p:nvSpPr>
          <p:cNvPr id="146434" name="Rectangle 2"/>
          <p:cNvSpPr>
            <a:spLocks noChangeArrowheads="1"/>
          </p:cNvSpPr>
          <p:nvPr/>
        </p:nvSpPr>
        <p:spPr bwMode="auto">
          <a:xfrm>
            <a:off x="3563938" y="2209800"/>
            <a:ext cx="3654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sz="28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1">
                <a:solidFill>
                  <a:srgbClr val="0000FF"/>
                </a:solidFill>
                <a:latin typeface="黑体" panose="02010609060101010101" pitchFamily="49" charset="-122"/>
                <a:ea typeface="黑体" panose="02010609060101010101" pitchFamily="49" charset="-122"/>
                <a:cs typeface="Times New Roman" panose="02020603050405020304" pitchFamily="18" charset="0"/>
              </a:rPr>
              <a:t>重力的功：</a:t>
            </a:r>
            <a:endParaRPr kumimoji="1" lang="zh-CN" altLang="en-US" sz="2800" b="1">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46435" name="Rectangle 3"/>
          <p:cNvSpPr>
            <a:spLocks noChangeArrowheads="1"/>
          </p:cNvSpPr>
          <p:nvPr/>
        </p:nvSpPr>
        <p:spPr bwMode="auto">
          <a:xfrm>
            <a:off x="381000" y="5410200"/>
            <a:ext cx="8077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若改变质点经过的路径，但不改变始末位置，所得结果不变。</a:t>
            </a:r>
            <a:endParaRPr kumimoji="1" lang="zh-CN" altLang="en-US" sz="2800" b="1">
              <a:latin typeface="Times New Roman" panose="02020603050405020304" pitchFamily="18" charset="0"/>
            </a:endParaRPr>
          </a:p>
        </p:txBody>
      </p:sp>
      <p:sp>
        <p:nvSpPr>
          <p:cNvPr id="146520" name="Rectangle 88"/>
          <p:cNvSpPr>
            <a:spLocks noChangeArrowheads="1"/>
          </p:cNvSpPr>
          <p:nvPr/>
        </p:nvSpPr>
        <p:spPr bwMode="auto">
          <a:xfrm>
            <a:off x="2971800" y="6019800"/>
            <a:ext cx="412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黑体" panose="02010609060101010101" pitchFamily="49" charset="-122"/>
                <a:ea typeface="黑体" panose="02010609060101010101" pitchFamily="49" charset="-122"/>
              </a:rPr>
              <a:t>重力的功与路径无关！</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146521" name="Rectangle 89"/>
          <p:cNvSpPr>
            <a:spLocks noChangeArrowheads="1"/>
          </p:cNvSpPr>
          <p:nvPr/>
        </p:nvSpPr>
        <p:spPr bwMode="auto">
          <a:xfrm>
            <a:off x="341313" y="1185863"/>
            <a:ext cx="88026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按力做功的特点可把力分为</a:t>
            </a:r>
            <a:r>
              <a:rPr kumimoji="1" lang="zh-CN" altLang="en-US" sz="2800" b="1">
                <a:solidFill>
                  <a:srgbClr val="9900FF"/>
                </a:solidFill>
                <a:latin typeface="Times New Roman" panose="02020603050405020304" pitchFamily="18" charset="0"/>
                <a:ea typeface="黑体" panose="02010609060101010101" pitchFamily="49" charset="-122"/>
              </a:rPr>
              <a:t>保守力</a:t>
            </a:r>
            <a:r>
              <a:rPr kumimoji="1" lang="zh-CN" altLang="en-US" sz="2800" b="1">
                <a:latin typeface="Times New Roman" panose="02020603050405020304" pitchFamily="18" charset="0"/>
              </a:rPr>
              <a:t>和</a:t>
            </a:r>
            <a:r>
              <a:rPr kumimoji="1" lang="zh-CN" altLang="en-US" sz="2800" b="1">
                <a:solidFill>
                  <a:srgbClr val="9900FF"/>
                </a:solidFill>
                <a:latin typeface="Times New Roman" panose="02020603050405020304" pitchFamily="18" charset="0"/>
                <a:ea typeface="黑体" panose="02010609060101010101" pitchFamily="49" charset="-122"/>
              </a:rPr>
              <a:t>非保守力</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146522" name="Rectangle 90"/>
          <p:cNvSpPr>
            <a:spLocks noChangeArrowheads="1"/>
          </p:cNvSpPr>
          <p:nvPr/>
        </p:nvSpPr>
        <p:spPr bwMode="auto">
          <a:xfrm>
            <a:off x="2057400" y="0"/>
            <a:ext cx="5410200" cy="579438"/>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kumimoji="1"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10</a:t>
            </a:r>
            <a:r>
              <a:rPr kumimoji="1"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节  保守力  势能</a:t>
            </a:r>
            <a:endParaRPr kumimoji="1"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46523" name="Rectangle 91"/>
          <p:cNvSpPr>
            <a:spLocks noChangeArrowheads="1"/>
          </p:cNvSpPr>
          <p:nvPr/>
        </p:nvSpPr>
        <p:spPr bwMode="auto">
          <a:xfrm>
            <a:off x="3465513" y="1687513"/>
            <a:ext cx="5508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49" charset="-122"/>
              </a:rPr>
              <a:t>一、几种常见的保守力的功</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grpSp>
        <p:nvGrpSpPr>
          <p:cNvPr id="2" name="Group 94"/>
          <p:cNvGrpSpPr/>
          <p:nvPr/>
        </p:nvGrpSpPr>
        <p:grpSpPr bwMode="auto">
          <a:xfrm>
            <a:off x="57150" y="2095500"/>
            <a:ext cx="4305300" cy="3233738"/>
            <a:chOff x="36" y="1320"/>
            <a:chExt cx="2712" cy="2037"/>
          </a:xfrm>
        </p:grpSpPr>
        <p:grpSp>
          <p:nvGrpSpPr>
            <p:cNvPr id="36890" name="Group 95"/>
            <p:cNvGrpSpPr/>
            <p:nvPr/>
          </p:nvGrpSpPr>
          <p:grpSpPr bwMode="auto">
            <a:xfrm>
              <a:off x="36" y="1320"/>
              <a:ext cx="2712" cy="2037"/>
              <a:chOff x="36" y="1320"/>
              <a:chExt cx="2712" cy="2037"/>
            </a:xfrm>
          </p:grpSpPr>
          <p:sp>
            <p:nvSpPr>
              <p:cNvPr id="36902" name="Line 96"/>
              <p:cNvSpPr>
                <a:spLocks noChangeShapeType="1"/>
              </p:cNvSpPr>
              <p:nvPr/>
            </p:nvSpPr>
            <p:spPr bwMode="auto">
              <a:xfrm>
                <a:off x="288" y="3109"/>
                <a:ext cx="2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903" name="Line 97"/>
              <p:cNvSpPr>
                <a:spLocks noChangeShapeType="1"/>
              </p:cNvSpPr>
              <p:nvPr/>
            </p:nvSpPr>
            <p:spPr bwMode="auto">
              <a:xfrm flipV="1">
                <a:off x="288" y="1385"/>
                <a:ext cx="0" cy="172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6904" name="Object 11"/>
              <p:cNvGraphicFramePr>
                <a:graphicFrameLocks noChangeAspect="1"/>
              </p:cNvGraphicFramePr>
              <p:nvPr/>
            </p:nvGraphicFramePr>
            <p:xfrm>
              <a:off x="2490" y="3114"/>
              <a:ext cx="258" cy="243"/>
            </p:xfrm>
            <a:graphic>
              <a:graphicData uri="http://schemas.openxmlformats.org/presentationml/2006/ole">
                <mc:AlternateContent xmlns:mc="http://schemas.openxmlformats.org/markup-compatibility/2006">
                  <mc:Choice xmlns:v="urn:schemas-microsoft-com:vml" Requires="v">
                    <p:oleObj spid="_x0000_s55406" name="Equation" r:id="rId1" imgW="177800" imgH="215900" progId="Equation.3">
                      <p:embed/>
                    </p:oleObj>
                  </mc:Choice>
                  <mc:Fallback>
                    <p:oleObj name="Equation" r:id="rId1" imgW="177800" imgH="215900" progId="Equation.3">
                      <p:embed/>
                      <p:pic>
                        <p:nvPicPr>
                          <p:cNvPr id="0" name="图片 554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 y="3114"/>
                            <a:ext cx="25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5" name="Object 12"/>
              <p:cNvGraphicFramePr>
                <a:graphicFrameLocks noChangeAspect="1"/>
              </p:cNvGraphicFramePr>
              <p:nvPr/>
            </p:nvGraphicFramePr>
            <p:xfrm>
              <a:off x="36" y="1320"/>
              <a:ext cx="284" cy="286"/>
            </p:xfrm>
            <a:graphic>
              <a:graphicData uri="http://schemas.openxmlformats.org/presentationml/2006/ole">
                <mc:AlternateContent xmlns:mc="http://schemas.openxmlformats.org/markup-compatibility/2006">
                  <mc:Choice xmlns:v="urn:schemas-microsoft-com:vml" Requires="v">
                    <p:oleObj spid="_x0000_s55407" name="Equation" r:id="rId3" imgW="215900" imgH="266700" progId="Equation.3">
                      <p:embed/>
                    </p:oleObj>
                  </mc:Choice>
                  <mc:Fallback>
                    <p:oleObj name="Equation" r:id="rId3" imgW="215900" imgH="266700" progId="Equation.3">
                      <p:embed/>
                      <p:pic>
                        <p:nvPicPr>
                          <p:cNvPr id="0" name="图片 554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 y="1320"/>
                            <a:ext cx="28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6" name="Object 13"/>
              <p:cNvGraphicFramePr>
                <a:graphicFrameLocks noChangeAspect="1"/>
              </p:cNvGraphicFramePr>
              <p:nvPr/>
            </p:nvGraphicFramePr>
            <p:xfrm>
              <a:off x="192" y="3109"/>
              <a:ext cx="258" cy="243"/>
            </p:xfrm>
            <a:graphic>
              <a:graphicData uri="http://schemas.openxmlformats.org/presentationml/2006/ole">
                <mc:AlternateContent xmlns:mc="http://schemas.openxmlformats.org/markup-compatibility/2006">
                  <mc:Choice xmlns:v="urn:schemas-microsoft-com:vml" Requires="v">
                    <p:oleObj spid="_x0000_s55408" name="Equation" r:id="rId5" imgW="177800" imgH="215900" progId="Equation.3">
                      <p:embed/>
                    </p:oleObj>
                  </mc:Choice>
                  <mc:Fallback>
                    <p:oleObj name="Equation" r:id="rId5" imgW="177800" imgH="215900" progId="Equation.3">
                      <p:embed/>
                      <p:pic>
                        <p:nvPicPr>
                          <p:cNvPr id="0" name="图片 554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3109"/>
                            <a:ext cx="25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891" name="Arc 101"/>
            <p:cNvSpPr/>
            <p:nvPr/>
          </p:nvSpPr>
          <p:spPr bwMode="auto">
            <a:xfrm>
              <a:off x="528" y="1837"/>
              <a:ext cx="1440" cy="8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4450">
              <a:solidFill>
                <a:srgbClr val="8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6892" name="Group 102"/>
            <p:cNvGrpSpPr/>
            <p:nvPr/>
          </p:nvGrpSpPr>
          <p:grpSpPr bwMode="auto">
            <a:xfrm>
              <a:off x="343" y="1754"/>
              <a:ext cx="1961" cy="1355"/>
              <a:chOff x="343" y="1754"/>
              <a:chExt cx="1961" cy="1355"/>
            </a:xfrm>
          </p:grpSpPr>
          <p:sp>
            <p:nvSpPr>
              <p:cNvPr id="36893" name="Line 103"/>
              <p:cNvSpPr>
                <a:spLocks noChangeShapeType="1"/>
              </p:cNvSpPr>
              <p:nvPr/>
            </p:nvSpPr>
            <p:spPr bwMode="auto">
              <a:xfrm flipV="1">
                <a:off x="432" y="1837"/>
                <a:ext cx="0" cy="41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94" name="Line 104"/>
              <p:cNvSpPr>
                <a:spLocks noChangeShapeType="1"/>
              </p:cNvSpPr>
              <p:nvPr/>
            </p:nvSpPr>
            <p:spPr bwMode="auto">
              <a:xfrm>
                <a:off x="432" y="2576"/>
                <a:ext cx="0" cy="53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95" name="Line 105"/>
              <p:cNvSpPr>
                <a:spLocks noChangeShapeType="1"/>
              </p:cNvSpPr>
              <p:nvPr/>
            </p:nvSpPr>
            <p:spPr bwMode="auto">
              <a:xfrm>
                <a:off x="1824" y="2699"/>
                <a:ext cx="1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96" name="Line 106"/>
              <p:cNvSpPr>
                <a:spLocks noChangeShapeType="1"/>
              </p:cNvSpPr>
              <p:nvPr/>
            </p:nvSpPr>
            <p:spPr bwMode="auto">
              <a:xfrm>
                <a:off x="1872" y="2699"/>
                <a:ext cx="0" cy="41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97" name="Text Box 107"/>
              <p:cNvSpPr txBox="1">
                <a:spLocks noChangeArrowheads="1"/>
              </p:cNvSpPr>
              <p:nvPr/>
            </p:nvSpPr>
            <p:spPr bwMode="auto">
              <a:xfrm>
                <a:off x="432" y="1754"/>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cs typeface="Times New Roman" panose="02020603050405020304" pitchFamily="18" charset="0"/>
                  </a:rPr>
                  <a:t>a</a:t>
                </a:r>
                <a:endParaRPr kumimoji="1" lang="en-US" altLang="zh-CN" b="1" i="1">
                  <a:latin typeface="Times New Roman" panose="02020603050405020304" pitchFamily="18" charset="0"/>
                  <a:cs typeface="Times New Roman" panose="02020603050405020304" pitchFamily="18" charset="0"/>
                </a:endParaRPr>
              </a:p>
            </p:txBody>
          </p:sp>
          <p:sp>
            <p:nvSpPr>
              <p:cNvPr id="36898" name="Text Box 108"/>
              <p:cNvSpPr txBox="1">
                <a:spLocks noChangeArrowheads="1"/>
              </p:cNvSpPr>
              <p:nvPr/>
            </p:nvSpPr>
            <p:spPr bwMode="auto">
              <a:xfrm>
                <a:off x="2016" y="2493"/>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b</a:t>
                </a:r>
                <a:endParaRPr kumimoji="1" lang="en-US" altLang="zh-CN" b="1" i="1">
                  <a:latin typeface="Times New Roman" panose="02020603050405020304" pitchFamily="18" charset="0"/>
                </a:endParaRPr>
              </a:p>
            </p:txBody>
          </p:sp>
          <p:sp>
            <p:nvSpPr>
              <p:cNvPr id="36899" name="Line 109"/>
              <p:cNvSpPr>
                <a:spLocks noChangeShapeType="1"/>
              </p:cNvSpPr>
              <p:nvPr/>
            </p:nvSpPr>
            <p:spPr bwMode="auto">
              <a:xfrm>
                <a:off x="384" y="1837"/>
                <a:ext cx="9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6900" name="Object 9"/>
              <p:cNvGraphicFramePr>
                <a:graphicFrameLocks noChangeAspect="1"/>
              </p:cNvGraphicFramePr>
              <p:nvPr/>
            </p:nvGraphicFramePr>
            <p:xfrm>
              <a:off x="343" y="2229"/>
              <a:ext cx="272" cy="349"/>
            </p:xfrm>
            <a:graphic>
              <a:graphicData uri="http://schemas.openxmlformats.org/presentationml/2006/ole">
                <mc:AlternateContent xmlns:mc="http://schemas.openxmlformats.org/markup-compatibility/2006">
                  <mc:Choice xmlns:v="urn:schemas-microsoft-com:vml" Requires="v">
                    <p:oleObj spid="_x0000_s55409" name="公式" r:id="rId7" imgW="304800" imgH="393700" progId="Equation.3">
                      <p:embed/>
                    </p:oleObj>
                  </mc:Choice>
                  <mc:Fallback>
                    <p:oleObj name="公式" r:id="rId7" imgW="304800" imgH="393700" progId="Equation.3">
                      <p:embed/>
                      <p:pic>
                        <p:nvPicPr>
                          <p:cNvPr id="0" name="图片 554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 y="2229"/>
                            <a:ext cx="272"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1" name="Object 10"/>
              <p:cNvGraphicFramePr>
                <a:graphicFrameLocks noChangeAspect="1"/>
              </p:cNvGraphicFramePr>
              <p:nvPr/>
            </p:nvGraphicFramePr>
            <p:xfrm>
              <a:off x="1613" y="2695"/>
              <a:ext cx="272" cy="349"/>
            </p:xfrm>
            <a:graphic>
              <a:graphicData uri="http://schemas.openxmlformats.org/presentationml/2006/ole">
                <mc:AlternateContent xmlns:mc="http://schemas.openxmlformats.org/markup-compatibility/2006">
                  <mc:Choice xmlns:v="urn:schemas-microsoft-com:vml" Requires="v">
                    <p:oleObj spid="_x0000_s55410" name="公式" r:id="rId9" imgW="304800" imgH="393700" progId="Equation.3">
                      <p:embed/>
                    </p:oleObj>
                  </mc:Choice>
                  <mc:Fallback>
                    <p:oleObj name="公式" r:id="rId9" imgW="304800" imgH="393700" progId="Equation.3">
                      <p:embed/>
                      <p:pic>
                        <p:nvPicPr>
                          <p:cNvPr id="0" name="图片 554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3" y="2695"/>
                            <a:ext cx="272"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 name="Group 121"/>
          <p:cNvGrpSpPr/>
          <p:nvPr/>
        </p:nvGrpSpPr>
        <p:grpSpPr bwMode="auto">
          <a:xfrm>
            <a:off x="1962150" y="3160713"/>
            <a:ext cx="417513" cy="374650"/>
            <a:chOff x="1236" y="1991"/>
            <a:chExt cx="263" cy="236"/>
          </a:xfrm>
        </p:grpSpPr>
        <p:sp>
          <p:nvSpPr>
            <p:cNvPr id="36888" name="Arc 112"/>
            <p:cNvSpPr/>
            <p:nvPr/>
          </p:nvSpPr>
          <p:spPr bwMode="auto">
            <a:xfrm flipV="1">
              <a:off x="1236" y="1991"/>
              <a:ext cx="129" cy="41"/>
            </a:xfrm>
            <a:custGeom>
              <a:avLst/>
              <a:gdLst>
                <a:gd name="T0" fmla="*/ 0 w 19365"/>
                <a:gd name="T1" fmla="*/ 0 h 21446"/>
                <a:gd name="T2" fmla="*/ 0 w 19365"/>
                <a:gd name="T3" fmla="*/ 0 h 21446"/>
                <a:gd name="T4" fmla="*/ 0 w 19365"/>
                <a:gd name="T5" fmla="*/ 0 h 21446"/>
                <a:gd name="T6" fmla="*/ 0 60000 65536"/>
                <a:gd name="T7" fmla="*/ 0 60000 65536"/>
                <a:gd name="T8" fmla="*/ 0 60000 65536"/>
                <a:gd name="T9" fmla="*/ 0 w 19365"/>
                <a:gd name="T10" fmla="*/ 0 h 21446"/>
                <a:gd name="T11" fmla="*/ 19365 w 19365"/>
                <a:gd name="T12" fmla="*/ 21446 h 21446"/>
              </a:gdLst>
              <a:ahLst/>
              <a:cxnLst>
                <a:cxn ang="T6">
                  <a:pos x="T0" y="T1"/>
                </a:cxn>
                <a:cxn ang="T7">
                  <a:pos x="T2" y="T3"/>
                </a:cxn>
                <a:cxn ang="T8">
                  <a:pos x="T4" y="T5"/>
                </a:cxn>
              </a:cxnLst>
              <a:rect l="T9" t="T10" r="T11" b="T12"/>
              <a:pathLst>
                <a:path w="19365" h="21446" fill="none" extrusionOk="0">
                  <a:moveTo>
                    <a:pt x="2571" y="-1"/>
                  </a:moveTo>
                  <a:cubicBezTo>
                    <a:pt x="9816" y="868"/>
                    <a:pt x="16132" y="5335"/>
                    <a:pt x="19365" y="11877"/>
                  </a:cubicBezTo>
                </a:path>
                <a:path w="19365" h="21446" stroke="0" extrusionOk="0">
                  <a:moveTo>
                    <a:pt x="2571" y="-1"/>
                  </a:moveTo>
                  <a:cubicBezTo>
                    <a:pt x="9816" y="868"/>
                    <a:pt x="16132" y="5335"/>
                    <a:pt x="19365" y="11877"/>
                  </a:cubicBezTo>
                  <a:lnTo>
                    <a:pt x="0" y="21446"/>
                  </a:lnTo>
                  <a:lnTo>
                    <a:pt x="2571" y="-1"/>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6889" name="Object 8"/>
            <p:cNvGraphicFramePr>
              <a:graphicFrameLocks noChangeAspect="1"/>
            </p:cNvGraphicFramePr>
            <p:nvPr/>
          </p:nvGraphicFramePr>
          <p:xfrm>
            <a:off x="1237" y="2022"/>
            <a:ext cx="262" cy="205"/>
          </p:xfrm>
          <a:graphic>
            <a:graphicData uri="http://schemas.openxmlformats.org/presentationml/2006/ole">
              <mc:AlternateContent xmlns:mc="http://schemas.openxmlformats.org/markup-compatibility/2006">
                <mc:Choice xmlns:v="urn:schemas-microsoft-com:vml" Requires="v">
                  <p:oleObj spid="_x0000_s55411" name="公式" r:id="rId11" imgW="241300" imgH="215900" progId="Equation.3">
                    <p:embed/>
                  </p:oleObj>
                </mc:Choice>
                <mc:Fallback>
                  <p:oleObj name="公式" r:id="rId11" imgW="241300" imgH="215900" progId="Equation.3">
                    <p:embed/>
                    <p:pic>
                      <p:nvPicPr>
                        <p:cNvPr id="0" name="图片 554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7" y="2022"/>
                          <a:ext cx="26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19"/>
          <p:cNvGrpSpPr/>
          <p:nvPr/>
        </p:nvGrpSpPr>
        <p:grpSpPr bwMode="auto">
          <a:xfrm>
            <a:off x="1619250" y="3079750"/>
            <a:ext cx="660400" cy="995363"/>
            <a:chOff x="1020" y="1940"/>
            <a:chExt cx="416" cy="627"/>
          </a:xfrm>
        </p:grpSpPr>
        <p:sp>
          <p:nvSpPr>
            <p:cNvPr id="36886" name="Line 114"/>
            <p:cNvSpPr>
              <a:spLocks noChangeShapeType="1"/>
            </p:cNvSpPr>
            <p:nvPr/>
          </p:nvSpPr>
          <p:spPr bwMode="auto">
            <a:xfrm>
              <a:off x="1248" y="1940"/>
              <a:ext cx="0" cy="410"/>
            </a:xfrm>
            <a:prstGeom prst="line">
              <a:avLst/>
            </a:prstGeom>
            <a:noFill/>
            <a:ln w="31750">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87" name="Object 7"/>
            <p:cNvGraphicFramePr>
              <a:graphicFrameLocks noChangeAspect="1"/>
            </p:cNvGraphicFramePr>
            <p:nvPr/>
          </p:nvGraphicFramePr>
          <p:xfrm>
            <a:off x="1020" y="2251"/>
            <a:ext cx="416" cy="316"/>
          </p:xfrm>
          <a:graphic>
            <a:graphicData uri="http://schemas.openxmlformats.org/presentationml/2006/ole">
              <mc:AlternateContent xmlns:mc="http://schemas.openxmlformats.org/markup-compatibility/2006">
                <mc:Choice xmlns:v="urn:schemas-microsoft-com:vml" Requires="v">
                  <p:oleObj spid="_x0000_s55412" name="公式" r:id="rId13" imgW="444500" imgH="342900" progId="Equation.3">
                    <p:embed/>
                  </p:oleObj>
                </mc:Choice>
                <mc:Fallback>
                  <p:oleObj name="公式" r:id="rId13" imgW="444500" imgH="342900" progId="Equation.3">
                    <p:embed/>
                    <p:pic>
                      <p:nvPicPr>
                        <p:cNvPr id="0" name="图片 554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0" y="2251"/>
                          <a:ext cx="416"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20"/>
          <p:cNvGrpSpPr/>
          <p:nvPr/>
        </p:nvGrpSpPr>
        <p:grpSpPr bwMode="auto">
          <a:xfrm>
            <a:off x="1968500" y="2746375"/>
            <a:ext cx="663575" cy="531813"/>
            <a:chOff x="1240" y="1730"/>
            <a:chExt cx="418" cy="335"/>
          </a:xfrm>
        </p:grpSpPr>
        <p:graphicFrame>
          <p:nvGraphicFramePr>
            <p:cNvPr id="36884" name="Object 6"/>
            <p:cNvGraphicFramePr>
              <a:graphicFrameLocks noChangeAspect="1"/>
            </p:cNvGraphicFramePr>
            <p:nvPr/>
          </p:nvGraphicFramePr>
          <p:xfrm>
            <a:off x="1340" y="1730"/>
            <a:ext cx="318" cy="279"/>
          </p:xfrm>
          <a:graphic>
            <a:graphicData uri="http://schemas.openxmlformats.org/presentationml/2006/ole">
              <mc:AlternateContent xmlns:mc="http://schemas.openxmlformats.org/markup-compatibility/2006">
                <mc:Choice xmlns:v="urn:schemas-microsoft-com:vml" Requires="v">
                  <p:oleObj spid="_x0000_s55413" name="公式" r:id="rId15" imgW="342900" imgH="304800" progId="Equation.3">
                    <p:embed/>
                  </p:oleObj>
                </mc:Choice>
                <mc:Fallback>
                  <p:oleObj name="公式" r:id="rId15" imgW="342900" imgH="304800" progId="Equation.3">
                    <p:embed/>
                    <p:pic>
                      <p:nvPicPr>
                        <p:cNvPr id="0" name="图片 554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0" y="1730"/>
                          <a:ext cx="318"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5" name="Line 117"/>
            <p:cNvSpPr>
              <a:spLocks noChangeShapeType="1"/>
            </p:cNvSpPr>
            <p:nvPr/>
          </p:nvSpPr>
          <p:spPr bwMode="auto">
            <a:xfrm>
              <a:off x="1240" y="1942"/>
              <a:ext cx="384" cy="123"/>
            </a:xfrm>
            <a:prstGeom prst="line">
              <a:avLst/>
            </a:prstGeom>
            <a:noFill/>
            <a:ln w="31750">
              <a:solidFill>
                <a:srgbClr val="0000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146550" name="Oval 118"/>
          <p:cNvSpPr>
            <a:spLocks noChangeArrowheads="1"/>
          </p:cNvSpPr>
          <p:nvPr/>
        </p:nvSpPr>
        <p:spPr bwMode="auto">
          <a:xfrm>
            <a:off x="1927225" y="3035300"/>
            <a:ext cx="107950" cy="107950"/>
          </a:xfrm>
          <a:prstGeom prst="ellipse">
            <a:avLst/>
          </a:prstGeom>
          <a:gradFill rotWithShape="1">
            <a:gsLst>
              <a:gs pos="0">
                <a:srgbClr val="FF3300"/>
              </a:gs>
              <a:gs pos="100000">
                <a:srgbClr val="7618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6554" name="Freeform 122"/>
          <p:cNvSpPr/>
          <p:nvPr/>
        </p:nvSpPr>
        <p:spPr bwMode="auto">
          <a:xfrm>
            <a:off x="838200" y="2517775"/>
            <a:ext cx="2509838" cy="1749425"/>
          </a:xfrm>
          <a:custGeom>
            <a:avLst/>
            <a:gdLst>
              <a:gd name="T0" fmla="*/ 0 w 1248"/>
              <a:gd name="T1" fmla="*/ 2147483646 h 1064"/>
              <a:gd name="T2" fmla="*/ 2147483646 w 1248"/>
              <a:gd name="T3" fmla="*/ 2147483646 h 1064"/>
              <a:gd name="T4" fmla="*/ 2147483646 w 1248"/>
              <a:gd name="T5" fmla="*/ 2147483646 h 1064"/>
              <a:gd name="T6" fmla="*/ 2147483646 w 1248"/>
              <a:gd name="T7" fmla="*/ 2147483646 h 1064"/>
              <a:gd name="T8" fmla="*/ 0 60000 65536"/>
              <a:gd name="T9" fmla="*/ 0 60000 65536"/>
              <a:gd name="T10" fmla="*/ 0 60000 65536"/>
              <a:gd name="T11" fmla="*/ 0 60000 65536"/>
              <a:gd name="T12" fmla="*/ 0 w 1248"/>
              <a:gd name="T13" fmla="*/ 0 h 1064"/>
              <a:gd name="T14" fmla="*/ 1248 w 1248"/>
              <a:gd name="T15" fmla="*/ 1064 h 1064"/>
            </a:gdLst>
            <a:ahLst/>
            <a:cxnLst>
              <a:cxn ang="T8">
                <a:pos x="T0" y="T1"/>
              </a:cxn>
              <a:cxn ang="T9">
                <a:pos x="T2" y="T3"/>
              </a:cxn>
              <a:cxn ang="T10">
                <a:pos x="T4" y="T5"/>
              </a:cxn>
              <a:cxn ang="T11">
                <a:pos x="T6" y="T7"/>
              </a:cxn>
            </a:cxnLst>
            <a:rect l="T12" t="T13" r="T14" b="T15"/>
            <a:pathLst>
              <a:path w="1248" h="1064">
                <a:moveTo>
                  <a:pt x="0" y="248"/>
                </a:moveTo>
                <a:cubicBezTo>
                  <a:pt x="192" y="132"/>
                  <a:pt x="384" y="16"/>
                  <a:pt x="576" y="8"/>
                </a:cubicBezTo>
                <a:cubicBezTo>
                  <a:pt x="768" y="0"/>
                  <a:pt x="1056" y="24"/>
                  <a:pt x="1152" y="200"/>
                </a:cubicBezTo>
                <a:cubicBezTo>
                  <a:pt x="1248" y="376"/>
                  <a:pt x="1144" y="920"/>
                  <a:pt x="1152" y="1064"/>
                </a:cubicBezTo>
              </a:path>
            </a:pathLst>
          </a:custGeom>
          <a:noFill/>
          <a:ln w="31750">
            <a:solidFill>
              <a:srgbClr val="9900FF"/>
            </a:solidFill>
            <a:prstDash val="dashDot"/>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Rectangle 5"/>
          <p:cNvSpPr>
            <a:spLocks noChangeArrowheads="1"/>
          </p:cNvSpPr>
          <p:nvPr/>
        </p:nvSpPr>
        <p:spPr bwMode="auto">
          <a:xfrm>
            <a:off x="747713" y="558800"/>
            <a:ext cx="7356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00FF"/>
                </a:solidFill>
              </a:rPr>
              <a:t>Conservative Force &amp; Potential Energy</a:t>
            </a:r>
            <a:endParaRPr lang="en-US" altLang="zh-CN" sz="2800" b="1">
              <a:solidFill>
                <a:srgbClr val="0000FF"/>
              </a:solidFill>
              <a:ea typeface="隶书" panose="02010509060101010101" pitchFamily="49" charset="-122"/>
            </a:endParaRPr>
          </a:p>
        </p:txBody>
      </p:sp>
      <p:graphicFrame>
        <p:nvGraphicFramePr>
          <p:cNvPr id="74754" name="Object 43"/>
          <p:cNvGraphicFramePr>
            <a:graphicFrameLocks noChangeAspect="1"/>
          </p:cNvGraphicFramePr>
          <p:nvPr/>
        </p:nvGraphicFramePr>
        <p:xfrm>
          <a:off x="3889375" y="2771775"/>
          <a:ext cx="2357438" cy="774700"/>
        </p:xfrm>
        <a:graphic>
          <a:graphicData uri="http://schemas.openxmlformats.org/presentationml/2006/ole">
            <mc:AlternateContent xmlns:mc="http://schemas.openxmlformats.org/markup-compatibility/2006">
              <mc:Choice xmlns:v="urn:schemas-microsoft-com:vml" Requires="v">
                <p:oleObj spid="_x0000_s55414" name="Equation" r:id="rId17" imgW="1002665" imgH="330200" progId="Equation.DSMT4">
                  <p:embed/>
                </p:oleObj>
              </mc:Choice>
              <mc:Fallback>
                <p:oleObj name="Equation" r:id="rId17" imgW="1002665" imgH="330200" progId="Equation.DSMT4">
                  <p:embed/>
                  <p:pic>
                    <p:nvPicPr>
                      <p:cNvPr id="0" name="图片 554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9375" y="2771775"/>
                        <a:ext cx="235743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aphicFrame>
        <p:nvGraphicFramePr>
          <p:cNvPr id="74755" name="Object 44"/>
          <p:cNvGraphicFramePr>
            <a:graphicFrameLocks noChangeAspect="1"/>
          </p:cNvGraphicFramePr>
          <p:nvPr/>
        </p:nvGraphicFramePr>
        <p:xfrm>
          <a:off x="6334125" y="2733675"/>
          <a:ext cx="2503488" cy="757238"/>
        </p:xfrm>
        <a:graphic>
          <a:graphicData uri="http://schemas.openxmlformats.org/presentationml/2006/ole">
            <mc:AlternateContent xmlns:mc="http://schemas.openxmlformats.org/markup-compatibility/2006">
              <mc:Choice xmlns:v="urn:schemas-microsoft-com:vml" Requires="v">
                <p:oleObj spid="_x0000_s55415" name="Equation" r:id="rId19" imgW="1091565" imgH="330200" progId="Equation.DSMT4">
                  <p:embed/>
                </p:oleObj>
              </mc:Choice>
              <mc:Fallback>
                <p:oleObj name="Equation" r:id="rId19" imgW="1091565" imgH="330200" progId="Equation.DSMT4">
                  <p:embed/>
                  <p:pic>
                    <p:nvPicPr>
                      <p:cNvPr id="0" name="图片 554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34125" y="2733675"/>
                        <a:ext cx="2503488"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aphicFrame>
        <p:nvGraphicFramePr>
          <p:cNvPr id="74756" name="Object 45"/>
          <p:cNvGraphicFramePr>
            <a:graphicFrameLocks noChangeAspect="1"/>
          </p:cNvGraphicFramePr>
          <p:nvPr/>
        </p:nvGraphicFramePr>
        <p:xfrm>
          <a:off x="4305300" y="3552825"/>
          <a:ext cx="2076450" cy="830263"/>
        </p:xfrm>
        <a:graphic>
          <a:graphicData uri="http://schemas.openxmlformats.org/presentationml/2006/ole">
            <mc:AlternateContent xmlns:mc="http://schemas.openxmlformats.org/markup-compatibility/2006">
              <mc:Choice xmlns:v="urn:schemas-microsoft-com:vml" Requires="v">
                <p:oleObj spid="_x0000_s55416" name="Equation" r:id="rId21" imgW="888365" imgH="355600" progId="Equation.DSMT4">
                  <p:embed/>
                </p:oleObj>
              </mc:Choice>
              <mc:Fallback>
                <p:oleObj name="Equation" r:id="rId21" imgW="888365" imgH="355600" progId="Equation.DSMT4">
                  <p:embed/>
                  <p:pic>
                    <p:nvPicPr>
                      <p:cNvPr id="0" name="图片 554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05300" y="3552825"/>
                        <a:ext cx="20764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aphicFrame>
        <p:nvGraphicFramePr>
          <p:cNvPr id="74757" name="Object 46"/>
          <p:cNvGraphicFramePr>
            <a:graphicFrameLocks noChangeAspect="1"/>
          </p:cNvGraphicFramePr>
          <p:nvPr/>
        </p:nvGraphicFramePr>
        <p:xfrm>
          <a:off x="4314825" y="4418013"/>
          <a:ext cx="3265488" cy="587375"/>
        </p:xfrm>
        <a:graphic>
          <a:graphicData uri="http://schemas.openxmlformats.org/presentationml/2006/ole">
            <mc:AlternateContent xmlns:mc="http://schemas.openxmlformats.org/markup-compatibility/2006">
              <mc:Choice xmlns:v="urn:schemas-microsoft-com:vml" Requires="v">
                <p:oleObj spid="_x0000_s55417" name="Equation" r:id="rId23" imgW="1270000" imgH="228600" progId="Equation.DSMT4">
                  <p:embed/>
                </p:oleObj>
              </mc:Choice>
              <mc:Fallback>
                <p:oleObj name="Equation" r:id="rId23" imgW="1270000" imgH="228600" progId="Equation.DSMT4">
                  <p:embed/>
                  <p:pic>
                    <p:nvPicPr>
                      <p:cNvPr id="0" name="图片 554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14825" y="4418013"/>
                        <a:ext cx="3265488"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Tree>
    <p:custDataLst>
      <p:tags r:id="rId25"/>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6522"/>
                                        </p:tgtEl>
                                        <p:attrNameLst>
                                          <p:attrName>style.visibility</p:attrName>
                                        </p:attrNameLst>
                                      </p:cBhvr>
                                      <p:to>
                                        <p:strVal val="visible"/>
                                      </p:to>
                                    </p:set>
                                    <p:animEffect transition="in" filter="blinds(horizontal)">
                                      <p:cBhvr>
                                        <p:cTn id="7" dur="500"/>
                                        <p:tgtEl>
                                          <p:spTgt spid="14652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linds(horizontal)">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146521"/>
                                        </p:tgtEl>
                                        <p:attrNameLst>
                                          <p:attrName>style.visibility</p:attrName>
                                        </p:attrNameLst>
                                      </p:cBhvr>
                                      <p:to>
                                        <p:strVal val="visible"/>
                                      </p:to>
                                    </p:set>
                                    <p:anim calcmode="lin" valueType="num">
                                      <p:cBhvr>
                                        <p:cTn id="16" dur="500" fill="hold"/>
                                        <p:tgtEl>
                                          <p:spTgt spid="146521"/>
                                        </p:tgtEl>
                                        <p:attrNameLst>
                                          <p:attrName>ppt_w</p:attrName>
                                        </p:attrNameLst>
                                      </p:cBhvr>
                                      <p:tavLst>
                                        <p:tav tm="0">
                                          <p:val>
                                            <p:fltVal val="0"/>
                                          </p:val>
                                        </p:tav>
                                        <p:tav tm="100000">
                                          <p:val>
                                            <p:strVal val="#ppt_w"/>
                                          </p:val>
                                        </p:tav>
                                      </p:tavLst>
                                    </p:anim>
                                    <p:anim calcmode="lin" valueType="num">
                                      <p:cBhvr>
                                        <p:cTn id="17" dur="500" fill="hold"/>
                                        <p:tgtEl>
                                          <p:spTgt spid="146521"/>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46523"/>
                                        </p:tgtEl>
                                        <p:attrNameLst>
                                          <p:attrName>style.visibility</p:attrName>
                                        </p:attrNameLst>
                                      </p:cBhvr>
                                      <p:to>
                                        <p:strVal val="visible"/>
                                      </p:to>
                                    </p:set>
                                    <p:animEffect transition="in" filter="barn(outVertical)">
                                      <p:cBhvr>
                                        <p:cTn id="22" dur="500"/>
                                        <p:tgtEl>
                                          <p:spTgt spid="1465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6434"/>
                                        </p:tgtEl>
                                        <p:attrNameLst>
                                          <p:attrName>style.visibility</p:attrName>
                                        </p:attrNameLst>
                                      </p:cBhvr>
                                      <p:to>
                                        <p:strVal val="visible"/>
                                      </p:to>
                                    </p:set>
                                    <p:animEffect transition="in" filter="blinds(horizontal)">
                                      <p:cBhvr>
                                        <p:cTn id="27" dur="500"/>
                                        <p:tgtEl>
                                          <p:spTgt spid="1464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6550"/>
                                        </p:tgtEl>
                                        <p:attrNameLst>
                                          <p:attrName>style.visibility</p:attrName>
                                        </p:attrNameLst>
                                      </p:cBhvr>
                                      <p:to>
                                        <p:strVal val="visible"/>
                                      </p:to>
                                    </p:set>
                                    <p:animEffect transition="in" filter="box(out)">
                                      <p:cBhvr>
                                        <p:cTn id="37" dur="500"/>
                                        <p:tgtEl>
                                          <p:spTgt spid="1465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754"/>
                                        </p:tgtEl>
                                        <p:attrNameLst>
                                          <p:attrName>style.visibility</p:attrName>
                                        </p:attrNameLst>
                                      </p:cBhvr>
                                      <p:to>
                                        <p:strVal val="visible"/>
                                      </p:to>
                                    </p:set>
                                    <p:animEffect transition="in" filter="blinds(horizontal)">
                                      <p:cBhvr>
                                        <p:cTn id="52" dur="500"/>
                                        <p:tgtEl>
                                          <p:spTgt spid="7475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4755"/>
                                        </p:tgtEl>
                                        <p:attrNameLst>
                                          <p:attrName>style.visibility</p:attrName>
                                        </p:attrNameLst>
                                      </p:cBhvr>
                                      <p:to>
                                        <p:strVal val="visible"/>
                                      </p:to>
                                    </p:set>
                                    <p:animEffect transition="in" filter="blinds(horizontal)">
                                      <p:cBhvr>
                                        <p:cTn id="62" dur="500"/>
                                        <p:tgtEl>
                                          <p:spTgt spid="7475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4756"/>
                                        </p:tgtEl>
                                        <p:attrNameLst>
                                          <p:attrName>style.visibility</p:attrName>
                                        </p:attrNameLst>
                                      </p:cBhvr>
                                      <p:to>
                                        <p:strVal val="visible"/>
                                      </p:to>
                                    </p:set>
                                    <p:animEffect transition="in" filter="blinds(horizontal)">
                                      <p:cBhvr>
                                        <p:cTn id="67" dur="500"/>
                                        <p:tgtEl>
                                          <p:spTgt spid="747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4757"/>
                                        </p:tgtEl>
                                        <p:attrNameLst>
                                          <p:attrName>style.visibility</p:attrName>
                                        </p:attrNameLst>
                                      </p:cBhvr>
                                      <p:to>
                                        <p:strVal val="visible"/>
                                      </p:to>
                                    </p:set>
                                    <p:animEffect transition="in" filter="blinds(horizontal)">
                                      <p:cBhvr>
                                        <p:cTn id="72" dur="500"/>
                                        <p:tgtEl>
                                          <p:spTgt spid="747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6554"/>
                                        </p:tgtEl>
                                        <p:attrNameLst>
                                          <p:attrName>style.visibility</p:attrName>
                                        </p:attrNameLst>
                                      </p:cBhvr>
                                      <p:to>
                                        <p:strVal val="visible"/>
                                      </p:to>
                                    </p:set>
                                    <p:animEffect transition="in" filter="wipe(left)">
                                      <p:cBhvr>
                                        <p:cTn id="77" dur="1000"/>
                                        <p:tgtEl>
                                          <p:spTgt spid="146554"/>
                                        </p:tgtEl>
                                      </p:cBhvr>
                                    </p:animEffect>
                                  </p:childTnLst>
                                </p:cTn>
                              </p:par>
                            </p:childTnLst>
                          </p:cTn>
                        </p:par>
                        <p:par>
                          <p:cTn id="78" fill="hold">
                            <p:stCondLst>
                              <p:cond delay="1000"/>
                            </p:stCondLst>
                            <p:childTnLst>
                              <p:par>
                                <p:cTn id="79" presetID="23" presetClass="entr" presetSubtype="16" fill="hold" grpId="0" nodeType="afterEffect">
                                  <p:stCondLst>
                                    <p:cond delay="0"/>
                                  </p:stCondLst>
                                  <p:childTnLst>
                                    <p:set>
                                      <p:cBhvr>
                                        <p:cTn id="80" dur="1" fill="hold">
                                          <p:stCondLst>
                                            <p:cond delay="0"/>
                                          </p:stCondLst>
                                        </p:cTn>
                                        <p:tgtEl>
                                          <p:spTgt spid="146435"/>
                                        </p:tgtEl>
                                        <p:attrNameLst>
                                          <p:attrName>style.visibility</p:attrName>
                                        </p:attrNameLst>
                                      </p:cBhvr>
                                      <p:to>
                                        <p:strVal val="visible"/>
                                      </p:to>
                                    </p:set>
                                    <p:anim calcmode="lin" valueType="num">
                                      <p:cBhvr>
                                        <p:cTn id="81" dur="500" fill="hold"/>
                                        <p:tgtEl>
                                          <p:spTgt spid="146435"/>
                                        </p:tgtEl>
                                        <p:attrNameLst>
                                          <p:attrName>ppt_w</p:attrName>
                                        </p:attrNameLst>
                                      </p:cBhvr>
                                      <p:tavLst>
                                        <p:tav tm="0">
                                          <p:val>
                                            <p:fltVal val="0"/>
                                          </p:val>
                                        </p:tav>
                                        <p:tav tm="100000">
                                          <p:val>
                                            <p:strVal val="#ppt_w"/>
                                          </p:val>
                                        </p:tav>
                                      </p:tavLst>
                                    </p:anim>
                                    <p:anim calcmode="lin" valueType="num">
                                      <p:cBhvr>
                                        <p:cTn id="82" dur="500" fill="hold"/>
                                        <p:tgtEl>
                                          <p:spTgt spid="146435"/>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146520"/>
                                        </p:tgtEl>
                                        <p:attrNameLst>
                                          <p:attrName>style.visibility</p:attrName>
                                        </p:attrNameLst>
                                      </p:cBhvr>
                                      <p:to>
                                        <p:strVal val="visible"/>
                                      </p:to>
                                    </p:set>
                                    <p:anim calcmode="lin" valueType="num">
                                      <p:cBhvr>
                                        <p:cTn id="87" dur="500" fill="hold"/>
                                        <p:tgtEl>
                                          <p:spTgt spid="146520"/>
                                        </p:tgtEl>
                                        <p:attrNameLst>
                                          <p:attrName>ppt_w</p:attrName>
                                        </p:attrNameLst>
                                      </p:cBhvr>
                                      <p:tavLst>
                                        <p:tav tm="0">
                                          <p:val>
                                            <p:fltVal val="0"/>
                                          </p:val>
                                        </p:tav>
                                        <p:tav tm="100000">
                                          <p:val>
                                            <p:strVal val="#ppt_w"/>
                                          </p:val>
                                        </p:tav>
                                      </p:tavLst>
                                    </p:anim>
                                    <p:anim calcmode="lin" valueType="num">
                                      <p:cBhvr>
                                        <p:cTn id="88" dur="500" fill="hold"/>
                                        <p:tgtEl>
                                          <p:spTgt spid="1465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5" grpId="0" autoUpdateAnimBg="0"/>
      <p:bldP spid="146520" grpId="0" autoUpdateAnimBg="0"/>
      <p:bldP spid="146521" grpId="0" autoUpdateAnimBg="0"/>
      <p:bldP spid="146522" grpId="0" bldLvl="0" animBg="1" autoUpdateAnimBg="0"/>
      <p:bldP spid="146523" grpId="0" autoUpdateAnimBg="0"/>
      <p:bldP spid="146550" grpId="0" bldLvl="0" animBg="1"/>
      <p:bldP spid="146554" grpId="0" bldLvl="0" animBg="1"/>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266E0B7-A5AD-4D86-8D49-DE15670913CE}" type="slidenum">
              <a:rPr lang="en-US" altLang="zh-CN" sz="1800" smtClean="0">
                <a:solidFill>
                  <a:schemeClr val="accent2"/>
                </a:solidFill>
              </a:rPr>
            </a:fld>
            <a:endParaRPr lang="en-US" altLang="zh-CN" sz="1800" smtClean="0">
              <a:solidFill>
                <a:schemeClr val="accent2"/>
              </a:solidFill>
            </a:endParaRPr>
          </a:p>
        </p:txBody>
      </p:sp>
      <p:sp>
        <p:nvSpPr>
          <p:cNvPr id="1035" name="Text Box 2"/>
          <p:cNvSpPr txBox="1">
            <a:spLocks noChangeArrowheads="1"/>
          </p:cNvSpPr>
          <p:nvPr/>
        </p:nvSpPr>
        <p:spPr bwMode="auto">
          <a:xfrm>
            <a:off x="1960563" y="153988"/>
            <a:ext cx="5464175"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b="1">
                <a:latin typeface="Times New Roman" panose="02020603050405020304" pitchFamily="18" charset="0"/>
                <a:ea typeface="楷体_GB2312" pitchFamily="49" charset="-122"/>
              </a:rPr>
              <a:t>第</a:t>
            </a:r>
            <a:r>
              <a:rPr kumimoji="1" lang="en-US" altLang="zh-CN" b="1">
                <a:latin typeface="Times New Roman" panose="02020603050405020304" pitchFamily="18" charset="0"/>
                <a:ea typeface="楷体_GB2312" pitchFamily="49" charset="-122"/>
              </a:rPr>
              <a:t>2</a:t>
            </a:r>
            <a:r>
              <a:rPr kumimoji="1" lang="zh-CN" altLang="en-US" b="1">
                <a:latin typeface="Times New Roman" panose="02020603050405020304" pitchFamily="18" charset="0"/>
                <a:ea typeface="楷体_GB2312" pitchFamily="49" charset="-122"/>
              </a:rPr>
              <a:t>章  牛顿运动定律</a:t>
            </a:r>
            <a:r>
              <a:rPr kumimoji="1" lang="zh-CN" altLang="en-US" b="1">
                <a:solidFill>
                  <a:srgbClr val="FF0000"/>
                </a:solidFill>
                <a:latin typeface="Times New Roman" panose="02020603050405020304" pitchFamily="18" charset="0"/>
                <a:ea typeface="楷体_GB2312" pitchFamily="49" charset="-122"/>
              </a:rPr>
              <a:t>总结</a:t>
            </a:r>
            <a:endParaRPr kumimoji="1" lang="zh-CN" altLang="en-US" b="1">
              <a:solidFill>
                <a:srgbClr val="FF0000"/>
              </a:solidFill>
              <a:latin typeface="Times New Roman" panose="02020603050405020304" pitchFamily="18" charset="0"/>
              <a:ea typeface="楷体_GB2312" pitchFamily="49" charset="-122"/>
            </a:endParaRPr>
          </a:p>
        </p:txBody>
      </p:sp>
      <p:sp>
        <p:nvSpPr>
          <p:cNvPr id="177156" name="Text Box 4"/>
          <p:cNvSpPr txBox="1">
            <a:spLocks noChangeArrowheads="1"/>
          </p:cNvSpPr>
          <p:nvPr/>
        </p:nvSpPr>
        <p:spPr bwMode="auto">
          <a:xfrm>
            <a:off x="323850" y="1292225"/>
            <a:ext cx="2160588" cy="528638"/>
          </a:xfrm>
          <a:prstGeom prst="rect">
            <a:avLst/>
          </a:prstGeom>
          <a:solidFill>
            <a:srgbClr val="FFC1FF"/>
          </a:solidFill>
          <a:ln w="9525" algn="ctr">
            <a:solidFill>
              <a:srgbClr val="CC66FF"/>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1. </a:t>
            </a:r>
            <a:r>
              <a:rPr kumimoji="1" lang="zh-CN" altLang="en-US" sz="2800" b="1">
                <a:latin typeface="Times New Roman" panose="02020603050405020304" pitchFamily="18" charset="0"/>
                <a:ea typeface="楷体_GB2312" pitchFamily="49" charset="-122"/>
              </a:rPr>
              <a:t>三个定律</a:t>
            </a:r>
            <a:endParaRPr kumimoji="1" lang="zh-CN" altLang="en-US" sz="2800" b="1">
              <a:latin typeface="Times New Roman" panose="02020603050405020304" pitchFamily="18" charset="0"/>
              <a:ea typeface="楷体_GB2312" pitchFamily="49" charset="-122"/>
            </a:endParaRPr>
          </a:p>
        </p:txBody>
      </p:sp>
      <p:sp>
        <p:nvSpPr>
          <p:cNvPr id="177157" name="AutoShape 5"/>
          <p:cNvSpPr/>
          <p:nvPr/>
        </p:nvSpPr>
        <p:spPr bwMode="auto">
          <a:xfrm>
            <a:off x="2555875" y="1292225"/>
            <a:ext cx="152400" cy="685800"/>
          </a:xfrm>
          <a:prstGeom prst="leftBrace">
            <a:avLst>
              <a:gd name="adj1" fmla="val 37500"/>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7158" name="Text Box 6"/>
          <p:cNvSpPr txBox="1">
            <a:spLocks noChangeArrowheads="1"/>
          </p:cNvSpPr>
          <p:nvPr/>
        </p:nvSpPr>
        <p:spPr bwMode="auto">
          <a:xfrm>
            <a:off x="2771775" y="1004888"/>
            <a:ext cx="4824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牛顿三定律，特别是：</a:t>
            </a:r>
            <a:endParaRPr kumimoji="1" lang="zh-CN" altLang="en-US" sz="2800" b="1">
              <a:latin typeface="Times New Roman" panose="02020603050405020304" pitchFamily="18" charset="0"/>
            </a:endParaRPr>
          </a:p>
        </p:txBody>
      </p:sp>
      <p:graphicFrame>
        <p:nvGraphicFramePr>
          <p:cNvPr id="177159" name="Object 2"/>
          <p:cNvGraphicFramePr>
            <a:graphicFrameLocks noChangeAspect="1"/>
          </p:cNvGraphicFramePr>
          <p:nvPr/>
        </p:nvGraphicFramePr>
        <p:xfrm>
          <a:off x="2771775" y="1581150"/>
          <a:ext cx="1914525" cy="995363"/>
        </p:xfrm>
        <a:graphic>
          <a:graphicData uri="http://schemas.openxmlformats.org/presentationml/2006/ole">
            <mc:AlternateContent xmlns:mc="http://schemas.openxmlformats.org/markup-compatibility/2006">
              <mc:Choice xmlns:v="urn:schemas-microsoft-com:vml" Requires="v">
                <p:oleObj spid="_x0000_s27804" name="公式" r:id="rId1" imgW="914400" imgH="469900" progId="Equation.3">
                  <p:embed/>
                </p:oleObj>
              </mc:Choice>
              <mc:Fallback>
                <p:oleObj name="公式" r:id="rId1" imgW="914400" imgH="469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581150"/>
                        <a:ext cx="1914525"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7160" name="Object 3"/>
          <p:cNvGraphicFramePr>
            <a:graphicFrameLocks noChangeAspect="1"/>
          </p:cNvGraphicFramePr>
          <p:nvPr/>
        </p:nvGraphicFramePr>
        <p:xfrm>
          <a:off x="4643438" y="1797050"/>
          <a:ext cx="1049337" cy="506413"/>
        </p:xfrm>
        <a:graphic>
          <a:graphicData uri="http://schemas.openxmlformats.org/presentationml/2006/ole">
            <mc:AlternateContent xmlns:mc="http://schemas.openxmlformats.org/markup-compatibility/2006">
              <mc:Choice xmlns:v="urn:schemas-microsoft-com:vml" Requires="v">
                <p:oleObj spid="_x0000_s27805" name="公式" r:id="rId3" imgW="495300" imgH="241300" progId="Equation.3">
                  <p:embed/>
                </p:oleObj>
              </mc:Choice>
              <mc:Fallback>
                <p:oleObj name="公式" r:id="rId3" imgW="4953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797050"/>
                        <a:ext cx="10493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161" name="Text Box 9"/>
          <p:cNvSpPr txBox="1">
            <a:spLocks noChangeArrowheads="1"/>
          </p:cNvSpPr>
          <p:nvPr/>
        </p:nvSpPr>
        <p:spPr bwMode="auto">
          <a:xfrm>
            <a:off x="323850" y="2587625"/>
            <a:ext cx="2592388" cy="528638"/>
          </a:xfrm>
          <a:prstGeom prst="rect">
            <a:avLst/>
          </a:prstGeom>
          <a:solidFill>
            <a:srgbClr val="FFC1FF"/>
          </a:solidFill>
          <a:ln w="9525" algn="ctr">
            <a:solidFill>
              <a:srgbClr val="CC66FF"/>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2. </a:t>
            </a:r>
            <a:r>
              <a:rPr kumimoji="1" lang="zh-CN" altLang="en-US" sz="2800" b="1">
                <a:latin typeface="Times New Roman" panose="02020603050405020304" pitchFamily="18" charset="0"/>
                <a:ea typeface="楷体_GB2312" pitchFamily="49" charset="-122"/>
              </a:rPr>
              <a:t>质点的动量：</a:t>
            </a:r>
            <a:endParaRPr kumimoji="1" lang="zh-CN" altLang="en-US" sz="2800" b="1">
              <a:latin typeface="Times New Roman" panose="02020603050405020304" pitchFamily="18" charset="0"/>
              <a:ea typeface="楷体_GB2312" pitchFamily="49" charset="-122"/>
            </a:endParaRPr>
          </a:p>
        </p:txBody>
      </p:sp>
      <p:graphicFrame>
        <p:nvGraphicFramePr>
          <p:cNvPr id="177162" name="Object 4"/>
          <p:cNvGraphicFramePr>
            <a:graphicFrameLocks noChangeAspect="1"/>
          </p:cNvGraphicFramePr>
          <p:nvPr/>
        </p:nvGraphicFramePr>
        <p:xfrm>
          <a:off x="2987675" y="2589213"/>
          <a:ext cx="1485900" cy="531812"/>
        </p:xfrm>
        <a:graphic>
          <a:graphicData uri="http://schemas.openxmlformats.org/presentationml/2006/ole">
            <mc:AlternateContent xmlns:mc="http://schemas.openxmlformats.org/markup-compatibility/2006">
              <mc:Choice xmlns:v="urn:schemas-microsoft-com:vml" Requires="v">
                <p:oleObj spid="_x0000_s27806" name="公式" r:id="rId5" imgW="647700" imgH="266700" progId="Equation.3">
                  <p:embed/>
                </p:oleObj>
              </mc:Choice>
              <mc:Fallback>
                <p:oleObj name="公式" r:id="rId5" imgW="647700" imgH="266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2589213"/>
                        <a:ext cx="14859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163" name="Text Box 11"/>
          <p:cNvSpPr txBox="1">
            <a:spLocks noChangeArrowheads="1"/>
          </p:cNvSpPr>
          <p:nvPr/>
        </p:nvSpPr>
        <p:spPr bwMode="auto">
          <a:xfrm>
            <a:off x="539750" y="3308350"/>
            <a:ext cx="2160588" cy="476250"/>
          </a:xfrm>
          <a:prstGeom prst="rect">
            <a:avLst/>
          </a:prstGeom>
          <a:noFill/>
          <a:ln>
            <a:noFill/>
          </a:ln>
          <a:effectLst/>
        </p:spPr>
        <p:txBody>
          <a:bodyPr>
            <a:spAutoFit/>
          </a:bodyPr>
          <a:lstStyle/>
          <a:p>
            <a:pPr eaLnBrk="1" hangingPunct="1">
              <a:lnSpc>
                <a:spcPct val="90000"/>
              </a:lnSpc>
              <a:spcBef>
                <a:spcPct val="20000"/>
              </a:spcBef>
              <a:buClr>
                <a:schemeClr val="accent2"/>
              </a:buClr>
              <a:buSzPct val="80000"/>
              <a:buFont typeface="Wingdings" panose="05000000000000000000" pitchFamily="2" charset="2"/>
              <a:buNone/>
              <a:defRPr/>
            </a:pPr>
            <a:r>
              <a:rPr kumimoji="1" lang="zh-CN" altLang="en-US" sz="2800" b="1">
                <a:solidFill>
                  <a:srgbClr val="FF33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动量定理</a:t>
            </a:r>
            <a:r>
              <a:rPr kumimoji="1" lang="zh-CN" altLang="en-US" sz="2800" b="1">
                <a:solidFill>
                  <a:srgbClr val="FF3300"/>
                </a:solidFill>
                <a:latin typeface="Times New Roman" panose="02020603050405020304" pitchFamily="18" charset="0"/>
                <a:ea typeface="楷体_GB2312" pitchFamily="49" charset="-122"/>
                <a:cs typeface="Times New Roman" panose="02020603050405020304" pitchFamily="18" charset="0"/>
              </a:rPr>
              <a:t>：</a:t>
            </a:r>
            <a:endParaRPr kumimoji="1" lang="zh-CN" altLang="en-US" sz="28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77164" name="Object 5"/>
          <p:cNvGraphicFramePr>
            <a:graphicFrameLocks noChangeAspect="1"/>
          </p:cNvGraphicFramePr>
          <p:nvPr/>
        </p:nvGraphicFramePr>
        <p:xfrm>
          <a:off x="2339975" y="3163888"/>
          <a:ext cx="2227263" cy="904875"/>
        </p:xfrm>
        <a:graphic>
          <a:graphicData uri="http://schemas.openxmlformats.org/presentationml/2006/ole">
            <mc:AlternateContent xmlns:mc="http://schemas.openxmlformats.org/markup-compatibility/2006">
              <mc:Choice xmlns:v="urn:schemas-microsoft-com:vml" Requires="v">
                <p:oleObj spid="_x0000_s27807" name="公式" r:id="rId7" imgW="1054100" imgH="457200" progId="Equation.3">
                  <p:embed/>
                </p:oleObj>
              </mc:Choice>
              <mc:Fallback>
                <p:oleObj name="公式" r:id="rId7" imgW="105410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163888"/>
                        <a:ext cx="22272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7165" name="Object 6"/>
          <p:cNvGraphicFramePr>
            <a:graphicFrameLocks noChangeAspect="1"/>
          </p:cNvGraphicFramePr>
          <p:nvPr/>
        </p:nvGraphicFramePr>
        <p:xfrm>
          <a:off x="4529138" y="3308350"/>
          <a:ext cx="3556000" cy="569913"/>
        </p:xfrm>
        <a:graphic>
          <a:graphicData uri="http://schemas.openxmlformats.org/presentationml/2006/ole">
            <mc:AlternateContent xmlns:mc="http://schemas.openxmlformats.org/markup-compatibility/2006">
              <mc:Choice xmlns:v="urn:schemas-microsoft-com:vml" Requires="v">
                <p:oleObj spid="_x0000_s27808" name="公式" r:id="rId9" imgW="1676400" imgH="292100" progId="Equation.3">
                  <p:embed/>
                </p:oleObj>
              </mc:Choice>
              <mc:Fallback>
                <p:oleObj name="公式" r:id="rId9" imgW="1676400" imgH="2921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9138" y="3308350"/>
                        <a:ext cx="3556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166" name="Text Box 14"/>
          <p:cNvSpPr txBox="1">
            <a:spLocks noChangeArrowheads="1"/>
          </p:cNvSpPr>
          <p:nvPr/>
        </p:nvSpPr>
        <p:spPr bwMode="auto">
          <a:xfrm>
            <a:off x="539750" y="417195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质点系的动量：</a:t>
            </a:r>
            <a:endParaRPr kumimoji="1" lang="zh-CN" altLang="en-US" sz="2800" b="1">
              <a:latin typeface="Times New Roman" panose="02020603050405020304" pitchFamily="18" charset="0"/>
            </a:endParaRPr>
          </a:p>
        </p:txBody>
      </p:sp>
      <p:graphicFrame>
        <p:nvGraphicFramePr>
          <p:cNvPr id="177167" name="Object 7"/>
          <p:cNvGraphicFramePr>
            <a:graphicFrameLocks noChangeAspect="1"/>
          </p:cNvGraphicFramePr>
          <p:nvPr/>
        </p:nvGraphicFramePr>
        <p:xfrm>
          <a:off x="3168650" y="4140200"/>
          <a:ext cx="1401763" cy="625475"/>
        </p:xfrm>
        <a:graphic>
          <a:graphicData uri="http://schemas.openxmlformats.org/presentationml/2006/ole">
            <mc:AlternateContent xmlns:mc="http://schemas.openxmlformats.org/markup-compatibility/2006">
              <mc:Choice xmlns:v="urn:schemas-microsoft-com:vml" Requires="v">
                <p:oleObj spid="_x0000_s27809" name="公式" r:id="rId11" imgW="508000" imgH="228600" progId="Equation.3">
                  <p:embed/>
                </p:oleObj>
              </mc:Choice>
              <mc:Fallback>
                <p:oleObj name="公式" r:id="rId11" imgW="50800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8650" y="4140200"/>
                        <a:ext cx="14017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168" name="Text Box 16"/>
          <p:cNvSpPr txBox="1">
            <a:spLocks noChangeArrowheads="1"/>
          </p:cNvSpPr>
          <p:nvPr/>
        </p:nvSpPr>
        <p:spPr bwMode="auto">
          <a:xfrm>
            <a:off x="395288" y="4821238"/>
            <a:ext cx="3529012" cy="647700"/>
          </a:xfrm>
          <a:prstGeom prst="rect">
            <a:avLst/>
          </a:prstGeom>
          <a:noFill/>
          <a:ln>
            <a:noFill/>
          </a:ln>
          <a:effectLst/>
        </p:spPr>
        <p:txBody>
          <a:bodyPr>
            <a:spAutoFit/>
          </a:bodyPr>
          <a:lstStyle/>
          <a:p>
            <a:pPr eaLnBrk="1" hangingPunct="1">
              <a:lnSpc>
                <a:spcPct val="130000"/>
              </a:lnSpc>
              <a:spcBef>
                <a:spcPct val="20000"/>
              </a:spcBef>
              <a:buClr>
                <a:schemeClr val="accent2"/>
              </a:buClr>
              <a:buSzPct val="80000"/>
              <a:buFont typeface="Wingdings" panose="05000000000000000000" pitchFamily="2" charset="2"/>
              <a:buNone/>
              <a:defRPr/>
            </a:pPr>
            <a:r>
              <a:rPr kumimoji="1" lang="zh-CN" altLang="en-US" sz="2800" b="1" dirty="0">
                <a:solidFill>
                  <a:srgbClr val="FF33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质点系动量定理：</a:t>
            </a:r>
            <a:endParaRPr kumimoji="1" lang="zh-CN" altLang="en-US" sz="2800" b="1" dirty="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77169" name="Object 8"/>
          <p:cNvGraphicFramePr>
            <a:graphicFrameLocks noChangeAspect="1"/>
          </p:cNvGraphicFramePr>
          <p:nvPr/>
        </p:nvGraphicFramePr>
        <p:xfrm>
          <a:off x="3470275" y="4776788"/>
          <a:ext cx="4379913" cy="931862"/>
        </p:xfrm>
        <a:graphic>
          <a:graphicData uri="http://schemas.openxmlformats.org/presentationml/2006/ole">
            <mc:AlternateContent xmlns:mc="http://schemas.openxmlformats.org/markup-compatibility/2006">
              <mc:Choice xmlns:v="urn:schemas-microsoft-com:vml" Requires="v">
                <p:oleObj spid="_x0000_s27810" name="公式" r:id="rId13" imgW="2146300" imgH="469900" progId="Equation.3">
                  <p:embed/>
                </p:oleObj>
              </mc:Choice>
              <mc:Fallback>
                <p:oleObj name="公式" r:id="rId13" imgW="2146300" imgH="4699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275" y="4776788"/>
                        <a:ext cx="437991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170" name="Text Box 18"/>
          <p:cNvSpPr txBox="1">
            <a:spLocks noChangeArrowheads="1"/>
          </p:cNvSpPr>
          <p:nvPr/>
        </p:nvSpPr>
        <p:spPr bwMode="auto">
          <a:xfrm>
            <a:off x="323850" y="5684838"/>
            <a:ext cx="4608513" cy="561975"/>
          </a:xfrm>
          <a:prstGeom prst="rect">
            <a:avLst/>
          </a:prstGeom>
          <a:noFill/>
          <a:ln>
            <a:noFill/>
          </a:ln>
          <a:effectLst/>
        </p:spPr>
        <p:txBody>
          <a:bodyPr>
            <a:spAutoFit/>
          </a:bodyPr>
          <a:lstStyle/>
          <a:p>
            <a:pPr eaLnBrk="1" hangingPunct="1">
              <a:lnSpc>
                <a:spcPct val="110000"/>
              </a:lnSpc>
              <a:spcBef>
                <a:spcPct val="50000"/>
              </a:spcBef>
              <a:defRPr/>
            </a:pPr>
            <a:r>
              <a:rPr kumimoji="1" lang="zh-CN" altLang="en-US" sz="2800" b="1" dirty="0">
                <a:solidFill>
                  <a:srgbClr val="FF33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质点系动量守恒定律：</a:t>
            </a:r>
            <a:endParaRPr kumimoji="1" lang="zh-CN" altLang="en-US" sz="2800" b="1" dirty="0">
              <a:solidFill>
                <a:srgbClr val="FF33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77171" name="Object 9"/>
          <p:cNvGraphicFramePr>
            <a:graphicFrameLocks noChangeAspect="1"/>
          </p:cNvGraphicFramePr>
          <p:nvPr/>
        </p:nvGraphicFramePr>
        <p:xfrm>
          <a:off x="4027487" y="5705475"/>
          <a:ext cx="5000899" cy="623888"/>
        </p:xfrm>
        <a:graphic>
          <a:graphicData uri="http://schemas.openxmlformats.org/presentationml/2006/ole">
            <mc:AlternateContent xmlns:mc="http://schemas.openxmlformats.org/markup-compatibility/2006">
              <mc:Choice xmlns:v="urn:schemas-microsoft-com:vml" Requires="v">
                <p:oleObj spid="_x0000_s27811" name="Equation" r:id="rId15" imgW="1663700" imgH="241300" progId="Equation.DSMT4">
                  <p:embed/>
                </p:oleObj>
              </mc:Choice>
              <mc:Fallback>
                <p:oleObj name="Equation" r:id="rId15" imgW="1663700" imgH="2413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7487" y="5705475"/>
                        <a:ext cx="5000899" cy="623888"/>
                      </a:xfrm>
                      <a:prstGeom prst="rect">
                        <a:avLst/>
                      </a:prstGeom>
                      <a:noFill/>
                      <a:ln>
                        <a:noFill/>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blinds(horizontal)">
                                      <p:cBhvr>
                                        <p:cTn id="7" dur="500"/>
                                        <p:tgtEl>
                                          <p:spTgt spid="10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Effect transition="in" filter="blinds(horizontal)">
                                      <p:cBhvr>
                                        <p:cTn id="12" dur="500"/>
                                        <p:tgtEl>
                                          <p:spTgt spid="1771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7157"/>
                                        </p:tgtEl>
                                        <p:attrNameLst>
                                          <p:attrName>style.visibility</p:attrName>
                                        </p:attrNameLst>
                                      </p:cBhvr>
                                      <p:to>
                                        <p:strVal val="visible"/>
                                      </p:to>
                                    </p:set>
                                    <p:animEffect transition="in" filter="checkerboard(across)">
                                      <p:cBhvr>
                                        <p:cTn id="17" dur="500"/>
                                        <p:tgtEl>
                                          <p:spTgt spid="177157"/>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77158"/>
                                        </p:tgtEl>
                                        <p:attrNameLst>
                                          <p:attrName>style.visibility</p:attrName>
                                        </p:attrNameLst>
                                      </p:cBhvr>
                                      <p:to>
                                        <p:strVal val="visible"/>
                                      </p:to>
                                    </p:set>
                                    <p:animEffect transition="in" filter="blinds(horizontal)">
                                      <p:cBhvr>
                                        <p:cTn id="21" dur="500"/>
                                        <p:tgtEl>
                                          <p:spTgt spid="17715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177159"/>
                                        </p:tgtEl>
                                        <p:attrNameLst>
                                          <p:attrName>style.visibility</p:attrName>
                                        </p:attrNameLst>
                                      </p:cBhvr>
                                      <p:to>
                                        <p:strVal val="visible"/>
                                      </p:to>
                                    </p:set>
                                    <p:animEffect transition="in" filter="box(out)">
                                      <p:cBhvr>
                                        <p:cTn id="26" dur="500"/>
                                        <p:tgtEl>
                                          <p:spTgt spid="177159"/>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177160"/>
                                        </p:tgtEl>
                                        <p:attrNameLst>
                                          <p:attrName>style.visibility</p:attrName>
                                        </p:attrNameLst>
                                      </p:cBhvr>
                                      <p:to>
                                        <p:strVal val="visible"/>
                                      </p:to>
                                    </p:set>
                                    <p:animEffect transition="in" filter="box(out)">
                                      <p:cBhvr>
                                        <p:cTn id="30" dur="500"/>
                                        <p:tgtEl>
                                          <p:spTgt spid="17716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77161"/>
                                        </p:tgtEl>
                                        <p:attrNameLst>
                                          <p:attrName>style.visibility</p:attrName>
                                        </p:attrNameLst>
                                      </p:cBhvr>
                                      <p:to>
                                        <p:strVal val="visible"/>
                                      </p:to>
                                    </p:set>
                                    <p:animEffect transition="in" filter="checkerboard(across)">
                                      <p:cBhvr>
                                        <p:cTn id="35" dur="500"/>
                                        <p:tgtEl>
                                          <p:spTgt spid="177161"/>
                                        </p:tgtEl>
                                      </p:cBhvr>
                                    </p:animEffect>
                                  </p:childTnLst>
                                </p:cTn>
                              </p:par>
                            </p:childTnLst>
                          </p:cTn>
                        </p:par>
                        <p:par>
                          <p:cTn id="36" fill="hold">
                            <p:stCondLst>
                              <p:cond delay="500"/>
                            </p:stCondLst>
                            <p:childTnLst>
                              <p:par>
                                <p:cTn id="37" presetID="4" presetClass="entr" presetSubtype="16" fill="hold" nodeType="afterEffect">
                                  <p:stCondLst>
                                    <p:cond delay="0"/>
                                  </p:stCondLst>
                                  <p:childTnLst>
                                    <p:set>
                                      <p:cBhvr>
                                        <p:cTn id="38" dur="1" fill="hold">
                                          <p:stCondLst>
                                            <p:cond delay="0"/>
                                          </p:stCondLst>
                                        </p:cTn>
                                        <p:tgtEl>
                                          <p:spTgt spid="177162"/>
                                        </p:tgtEl>
                                        <p:attrNameLst>
                                          <p:attrName>style.visibility</p:attrName>
                                        </p:attrNameLst>
                                      </p:cBhvr>
                                      <p:to>
                                        <p:strVal val="visible"/>
                                      </p:to>
                                    </p:set>
                                    <p:animEffect transition="in" filter="box(in)">
                                      <p:cBhvr>
                                        <p:cTn id="39" dur="500"/>
                                        <p:tgtEl>
                                          <p:spTgt spid="17716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6" fill="hold" grpId="0" nodeType="clickEffect">
                                  <p:stCondLst>
                                    <p:cond delay="0"/>
                                  </p:stCondLst>
                                  <p:childTnLst>
                                    <p:set>
                                      <p:cBhvr>
                                        <p:cTn id="43" dur="1" fill="hold">
                                          <p:stCondLst>
                                            <p:cond delay="0"/>
                                          </p:stCondLst>
                                        </p:cTn>
                                        <p:tgtEl>
                                          <p:spTgt spid="177163"/>
                                        </p:tgtEl>
                                        <p:attrNameLst>
                                          <p:attrName>style.visibility</p:attrName>
                                        </p:attrNameLst>
                                      </p:cBhvr>
                                      <p:to>
                                        <p:strVal val="visible"/>
                                      </p:to>
                                    </p:set>
                                    <p:animEffect transition="in" filter="barn(inHorizontal)">
                                      <p:cBhvr>
                                        <p:cTn id="44" dur="500"/>
                                        <p:tgtEl>
                                          <p:spTgt spid="177163"/>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177164"/>
                                        </p:tgtEl>
                                        <p:attrNameLst>
                                          <p:attrName>style.visibility</p:attrName>
                                        </p:attrNameLst>
                                      </p:cBhvr>
                                      <p:to>
                                        <p:strVal val="visible"/>
                                      </p:to>
                                    </p:set>
                                    <p:anim calcmode="lin" valueType="num">
                                      <p:cBhvr>
                                        <p:cTn id="49" dur="500" fill="hold"/>
                                        <p:tgtEl>
                                          <p:spTgt spid="177164"/>
                                        </p:tgtEl>
                                        <p:attrNameLst>
                                          <p:attrName>ppt_w</p:attrName>
                                        </p:attrNameLst>
                                      </p:cBhvr>
                                      <p:tavLst>
                                        <p:tav tm="0">
                                          <p:val>
                                            <p:fltVal val="0"/>
                                          </p:val>
                                        </p:tav>
                                        <p:tav tm="100000">
                                          <p:val>
                                            <p:strVal val="#ppt_w"/>
                                          </p:val>
                                        </p:tav>
                                      </p:tavLst>
                                    </p:anim>
                                    <p:anim calcmode="lin" valueType="num">
                                      <p:cBhvr>
                                        <p:cTn id="50" dur="500" fill="hold"/>
                                        <p:tgtEl>
                                          <p:spTgt spid="177164"/>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nodeType="clickEffect">
                                  <p:stCondLst>
                                    <p:cond delay="0"/>
                                  </p:stCondLst>
                                  <p:childTnLst>
                                    <p:set>
                                      <p:cBhvr>
                                        <p:cTn id="54" dur="1" fill="hold">
                                          <p:stCondLst>
                                            <p:cond delay="0"/>
                                          </p:stCondLst>
                                        </p:cTn>
                                        <p:tgtEl>
                                          <p:spTgt spid="177165"/>
                                        </p:tgtEl>
                                        <p:attrNameLst>
                                          <p:attrName>style.visibility</p:attrName>
                                        </p:attrNameLst>
                                      </p:cBhvr>
                                      <p:to>
                                        <p:strVal val="visible"/>
                                      </p:to>
                                    </p:set>
                                    <p:anim calcmode="lin" valueType="num">
                                      <p:cBhvr>
                                        <p:cTn id="55" dur="500" fill="hold"/>
                                        <p:tgtEl>
                                          <p:spTgt spid="177165"/>
                                        </p:tgtEl>
                                        <p:attrNameLst>
                                          <p:attrName>ppt_w</p:attrName>
                                        </p:attrNameLst>
                                      </p:cBhvr>
                                      <p:tavLst>
                                        <p:tav tm="0">
                                          <p:val>
                                            <p:fltVal val="0"/>
                                          </p:val>
                                        </p:tav>
                                        <p:tav tm="100000">
                                          <p:val>
                                            <p:strVal val="#ppt_w"/>
                                          </p:val>
                                        </p:tav>
                                      </p:tavLst>
                                    </p:anim>
                                    <p:anim calcmode="lin" valueType="num">
                                      <p:cBhvr>
                                        <p:cTn id="56" dur="500" fill="hold"/>
                                        <p:tgtEl>
                                          <p:spTgt spid="177165"/>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77166"/>
                                        </p:tgtEl>
                                        <p:attrNameLst>
                                          <p:attrName>style.visibility</p:attrName>
                                        </p:attrNameLst>
                                      </p:cBhvr>
                                      <p:to>
                                        <p:strVal val="visible"/>
                                      </p:to>
                                    </p:set>
                                    <p:animEffect transition="in" filter="blinds(horizontal)">
                                      <p:cBhvr>
                                        <p:cTn id="61" dur="500"/>
                                        <p:tgtEl>
                                          <p:spTgt spid="177166"/>
                                        </p:tgtEl>
                                      </p:cBhvr>
                                    </p:animEffect>
                                  </p:childTnLst>
                                </p:cTn>
                              </p:par>
                            </p:childTnLst>
                          </p:cTn>
                        </p:par>
                        <p:par>
                          <p:cTn id="62" fill="hold">
                            <p:stCondLst>
                              <p:cond delay="500"/>
                            </p:stCondLst>
                            <p:childTnLst>
                              <p:par>
                                <p:cTn id="63" presetID="4" presetClass="entr" presetSubtype="16" fill="hold" nodeType="afterEffect">
                                  <p:stCondLst>
                                    <p:cond delay="0"/>
                                  </p:stCondLst>
                                  <p:childTnLst>
                                    <p:set>
                                      <p:cBhvr>
                                        <p:cTn id="64" dur="1" fill="hold">
                                          <p:stCondLst>
                                            <p:cond delay="0"/>
                                          </p:stCondLst>
                                        </p:cTn>
                                        <p:tgtEl>
                                          <p:spTgt spid="177167"/>
                                        </p:tgtEl>
                                        <p:attrNameLst>
                                          <p:attrName>style.visibility</p:attrName>
                                        </p:attrNameLst>
                                      </p:cBhvr>
                                      <p:to>
                                        <p:strVal val="visible"/>
                                      </p:to>
                                    </p:set>
                                    <p:animEffect transition="in" filter="box(in)">
                                      <p:cBhvr>
                                        <p:cTn id="65" dur="500"/>
                                        <p:tgtEl>
                                          <p:spTgt spid="177167"/>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177168"/>
                                        </p:tgtEl>
                                        <p:attrNameLst>
                                          <p:attrName>style.visibility</p:attrName>
                                        </p:attrNameLst>
                                      </p:cBhvr>
                                      <p:to>
                                        <p:strVal val="visible"/>
                                      </p:to>
                                    </p:set>
                                    <p:animEffect transition="in" filter="strips(downLeft)">
                                      <p:cBhvr>
                                        <p:cTn id="70" dur="500"/>
                                        <p:tgtEl>
                                          <p:spTgt spid="177168"/>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77169"/>
                                        </p:tgtEl>
                                        <p:attrNameLst>
                                          <p:attrName>style.visibility</p:attrName>
                                        </p:attrNameLst>
                                      </p:cBhvr>
                                      <p:to>
                                        <p:strVal val="visible"/>
                                      </p:to>
                                    </p:set>
                                    <p:animEffect transition="in" filter="dissolve">
                                      <p:cBhvr>
                                        <p:cTn id="75" dur="500"/>
                                        <p:tgtEl>
                                          <p:spTgt spid="177169"/>
                                        </p:tgtEl>
                                      </p:cBhvr>
                                    </p:animEffect>
                                  </p:childTnLst>
                                </p:cTn>
                              </p:par>
                            </p:childTnLst>
                          </p:cTn>
                        </p:par>
                      </p:childTnLst>
                    </p:cTn>
                  </p:par>
                  <p:par>
                    <p:cTn id="76" fill="hold">
                      <p:stCondLst>
                        <p:cond delay="indefinite"/>
                      </p:stCondLst>
                      <p:childTnLst>
                        <p:par>
                          <p:cTn id="77" fill="hold">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177170"/>
                                        </p:tgtEl>
                                        <p:attrNameLst>
                                          <p:attrName>style.visibility</p:attrName>
                                        </p:attrNameLst>
                                      </p:cBhvr>
                                      <p:to>
                                        <p:strVal val="visible"/>
                                      </p:to>
                                    </p:set>
                                    <p:anim calcmode="lin" valueType="num">
                                      <p:cBhvr>
                                        <p:cTn id="80" dur="500" fill="hold"/>
                                        <p:tgtEl>
                                          <p:spTgt spid="177170"/>
                                        </p:tgtEl>
                                        <p:attrNameLst>
                                          <p:attrName>ppt_w</p:attrName>
                                        </p:attrNameLst>
                                      </p:cBhvr>
                                      <p:tavLst>
                                        <p:tav tm="0">
                                          <p:val>
                                            <p:fltVal val="0"/>
                                          </p:val>
                                        </p:tav>
                                        <p:tav tm="100000">
                                          <p:val>
                                            <p:strVal val="#ppt_w"/>
                                          </p:val>
                                        </p:tav>
                                      </p:tavLst>
                                    </p:anim>
                                    <p:anim calcmode="lin" valueType="num">
                                      <p:cBhvr>
                                        <p:cTn id="81" dur="500" fill="hold"/>
                                        <p:tgtEl>
                                          <p:spTgt spid="177170"/>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77171"/>
                                        </p:tgtEl>
                                        <p:attrNameLst>
                                          <p:attrName>style.visibility</p:attrName>
                                        </p:attrNameLst>
                                      </p:cBhvr>
                                      <p:to>
                                        <p:strVal val="visible"/>
                                      </p:to>
                                    </p:set>
                                    <p:animEffect transition="in" filter="blinds(horizontal)">
                                      <p:cBhvr>
                                        <p:cTn id="86" dur="500"/>
                                        <p:tgtEl>
                                          <p:spTgt spid="17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0" animBg="1"/>
      <p:bldP spid="177156" grpId="0" animBg="1"/>
      <p:bldP spid="177157" grpId="0" animBg="1"/>
      <p:bldP spid="177158" grpId="0"/>
      <p:bldP spid="177161" grpId="0" animBg="1" autoUpdateAnimBg="0"/>
      <p:bldP spid="177163" grpId="0" autoUpdateAnimBg="0"/>
      <p:bldP spid="177166" grpId="0"/>
      <p:bldP spid="177168" grpId="0" autoUpdateAnimBg="0"/>
      <p:bldP spid="17717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9"/>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60CCD1A-8C11-4720-A4E3-2F10B39DC4B6}" type="slidenum">
              <a:rPr lang="en-US" altLang="zh-CN" sz="1800" smtClean="0">
                <a:solidFill>
                  <a:schemeClr val="accent2"/>
                </a:solidFill>
              </a:rPr>
            </a:fld>
            <a:endParaRPr lang="en-US" altLang="zh-CN" sz="1800" smtClean="0">
              <a:solidFill>
                <a:schemeClr val="accent2"/>
              </a:solidFill>
            </a:endParaRPr>
          </a:p>
        </p:txBody>
      </p:sp>
      <p:sp>
        <p:nvSpPr>
          <p:cNvPr id="178178" name="Text Box 2"/>
          <p:cNvSpPr txBox="1">
            <a:spLocks noChangeArrowheads="1"/>
          </p:cNvSpPr>
          <p:nvPr/>
        </p:nvSpPr>
        <p:spPr bwMode="auto">
          <a:xfrm>
            <a:off x="250825" y="452438"/>
            <a:ext cx="2881313" cy="528637"/>
          </a:xfrm>
          <a:prstGeom prst="rect">
            <a:avLst/>
          </a:prstGeom>
          <a:solidFill>
            <a:srgbClr val="FFC1FF"/>
          </a:solidFill>
          <a:ln w="9525" algn="ctr">
            <a:solidFill>
              <a:srgbClr val="CC66FF"/>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3. </a:t>
            </a:r>
            <a:r>
              <a:rPr kumimoji="1" lang="zh-CN" altLang="en-US" sz="2800" b="1">
                <a:latin typeface="Times New Roman" panose="02020603050405020304" pitchFamily="18" charset="0"/>
                <a:ea typeface="楷体_GB2312" pitchFamily="49" charset="-122"/>
              </a:rPr>
              <a:t>质点的角动量</a:t>
            </a:r>
            <a:endParaRPr kumimoji="1" lang="zh-CN" altLang="en-US" sz="2800" b="1">
              <a:latin typeface="Times New Roman" panose="02020603050405020304" pitchFamily="18" charset="0"/>
              <a:ea typeface="楷体_GB2312" pitchFamily="49" charset="-122"/>
            </a:endParaRPr>
          </a:p>
        </p:txBody>
      </p:sp>
      <p:graphicFrame>
        <p:nvGraphicFramePr>
          <p:cNvPr id="178179" name="Object 2"/>
          <p:cNvGraphicFramePr>
            <a:graphicFrameLocks noChangeAspect="1"/>
          </p:cNvGraphicFramePr>
          <p:nvPr/>
        </p:nvGraphicFramePr>
        <p:xfrm>
          <a:off x="3492500" y="452438"/>
          <a:ext cx="1460500" cy="658812"/>
        </p:xfrm>
        <a:graphic>
          <a:graphicData uri="http://schemas.openxmlformats.org/presentationml/2006/ole">
            <mc:AlternateContent xmlns:mc="http://schemas.openxmlformats.org/markup-compatibility/2006">
              <mc:Choice xmlns:v="urn:schemas-microsoft-com:vml" Requires="v">
                <p:oleObj spid="_x0000_s29800" name="公式" r:id="rId1" imgW="711200" imgH="317500" progId="Equation.3">
                  <p:embed/>
                </p:oleObj>
              </mc:Choice>
              <mc:Fallback>
                <p:oleObj name="公式" r:id="rId1" imgW="711200" imgH="3175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52438"/>
                        <a:ext cx="14605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180" name="Object 3"/>
          <p:cNvGraphicFramePr>
            <a:graphicFrameLocks noChangeAspect="1"/>
          </p:cNvGraphicFramePr>
          <p:nvPr/>
        </p:nvGraphicFramePr>
        <p:xfrm>
          <a:off x="5508625" y="452438"/>
          <a:ext cx="1944688" cy="576262"/>
        </p:xfrm>
        <a:graphic>
          <a:graphicData uri="http://schemas.openxmlformats.org/presentationml/2006/ole">
            <mc:AlternateContent xmlns:mc="http://schemas.openxmlformats.org/markup-compatibility/2006">
              <mc:Choice xmlns:v="urn:schemas-microsoft-com:vml" Requires="v">
                <p:oleObj spid="_x0000_s29801" name="公式" r:id="rId3" imgW="825500" imgH="266700" progId="Equation.3">
                  <p:embed/>
                </p:oleObj>
              </mc:Choice>
              <mc:Fallback>
                <p:oleObj name="公式" r:id="rId3" imgW="825500" imgH="266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452438"/>
                        <a:ext cx="19446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8181" name="Text Box 5"/>
          <p:cNvSpPr txBox="1">
            <a:spLocks noChangeArrowheads="1"/>
          </p:cNvSpPr>
          <p:nvPr/>
        </p:nvSpPr>
        <p:spPr bwMode="auto">
          <a:xfrm>
            <a:off x="250825" y="1676400"/>
            <a:ext cx="2736850" cy="519113"/>
          </a:xfrm>
          <a:prstGeom prst="rect">
            <a:avLst/>
          </a:prstGeom>
          <a:noFill/>
          <a:ln>
            <a:noFill/>
          </a:ln>
          <a:effectLst/>
        </p:spPr>
        <p:txBody>
          <a:bodyPr>
            <a:spAutoFit/>
          </a:bodyPr>
          <a:lstStyle/>
          <a:p>
            <a:pPr eaLnBrk="1" hangingPunct="1">
              <a:spcBef>
                <a:spcPct val="50000"/>
              </a:spcBef>
              <a:defRPr/>
            </a:pPr>
            <a:r>
              <a:rPr kumimoji="1" lang="zh-CN" altLang="en-US" sz="2800" b="1">
                <a:solidFill>
                  <a:srgbClr val="FF3300"/>
                </a:solidFill>
                <a:effectLst>
                  <a:outerShdw blurRad="38100" dist="38100" dir="2700000" algn="tl">
                    <a:srgbClr val="000000"/>
                  </a:outerShdw>
                </a:effectLst>
                <a:latin typeface="Times New Roman" panose="02020603050405020304" pitchFamily="18" charset="0"/>
                <a:ea typeface="黑体" panose="02010609060101010101" pitchFamily="49" charset="-122"/>
              </a:rPr>
              <a:t>角动量定理：</a:t>
            </a:r>
            <a:endParaRPr kumimoji="1" lang="zh-CN" altLang="en-US" sz="2800" b="1">
              <a:solidFill>
                <a:srgbClr val="FF3300"/>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78182" name="AutoShape 6"/>
          <p:cNvSpPr/>
          <p:nvPr/>
        </p:nvSpPr>
        <p:spPr bwMode="auto">
          <a:xfrm>
            <a:off x="2411413" y="1533525"/>
            <a:ext cx="203200" cy="1017588"/>
          </a:xfrm>
          <a:prstGeom prst="leftBrace">
            <a:avLst>
              <a:gd name="adj1" fmla="val 37582"/>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78183" name="Object 4"/>
          <p:cNvGraphicFramePr>
            <a:graphicFrameLocks noChangeAspect="1"/>
          </p:cNvGraphicFramePr>
          <p:nvPr/>
        </p:nvGraphicFramePr>
        <p:xfrm>
          <a:off x="2700338" y="1100138"/>
          <a:ext cx="1638300" cy="982662"/>
        </p:xfrm>
        <a:graphic>
          <a:graphicData uri="http://schemas.openxmlformats.org/presentationml/2006/ole">
            <mc:AlternateContent xmlns:mc="http://schemas.openxmlformats.org/markup-compatibility/2006">
              <mc:Choice xmlns:v="urn:schemas-microsoft-com:vml" Requires="v">
                <p:oleObj spid="_x0000_s29802" name="公式" r:id="rId5" imgW="711200" imgH="469900" progId="Equation.3">
                  <p:embed/>
                </p:oleObj>
              </mc:Choice>
              <mc:Fallback>
                <p:oleObj name="公式" r:id="rId5" imgW="711200" imgH="469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100138"/>
                        <a:ext cx="16383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184" name="Object 5"/>
          <p:cNvGraphicFramePr>
            <a:graphicFrameLocks noChangeAspect="1"/>
          </p:cNvGraphicFramePr>
          <p:nvPr/>
        </p:nvGraphicFramePr>
        <p:xfrm>
          <a:off x="2555875" y="1920875"/>
          <a:ext cx="2879725" cy="957263"/>
        </p:xfrm>
        <a:graphic>
          <a:graphicData uri="http://schemas.openxmlformats.org/presentationml/2006/ole">
            <mc:AlternateContent xmlns:mc="http://schemas.openxmlformats.org/markup-compatibility/2006">
              <mc:Choice xmlns:v="urn:schemas-microsoft-com:vml" Requires="v">
                <p:oleObj spid="_x0000_s29803" name="公式" r:id="rId7" imgW="1282700" imgH="469900" progId="Equation.3">
                  <p:embed/>
                </p:oleObj>
              </mc:Choice>
              <mc:Fallback>
                <p:oleObj name="公式" r:id="rId7" imgW="1282700" imgH="4699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1920875"/>
                        <a:ext cx="2879725"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8185" name="Text Box 9"/>
          <p:cNvSpPr txBox="1">
            <a:spLocks noChangeArrowheads="1"/>
          </p:cNvSpPr>
          <p:nvPr/>
        </p:nvSpPr>
        <p:spPr bwMode="auto">
          <a:xfrm>
            <a:off x="250825" y="2973388"/>
            <a:ext cx="5181600" cy="519112"/>
          </a:xfrm>
          <a:prstGeom prst="rect">
            <a:avLst/>
          </a:prstGeom>
          <a:noFill/>
          <a:ln>
            <a:noFill/>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a:solidFill>
                  <a:srgbClr val="FF3300"/>
                </a:solidFill>
                <a:effectLst>
                  <a:outerShdw blurRad="38100" dist="38100" dir="2700000" algn="tl">
                    <a:srgbClr val="000000"/>
                  </a:outerShdw>
                </a:effectLst>
                <a:latin typeface="Times New Roman" panose="02020603050405020304" pitchFamily="18" charset="0"/>
                <a:ea typeface="黑体" panose="02010609060101010101" pitchFamily="49" charset="-122"/>
              </a:rPr>
              <a:t>角动量守恒定律：</a:t>
            </a:r>
            <a:endParaRPr kumimoji="1" lang="zh-CN" altLang="en-US" sz="2800" b="1">
              <a:solidFill>
                <a:srgbClr val="FF3300"/>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graphicFrame>
        <p:nvGraphicFramePr>
          <p:cNvPr id="178186" name="Object 6"/>
          <p:cNvGraphicFramePr>
            <a:graphicFrameLocks noChangeAspect="1"/>
          </p:cNvGraphicFramePr>
          <p:nvPr/>
        </p:nvGraphicFramePr>
        <p:xfrm>
          <a:off x="3132138" y="2900363"/>
          <a:ext cx="4283075" cy="606425"/>
        </p:xfrm>
        <a:graphic>
          <a:graphicData uri="http://schemas.openxmlformats.org/presentationml/2006/ole">
            <mc:AlternateContent xmlns:mc="http://schemas.openxmlformats.org/markup-compatibility/2006">
              <mc:Choice xmlns:v="urn:schemas-microsoft-com:vml" Requires="v">
                <p:oleObj spid="_x0000_s29804" name="公式" r:id="rId9" imgW="1523365" imgH="215900" progId="Equation.3">
                  <p:embed/>
                </p:oleObj>
              </mc:Choice>
              <mc:Fallback>
                <p:oleObj name="公式" r:id="rId9" imgW="1523365" imgH="2159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2900363"/>
                        <a:ext cx="42830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8187" name="Text Box 11"/>
          <p:cNvSpPr txBox="1">
            <a:spLocks noChangeArrowheads="1"/>
          </p:cNvSpPr>
          <p:nvPr/>
        </p:nvSpPr>
        <p:spPr bwMode="auto">
          <a:xfrm>
            <a:off x="234950" y="3925888"/>
            <a:ext cx="3241675" cy="528637"/>
          </a:xfrm>
          <a:prstGeom prst="rect">
            <a:avLst/>
          </a:prstGeom>
          <a:solidFill>
            <a:srgbClr val="FFC1FF"/>
          </a:solidFill>
          <a:ln w="9525" algn="ctr">
            <a:solidFill>
              <a:srgbClr val="CC66FF"/>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4. </a:t>
            </a:r>
            <a:r>
              <a:rPr kumimoji="1" lang="zh-CN" altLang="en-US" sz="2800" b="1">
                <a:latin typeface="Times New Roman" panose="02020603050405020304" pitchFamily="18" charset="0"/>
                <a:ea typeface="楷体_GB2312" pitchFamily="49" charset="-122"/>
              </a:rPr>
              <a:t>质点的动能定理</a:t>
            </a:r>
            <a:endParaRPr kumimoji="1" lang="zh-CN" altLang="en-US" sz="2800" b="1">
              <a:latin typeface="Times New Roman" panose="02020603050405020304" pitchFamily="18" charset="0"/>
              <a:ea typeface="楷体_GB2312" pitchFamily="49" charset="-122"/>
            </a:endParaRPr>
          </a:p>
        </p:txBody>
      </p:sp>
      <p:graphicFrame>
        <p:nvGraphicFramePr>
          <p:cNvPr id="178188" name="Object 7"/>
          <p:cNvGraphicFramePr>
            <a:graphicFrameLocks noChangeAspect="1"/>
          </p:cNvGraphicFramePr>
          <p:nvPr/>
        </p:nvGraphicFramePr>
        <p:xfrm>
          <a:off x="595313" y="4429125"/>
          <a:ext cx="6921500" cy="1293813"/>
        </p:xfrm>
        <a:graphic>
          <a:graphicData uri="http://schemas.openxmlformats.org/presentationml/2006/ole">
            <mc:AlternateContent xmlns:mc="http://schemas.openxmlformats.org/markup-compatibility/2006">
              <mc:Choice xmlns:v="urn:schemas-microsoft-com:vml" Requires="v">
                <p:oleObj spid="_x0000_s29805" name="公式" r:id="rId11" imgW="3162300" imgH="596900" progId="Equation.3">
                  <p:embed/>
                </p:oleObj>
              </mc:Choice>
              <mc:Fallback>
                <p:oleObj name="公式" r:id="rId11" imgW="3162300" imgH="5969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313" y="4429125"/>
                        <a:ext cx="69215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blinds(horizontal)">
                                      <p:cBhvr>
                                        <p:cTn id="7" dur="500"/>
                                        <p:tgtEl>
                                          <p:spTgt spid="1781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8179"/>
                                        </p:tgtEl>
                                        <p:attrNameLst>
                                          <p:attrName>style.visibility</p:attrName>
                                        </p:attrNameLst>
                                      </p:cBhvr>
                                      <p:to>
                                        <p:strVal val="visible"/>
                                      </p:to>
                                    </p:set>
                                    <p:animEffect transition="in" filter="dissolve">
                                      <p:cBhvr>
                                        <p:cTn id="12" dur="500"/>
                                        <p:tgtEl>
                                          <p:spTgt spid="17817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8180"/>
                                        </p:tgtEl>
                                        <p:attrNameLst>
                                          <p:attrName>style.visibility</p:attrName>
                                        </p:attrNameLst>
                                      </p:cBhvr>
                                      <p:to>
                                        <p:strVal val="visible"/>
                                      </p:to>
                                    </p:set>
                                    <p:animEffect transition="in" filter="checkerboard(across)">
                                      <p:cBhvr>
                                        <p:cTn id="17" dur="500"/>
                                        <p:tgtEl>
                                          <p:spTgt spid="178180"/>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78181"/>
                                        </p:tgtEl>
                                        <p:attrNameLst>
                                          <p:attrName>style.visibility</p:attrName>
                                        </p:attrNameLst>
                                      </p:cBhvr>
                                      <p:to>
                                        <p:strVal val="visible"/>
                                      </p:to>
                                    </p:set>
                                    <p:anim calcmode="lin" valueType="num">
                                      <p:cBhvr>
                                        <p:cTn id="22" dur="500" fill="hold"/>
                                        <p:tgtEl>
                                          <p:spTgt spid="178181"/>
                                        </p:tgtEl>
                                        <p:attrNameLst>
                                          <p:attrName>ppt_w</p:attrName>
                                        </p:attrNameLst>
                                      </p:cBhvr>
                                      <p:tavLst>
                                        <p:tav tm="0">
                                          <p:val>
                                            <p:fltVal val="0"/>
                                          </p:val>
                                        </p:tav>
                                        <p:tav tm="100000">
                                          <p:val>
                                            <p:strVal val="#ppt_w"/>
                                          </p:val>
                                        </p:tav>
                                      </p:tavLst>
                                    </p:anim>
                                    <p:anim calcmode="lin" valueType="num">
                                      <p:cBhvr>
                                        <p:cTn id="23" dur="500" fill="hold"/>
                                        <p:tgtEl>
                                          <p:spTgt spid="178181"/>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78182"/>
                                        </p:tgtEl>
                                        <p:attrNameLst>
                                          <p:attrName>style.visibility</p:attrName>
                                        </p:attrNameLst>
                                      </p:cBhvr>
                                      <p:to>
                                        <p:strVal val="visible"/>
                                      </p:to>
                                    </p:set>
                                    <p:animEffect transition="in" filter="checkerboard(across)">
                                      <p:cBhvr>
                                        <p:cTn id="28" dur="500"/>
                                        <p:tgtEl>
                                          <p:spTgt spid="17818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8183"/>
                                        </p:tgtEl>
                                        <p:attrNameLst>
                                          <p:attrName>style.visibility</p:attrName>
                                        </p:attrNameLst>
                                      </p:cBhvr>
                                      <p:to>
                                        <p:strVal val="visible"/>
                                      </p:to>
                                    </p:set>
                                    <p:animEffect transition="in" filter="blinds(horizontal)">
                                      <p:cBhvr>
                                        <p:cTn id="33" dur="500"/>
                                        <p:tgtEl>
                                          <p:spTgt spid="17818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78184"/>
                                        </p:tgtEl>
                                        <p:attrNameLst>
                                          <p:attrName>style.visibility</p:attrName>
                                        </p:attrNameLst>
                                      </p:cBhvr>
                                      <p:to>
                                        <p:strVal val="visible"/>
                                      </p:to>
                                    </p:set>
                                    <p:animEffect transition="in" filter="box(in)">
                                      <p:cBhvr>
                                        <p:cTn id="38" dur="500"/>
                                        <p:tgtEl>
                                          <p:spTgt spid="17818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78185"/>
                                        </p:tgtEl>
                                        <p:attrNameLst>
                                          <p:attrName>style.visibility</p:attrName>
                                        </p:attrNameLst>
                                      </p:cBhvr>
                                      <p:to>
                                        <p:strVal val="visible"/>
                                      </p:to>
                                    </p:set>
                                    <p:animEffect transition="in" filter="blinds(horizontal)">
                                      <p:cBhvr>
                                        <p:cTn id="43" dur="500"/>
                                        <p:tgtEl>
                                          <p:spTgt spid="17818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78186"/>
                                        </p:tgtEl>
                                        <p:attrNameLst>
                                          <p:attrName>style.visibility</p:attrName>
                                        </p:attrNameLst>
                                      </p:cBhvr>
                                      <p:to>
                                        <p:strVal val="visible"/>
                                      </p:to>
                                    </p:set>
                                    <p:animEffect transition="in" filter="blinds(horizontal)">
                                      <p:cBhvr>
                                        <p:cTn id="48" dur="500"/>
                                        <p:tgtEl>
                                          <p:spTgt spid="178186"/>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178187"/>
                                        </p:tgtEl>
                                        <p:attrNameLst>
                                          <p:attrName>style.visibility</p:attrName>
                                        </p:attrNameLst>
                                      </p:cBhvr>
                                      <p:to>
                                        <p:strVal val="visible"/>
                                      </p:to>
                                    </p:set>
                                    <p:animEffect transition="in" filter="barn(outHorizontal)">
                                      <p:cBhvr>
                                        <p:cTn id="53" dur="500"/>
                                        <p:tgtEl>
                                          <p:spTgt spid="17818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78188"/>
                                        </p:tgtEl>
                                        <p:attrNameLst>
                                          <p:attrName>style.visibility</p:attrName>
                                        </p:attrNameLst>
                                      </p:cBhvr>
                                      <p:to>
                                        <p:strVal val="visible"/>
                                      </p:to>
                                    </p:set>
                                    <p:animEffect transition="in" filter="blinds(horizontal)">
                                      <p:cBhvr>
                                        <p:cTn id="58" dur="500"/>
                                        <p:tgtEl>
                                          <p:spTgt spid="178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nimBg="1" autoUpdateAnimBg="0"/>
      <p:bldP spid="178181" grpId="0" autoUpdateAnimBg="0"/>
      <p:bldP spid="178182" grpId="0" animBg="1"/>
      <p:bldP spid="178185" grpId="0" autoUpdateAnimBg="0"/>
      <p:bldP spid="17818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9"/>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AFF8CF-8F59-457C-AB05-073613366D15}" type="slidenum">
              <a:rPr lang="en-US" altLang="zh-CN" sz="1800" smtClean="0">
                <a:solidFill>
                  <a:schemeClr val="accent2"/>
                </a:solidFill>
              </a:rPr>
            </a:fld>
            <a:endParaRPr lang="en-US" altLang="zh-CN" sz="1800" smtClean="0">
              <a:solidFill>
                <a:schemeClr val="accent2"/>
              </a:solidFill>
            </a:endParaRPr>
          </a:p>
        </p:txBody>
      </p:sp>
      <p:sp>
        <p:nvSpPr>
          <p:cNvPr id="179202" name="Text Box 2"/>
          <p:cNvSpPr txBox="1">
            <a:spLocks noChangeArrowheads="1"/>
          </p:cNvSpPr>
          <p:nvPr/>
        </p:nvSpPr>
        <p:spPr bwMode="auto">
          <a:xfrm>
            <a:off x="355600" y="2714625"/>
            <a:ext cx="3671888" cy="528638"/>
          </a:xfrm>
          <a:prstGeom prst="rect">
            <a:avLst/>
          </a:prstGeom>
          <a:solidFill>
            <a:srgbClr val="FFC1FF"/>
          </a:solidFill>
          <a:ln w="9525" algn="ctr">
            <a:solidFill>
              <a:srgbClr val="CC66FF"/>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cs typeface="Times New Roman" panose="02020603050405020304" pitchFamily="18" charset="0"/>
              </a:rPr>
              <a:t>6. </a:t>
            </a:r>
            <a:r>
              <a:rPr kumimoji="1" lang="zh-CN" altLang="en-US" sz="2800" b="1">
                <a:latin typeface="Times New Roman" panose="02020603050405020304" pitchFamily="18" charset="0"/>
                <a:ea typeface="楷体_GB2312" pitchFamily="49" charset="-122"/>
                <a:cs typeface="Times New Roman" panose="02020603050405020304" pitchFamily="18" charset="0"/>
              </a:rPr>
              <a:t>质点系的功能原理</a:t>
            </a:r>
            <a:endParaRPr kumimoji="1" lang="zh-CN" altLang="en-US" sz="28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79203" name="Object 2"/>
          <p:cNvGraphicFramePr>
            <a:graphicFrameLocks noChangeAspect="1"/>
          </p:cNvGraphicFramePr>
          <p:nvPr/>
        </p:nvGraphicFramePr>
        <p:xfrm>
          <a:off x="858838" y="3435350"/>
          <a:ext cx="5943600" cy="722313"/>
        </p:xfrm>
        <a:graphic>
          <a:graphicData uri="http://schemas.openxmlformats.org/presentationml/2006/ole">
            <mc:AlternateContent xmlns:mc="http://schemas.openxmlformats.org/markup-compatibility/2006">
              <mc:Choice xmlns:v="urn:schemas-microsoft-com:vml" Requires="v">
                <p:oleObj spid="_x0000_s30775" name="公式" r:id="rId1" imgW="2641600" imgH="317500" progId="Equation.3">
                  <p:embed/>
                </p:oleObj>
              </mc:Choice>
              <mc:Fallback>
                <p:oleObj name="公式" r:id="rId1" imgW="2641600" imgH="3175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3435350"/>
                        <a:ext cx="59436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4" name="Text Box 4"/>
          <p:cNvSpPr txBox="1">
            <a:spLocks noChangeArrowheads="1"/>
          </p:cNvSpPr>
          <p:nvPr/>
        </p:nvSpPr>
        <p:spPr bwMode="auto">
          <a:xfrm>
            <a:off x="355600" y="4451350"/>
            <a:ext cx="3384550" cy="528638"/>
          </a:xfrm>
          <a:prstGeom prst="rect">
            <a:avLst/>
          </a:prstGeom>
          <a:solidFill>
            <a:srgbClr val="FFC1FF"/>
          </a:solidFill>
          <a:ln w="9525" algn="ctr">
            <a:solidFill>
              <a:srgbClr val="CC66FF"/>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cs typeface="Times New Roman" panose="02020603050405020304" pitchFamily="18" charset="0"/>
              </a:rPr>
              <a:t>7. </a:t>
            </a:r>
            <a:r>
              <a:rPr kumimoji="1" lang="zh-CN" altLang="en-US" sz="2800" b="1">
                <a:latin typeface="Times New Roman" panose="02020603050405020304" pitchFamily="18" charset="0"/>
                <a:ea typeface="楷体_GB2312" pitchFamily="49" charset="-122"/>
                <a:cs typeface="Times New Roman" panose="02020603050405020304" pitchFamily="18" charset="0"/>
              </a:rPr>
              <a:t>机械能守恒定律</a:t>
            </a:r>
            <a:endParaRPr kumimoji="1" lang="zh-CN" altLang="en-US" sz="28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79205" name="Object 3"/>
          <p:cNvGraphicFramePr>
            <a:graphicFrameLocks noChangeAspect="1"/>
          </p:cNvGraphicFramePr>
          <p:nvPr/>
        </p:nvGraphicFramePr>
        <p:xfrm>
          <a:off x="642938" y="5100638"/>
          <a:ext cx="7558087" cy="692150"/>
        </p:xfrm>
        <a:graphic>
          <a:graphicData uri="http://schemas.openxmlformats.org/presentationml/2006/ole">
            <mc:AlternateContent xmlns:mc="http://schemas.openxmlformats.org/markup-compatibility/2006">
              <mc:Choice xmlns:v="urn:schemas-microsoft-com:vml" Requires="v">
                <p:oleObj spid="_x0000_s30776" name="公式" r:id="rId3" imgW="2628900" imgH="241300" progId="Equation.3">
                  <p:embed/>
                </p:oleObj>
              </mc:Choice>
              <mc:Fallback>
                <p:oleObj name="公式" r:id="rId3" imgW="26289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5100638"/>
                        <a:ext cx="75580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3"/>
          <p:cNvSpPr txBox="1">
            <a:spLocks noChangeArrowheads="1"/>
          </p:cNvSpPr>
          <p:nvPr/>
        </p:nvSpPr>
        <p:spPr bwMode="auto">
          <a:xfrm>
            <a:off x="379413" y="977900"/>
            <a:ext cx="2520950" cy="528638"/>
          </a:xfrm>
          <a:prstGeom prst="rect">
            <a:avLst/>
          </a:prstGeom>
          <a:solidFill>
            <a:srgbClr val="FFC1FF"/>
          </a:solidFill>
          <a:ln w="9525" algn="ctr">
            <a:solidFill>
              <a:srgbClr val="CC66FF"/>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5. </a:t>
            </a:r>
            <a:r>
              <a:rPr kumimoji="1" lang="zh-CN" altLang="en-US" sz="2800" b="1">
                <a:latin typeface="Times New Roman" panose="02020603050405020304" pitchFamily="18" charset="0"/>
                <a:ea typeface="楷体_GB2312" pitchFamily="49" charset="-122"/>
              </a:rPr>
              <a:t>保守力的功</a:t>
            </a:r>
            <a:endParaRPr kumimoji="1" lang="zh-CN" altLang="en-US" sz="2800" b="1">
              <a:latin typeface="Times New Roman" panose="02020603050405020304" pitchFamily="18" charset="0"/>
              <a:ea typeface="楷体_GB2312" pitchFamily="49" charset="-122"/>
            </a:endParaRPr>
          </a:p>
        </p:txBody>
      </p:sp>
      <p:graphicFrame>
        <p:nvGraphicFramePr>
          <p:cNvPr id="8" name="Object 8"/>
          <p:cNvGraphicFramePr>
            <a:graphicFrameLocks noChangeAspect="1"/>
          </p:cNvGraphicFramePr>
          <p:nvPr/>
        </p:nvGraphicFramePr>
        <p:xfrm>
          <a:off x="3116263" y="977900"/>
          <a:ext cx="3024187" cy="692150"/>
        </p:xfrm>
        <a:graphic>
          <a:graphicData uri="http://schemas.openxmlformats.org/presentationml/2006/ole">
            <mc:AlternateContent xmlns:mc="http://schemas.openxmlformats.org/markup-compatibility/2006">
              <mc:Choice xmlns:v="urn:schemas-microsoft-com:vml" Requires="v">
                <p:oleObj spid="_x0000_s30777" name="公式" r:id="rId5" imgW="1409700" imgH="317500" progId="Equation.3">
                  <p:embed/>
                </p:oleObj>
              </mc:Choice>
              <mc:Fallback>
                <p:oleObj name="公式" r:id="rId5" imgW="1409700" imgH="317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6263" y="977900"/>
                        <a:ext cx="30241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7"/>
          <p:cNvSpPr txBox="1">
            <a:spLocks noChangeArrowheads="1"/>
          </p:cNvSpPr>
          <p:nvPr/>
        </p:nvSpPr>
        <p:spPr bwMode="auto">
          <a:xfrm>
            <a:off x="523875" y="1697038"/>
            <a:ext cx="7127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楷体_GB2312" pitchFamily="49" charset="-122"/>
              </a:rPr>
              <a:t>典型保守力对应的势能函数，势能零点。</a:t>
            </a:r>
            <a:endParaRPr kumimoji="1" lang="zh-CN" altLang="en-US" sz="2800" b="1">
              <a:solidFill>
                <a:srgbClr val="0000FF"/>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9202"/>
                                        </p:tgtEl>
                                        <p:attrNameLst>
                                          <p:attrName>style.visibility</p:attrName>
                                        </p:attrNameLst>
                                      </p:cBhvr>
                                      <p:to>
                                        <p:strVal val="visible"/>
                                      </p:to>
                                    </p:set>
                                    <p:animEffect transition="in" filter="blinds(horizontal)">
                                      <p:cBhvr>
                                        <p:cTn id="22" dur="500"/>
                                        <p:tgtEl>
                                          <p:spTgt spid="17920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9203"/>
                                        </p:tgtEl>
                                        <p:attrNameLst>
                                          <p:attrName>style.visibility</p:attrName>
                                        </p:attrNameLst>
                                      </p:cBhvr>
                                      <p:to>
                                        <p:strVal val="visible"/>
                                      </p:to>
                                    </p:set>
                                    <p:animEffect transition="in" filter="box(in)">
                                      <p:cBhvr>
                                        <p:cTn id="27" dur="500"/>
                                        <p:tgtEl>
                                          <p:spTgt spid="1792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9204"/>
                                        </p:tgtEl>
                                        <p:attrNameLst>
                                          <p:attrName>style.visibility</p:attrName>
                                        </p:attrNameLst>
                                      </p:cBhvr>
                                      <p:to>
                                        <p:strVal val="visible"/>
                                      </p:to>
                                    </p:set>
                                    <p:animEffect transition="in" filter="blinds(horizontal)">
                                      <p:cBhvr>
                                        <p:cTn id="32" dur="500"/>
                                        <p:tgtEl>
                                          <p:spTgt spid="17920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9205"/>
                                        </p:tgtEl>
                                        <p:attrNameLst>
                                          <p:attrName>style.visibility</p:attrName>
                                        </p:attrNameLst>
                                      </p:cBhvr>
                                      <p:to>
                                        <p:strVal val="visible"/>
                                      </p:to>
                                    </p:set>
                                    <p:animEffect transition="in" filter="blinds(horizontal)">
                                      <p:cBhvr>
                                        <p:cTn id="37" dur="500"/>
                                        <p:tgtEl>
                                          <p:spTgt spid="179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nimBg="1" autoUpdateAnimBg="0"/>
      <p:bldP spid="179204" grpId="0" animBg="1" autoUpdateAnimBg="0"/>
      <p:bldP spid="7" grpId="0" animBg="1" autoUpdateAnimBg="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8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6B320D-4827-4FB9-831C-DDD5E0115957}" type="slidenum">
              <a:rPr lang="en-US" altLang="zh-CN" sz="1800" smtClean="0">
                <a:solidFill>
                  <a:schemeClr val="accent2"/>
                </a:solidFill>
              </a:rPr>
            </a:fld>
            <a:endParaRPr lang="en-US" altLang="zh-CN" sz="1800" smtClean="0">
              <a:solidFill>
                <a:schemeClr val="accent2"/>
              </a:solidFill>
            </a:endParaRPr>
          </a:p>
        </p:txBody>
      </p:sp>
      <p:grpSp>
        <p:nvGrpSpPr>
          <p:cNvPr id="2" name="Group 76"/>
          <p:cNvGrpSpPr/>
          <p:nvPr/>
        </p:nvGrpSpPr>
        <p:grpSpPr bwMode="auto">
          <a:xfrm>
            <a:off x="2744788" y="985838"/>
            <a:ext cx="6262687" cy="2224087"/>
            <a:chOff x="113" y="436"/>
            <a:chExt cx="3311" cy="1401"/>
          </a:xfrm>
        </p:grpSpPr>
        <p:sp>
          <p:nvSpPr>
            <p:cNvPr id="31828" name="Rectangle 6"/>
            <p:cNvSpPr>
              <a:spLocks noChangeArrowheads="1"/>
            </p:cNvSpPr>
            <p:nvPr/>
          </p:nvSpPr>
          <p:spPr bwMode="auto">
            <a:xfrm>
              <a:off x="113" y="436"/>
              <a:ext cx="3311" cy="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桌面上团缩有一质量线密度为  </a:t>
              </a:r>
              <a:r>
                <a:rPr kumimoji="1" lang="zh-CN" altLang="en-US" sz="2800" b="1" i="1">
                  <a:latin typeface="Times New Roman" panose="02020603050405020304" pitchFamily="18" charset="0"/>
                </a:rPr>
                <a:t>  </a:t>
              </a:r>
              <a:r>
                <a:rPr kumimoji="1" lang="zh-CN" altLang="en-US" sz="2800" b="1">
                  <a:latin typeface="Times New Roman" panose="02020603050405020304" pitchFamily="18" charset="0"/>
                </a:rPr>
                <a:t>的均匀柔软绳子。若手握绳子的一端，以匀速度</a:t>
              </a:r>
              <a:r>
                <a:rPr kumimoji="1" lang="en-US" altLang="zh-CN" sz="2800" b="1" i="1">
                  <a:latin typeface="Book Antiqua" panose="02040602050305030304" pitchFamily="18" charset="0"/>
                </a:rPr>
                <a:t>v</a:t>
              </a:r>
              <a:r>
                <a:rPr kumimoji="1" lang="zh-CN" altLang="en-US" sz="2800" b="1">
                  <a:latin typeface="Times New Roman" panose="02020603050405020304" pitchFamily="18" charset="0"/>
                </a:rPr>
                <a:t>将其上提，当绳端提离地面高度为</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x &lt; l</a:t>
              </a:r>
              <a:r>
                <a:rPr kumimoji="1" lang="zh-CN" altLang="en-US" sz="2800" b="1">
                  <a:latin typeface="Times New Roman" panose="02020603050405020304" pitchFamily="18" charset="0"/>
                </a:rPr>
                <a:t>）时，求手的提力。</a:t>
              </a:r>
              <a:endParaRPr kumimoji="1" lang="zh-CN" altLang="en-US" sz="2800" b="1">
                <a:latin typeface="Times New Roman" panose="02020603050405020304" pitchFamily="18" charset="0"/>
              </a:endParaRPr>
            </a:p>
          </p:txBody>
        </p:sp>
        <p:graphicFrame>
          <p:nvGraphicFramePr>
            <p:cNvPr id="31829" name="Object 2"/>
            <p:cNvGraphicFramePr>
              <a:graphicFrameLocks noChangeAspect="1"/>
            </p:cNvGraphicFramePr>
            <p:nvPr/>
          </p:nvGraphicFramePr>
          <p:xfrm>
            <a:off x="2608" y="484"/>
            <a:ext cx="218" cy="277"/>
          </p:xfrm>
          <a:graphic>
            <a:graphicData uri="http://schemas.openxmlformats.org/presentationml/2006/ole">
              <mc:AlternateContent xmlns:mc="http://schemas.openxmlformats.org/markup-compatibility/2006">
                <mc:Choice xmlns:v="urn:schemas-microsoft-com:vml" Requires="v">
                  <p:oleObj spid="_x0000_s31926" name="公式" r:id="rId1" imgW="190500" imgH="241300" progId="Equation.3">
                    <p:embed/>
                  </p:oleObj>
                </mc:Choice>
                <mc:Fallback>
                  <p:oleObj name="公式" r:id="rId1" imgW="190500" imgH="241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 y="484"/>
                          <a:ext cx="21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p:cNvGrpSpPr/>
          <p:nvPr/>
        </p:nvGrpSpPr>
        <p:grpSpPr bwMode="auto">
          <a:xfrm>
            <a:off x="250825" y="103188"/>
            <a:ext cx="2525713" cy="3470275"/>
            <a:chOff x="3969" y="1117"/>
            <a:chExt cx="1591" cy="2186"/>
          </a:xfrm>
        </p:grpSpPr>
        <p:grpSp>
          <p:nvGrpSpPr>
            <p:cNvPr id="31761" name="Group 9"/>
            <p:cNvGrpSpPr/>
            <p:nvPr/>
          </p:nvGrpSpPr>
          <p:grpSpPr bwMode="auto">
            <a:xfrm>
              <a:off x="4943" y="1126"/>
              <a:ext cx="585" cy="2149"/>
              <a:chOff x="4943" y="1126"/>
              <a:chExt cx="585" cy="2149"/>
            </a:xfrm>
          </p:grpSpPr>
          <p:sp>
            <p:nvSpPr>
              <p:cNvPr id="31825" name="Text Box 10"/>
              <p:cNvSpPr txBox="1">
                <a:spLocks noChangeArrowheads="1"/>
              </p:cNvSpPr>
              <p:nvPr/>
            </p:nvSpPr>
            <p:spPr bwMode="auto">
              <a:xfrm>
                <a:off x="4943" y="112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x</a:t>
                </a:r>
                <a:endParaRPr kumimoji="1" lang="en-US" altLang="zh-CN" b="1" i="1">
                  <a:solidFill>
                    <a:srgbClr val="000000"/>
                  </a:solidFill>
                  <a:latin typeface="Times New Roman" panose="02020603050405020304" pitchFamily="18" charset="0"/>
                </a:endParaRPr>
              </a:p>
            </p:txBody>
          </p:sp>
          <p:sp>
            <p:nvSpPr>
              <p:cNvPr id="31826" name="Line 11"/>
              <p:cNvSpPr>
                <a:spLocks noChangeShapeType="1"/>
              </p:cNvSpPr>
              <p:nvPr/>
            </p:nvSpPr>
            <p:spPr bwMode="auto">
              <a:xfrm flipH="1" flipV="1">
                <a:off x="5208" y="1272"/>
                <a:ext cx="0" cy="1920"/>
              </a:xfrm>
              <a:prstGeom prst="line">
                <a:avLst/>
              </a:prstGeom>
              <a:noFill/>
              <a:ln w="31750">
                <a:solidFill>
                  <a:schemeClr val="tx1"/>
                </a:solidFill>
                <a:rou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1827" name="Text Box 12"/>
              <p:cNvSpPr txBox="1">
                <a:spLocks noChangeArrowheads="1"/>
              </p:cNvSpPr>
              <p:nvPr/>
            </p:nvSpPr>
            <p:spPr bwMode="auto">
              <a:xfrm>
                <a:off x="5227" y="291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O</a:t>
                </a:r>
                <a:endParaRPr kumimoji="1" lang="en-US" altLang="zh-CN" b="1" i="1">
                  <a:solidFill>
                    <a:srgbClr val="000000"/>
                  </a:solidFill>
                  <a:latin typeface="Times New Roman" panose="02020603050405020304" pitchFamily="18" charset="0"/>
                </a:endParaRPr>
              </a:p>
            </p:txBody>
          </p:sp>
        </p:grpSp>
        <p:grpSp>
          <p:nvGrpSpPr>
            <p:cNvPr id="31762" name="Group 13"/>
            <p:cNvGrpSpPr/>
            <p:nvPr/>
          </p:nvGrpSpPr>
          <p:grpSpPr bwMode="auto">
            <a:xfrm>
              <a:off x="4105" y="2136"/>
              <a:ext cx="338" cy="1056"/>
              <a:chOff x="4150" y="2136"/>
              <a:chExt cx="338" cy="1056"/>
            </a:xfrm>
          </p:grpSpPr>
          <p:sp>
            <p:nvSpPr>
              <p:cNvPr id="31822" name="Line 14"/>
              <p:cNvSpPr>
                <a:spLocks noChangeShapeType="1"/>
              </p:cNvSpPr>
              <p:nvPr/>
            </p:nvSpPr>
            <p:spPr bwMode="auto">
              <a:xfrm>
                <a:off x="4296" y="2136"/>
                <a:ext cx="1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823" name="Line 15"/>
              <p:cNvSpPr>
                <a:spLocks noChangeShapeType="1"/>
              </p:cNvSpPr>
              <p:nvPr/>
            </p:nvSpPr>
            <p:spPr bwMode="auto">
              <a:xfrm>
                <a:off x="4392" y="2136"/>
                <a:ext cx="0" cy="105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824" name="Text Box 16"/>
              <p:cNvSpPr txBox="1">
                <a:spLocks noChangeArrowheads="1"/>
              </p:cNvSpPr>
              <p:nvPr/>
            </p:nvSpPr>
            <p:spPr bwMode="auto">
              <a:xfrm>
                <a:off x="4150" y="243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x</a:t>
                </a:r>
                <a:endParaRPr kumimoji="1" lang="en-US" altLang="zh-CN" b="1" i="1">
                  <a:solidFill>
                    <a:srgbClr val="000000"/>
                  </a:solidFill>
                  <a:latin typeface="Times New Roman" panose="02020603050405020304" pitchFamily="18" charset="0"/>
                </a:endParaRPr>
              </a:p>
            </p:txBody>
          </p:sp>
        </p:grpSp>
        <p:grpSp>
          <p:nvGrpSpPr>
            <p:cNvPr id="31763" name="Group 17"/>
            <p:cNvGrpSpPr/>
            <p:nvPr/>
          </p:nvGrpSpPr>
          <p:grpSpPr bwMode="auto">
            <a:xfrm>
              <a:off x="3969" y="1117"/>
              <a:ext cx="1591" cy="2186"/>
              <a:chOff x="3969" y="1117"/>
              <a:chExt cx="1591" cy="2186"/>
            </a:xfrm>
          </p:grpSpPr>
          <p:grpSp>
            <p:nvGrpSpPr>
              <p:cNvPr id="31764" name="Group 18"/>
              <p:cNvGrpSpPr/>
              <p:nvPr/>
            </p:nvGrpSpPr>
            <p:grpSpPr bwMode="auto">
              <a:xfrm>
                <a:off x="3969" y="1117"/>
                <a:ext cx="1591" cy="2186"/>
                <a:chOff x="3969" y="1117"/>
                <a:chExt cx="1591" cy="2186"/>
              </a:xfrm>
            </p:grpSpPr>
            <p:grpSp>
              <p:nvGrpSpPr>
                <p:cNvPr id="31770" name="Group 19"/>
                <p:cNvGrpSpPr/>
                <p:nvPr/>
              </p:nvGrpSpPr>
              <p:grpSpPr bwMode="auto">
                <a:xfrm>
                  <a:off x="4422" y="1117"/>
                  <a:ext cx="546" cy="2075"/>
                  <a:chOff x="4422" y="1117"/>
                  <a:chExt cx="546" cy="2075"/>
                </a:xfrm>
              </p:grpSpPr>
              <p:graphicFrame>
                <p:nvGraphicFramePr>
                  <p:cNvPr id="31798" name="Object 3"/>
                  <p:cNvGraphicFramePr>
                    <a:graphicFrameLocks noChangeAspect="1"/>
                  </p:cNvGraphicFramePr>
                  <p:nvPr/>
                </p:nvGraphicFramePr>
                <p:xfrm>
                  <a:off x="4422" y="1117"/>
                  <a:ext cx="275" cy="315"/>
                </p:xfrm>
                <a:graphic>
                  <a:graphicData uri="http://schemas.openxmlformats.org/presentationml/2006/ole">
                    <mc:AlternateContent xmlns:mc="http://schemas.openxmlformats.org/markup-compatibility/2006">
                      <mc:Choice xmlns:v="urn:schemas-microsoft-com:vml" Requires="v">
                        <p:oleObj spid="_x0000_s31927" name="公式" r:id="rId3" imgW="215900" imgH="254000" progId="Equation.3">
                          <p:embed/>
                        </p:oleObj>
                      </mc:Choice>
                      <mc:Fallback>
                        <p:oleObj name="公式" r:id="rId3" imgW="215900" imgH="2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2" y="1117"/>
                                <a:ext cx="27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99" name="Line 21"/>
                  <p:cNvSpPr>
                    <a:spLocks noChangeShapeType="1"/>
                  </p:cNvSpPr>
                  <p:nvPr/>
                </p:nvSpPr>
                <p:spPr bwMode="auto">
                  <a:xfrm flipV="1">
                    <a:off x="4560" y="1488"/>
                    <a:ext cx="0" cy="672"/>
                  </a:xfrm>
                  <a:prstGeom prst="line">
                    <a:avLst/>
                  </a:prstGeom>
                  <a:noFill/>
                  <a:ln w="31750">
                    <a:solidFill>
                      <a:srgbClr val="FF0000"/>
                    </a:solidFill>
                    <a:rou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1800" name="Oval 22"/>
                  <p:cNvSpPr>
                    <a:spLocks noChangeArrowheads="1"/>
                  </p:cNvSpPr>
                  <p:nvPr/>
                </p:nvSpPr>
                <p:spPr bwMode="auto">
                  <a:xfrm>
                    <a:off x="4536" y="223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01" name="Oval 23"/>
                  <p:cNvSpPr>
                    <a:spLocks noChangeArrowheads="1"/>
                  </p:cNvSpPr>
                  <p:nvPr/>
                </p:nvSpPr>
                <p:spPr bwMode="auto">
                  <a:xfrm>
                    <a:off x="4536" y="232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02" name="Oval 24"/>
                  <p:cNvSpPr>
                    <a:spLocks noChangeArrowheads="1"/>
                  </p:cNvSpPr>
                  <p:nvPr/>
                </p:nvSpPr>
                <p:spPr bwMode="auto">
                  <a:xfrm>
                    <a:off x="4536" y="242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03" name="Oval 25"/>
                  <p:cNvSpPr>
                    <a:spLocks noChangeArrowheads="1"/>
                  </p:cNvSpPr>
                  <p:nvPr/>
                </p:nvSpPr>
                <p:spPr bwMode="auto">
                  <a:xfrm>
                    <a:off x="4536" y="252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04" name="Oval 26"/>
                  <p:cNvSpPr>
                    <a:spLocks noChangeArrowheads="1"/>
                  </p:cNvSpPr>
                  <p:nvPr/>
                </p:nvSpPr>
                <p:spPr bwMode="auto">
                  <a:xfrm>
                    <a:off x="4536" y="261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05" name="Oval 27"/>
                  <p:cNvSpPr>
                    <a:spLocks noChangeArrowheads="1"/>
                  </p:cNvSpPr>
                  <p:nvPr/>
                </p:nvSpPr>
                <p:spPr bwMode="auto">
                  <a:xfrm>
                    <a:off x="4536" y="271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06" name="Oval 28"/>
                  <p:cNvSpPr>
                    <a:spLocks noChangeArrowheads="1"/>
                  </p:cNvSpPr>
                  <p:nvPr/>
                </p:nvSpPr>
                <p:spPr bwMode="auto">
                  <a:xfrm>
                    <a:off x="4536" y="280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07" name="Oval 29"/>
                  <p:cNvSpPr>
                    <a:spLocks noChangeArrowheads="1"/>
                  </p:cNvSpPr>
                  <p:nvPr/>
                </p:nvSpPr>
                <p:spPr bwMode="auto">
                  <a:xfrm>
                    <a:off x="4536" y="290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08" name="Oval 30"/>
                  <p:cNvSpPr>
                    <a:spLocks noChangeArrowheads="1"/>
                  </p:cNvSpPr>
                  <p:nvPr/>
                </p:nvSpPr>
                <p:spPr bwMode="auto">
                  <a:xfrm>
                    <a:off x="4536" y="300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09" name="Oval 31"/>
                  <p:cNvSpPr>
                    <a:spLocks noChangeArrowheads="1"/>
                  </p:cNvSpPr>
                  <p:nvPr/>
                </p:nvSpPr>
                <p:spPr bwMode="auto">
                  <a:xfrm>
                    <a:off x="4680" y="304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0" name="Oval 32"/>
                  <p:cNvSpPr>
                    <a:spLocks noChangeArrowheads="1"/>
                  </p:cNvSpPr>
                  <p:nvPr/>
                </p:nvSpPr>
                <p:spPr bwMode="auto">
                  <a:xfrm>
                    <a:off x="4584" y="304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1" name="Oval 33"/>
                  <p:cNvSpPr>
                    <a:spLocks noChangeArrowheads="1"/>
                  </p:cNvSpPr>
                  <p:nvPr/>
                </p:nvSpPr>
                <p:spPr bwMode="auto">
                  <a:xfrm>
                    <a:off x="4536" y="213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2" name="Oval 34"/>
                  <p:cNvSpPr>
                    <a:spLocks noChangeArrowheads="1"/>
                  </p:cNvSpPr>
                  <p:nvPr/>
                </p:nvSpPr>
                <p:spPr bwMode="auto">
                  <a:xfrm>
                    <a:off x="4776" y="304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3" name="Oval 35"/>
                  <p:cNvSpPr>
                    <a:spLocks noChangeArrowheads="1"/>
                  </p:cNvSpPr>
                  <p:nvPr/>
                </p:nvSpPr>
                <p:spPr bwMode="auto">
                  <a:xfrm>
                    <a:off x="4632" y="307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4" name="Oval 36"/>
                  <p:cNvSpPr>
                    <a:spLocks noChangeArrowheads="1"/>
                  </p:cNvSpPr>
                  <p:nvPr/>
                </p:nvSpPr>
                <p:spPr bwMode="auto">
                  <a:xfrm>
                    <a:off x="4728" y="309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5" name="Oval 37"/>
                  <p:cNvSpPr>
                    <a:spLocks noChangeArrowheads="1"/>
                  </p:cNvSpPr>
                  <p:nvPr/>
                </p:nvSpPr>
                <p:spPr bwMode="auto">
                  <a:xfrm>
                    <a:off x="4824" y="309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6" name="Oval 38"/>
                  <p:cNvSpPr>
                    <a:spLocks noChangeArrowheads="1"/>
                  </p:cNvSpPr>
                  <p:nvPr/>
                </p:nvSpPr>
                <p:spPr bwMode="auto">
                  <a:xfrm>
                    <a:off x="4776" y="304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7" name="Oval 39"/>
                  <p:cNvSpPr>
                    <a:spLocks noChangeArrowheads="1"/>
                  </p:cNvSpPr>
                  <p:nvPr/>
                </p:nvSpPr>
                <p:spPr bwMode="auto">
                  <a:xfrm>
                    <a:off x="4680" y="304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8" name="Oval 40"/>
                  <p:cNvSpPr>
                    <a:spLocks noChangeArrowheads="1"/>
                  </p:cNvSpPr>
                  <p:nvPr/>
                </p:nvSpPr>
                <p:spPr bwMode="auto">
                  <a:xfrm>
                    <a:off x="4872" y="304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19" name="Oval 41"/>
                  <p:cNvSpPr>
                    <a:spLocks noChangeArrowheads="1"/>
                  </p:cNvSpPr>
                  <p:nvPr/>
                </p:nvSpPr>
                <p:spPr bwMode="auto">
                  <a:xfrm>
                    <a:off x="4686" y="308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20" name="Oval 42"/>
                  <p:cNvSpPr>
                    <a:spLocks noChangeArrowheads="1"/>
                  </p:cNvSpPr>
                  <p:nvPr/>
                </p:nvSpPr>
                <p:spPr bwMode="auto">
                  <a:xfrm>
                    <a:off x="4824" y="309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821" name="Oval 43"/>
                  <p:cNvSpPr>
                    <a:spLocks noChangeArrowheads="1"/>
                  </p:cNvSpPr>
                  <p:nvPr/>
                </p:nvSpPr>
                <p:spPr bwMode="auto">
                  <a:xfrm>
                    <a:off x="4920" y="307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1771" name="Group 44"/>
                <p:cNvGrpSpPr/>
                <p:nvPr/>
              </p:nvGrpSpPr>
              <p:grpSpPr bwMode="auto">
                <a:xfrm>
                  <a:off x="3969" y="3203"/>
                  <a:ext cx="1591" cy="100"/>
                  <a:chOff x="2150" y="2296"/>
                  <a:chExt cx="1591" cy="100"/>
                </a:xfrm>
              </p:grpSpPr>
              <p:sp>
                <p:nvSpPr>
                  <p:cNvPr id="31772" name="Line 45"/>
                  <p:cNvSpPr>
                    <a:spLocks noChangeShapeType="1"/>
                  </p:cNvSpPr>
                  <p:nvPr/>
                </p:nvSpPr>
                <p:spPr bwMode="auto">
                  <a:xfrm>
                    <a:off x="2150" y="2296"/>
                    <a:ext cx="1591"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1773" name="Group 46"/>
                  <p:cNvGrpSpPr/>
                  <p:nvPr/>
                </p:nvGrpSpPr>
                <p:grpSpPr bwMode="auto">
                  <a:xfrm>
                    <a:off x="3365" y="2296"/>
                    <a:ext cx="312" cy="96"/>
                    <a:chOff x="4608" y="2424"/>
                    <a:chExt cx="312" cy="96"/>
                  </a:xfrm>
                </p:grpSpPr>
                <p:sp>
                  <p:nvSpPr>
                    <p:cNvPr id="31794" name="Line 47"/>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95" name="Line 48"/>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96" name="Line 49"/>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97" name="Line 50"/>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774" name="Group 51"/>
                  <p:cNvGrpSpPr/>
                  <p:nvPr/>
                </p:nvGrpSpPr>
                <p:grpSpPr bwMode="auto">
                  <a:xfrm>
                    <a:off x="2491" y="2300"/>
                    <a:ext cx="312" cy="96"/>
                    <a:chOff x="4608" y="2424"/>
                    <a:chExt cx="312" cy="96"/>
                  </a:xfrm>
                </p:grpSpPr>
                <p:sp>
                  <p:nvSpPr>
                    <p:cNvPr id="31790" name="Line 52"/>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91" name="Line 53"/>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92" name="Line 54"/>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93" name="Line 55"/>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775" name="Group 56"/>
                  <p:cNvGrpSpPr/>
                  <p:nvPr/>
                </p:nvGrpSpPr>
                <p:grpSpPr bwMode="auto">
                  <a:xfrm>
                    <a:off x="2200" y="2296"/>
                    <a:ext cx="312" cy="96"/>
                    <a:chOff x="4608" y="2424"/>
                    <a:chExt cx="312" cy="96"/>
                  </a:xfrm>
                </p:grpSpPr>
                <p:sp>
                  <p:nvSpPr>
                    <p:cNvPr id="31786" name="Line 57"/>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87" name="Line 58"/>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88" name="Line 59"/>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89" name="Line 60"/>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776" name="Group 61"/>
                  <p:cNvGrpSpPr/>
                  <p:nvPr/>
                </p:nvGrpSpPr>
                <p:grpSpPr bwMode="auto">
                  <a:xfrm>
                    <a:off x="3071" y="2300"/>
                    <a:ext cx="312" cy="96"/>
                    <a:chOff x="4608" y="2424"/>
                    <a:chExt cx="312" cy="96"/>
                  </a:xfrm>
                </p:grpSpPr>
                <p:sp>
                  <p:nvSpPr>
                    <p:cNvPr id="31782" name="Line 62"/>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83" name="Line 63"/>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84" name="Line 64"/>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85" name="Line 65"/>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777" name="Group 66"/>
                  <p:cNvGrpSpPr/>
                  <p:nvPr/>
                </p:nvGrpSpPr>
                <p:grpSpPr bwMode="auto">
                  <a:xfrm>
                    <a:off x="2780" y="2300"/>
                    <a:ext cx="312" cy="96"/>
                    <a:chOff x="4608" y="2424"/>
                    <a:chExt cx="312" cy="96"/>
                  </a:xfrm>
                </p:grpSpPr>
                <p:sp>
                  <p:nvSpPr>
                    <p:cNvPr id="31778" name="Line 67"/>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79" name="Line 68"/>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80" name="Line 69"/>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81" name="Line 70"/>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grpSp>
            <p:nvGrpSpPr>
              <p:cNvPr id="31765" name="Group 71"/>
              <p:cNvGrpSpPr/>
              <p:nvPr/>
            </p:nvGrpSpPr>
            <p:grpSpPr bwMode="auto">
              <a:xfrm>
                <a:off x="4408" y="3074"/>
                <a:ext cx="198" cy="121"/>
                <a:chOff x="4408" y="3074"/>
                <a:chExt cx="198" cy="121"/>
              </a:xfrm>
            </p:grpSpPr>
            <p:sp>
              <p:nvSpPr>
                <p:cNvPr id="31766" name="Oval 72"/>
                <p:cNvSpPr>
                  <a:spLocks noChangeArrowheads="1"/>
                </p:cNvSpPr>
                <p:nvPr/>
              </p:nvSpPr>
              <p:spPr bwMode="auto">
                <a:xfrm>
                  <a:off x="4503" y="3099"/>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7" name="Oval 73"/>
                <p:cNvSpPr>
                  <a:spLocks noChangeArrowheads="1"/>
                </p:cNvSpPr>
                <p:nvPr/>
              </p:nvSpPr>
              <p:spPr bwMode="auto">
                <a:xfrm>
                  <a:off x="4461" y="307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8" name="Oval 74"/>
                <p:cNvSpPr>
                  <a:spLocks noChangeArrowheads="1"/>
                </p:cNvSpPr>
                <p:nvPr/>
              </p:nvSpPr>
              <p:spPr bwMode="auto">
                <a:xfrm>
                  <a:off x="4408" y="3099"/>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9" name="Oval 75"/>
                <p:cNvSpPr>
                  <a:spLocks noChangeArrowheads="1"/>
                </p:cNvSpPr>
                <p:nvPr/>
              </p:nvSpPr>
              <p:spPr bwMode="auto">
                <a:xfrm>
                  <a:off x="4558" y="3099"/>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grpSp>
      <p:sp>
        <p:nvSpPr>
          <p:cNvPr id="7245" name="Text Box 77"/>
          <p:cNvSpPr txBox="1">
            <a:spLocks noChangeArrowheads="1"/>
          </p:cNvSpPr>
          <p:nvPr/>
        </p:nvSpPr>
        <p:spPr bwMode="auto">
          <a:xfrm>
            <a:off x="179388" y="3789363"/>
            <a:ext cx="1800225" cy="519112"/>
          </a:xfrm>
          <a:prstGeom prst="rect">
            <a:avLst/>
          </a:prstGeom>
          <a:noFill/>
          <a:ln>
            <a:noFill/>
          </a:ln>
          <a:effectLst/>
        </p:spPr>
        <p:txBody>
          <a:bodyPr>
            <a:spAutoFit/>
          </a:bodyPr>
          <a:lstStyle/>
          <a:p>
            <a:pPr eaLnBrk="1" hangingPunct="1">
              <a:spcBef>
                <a:spcPct val="50000"/>
              </a:spcBef>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解一：</a:t>
            </a:r>
            <a:endPar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246" name="Text Box 78"/>
          <p:cNvSpPr txBox="1">
            <a:spLocks noChangeArrowheads="1"/>
          </p:cNvSpPr>
          <p:nvPr/>
        </p:nvSpPr>
        <p:spPr bwMode="auto">
          <a:xfrm>
            <a:off x="179388" y="4437063"/>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质点系动量定理：</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7247" name="Object 4"/>
          <p:cNvGraphicFramePr>
            <a:graphicFrameLocks noChangeAspect="1"/>
          </p:cNvGraphicFramePr>
          <p:nvPr/>
        </p:nvGraphicFramePr>
        <p:xfrm>
          <a:off x="323850" y="5229225"/>
          <a:ext cx="3630613" cy="533400"/>
        </p:xfrm>
        <a:graphic>
          <a:graphicData uri="http://schemas.openxmlformats.org/presentationml/2006/ole">
            <mc:AlternateContent xmlns:mc="http://schemas.openxmlformats.org/markup-compatibility/2006">
              <mc:Choice xmlns:v="urn:schemas-microsoft-com:vml" Requires="v">
                <p:oleObj spid="_x0000_s31928" name="公式" r:id="rId5" imgW="1841500" imgH="266700" progId="Equation.3">
                  <p:embed/>
                </p:oleObj>
              </mc:Choice>
              <mc:Fallback>
                <p:oleObj name="公式" r:id="rId5" imgW="1841500" imgH="266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5229225"/>
                        <a:ext cx="36306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48" name="Object 5"/>
          <p:cNvGraphicFramePr>
            <a:graphicFrameLocks noChangeAspect="1"/>
          </p:cNvGraphicFramePr>
          <p:nvPr/>
        </p:nvGraphicFramePr>
        <p:xfrm>
          <a:off x="1258888" y="5949950"/>
          <a:ext cx="2592387" cy="604838"/>
        </p:xfrm>
        <a:graphic>
          <a:graphicData uri="http://schemas.openxmlformats.org/presentationml/2006/ole">
            <mc:AlternateContent xmlns:mc="http://schemas.openxmlformats.org/markup-compatibility/2006">
              <mc:Choice xmlns:v="urn:schemas-microsoft-com:vml" Requires="v">
                <p:oleObj spid="_x0000_s31929" name="公式" r:id="rId7" imgW="1231900" imgH="292100" progId="Equation.3">
                  <p:embed/>
                </p:oleObj>
              </mc:Choice>
              <mc:Fallback>
                <p:oleObj name="公式" r:id="rId7" imgW="1231900" imgH="292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949950"/>
                        <a:ext cx="2592387" cy="604838"/>
                      </a:xfrm>
                      <a:prstGeom prst="rect">
                        <a:avLst/>
                      </a:prstGeom>
                      <a:solidFill>
                        <a:srgbClr val="FFCC00">
                          <a:alpha val="41960"/>
                        </a:srgbClr>
                      </a:solidFill>
                      <a:ln w="31750">
                        <a:solidFill>
                          <a:srgbClr val="FF0000"/>
                        </a:solidFill>
                        <a:miter lim="800000"/>
                        <a:headEnd/>
                        <a:tailEnd/>
                      </a:ln>
                    </p:spPr>
                  </p:pic>
                </p:oleObj>
              </mc:Fallback>
            </mc:AlternateContent>
          </a:graphicData>
        </a:graphic>
      </p:graphicFrame>
      <p:sp>
        <p:nvSpPr>
          <p:cNvPr id="7252" name="Text Box 84"/>
          <p:cNvSpPr txBox="1">
            <a:spLocks noChangeArrowheads="1"/>
          </p:cNvSpPr>
          <p:nvPr/>
        </p:nvSpPr>
        <p:spPr bwMode="auto">
          <a:xfrm>
            <a:off x="4130675" y="3263900"/>
            <a:ext cx="1944688" cy="519113"/>
          </a:xfrm>
          <a:prstGeom prst="rect">
            <a:avLst/>
          </a:prstGeom>
          <a:noFill/>
          <a:ln>
            <a:noFill/>
          </a:ln>
          <a:effectLst/>
        </p:spPr>
        <p:txBody>
          <a:bodyPr>
            <a:spAutoFit/>
          </a:bodyPr>
          <a:lstStyle/>
          <a:p>
            <a:pPr eaLnBrk="1" hangingPunct="1">
              <a:spcBef>
                <a:spcPct val="50000"/>
              </a:spcBef>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解二：</a:t>
            </a:r>
            <a:endPar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253" name="Text Box 85"/>
          <p:cNvSpPr txBox="1">
            <a:spLocks noChangeArrowheads="1"/>
          </p:cNvSpPr>
          <p:nvPr/>
        </p:nvSpPr>
        <p:spPr bwMode="auto">
          <a:xfrm>
            <a:off x="4572000" y="3846513"/>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质点系功能原理：</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7254" name="Text Box 86"/>
          <p:cNvSpPr txBox="1">
            <a:spLocks noChangeArrowheads="1"/>
          </p:cNvSpPr>
          <p:nvPr/>
        </p:nvSpPr>
        <p:spPr bwMode="auto">
          <a:xfrm>
            <a:off x="4606925" y="4508500"/>
            <a:ext cx="4537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设绳子上升</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a:t>
            </a:r>
            <a:endParaRPr kumimoji="1" lang="zh-CN" altLang="en-US" b="1">
              <a:latin typeface="Times New Roman" panose="02020603050405020304" pitchFamily="18" charset="0"/>
            </a:endParaRPr>
          </a:p>
        </p:txBody>
      </p:sp>
      <p:graphicFrame>
        <p:nvGraphicFramePr>
          <p:cNvPr id="7255" name="Object 6"/>
          <p:cNvGraphicFramePr>
            <a:graphicFrameLocks noChangeAspect="1"/>
          </p:cNvGraphicFramePr>
          <p:nvPr/>
        </p:nvGraphicFramePr>
        <p:xfrm>
          <a:off x="4500563" y="5013325"/>
          <a:ext cx="4230687" cy="866775"/>
        </p:xfrm>
        <a:graphic>
          <a:graphicData uri="http://schemas.openxmlformats.org/presentationml/2006/ole">
            <mc:AlternateContent xmlns:mc="http://schemas.openxmlformats.org/markup-compatibility/2006">
              <mc:Choice xmlns:v="urn:schemas-microsoft-com:vml" Requires="v">
                <p:oleObj spid="_x0000_s31930" name="公式" r:id="rId9" imgW="2146300" imgH="444500" progId="Equation.3">
                  <p:embed/>
                </p:oleObj>
              </mc:Choice>
              <mc:Fallback>
                <p:oleObj name="公式" r:id="rId9" imgW="2146300" imgH="4445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5013325"/>
                        <a:ext cx="42306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56" name="Object 7"/>
          <p:cNvGraphicFramePr>
            <a:graphicFrameLocks noChangeAspect="1"/>
          </p:cNvGraphicFramePr>
          <p:nvPr/>
        </p:nvGraphicFramePr>
        <p:xfrm>
          <a:off x="5245100" y="5888583"/>
          <a:ext cx="2765425" cy="866775"/>
        </p:xfrm>
        <a:graphic>
          <a:graphicData uri="http://schemas.openxmlformats.org/presentationml/2006/ole">
            <mc:AlternateContent xmlns:mc="http://schemas.openxmlformats.org/markup-compatibility/2006">
              <mc:Choice xmlns:v="urn:schemas-microsoft-com:vml" Requires="v">
                <p:oleObj spid="_x0000_s31931" name="公式" r:id="rId11" imgW="1409700" imgH="444500" progId="Equation.3">
                  <p:embed/>
                </p:oleObj>
              </mc:Choice>
              <mc:Fallback>
                <p:oleObj name="公式" r:id="rId11" imgW="1409700" imgH="4445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45100" y="5888583"/>
                        <a:ext cx="2765425" cy="866775"/>
                      </a:xfrm>
                      <a:prstGeom prst="rect">
                        <a:avLst/>
                      </a:prstGeom>
                      <a:solidFill>
                        <a:srgbClr val="CCFFFF"/>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57" name="Text Box 89"/>
          <p:cNvSpPr txBox="1">
            <a:spLocks noChangeArrowheads="1"/>
          </p:cNvSpPr>
          <p:nvPr/>
        </p:nvSpPr>
        <p:spPr bwMode="auto">
          <a:xfrm>
            <a:off x="1042988" y="3789363"/>
            <a:ext cx="6499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选整个绳子为系统，</a:t>
            </a:r>
            <a:endParaRPr kumimoji="1" lang="zh-CN" altLang="en-US" sz="2800" b="1">
              <a:latin typeface="Times New Roman" panose="02020603050405020304" pitchFamily="18" charset="0"/>
            </a:endParaRPr>
          </a:p>
        </p:txBody>
      </p:sp>
      <p:sp>
        <p:nvSpPr>
          <p:cNvPr id="7258" name="Text Box 90"/>
          <p:cNvSpPr txBox="1">
            <a:spLocks noChangeArrowheads="1"/>
          </p:cNvSpPr>
          <p:nvPr/>
        </p:nvSpPr>
        <p:spPr bwMode="auto">
          <a:xfrm>
            <a:off x="5283200" y="3263900"/>
            <a:ext cx="400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选绳子</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地球为系统，</a:t>
            </a:r>
            <a:endParaRPr kumimoji="1" lang="zh-CN" altLang="en-US" sz="2800" b="1">
              <a:latin typeface="Times New Roman" panose="02020603050405020304" pitchFamily="18" charset="0"/>
            </a:endParaRPr>
          </a:p>
        </p:txBody>
      </p:sp>
      <p:sp>
        <p:nvSpPr>
          <p:cNvPr id="86" name="Rectangle 5"/>
          <p:cNvSpPr>
            <a:spLocks noChangeArrowheads="1"/>
          </p:cNvSpPr>
          <p:nvPr/>
        </p:nvSpPr>
        <p:spPr bwMode="auto">
          <a:xfrm>
            <a:off x="3427413" y="0"/>
            <a:ext cx="5332412" cy="862013"/>
          </a:xfrm>
          <a:prstGeom prst="rect">
            <a:avLst/>
          </a:prstGeom>
          <a:noFill/>
          <a:ln w="9525">
            <a:noFill/>
            <a:miter lim="800000"/>
          </a:ln>
        </p:spPr>
        <p:txBody>
          <a:bodyPr lIns="0" tIns="0" rIns="0" bIns="0">
            <a:spAutoFit/>
          </a:bodyPr>
          <a:lstStyle/>
          <a:p>
            <a:pPr algn="ctr" eaLnBrk="1" hangingPunct="1">
              <a:defRPr/>
            </a:pP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专题：</a:t>
            </a:r>
            <a:r>
              <a:rPr lang="zh-CN" altLang="en-US" sz="2800" b="1" dirty="0">
                <a:solidFill>
                  <a:srgbClr val="FF33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柔绳问题</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的讨论</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（牛顿运动定律）</a:t>
            </a:r>
            <a:endParaRPr lang="zh-CN" altLang="en-US" sz="2800" b="1" dirty="0">
              <a:solidFill>
                <a:srgbClr val="FF3300"/>
              </a:solidFill>
              <a:latin typeface="Arial" panose="020B0604020202020204" pitchFamily="34"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245"/>
                                        </p:tgtEl>
                                        <p:attrNameLst>
                                          <p:attrName>style.visibility</p:attrName>
                                        </p:attrNameLst>
                                      </p:cBhvr>
                                      <p:to>
                                        <p:strVal val="visible"/>
                                      </p:to>
                                    </p:set>
                                    <p:anim calcmode="lin" valueType="num">
                                      <p:cBhvr additive="base">
                                        <p:cTn id="21" dur="500" fill="hold"/>
                                        <p:tgtEl>
                                          <p:spTgt spid="7245"/>
                                        </p:tgtEl>
                                        <p:attrNameLst>
                                          <p:attrName>ppt_x</p:attrName>
                                        </p:attrNameLst>
                                      </p:cBhvr>
                                      <p:tavLst>
                                        <p:tav tm="0">
                                          <p:val>
                                            <p:strVal val="0-#ppt_w/2"/>
                                          </p:val>
                                        </p:tav>
                                        <p:tav tm="100000">
                                          <p:val>
                                            <p:strVal val="#ppt_x"/>
                                          </p:val>
                                        </p:tav>
                                      </p:tavLst>
                                    </p:anim>
                                    <p:anim calcmode="lin" valueType="num">
                                      <p:cBhvr additive="base">
                                        <p:cTn id="22" dur="500" fill="hold"/>
                                        <p:tgtEl>
                                          <p:spTgt spid="7245"/>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257"/>
                                        </p:tgtEl>
                                        <p:attrNameLst>
                                          <p:attrName>style.visibility</p:attrName>
                                        </p:attrNameLst>
                                      </p:cBhvr>
                                      <p:to>
                                        <p:strVal val="visible"/>
                                      </p:to>
                                    </p:set>
                                    <p:animEffect transition="in" filter="wipe(left)">
                                      <p:cBhvr>
                                        <p:cTn id="26" dur="500"/>
                                        <p:tgtEl>
                                          <p:spTgt spid="725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246"/>
                                        </p:tgtEl>
                                        <p:attrNameLst>
                                          <p:attrName>style.visibility</p:attrName>
                                        </p:attrNameLst>
                                      </p:cBhvr>
                                      <p:to>
                                        <p:strVal val="visible"/>
                                      </p:to>
                                    </p:set>
                                    <p:animEffect transition="in" filter="blinds(horizontal)">
                                      <p:cBhvr>
                                        <p:cTn id="31" dur="500"/>
                                        <p:tgtEl>
                                          <p:spTgt spid="724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7247"/>
                                        </p:tgtEl>
                                        <p:attrNameLst>
                                          <p:attrName>style.visibility</p:attrName>
                                        </p:attrNameLst>
                                      </p:cBhvr>
                                      <p:to>
                                        <p:strVal val="visible"/>
                                      </p:to>
                                    </p:set>
                                    <p:animEffect transition="in" filter="box(in)">
                                      <p:cBhvr>
                                        <p:cTn id="36" dur="500"/>
                                        <p:tgtEl>
                                          <p:spTgt spid="7247"/>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7248"/>
                                        </p:tgtEl>
                                        <p:attrNameLst>
                                          <p:attrName>style.visibility</p:attrName>
                                        </p:attrNameLst>
                                      </p:cBhvr>
                                      <p:to>
                                        <p:strVal val="visible"/>
                                      </p:to>
                                    </p:set>
                                    <p:animEffect transition="in" filter="box(in)">
                                      <p:cBhvr>
                                        <p:cTn id="41" dur="500"/>
                                        <p:tgtEl>
                                          <p:spTgt spid="724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252"/>
                                        </p:tgtEl>
                                        <p:attrNameLst>
                                          <p:attrName>style.visibility</p:attrName>
                                        </p:attrNameLst>
                                      </p:cBhvr>
                                      <p:to>
                                        <p:strVal val="visible"/>
                                      </p:to>
                                    </p:set>
                                    <p:animEffect transition="in" filter="blinds(horizontal)">
                                      <p:cBhvr>
                                        <p:cTn id="46" dur="500"/>
                                        <p:tgtEl>
                                          <p:spTgt spid="7252"/>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7258"/>
                                        </p:tgtEl>
                                        <p:attrNameLst>
                                          <p:attrName>style.visibility</p:attrName>
                                        </p:attrNameLst>
                                      </p:cBhvr>
                                      <p:to>
                                        <p:strVal val="visible"/>
                                      </p:to>
                                    </p:set>
                                    <p:animEffect transition="in" filter="wipe(left)">
                                      <p:cBhvr>
                                        <p:cTn id="50" dur="500"/>
                                        <p:tgtEl>
                                          <p:spTgt spid="725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7253"/>
                                        </p:tgtEl>
                                        <p:attrNameLst>
                                          <p:attrName>style.visibility</p:attrName>
                                        </p:attrNameLst>
                                      </p:cBhvr>
                                      <p:to>
                                        <p:strVal val="visible"/>
                                      </p:to>
                                    </p:set>
                                    <p:animEffect transition="in" filter="blinds(horizontal)">
                                      <p:cBhvr>
                                        <p:cTn id="55" dur="500"/>
                                        <p:tgtEl>
                                          <p:spTgt spid="7253"/>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7254"/>
                                        </p:tgtEl>
                                        <p:attrNameLst>
                                          <p:attrName>style.visibility</p:attrName>
                                        </p:attrNameLst>
                                      </p:cBhvr>
                                      <p:to>
                                        <p:strVal val="visible"/>
                                      </p:to>
                                    </p:set>
                                    <p:animEffect transition="in" filter="checkerboard(across)">
                                      <p:cBhvr>
                                        <p:cTn id="60" dur="500"/>
                                        <p:tgtEl>
                                          <p:spTgt spid="7254"/>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7255"/>
                                        </p:tgtEl>
                                        <p:attrNameLst>
                                          <p:attrName>style.visibility</p:attrName>
                                        </p:attrNameLst>
                                      </p:cBhvr>
                                      <p:to>
                                        <p:strVal val="visible"/>
                                      </p:to>
                                    </p:set>
                                    <p:animEffect transition="in" filter="box(in)">
                                      <p:cBhvr>
                                        <p:cTn id="65" dur="500"/>
                                        <p:tgtEl>
                                          <p:spTgt spid="7255"/>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7256"/>
                                        </p:tgtEl>
                                        <p:attrNameLst>
                                          <p:attrName>style.visibility</p:attrName>
                                        </p:attrNameLst>
                                      </p:cBhvr>
                                      <p:to>
                                        <p:strVal val="visible"/>
                                      </p:to>
                                    </p:set>
                                    <p:animEffect transition="in" filter="box(in)">
                                      <p:cBhvr>
                                        <p:cTn id="70" dur="500"/>
                                        <p:tgtEl>
                                          <p:spTgt spid="7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5" grpId="0" autoUpdateAnimBg="0"/>
      <p:bldP spid="7246" grpId="0" autoUpdateAnimBg="0"/>
      <p:bldP spid="7252" grpId="0" autoUpdateAnimBg="0"/>
      <p:bldP spid="7253" grpId="0" autoUpdateAnimBg="0"/>
      <p:bldP spid="7254" grpId="0" autoUpdateAnimBg="0"/>
      <p:bldP spid="7257" grpId="0" autoUpdateAnimBg="0"/>
      <p:bldP spid="7258" grpId="0" autoUpdateAnimBg="0"/>
      <p:bldP spid="8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0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FE7B50-4392-40E6-AAC7-1FFFA5283478}" type="slidenum">
              <a:rPr lang="en-US" altLang="zh-CN" sz="1800" smtClean="0">
                <a:solidFill>
                  <a:schemeClr val="accent2"/>
                </a:solidFill>
              </a:rPr>
            </a:fld>
            <a:endParaRPr lang="en-US" altLang="zh-CN" sz="1800" smtClean="0">
              <a:solidFill>
                <a:schemeClr val="accent2"/>
              </a:solidFill>
            </a:endParaRPr>
          </a:p>
        </p:txBody>
      </p:sp>
      <p:grpSp>
        <p:nvGrpSpPr>
          <p:cNvPr id="32771" name="Group 106"/>
          <p:cNvGrpSpPr/>
          <p:nvPr/>
        </p:nvGrpSpPr>
        <p:grpSpPr bwMode="auto">
          <a:xfrm>
            <a:off x="6300788" y="3175000"/>
            <a:ext cx="2525712" cy="3455988"/>
            <a:chOff x="3969" y="1942"/>
            <a:chExt cx="1591" cy="2177"/>
          </a:xfrm>
        </p:grpSpPr>
        <p:grpSp>
          <p:nvGrpSpPr>
            <p:cNvPr id="32809" name="Group 5"/>
            <p:cNvGrpSpPr/>
            <p:nvPr/>
          </p:nvGrpSpPr>
          <p:grpSpPr bwMode="auto">
            <a:xfrm>
              <a:off x="4943" y="1942"/>
              <a:ext cx="585" cy="2149"/>
              <a:chOff x="4943" y="1126"/>
              <a:chExt cx="585" cy="2149"/>
            </a:xfrm>
          </p:grpSpPr>
          <p:sp>
            <p:nvSpPr>
              <p:cNvPr id="32870" name="Text Box 6"/>
              <p:cNvSpPr txBox="1">
                <a:spLocks noChangeArrowheads="1"/>
              </p:cNvSpPr>
              <p:nvPr/>
            </p:nvSpPr>
            <p:spPr bwMode="auto">
              <a:xfrm>
                <a:off x="4943" y="112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x</a:t>
                </a:r>
                <a:endParaRPr kumimoji="1" lang="en-US" altLang="zh-CN" b="1" i="1">
                  <a:solidFill>
                    <a:srgbClr val="000000"/>
                  </a:solidFill>
                  <a:latin typeface="Times New Roman" panose="02020603050405020304" pitchFamily="18" charset="0"/>
                </a:endParaRPr>
              </a:p>
            </p:txBody>
          </p:sp>
          <p:sp>
            <p:nvSpPr>
              <p:cNvPr id="32871" name="Line 7"/>
              <p:cNvSpPr>
                <a:spLocks noChangeShapeType="1"/>
              </p:cNvSpPr>
              <p:nvPr/>
            </p:nvSpPr>
            <p:spPr bwMode="auto">
              <a:xfrm flipH="1" flipV="1">
                <a:off x="5208" y="1272"/>
                <a:ext cx="0" cy="1920"/>
              </a:xfrm>
              <a:prstGeom prst="line">
                <a:avLst/>
              </a:prstGeom>
              <a:noFill/>
              <a:ln w="31750">
                <a:solidFill>
                  <a:schemeClr val="tx1"/>
                </a:solidFill>
                <a:rou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2872" name="Text Box 8"/>
              <p:cNvSpPr txBox="1">
                <a:spLocks noChangeArrowheads="1"/>
              </p:cNvSpPr>
              <p:nvPr/>
            </p:nvSpPr>
            <p:spPr bwMode="auto">
              <a:xfrm>
                <a:off x="5227" y="291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O</a:t>
                </a:r>
                <a:endParaRPr kumimoji="1" lang="en-US" altLang="zh-CN" b="1" i="1">
                  <a:solidFill>
                    <a:srgbClr val="000000"/>
                  </a:solidFill>
                  <a:latin typeface="Times New Roman" panose="02020603050405020304" pitchFamily="18" charset="0"/>
                </a:endParaRPr>
              </a:p>
            </p:txBody>
          </p:sp>
        </p:grpSp>
        <p:grpSp>
          <p:nvGrpSpPr>
            <p:cNvPr id="32810" name="Group 9"/>
            <p:cNvGrpSpPr/>
            <p:nvPr/>
          </p:nvGrpSpPr>
          <p:grpSpPr bwMode="auto">
            <a:xfrm>
              <a:off x="4105" y="2952"/>
              <a:ext cx="338" cy="1056"/>
              <a:chOff x="4150" y="2136"/>
              <a:chExt cx="338" cy="1056"/>
            </a:xfrm>
          </p:grpSpPr>
          <p:sp>
            <p:nvSpPr>
              <p:cNvPr id="32867" name="Line 10"/>
              <p:cNvSpPr>
                <a:spLocks noChangeShapeType="1"/>
              </p:cNvSpPr>
              <p:nvPr/>
            </p:nvSpPr>
            <p:spPr bwMode="auto">
              <a:xfrm>
                <a:off x="4296" y="2136"/>
                <a:ext cx="1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68" name="Line 11"/>
              <p:cNvSpPr>
                <a:spLocks noChangeShapeType="1"/>
              </p:cNvSpPr>
              <p:nvPr/>
            </p:nvSpPr>
            <p:spPr bwMode="auto">
              <a:xfrm>
                <a:off x="4392" y="2136"/>
                <a:ext cx="0" cy="105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69" name="Text Box 12"/>
              <p:cNvSpPr txBox="1">
                <a:spLocks noChangeArrowheads="1"/>
              </p:cNvSpPr>
              <p:nvPr/>
            </p:nvSpPr>
            <p:spPr bwMode="auto">
              <a:xfrm>
                <a:off x="4150" y="243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x</a:t>
                </a:r>
                <a:endParaRPr kumimoji="1" lang="en-US" altLang="zh-CN" b="1" i="1">
                  <a:solidFill>
                    <a:srgbClr val="000000"/>
                  </a:solidFill>
                  <a:latin typeface="Times New Roman" panose="02020603050405020304" pitchFamily="18" charset="0"/>
                </a:endParaRPr>
              </a:p>
            </p:txBody>
          </p:sp>
        </p:grpSp>
        <p:graphicFrame>
          <p:nvGraphicFramePr>
            <p:cNvPr id="32811" name="Object 2"/>
            <p:cNvGraphicFramePr>
              <a:graphicFrameLocks noChangeAspect="1"/>
            </p:cNvGraphicFramePr>
            <p:nvPr/>
          </p:nvGraphicFramePr>
          <p:xfrm>
            <a:off x="4290" y="2251"/>
            <a:ext cx="275" cy="315"/>
          </p:xfrm>
          <a:graphic>
            <a:graphicData uri="http://schemas.openxmlformats.org/presentationml/2006/ole">
              <mc:AlternateContent xmlns:mc="http://schemas.openxmlformats.org/markup-compatibility/2006">
                <mc:Choice xmlns:v="urn:schemas-microsoft-com:vml" Requires="v">
                  <p:oleObj spid="_x0000_s33081" name="公式" r:id="rId1" imgW="215900" imgH="254000" progId="Equation.3">
                    <p:embed/>
                  </p:oleObj>
                </mc:Choice>
                <mc:Fallback>
                  <p:oleObj name="公式" r:id="rId1" imgW="215900" imgH="254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 y="2251"/>
                          <a:ext cx="27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12" name="Line 17"/>
            <p:cNvSpPr>
              <a:spLocks noChangeShapeType="1"/>
            </p:cNvSpPr>
            <p:nvPr/>
          </p:nvSpPr>
          <p:spPr bwMode="auto">
            <a:xfrm flipV="1">
              <a:off x="4560" y="2304"/>
              <a:ext cx="0" cy="672"/>
            </a:xfrm>
            <a:prstGeom prst="line">
              <a:avLst/>
            </a:prstGeom>
            <a:noFill/>
            <a:ln w="31750">
              <a:solidFill>
                <a:srgbClr val="FF0000"/>
              </a:solidFill>
              <a:rou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2813" name="Oval 18"/>
            <p:cNvSpPr>
              <a:spLocks noChangeArrowheads="1"/>
            </p:cNvSpPr>
            <p:nvPr/>
          </p:nvSpPr>
          <p:spPr bwMode="auto">
            <a:xfrm>
              <a:off x="4536" y="304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14" name="Oval 19"/>
            <p:cNvSpPr>
              <a:spLocks noChangeArrowheads="1"/>
            </p:cNvSpPr>
            <p:nvPr/>
          </p:nvSpPr>
          <p:spPr bwMode="auto">
            <a:xfrm>
              <a:off x="4536" y="314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15" name="Oval 20"/>
            <p:cNvSpPr>
              <a:spLocks noChangeArrowheads="1"/>
            </p:cNvSpPr>
            <p:nvPr/>
          </p:nvSpPr>
          <p:spPr bwMode="auto">
            <a:xfrm>
              <a:off x="4536" y="324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16" name="Oval 21"/>
            <p:cNvSpPr>
              <a:spLocks noChangeArrowheads="1"/>
            </p:cNvSpPr>
            <p:nvPr/>
          </p:nvSpPr>
          <p:spPr bwMode="auto">
            <a:xfrm>
              <a:off x="4536" y="333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17" name="Oval 22"/>
            <p:cNvSpPr>
              <a:spLocks noChangeArrowheads="1"/>
            </p:cNvSpPr>
            <p:nvPr/>
          </p:nvSpPr>
          <p:spPr bwMode="auto">
            <a:xfrm>
              <a:off x="4536" y="343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18" name="Oval 23"/>
            <p:cNvSpPr>
              <a:spLocks noChangeArrowheads="1"/>
            </p:cNvSpPr>
            <p:nvPr/>
          </p:nvSpPr>
          <p:spPr bwMode="auto">
            <a:xfrm>
              <a:off x="4536" y="352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19" name="Oval 24"/>
            <p:cNvSpPr>
              <a:spLocks noChangeArrowheads="1"/>
            </p:cNvSpPr>
            <p:nvPr/>
          </p:nvSpPr>
          <p:spPr bwMode="auto">
            <a:xfrm>
              <a:off x="4536" y="362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0" name="Oval 25"/>
            <p:cNvSpPr>
              <a:spLocks noChangeArrowheads="1"/>
            </p:cNvSpPr>
            <p:nvPr/>
          </p:nvSpPr>
          <p:spPr bwMode="auto">
            <a:xfrm>
              <a:off x="4536" y="372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1" name="Oval 26"/>
            <p:cNvSpPr>
              <a:spLocks noChangeArrowheads="1"/>
            </p:cNvSpPr>
            <p:nvPr/>
          </p:nvSpPr>
          <p:spPr bwMode="auto">
            <a:xfrm>
              <a:off x="4536" y="381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2" name="Oval 27"/>
            <p:cNvSpPr>
              <a:spLocks noChangeArrowheads="1"/>
            </p:cNvSpPr>
            <p:nvPr/>
          </p:nvSpPr>
          <p:spPr bwMode="auto">
            <a:xfrm>
              <a:off x="4680" y="386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3" name="Oval 28"/>
            <p:cNvSpPr>
              <a:spLocks noChangeArrowheads="1"/>
            </p:cNvSpPr>
            <p:nvPr/>
          </p:nvSpPr>
          <p:spPr bwMode="auto">
            <a:xfrm>
              <a:off x="4584" y="386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4" name="Oval 29"/>
            <p:cNvSpPr>
              <a:spLocks noChangeArrowheads="1"/>
            </p:cNvSpPr>
            <p:nvPr/>
          </p:nvSpPr>
          <p:spPr bwMode="auto">
            <a:xfrm>
              <a:off x="4536" y="295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5" name="Oval 30"/>
            <p:cNvSpPr>
              <a:spLocks noChangeArrowheads="1"/>
            </p:cNvSpPr>
            <p:nvPr/>
          </p:nvSpPr>
          <p:spPr bwMode="auto">
            <a:xfrm>
              <a:off x="4776" y="386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6" name="Oval 31"/>
            <p:cNvSpPr>
              <a:spLocks noChangeArrowheads="1"/>
            </p:cNvSpPr>
            <p:nvPr/>
          </p:nvSpPr>
          <p:spPr bwMode="auto">
            <a:xfrm>
              <a:off x="4632" y="388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7" name="Oval 32"/>
            <p:cNvSpPr>
              <a:spLocks noChangeArrowheads="1"/>
            </p:cNvSpPr>
            <p:nvPr/>
          </p:nvSpPr>
          <p:spPr bwMode="auto">
            <a:xfrm>
              <a:off x="4728" y="391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8" name="Oval 33"/>
            <p:cNvSpPr>
              <a:spLocks noChangeArrowheads="1"/>
            </p:cNvSpPr>
            <p:nvPr/>
          </p:nvSpPr>
          <p:spPr bwMode="auto">
            <a:xfrm>
              <a:off x="4824" y="391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29" name="Oval 34"/>
            <p:cNvSpPr>
              <a:spLocks noChangeArrowheads="1"/>
            </p:cNvSpPr>
            <p:nvPr/>
          </p:nvSpPr>
          <p:spPr bwMode="auto">
            <a:xfrm>
              <a:off x="4776" y="386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30" name="Oval 35"/>
            <p:cNvSpPr>
              <a:spLocks noChangeArrowheads="1"/>
            </p:cNvSpPr>
            <p:nvPr/>
          </p:nvSpPr>
          <p:spPr bwMode="auto">
            <a:xfrm>
              <a:off x="4680" y="386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31" name="Oval 36"/>
            <p:cNvSpPr>
              <a:spLocks noChangeArrowheads="1"/>
            </p:cNvSpPr>
            <p:nvPr/>
          </p:nvSpPr>
          <p:spPr bwMode="auto">
            <a:xfrm>
              <a:off x="4872" y="386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32" name="Oval 37"/>
            <p:cNvSpPr>
              <a:spLocks noChangeArrowheads="1"/>
            </p:cNvSpPr>
            <p:nvPr/>
          </p:nvSpPr>
          <p:spPr bwMode="auto">
            <a:xfrm>
              <a:off x="4686" y="390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33" name="Oval 38"/>
            <p:cNvSpPr>
              <a:spLocks noChangeArrowheads="1"/>
            </p:cNvSpPr>
            <p:nvPr/>
          </p:nvSpPr>
          <p:spPr bwMode="auto">
            <a:xfrm>
              <a:off x="4824" y="391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34" name="Oval 39"/>
            <p:cNvSpPr>
              <a:spLocks noChangeArrowheads="1"/>
            </p:cNvSpPr>
            <p:nvPr/>
          </p:nvSpPr>
          <p:spPr bwMode="auto">
            <a:xfrm>
              <a:off x="4920" y="388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2835" name="Group 40"/>
            <p:cNvGrpSpPr/>
            <p:nvPr/>
          </p:nvGrpSpPr>
          <p:grpSpPr bwMode="auto">
            <a:xfrm>
              <a:off x="3969" y="4019"/>
              <a:ext cx="1591" cy="100"/>
              <a:chOff x="2150" y="2296"/>
              <a:chExt cx="1591" cy="100"/>
            </a:xfrm>
          </p:grpSpPr>
          <p:sp>
            <p:nvSpPr>
              <p:cNvPr id="32841" name="Line 41"/>
              <p:cNvSpPr>
                <a:spLocks noChangeShapeType="1"/>
              </p:cNvSpPr>
              <p:nvPr/>
            </p:nvSpPr>
            <p:spPr bwMode="auto">
              <a:xfrm>
                <a:off x="2150" y="2296"/>
                <a:ext cx="1591"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2842" name="Group 42"/>
              <p:cNvGrpSpPr/>
              <p:nvPr/>
            </p:nvGrpSpPr>
            <p:grpSpPr bwMode="auto">
              <a:xfrm>
                <a:off x="3365" y="2296"/>
                <a:ext cx="312" cy="96"/>
                <a:chOff x="4608" y="2424"/>
                <a:chExt cx="312" cy="96"/>
              </a:xfrm>
            </p:grpSpPr>
            <p:sp>
              <p:nvSpPr>
                <p:cNvPr id="32863" name="Line 43"/>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64" name="Line 44"/>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65" name="Line 45"/>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66" name="Line 46"/>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843" name="Group 47"/>
              <p:cNvGrpSpPr/>
              <p:nvPr/>
            </p:nvGrpSpPr>
            <p:grpSpPr bwMode="auto">
              <a:xfrm>
                <a:off x="2491" y="2300"/>
                <a:ext cx="312" cy="96"/>
                <a:chOff x="4608" y="2424"/>
                <a:chExt cx="312" cy="96"/>
              </a:xfrm>
            </p:grpSpPr>
            <p:sp>
              <p:nvSpPr>
                <p:cNvPr id="32859" name="Line 48"/>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60" name="Line 49"/>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61" name="Line 50"/>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62" name="Line 51"/>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844" name="Group 52"/>
              <p:cNvGrpSpPr/>
              <p:nvPr/>
            </p:nvGrpSpPr>
            <p:grpSpPr bwMode="auto">
              <a:xfrm>
                <a:off x="2200" y="2296"/>
                <a:ext cx="312" cy="96"/>
                <a:chOff x="4608" y="2424"/>
                <a:chExt cx="312" cy="96"/>
              </a:xfrm>
            </p:grpSpPr>
            <p:sp>
              <p:nvSpPr>
                <p:cNvPr id="32855" name="Line 53"/>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56" name="Line 54"/>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57" name="Line 55"/>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58" name="Line 56"/>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845" name="Group 57"/>
              <p:cNvGrpSpPr/>
              <p:nvPr/>
            </p:nvGrpSpPr>
            <p:grpSpPr bwMode="auto">
              <a:xfrm>
                <a:off x="3071" y="2300"/>
                <a:ext cx="312" cy="96"/>
                <a:chOff x="4608" y="2424"/>
                <a:chExt cx="312" cy="96"/>
              </a:xfrm>
            </p:grpSpPr>
            <p:sp>
              <p:nvSpPr>
                <p:cNvPr id="32851" name="Line 58"/>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52" name="Line 59"/>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53" name="Line 60"/>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54" name="Line 61"/>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846" name="Group 62"/>
              <p:cNvGrpSpPr/>
              <p:nvPr/>
            </p:nvGrpSpPr>
            <p:grpSpPr bwMode="auto">
              <a:xfrm>
                <a:off x="2780" y="2300"/>
                <a:ext cx="312" cy="96"/>
                <a:chOff x="4608" y="2424"/>
                <a:chExt cx="312" cy="96"/>
              </a:xfrm>
            </p:grpSpPr>
            <p:sp>
              <p:nvSpPr>
                <p:cNvPr id="32847" name="Line 63"/>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48" name="Line 64"/>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49" name="Line 65"/>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50" name="Line 66"/>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32836" name="Group 67"/>
            <p:cNvGrpSpPr/>
            <p:nvPr/>
          </p:nvGrpSpPr>
          <p:grpSpPr bwMode="auto">
            <a:xfrm>
              <a:off x="4408" y="3890"/>
              <a:ext cx="198" cy="121"/>
              <a:chOff x="4408" y="3074"/>
              <a:chExt cx="198" cy="121"/>
            </a:xfrm>
          </p:grpSpPr>
          <p:sp>
            <p:nvSpPr>
              <p:cNvPr id="32837" name="Oval 68"/>
              <p:cNvSpPr>
                <a:spLocks noChangeArrowheads="1"/>
              </p:cNvSpPr>
              <p:nvPr/>
            </p:nvSpPr>
            <p:spPr bwMode="auto">
              <a:xfrm>
                <a:off x="4503" y="3099"/>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38" name="Oval 69"/>
              <p:cNvSpPr>
                <a:spLocks noChangeArrowheads="1"/>
              </p:cNvSpPr>
              <p:nvPr/>
            </p:nvSpPr>
            <p:spPr bwMode="auto">
              <a:xfrm>
                <a:off x="4461" y="307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39" name="Oval 70"/>
              <p:cNvSpPr>
                <a:spLocks noChangeArrowheads="1"/>
              </p:cNvSpPr>
              <p:nvPr/>
            </p:nvSpPr>
            <p:spPr bwMode="auto">
              <a:xfrm>
                <a:off x="4408" y="3099"/>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40" name="Oval 71"/>
              <p:cNvSpPr>
                <a:spLocks noChangeArrowheads="1"/>
              </p:cNvSpPr>
              <p:nvPr/>
            </p:nvSpPr>
            <p:spPr bwMode="auto">
              <a:xfrm>
                <a:off x="4558" y="3099"/>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5192" name="Text Box 72"/>
          <p:cNvSpPr txBox="1">
            <a:spLocks noChangeArrowheads="1"/>
          </p:cNvSpPr>
          <p:nvPr/>
        </p:nvSpPr>
        <p:spPr bwMode="auto">
          <a:xfrm>
            <a:off x="179388" y="188913"/>
            <a:ext cx="1944687" cy="519112"/>
          </a:xfrm>
          <a:prstGeom prst="rect">
            <a:avLst/>
          </a:prstGeom>
          <a:noFill/>
          <a:ln>
            <a:noFill/>
          </a:ln>
          <a:effectLst/>
        </p:spPr>
        <p:txBody>
          <a:bodyPr>
            <a:spAutoFit/>
          </a:bodyPr>
          <a:lstStyle/>
          <a:p>
            <a:pPr eaLnBrk="1" hangingPunct="1">
              <a:spcBef>
                <a:spcPct val="50000"/>
              </a:spcBef>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分析：</a:t>
            </a:r>
            <a:endPar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5193" name="Rectangle 73"/>
          <p:cNvSpPr>
            <a:spLocks noChangeArrowheads="1"/>
          </p:cNvSpPr>
          <p:nvPr/>
        </p:nvSpPr>
        <p:spPr bwMode="auto">
          <a:xfrm>
            <a:off x="1258888" y="188913"/>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设</a:t>
            </a:r>
            <a:r>
              <a:rPr kumimoji="1" lang="en-US" altLang="zh-CN" sz="2800" b="1" i="1">
                <a:latin typeface="Times New Roman" panose="02020603050405020304" pitchFamily="18" charset="0"/>
              </a:rPr>
              <a:t>t</a:t>
            </a:r>
            <a:r>
              <a:rPr kumimoji="1" lang="zh-CN" altLang="en-US" sz="2800" b="1">
                <a:latin typeface="Times New Roman" panose="02020603050405020304" pitchFamily="18" charset="0"/>
              </a:rPr>
              <a:t>时刻绳子运动端距原点高度为</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a:t>
            </a:r>
            <a:r>
              <a:rPr kumimoji="1" lang="zh-CN" altLang="en-US" sz="2800" b="1">
                <a:solidFill>
                  <a:srgbClr val="0000FF"/>
                </a:solidFill>
                <a:latin typeface="Times New Roman" panose="02020603050405020304" pitchFamily="18" charset="0"/>
                <a:ea typeface="楷体_GB2312" pitchFamily="49" charset="-122"/>
              </a:rPr>
              <a:t>主体</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5194" name="Rectangle 74"/>
          <p:cNvSpPr>
            <a:spLocks noChangeArrowheads="1"/>
          </p:cNvSpPr>
          <p:nvPr/>
        </p:nvSpPr>
        <p:spPr bwMode="auto">
          <a:xfrm>
            <a:off x="323850" y="765175"/>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t</a:t>
            </a:r>
            <a:r>
              <a:rPr kumimoji="1" lang="zh-CN" altLang="en-US" sz="2800" b="1">
                <a:latin typeface="Times New Roman" panose="02020603050405020304" pitchFamily="18" charset="0"/>
              </a:rPr>
              <a:t>时间后</a:t>
            </a:r>
            <a:r>
              <a:rPr kumimoji="1" lang="zh-CN" altLang="en-US" sz="2800" b="1">
                <a:solidFill>
                  <a:srgbClr val="0000FF"/>
                </a:solidFill>
                <a:latin typeface="Times New Roman" panose="02020603050405020304" pitchFamily="18" charset="0"/>
                <a:ea typeface="楷体_GB2312" pitchFamily="49" charset="-122"/>
              </a:rPr>
              <a:t>微元</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m</a:t>
            </a:r>
            <a:r>
              <a:rPr kumimoji="1" lang="en-US" altLang="zh-CN" sz="2800" b="1">
                <a:latin typeface="Times New Roman" panose="02020603050405020304" pitchFamily="18" charset="0"/>
              </a:rPr>
              <a:t>=</a:t>
            </a:r>
            <a:r>
              <a:rPr kumimoji="1" lang="en-US" altLang="en-US" sz="2800" b="1" i="1">
                <a:latin typeface="Times New Roman" panose="02020603050405020304" pitchFamily="18" charset="0"/>
                <a:ea typeface="Dotum" panose="020B0600000101010101" pitchFamily="34" charset="-127"/>
                <a:cs typeface="Times New Roman" panose="02020603050405020304" pitchFamily="18" charset="0"/>
              </a:rPr>
              <a:t>λ</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参与运动</a:t>
            </a:r>
            <a:endParaRPr kumimoji="1" lang="zh-CN" altLang="en-US" sz="2800" b="1">
              <a:latin typeface="Times New Roman" panose="02020603050405020304" pitchFamily="18" charset="0"/>
            </a:endParaRPr>
          </a:p>
        </p:txBody>
      </p:sp>
      <p:sp>
        <p:nvSpPr>
          <p:cNvPr id="5195" name="Rectangle 75"/>
          <p:cNvSpPr>
            <a:spLocks noChangeArrowheads="1"/>
          </p:cNvSpPr>
          <p:nvPr/>
        </p:nvSpPr>
        <p:spPr bwMode="auto">
          <a:xfrm>
            <a:off x="250825" y="1412875"/>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对</a:t>
            </a:r>
            <a:r>
              <a:rPr kumimoji="1" lang="zh-CN" altLang="en-US" sz="2800" b="1">
                <a:solidFill>
                  <a:srgbClr val="0000FF"/>
                </a:solidFill>
                <a:latin typeface="Times New Roman" panose="02020603050405020304" pitchFamily="18" charset="0"/>
                <a:ea typeface="楷体_GB2312" pitchFamily="49" charset="-122"/>
              </a:rPr>
              <a:t>主体</a:t>
            </a:r>
            <a:r>
              <a:rPr kumimoji="1" lang="zh-CN" altLang="en-US" sz="2800" b="1">
                <a:solidFill>
                  <a:srgbClr val="0000FF"/>
                </a:solidFill>
                <a:latin typeface="Times New Roman" panose="02020603050405020304" pitchFamily="18" charset="0"/>
              </a:rPr>
              <a:t>：</a:t>
            </a:r>
            <a:endParaRPr kumimoji="1" lang="zh-CN" altLang="en-US" sz="2800" b="1">
              <a:solidFill>
                <a:srgbClr val="0000FF"/>
              </a:solidFill>
              <a:latin typeface="Times New Roman" panose="02020603050405020304" pitchFamily="18" charset="0"/>
            </a:endParaRPr>
          </a:p>
        </p:txBody>
      </p:sp>
      <p:graphicFrame>
        <p:nvGraphicFramePr>
          <p:cNvPr id="5196" name="Object 3"/>
          <p:cNvGraphicFramePr>
            <a:graphicFrameLocks noChangeAspect="1"/>
          </p:cNvGraphicFramePr>
          <p:nvPr/>
        </p:nvGraphicFramePr>
        <p:xfrm>
          <a:off x="1692275" y="1484313"/>
          <a:ext cx="4248150" cy="481012"/>
        </p:xfrm>
        <a:graphic>
          <a:graphicData uri="http://schemas.openxmlformats.org/presentationml/2006/ole">
            <mc:AlternateContent xmlns:mc="http://schemas.openxmlformats.org/markup-compatibility/2006">
              <mc:Choice xmlns:v="urn:schemas-microsoft-com:vml" Requires="v">
                <p:oleObj spid="_x0000_s33082" name="公式" r:id="rId3" imgW="2438400" imgH="266700" progId="Equation.3">
                  <p:embed/>
                </p:oleObj>
              </mc:Choice>
              <mc:Fallback>
                <p:oleObj name="公式" r:id="rId3" imgW="2438400" imgH="266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484313"/>
                        <a:ext cx="42481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Lst>
                    </p:spPr>
                  </p:pic>
                </p:oleObj>
              </mc:Fallback>
            </mc:AlternateContent>
          </a:graphicData>
        </a:graphic>
      </p:graphicFrame>
      <p:sp>
        <p:nvSpPr>
          <p:cNvPr id="5197" name="Rectangle 77"/>
          <p:cNvSpPr>
            <a:spLocks noChangeArrowheads="1"/>
          </p:cNvSpPr>
          <p:nvPr/>
        </p:nvSpPr>
        <p:spPr bwMode="auto">
          <a:xfrm>
            <a:off x="250825" y="21336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对</a:t>
            </a:r>
            <a:r>
              <a:rPr kumimoji="1" lang="zh-CN" altLang="en-US" sz="2800" b="1">
                <a:solidFill>
                  <a:srgbClr val="0000FF"/>
                </a:solidFill>
                <a:latin typeface="Times New Roman" panose="02020603050405020304" pitchFamily="18" charset="0"/>
                <a:ea typeface="楷体_GB2312" pitchFamily="49" charset="-122"/>
              </a:rPr>
              <a:t>微元</a:t>
            </a:r>
            <a:r>
              <a:rPr kumimoji="1" lang="en-US" altLang="zh-CN" sz="2800" b="1">
                <a:solidFill>
                  <a:srgbClr val="0000FF"/>
                </a:solidFill>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ndParaRPr>
          </a:p>
        </p:txBody>
      </p:sp>
      <p:graphicFrame>
        <p:nvGraphicFramePr>
          <p:cNvPr id="5198" name="Object 4"/>
          <p:cNvGraphicFramePr>
            <a:graphicFrameLocks noChangeAspect="1"/>
          </p:cNvGraphicFramePr>
          <p:nvPr/>
        </p:nvGraphicFramePr>
        <p:xfrm>
          <a:off x="1692275" y="2205038"/>
          <a:ext cx="4392613" cy="481012"/>
        </p:xfrm>
        <a:graphic>
          <a:graphicData uri="http://schemas.openxmlformats.org/presentationml/2006/ole">
            <mc:AlternateContent xmlns:mc="http://schemas.openxmlformats.org/markup-compatibility/2006">
              <mc:Choice xmlns:v="urn:schemas-microsoft-com:vml" Requires="v">
                <p:oleObj spid="_x0000_s33083" name="公式" r:id="rId5" imgW="2590800" imgH="266700" progId="Equation.3">
                  <p:embed/>
                </p:oleObj>
              </mc:Choice>
              <mc:Fallback>
                <p:oleObj name="公式" r:id="rId5" imgW="2590800" imgH="266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205038"/>
                        <a:ext cx="439261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Lst>
                    </p:spPr>
                  </p:pic>
                </p:oleObj>
              </mc:Fallback>
            </mc:AlternateContent>
          </a:graphicData>
        </a:graphic>
      </p:graphicFrame>
      <p:graphicFrame>
        <p:nvGraphicFramePr>
          <p:cNvPr id="5199" name="Object 5"/>
          <p:cNvGraphicFramePr>
            <a:graphicFrameLocks noChangeAspect="1"/>
          </p:cNvGraphicFramePr>
          <p:nvPr/>
        </p:nvGraphicFramePr>
        <p:xfrm>
          <a:off x="1871663" y="3367088"/>
          <a:ext cx="1655762" cy="844550"/>
        </p:xfrm>
        <a:graphic>
          <a:graphicData uri="http://schemas.openxmlformats.org/presentationml/2006/ole">
            <mc:AlternateContent xmlns:mc="http://schemas.openxmlformats.org/markup-compatibility/2006">
              <mc:Choice xmlns:v="urn:schemas-microsoft-com:vml" Requires="v">
                <p:oleObj spid="_x0000_s33084" name="公式" r:id="rId7" imgW="927100" imgH="469900" progId="Equation.3">
                  <p:embed/>
                </p:oleObj>
              </mc:Choice>
              <mc:Fallback>
                <p:oleObj name="公式" r:id="rId7" imgW="927100" imgH="4699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663" y="3367088"/>
                        <a:ext cx="16557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00" name="Object 6"/>
          <p:cNvGraphicFramePr>
            <a:graphicFrameLocks noChangeAspect="1"/>
          </p:cNvGraphicFramePr>
          <p:nvPr/>
        </p:nvGraphicFramePr>
        <p:xfrm>
          <a:off x="3643313" y="3511550"/>
          <a:ext cx="936625" cy="454025"/>
        </p:xfrm>
        <a:graphic>
          <a:graphicData uri="http://schemas.openxmlformats.org/presentationml/2006/ole">
            <mc:AlternateContent xmlns:mc="http://schemas.openxmlformats.org/markup-compatibility/2006">
              <mc:Choice xmlns:v="urn:schemas-microsoft-com:vml" Requires="v">
                <p:oleObj spid="_x0000_s33085" name="公式" r:id="rId9" imgW="520700" imgH="254000" progId="Equation.3">
                  <p:embed/>
                </p:oleObj>
              </mc:Choice>
              <mc:Fallback>
                <p:oleObj name="公式" r:id="rId9" imgW="520700" imgH="2540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3313" y="3511550"/>
                        <a:ext cx="936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01" name="Object 7"/>
          <p:cNvGraphicFramePr>
            <a:graphicFrameLocks noChangeAspect="1"/>
          </p:cNvGraphicFramePr>
          <p:nvPr/>
        </p:nvGraphicFramePr>
        <p:xfrm>
          <a:off x="646113" y="4246563"/>
          <a:ext cx="2160587" cy="533400"/>
        </p:xfrm>
        <a:graphic>
          <a:graphicData uri="http://schemas.openxmlformats.org/presentationml/2006/ole">
            <mc:AlternateContent xmlns:mc="http://schemas.openxmlformats.org/markup-compatibility/2006">
              <mc:Choice xmlns:v="urn:schemas-microsoft-com:vml" Requires="v">
                <p:oleObj spid="_x0000_s33086" name="公式" r:id="rId11" imgW="1104900" imgH="266700" progId="Equation.3">
                  <p:embed/>
                </p:oleObj>
              </mc:Choice>
              <mc:Fallback>
                <p:oleObj name="公式" r:id="rId11" imgW="1104900" imgH="2667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113" y="4246563"/>
                        <a:ext cx="21605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02" name="Object 8"/>
          <p:cNvGraphicFramePr>
            <a:graphicFrameLocks noChangeAspect="1"/>
          </p:cNvGraphicFramePr>
          <p:nvPr/>
        </p:nvGraphicFramePr>
        <p:xfrm>
          <a:off x="2733675" y="4227513"/>
          <a:ext cx="1873250" cy="523875"/>
        </p:xfrm>
        <a:graphic>
          <a:graphicData uri="http://schemas.openxmlformats.org/presentationml/2006/ole">
            <mc:AlternateContent xmlns:mc="http://schemas.openxmlformats.org/markup-compatibility/2006">
              <mc:Choice xmlns:v="urn:schemas-microsoft-com:vml" Requires="v">
                <p:oleObj spid="_x0000_s33087" name="公式" r:id="rId13" imgW="1028700" imgH="292100" progId="Equation.3">
                  <p:embed/>
                </p:oleObj>
              </mc:Choice>
              <mc:Fallback>
                <p:oleObj name="公式" r:id="rId13" imgW="1028700" imgH="2921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3675" y="4227513"/>
                        <a:ext cx="187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03" name="Rectangle 83"/>
          <p:cNvSpPr>
            <a:spLocks noChangeArrowheads="1"/>
          </p:cNvSpPr>
          <p:nvPr/>
        </p:nvSpPr>
        <p:spPr bwMode="auto">
          <a:xfrm>
            <a:off x="250825" y="4873625"/>
            <a:ext cx="6005513"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kumimoji="1" lang="zh-CN" altLang="en-US" sz="2800" b="1">
                <a:latin typeface="Times New Roman" panose="02020603050405020304" pitchFamily="18" charset="0"/>
              </a:rPr>
              <a:t>力</a:t>
            </a:r>
            <a:r>
              <a:rPr kumimoji="1" lang="en-US" altLang="zh-CN" sz="2800" b="1" i="1">
                <a:latin typeface="Times New Roman" panose="02020603050405020304" pitchFamily="18" charset="0"/>
              </a:rPr>
              <a:t>F</a:t>
            </a:r>
            <a:r>
              <a:rPr kumimoji="1" lang="zh-CN" altLang="en-US" sz="2800" b="1">
                <a:latin typeface="Times New Roman" panose="02020603050405020304" pitchFamily="18" charset="0"/>
              </a:rPr>
              <a:t>不但要克服柔绳竖直部分的重力，还要附加一项拉力 </a:t>
            </a:r>
            <a:r>
              <a:rPr kumimoji="1" lang="en-US" altLang="zh-CN" sz="2800" b="1" i="1">
                <a:latin typeface="Times New Roman" panose="02020603050405020304" pitchFamily="18" charset="0"/>
              </a:rPr>
              <a:t>f </a:t>
            </a:r>
            <a:r>
              <a:rPr kumimoji="1" lang="zh-CN" altLang="en-US" sz="2800" b="1">
                <a:latin typeface="Times New Roman" panose="02020603050405020304" pitchFamily="18" charset="0"/>
              </a:rPr>
              <a:t>使后续微元能加速到</a:t>
            </a:r>
            <a:r>
              <a:rPr kumimoji="1" lang="en-US" altLang="zh-CN" sz="2800" b="1" i="1">
                <a:solidFill>
                  <a:srgbClr val="000000"/>
                </a:solidFill>
                <a:latin typeface="Book Antiqua" panose="02040602050305030304" pitchFamily="18" charset="0"/>
              </a:rPr>
              <a:t>v</a:t>
            </a:r>
            <a:r>
              <a:rPr kumimoji="1" lang="zh-CN" altLang="en-US" sz="2800" b="1">
                <a:solidFill>
                  <a:srgbClr val="000000"/>
                </a:solidFill>
                <a:latin typeface="Book Antiqua" panose="02040602050305030304" pitchFamily="18" charset="0"/>
              </a:rPr>
              <a:t>。</a:t>
            </a:r>
            <a:endParaRPr kumimoji="1" lang="zh-CN" altLang="en-US" sz="2800" b="1">
              <a:solidFill>
                <a:srgbClr val="000000"/>
              </a:solidFill>
              <a:latin typeface="Book Antiqua" panose="02040602050305030304" pitchFamily="18" charset="0"/>
            </a:endParaRPr>
          </a:p>
        </p:txBody>
      </p:sp>
      <p:grpSp>
        <p:nvGrpSpPr>
          <p:cNvPr id="12" name="Group 84"/>
          <p:cNvGrpSpPr/>
          <p:nvPr/>
        </p:nvGrpSpPr>
        <p:grpSpPr bwMode="auto">
          <a:xfrm>
            <a:off x="7885113" y="836613"/>
            <a:ext cx="895350" cy="2084387"/>
            <a:chOff x="4286" y="1480"/>
            <a:chExt cx="564" cy="1313"/>
          </a:xfrm>
        </p:grpSpPr>
        <p:sp>
          <p:nvSpPr>
            <p:cNvPr id="32804" name="Oval 85"/>
            <p:cNvSpPr>
              <a:spLocks noChangeArrowheads="1"/>
            </p:cNvSpPr>
            <p:nvPr/>
          </p:nvSpPr>
          <p:spPr bwMode="auto">
            <a:xfrm>
              <a:off x="4513" y="216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05" name="Line 86"/>
            <p:cNvSpPr>
              <a:spLocks noChangeShapeType="1"/>
            </p:cNvSpPr>
            <p:nvPr/>
          </p:nvSpPr>
          <p:spPr bwMode="auto">
            <a:xfrm flipH="1" flipV="1">
              <a:off x="4534" y="1884"/>
              <a:ext cx="0" cy="272"/>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2806" name="Object 9"/>
            <p:cNvGraphicFramePr>
              <a:graphicFrameLocks noChangeAspect="1"/>
            </p:cNvGraphicFramePr>
            <p:nvPr/>
          </p:nvGraphicFramePr>
          <p:xfrm>
            <a:off x="4422" y="1480"/>
            <a:ext cx="201" cy="429"/>
          </p:xfrm>
          <a:graphic>
            <a:graphicData uri="http://schemas.openxmlformats.org/presentationml/2006/ole">
              <mc:AlternateContent xmlns:mc="http://schemas.openxmlformats.org/markup-compatibility/2006">
                <mc:Choice xmlns:v="urn:schemas-microsoft-com:vml" Requires="v">
                  <p:oleObj spid="_x0000_s33088" name="公式" r:id="rId15" imgW="215900" imgH="317500" progId="Equation.3">
                    <p:embed/>
                  </p:oleObj>
                </mc:Choice>
                <mc:Fallback>
                  <p:oleObj name="公式" r:id="rId15" imgW="215900" imgH="3175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2" y="1480"/>
                          <a:ext cx="201"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07" name="Line 88"/>
            <p:cNvSpPr>
              <a:spLocks noChangeShapeType="1"/>
            </p:cNvSpPr>
            <p:nvPr/>
          </p:nvSpPr>
          <p:spPr bwMode="auto">
            <a:xfrm flipH="1">
              <a:off x="4537" y="2251"/>
              <a:ext cx="0" cy="226"/>
            </a:xfrm>
            <a:prstGeom prst="line">
              <a:avLst/>
            </a:prstGeom>
            <a:noFill/>
            <a:ln w="44450">
              <a:solidFill>
                <a:srgbClr val="99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808" name="Object 10"/>
            <p:cNvGraphicFramePr>
              <a:graphicFrameLocks noChangeAspect="1"/>
            </p:cNvGraphicFramePr>
            <p:nvPr/>
          </p:nvGraphicFramePr>
          <p:xfrm>
            <a:off x="4286" y="2478"/>
            <a:ext cx="564" cy="315"/>
          </p:xfrm>
          <a:graphic>
            <a:graphicData uri="http://schemas.openxmlformats.org/presentationml/2006/ole">
              <mc:AlternateContent xmlns:mc="http://schemas.openxmlformats.org/markup-compatibility/2006">
                <mc:Choice xmlns:v="urn:schemas-microsoft-com:vml" Requires="v">
                  <p:oleObj spid="_x0000_s33089" name="公式" r:id="rId17" imgW="508000" imgH="266700" progId="Equation.3">
                    <p:embed/>
                  </p:oleObj>
                </mc:Choice>
                <mc:Fallback>
                  <p:oleObj name="公式" r:id="rId17" imgW="508000" imgH="2667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6" y="2478"/>
                          <a:ext cx="56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 name="Group 90"/>
          <p:cNvGrpSpPr/>
          <p:nvPr/>
        </p:nvGrpSpPr>
        <p:grpSpPr bwMode="auto">
          <a:xfrm>
            <a:off x="6372225" y="692150"/>
            <a:ext cx="1444625" cy="2805113"/>
            <a:chOff x="3379" y="1434"/>
            <a:chExt cx="910" cy="1767"/>
          </a:xfrm>
        </p:grpSpPr>
        <p:sp>
          <p:nvSpPr>
            <p:cNvPr id="32789" name="Line 91"/>
            <p:cNvSpPr>
              <a:spLocks noChangeShapeType="1"/>
            </p:cNvSpPr>
            <p:nvPr/>
          </p:nvSpPr>
          <p:spPr bwMode="auto">
            <a:xfrm flipH="1">
              <a:off x="3833" y="2704"/>
              <a:ext cx="0" cy="454"/>
            </a:xfrm>
            <a:prstGeom prst="line">
              <a:avLst/>
            </a:prstGeom>
            <a:noFill/>
            <a:ln w="44450">
              <a:solidFill>
                <a:srgbClr val="99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90" name="Object 11"/>
            <p:cNvGraphicFramePr>
              <a:graphicFrameLocks noChangeAspect="1"/>
            </p:cNvGraphicFramePr>
            <p:nvPr/>
          </p:nvGraphicFramePr>
          <p:xfrm>
            <a:off x="3515" y="1434"/>
            <a:ext cx="275" cy="315"/>
          </p:xfrm>
          <a:graphic>
            <a:graphicData uri="http://schemas.openxmlformats.org/presentationml/2006/ole">
              <mc:AlternateContent xmlns:mc="http://schemas.openxmlformats.org/markup-compatibility/2006">
                <mc:Choice xmlns:v="urn:schemas-microsoft-com:vml" Requires="v">
                  <p:oleObj spid="_x0000_s33090" name="公式" r:id="rId19" imgW="215900" imgH="254000" progId="Equation.3">
                    <p:embed/>
                  </p:oleObj>
                </mc:Choice>
                <mc:Fallback>
                  <p:oleObj name="公式" r:id="rId19" imgW="215900" imgH="254000"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15" y="1434"/>
                          <a:ext cx="27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91" name="Line 93"/>
            <p:cNvSpPr>
              <a:spLocks noChangeShapeType="1"/>
            </p:cNvSpPr>
            <p:nvPr/>
          </p:nvSpPr>
          <p:spPr bwMode="auto">
            <a:xfrm flipH="1" flipV="1">
              <a:off x="3833" y="1434"/>
              <a:ext cx="1" cy="454"/>
            </a:xfrm>
            <a:prstGeom prst="line">
              <a:avLst/>
            </a:prstGeom>
            <a:noFill/>
            <a:ln w="31750">
              <a:solidFill>
                <a:srgbClr val="FF0000"/>
              </a:solidFill>
              <a:rou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2792" name="Oval 94"/>
            <p:cNvSpPr>
              <a:spLocks noChangeArrowheads="1"/>
            </p:cNvSpPr>
            <p:nvPr/>
          </p:nvSpPr>
          <p:spPr bwMode="auto">
            <a:xfrm>
              <a:off x="3810" y="196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93" name="Oval 95"/>
            <p:cNvSpPr>
              <a:spLocks noChangeArrowheads="1"/>
            </p:cNvSpPr>
            <p:nvPr/>
          </p:nvSpPr>
          <p:spPr bwMode="auto">
            <a:xfrm>
              <a:off x="3810" y="205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94" name="Oval 96"/>
            <p:cNvSpPr>
              <a:spLocks noChangeArrowheads="1"/>
            </p:cNvSpPr>
            <p:nvPr/>
          </p:nvSpPr>
          <p:spPr bwMode="auto">
            <a:xfrm>
              <a:off x="3810" y="215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95" name="Oval 97"/>
            <p:cNvSpPr>
              <a:spLocks noChangeArrowheads="1"/>
            </p:cNvSpPr>
            <p:nvPr/>
          </p:nvSpPr>
          <p:spPr bwMode="auto">
            <a:xfrm>
              <a:off x="3810" y="224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96" name="Oval 98"/>
            <p:cNvSpPr>
              <a:spLocks noChangeArrowheads="1"/>
            </p:cNvSpPr>
            <p:nvPr/>
          </p:nvSpPr>
          <p:spPr bwMode="auto">
            <a:xfrm>
              <a:off x="3810" y="234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97" name="Oval 99"/>
            <p:cNvSpPr>
              <a:spLocks noChangeArrowheads="1"/>
            </p:cNvSpPr>
            <p:nvPr/>
          </p:nvSpPr>
          <p:spPr bwMode="auto">
            <a:xfrm>
              <a:off x="3810" y="244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98" name="Oval 100"/>
            <p:cNvSpPr>
              <a:spLocks noChangeArrowheads="1"/>
            </p:cNvSpPr>
            <p:nvPr/>
          </p:nvSpPr>
          <p:spPr bwMode="auto">
            <a:xfrm>
              <a:off x="3810" y="253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99" name="Oval 101"/>
            <p:cNvSpPr>
              <a:spLocks noChangeArrowheads="1"/>
            </p:cNvSpPr>
            <p:nvPr/>
          </p:nvSpPr>
          <p:spPr bwMode="auto">
            <a:xfrm>
              <a:off x="3810" y="263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00" name="Oval 102"/>
            <p:cNvSpPr>
              <a:spLocks noChangeArrowheads="1"/>
            </p:cNvSpPr>
            <p:nvPr/>
          </p:nvSpPr>
          <p:spPr bwMode="auto">
            <a:xfrm>
              <a:off x="3810" y="186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801" name="Line 103"/>
            <p:cNvSpPr>
              <a:spLocks noChangeShapeType="1"/>
            </p:cNvSpPr>
            <p:nvPr/>
          </p:nvSpPr>
          <p:spPr bwMode="auto">
            <a:xfrm flipH="1">
              <a:off x="3833" y="2704"/>
              <a:ext cx="0" cy="272"/>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2802" name="Object 12"/>
            <p:cNvGraphicFramePr>
              <a:graphicFrameLocks noChangeAspect="1"/>
            </p:cNvGraphicFramePr>
            <p:nvPr/>
          </p:nvGraphicFramePr>
          <p:xfrm>
            <a:off x="3379" y="2704"/>
            <a:ext cx="340" cy="429"/>
          </p:xfrm>
          <a:graphic>
            <a:graphicData uri="http://schemas.openxmlformats.org/presentationml/2006/ole">
              <mc:AlternateContent xmlns:mc="http://schemas.openxmlformats.org/markup-compatibility/2006">
                <mc:Choice xmlns:v="urn:schemas-microsoft-com:vml" Requires="v">
                  <p:oleObj spid="_x0000_s33091" name="公式" r:id="rId21" imgW="368300" imgH="317500" progId="Equation.3">
                    <p:embed/>
                  </p:oleObj>
                </mc:Choice>
                <mc:Fallback>
                  <p:oleObj name="公式" r:id="rId21" imgW="368300" imgH="317500"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79" y="2704"/>
                          <a:ext cx="340"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03" name="Object 13"/>
            <p:cNvGraphicFramePr>
              <a:graphicFrameLocks noChangeAspect="1"/>
            </p:cNvGraphicFramePr>
            <p:nvPr/>
          </p:nvGraphicFramePr>
          <p:xfrm>
            <a:off x="3857" y="2886"/>
            <a:ext cx="432" cy="315"/>
          </p:xfrm>
          <a:graphic>
            <a:graphicData uri="http://schemas.openxmlformats.org/presentationml/2006/ole">
              <mc:AlternateContent xmlns:mc="http://schemas.openxmlformats.org/markup-compatibility/2006">
                <mc:Choice xmlns:v="urn:schemas-microsoft-com:vml" Requires="v">
                  <p:oleObj spid="_x0000_s33092" name="公式" r:id="rId23" imgW="393700" imgH="266700" progId="Equation.3">
                    <p:embed/>
                  </p:oleObj>
                </mc:Choice>
                <mc:Fallback>
                  <p:oleObj name="公式" r:id="rId23" imgW="393700" imgH="26670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7" y="2886"/>
                          <a:ext cx="43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 name="Group 29"/>
          <p:cNvGrpSpPr/>
          <p:nvPr/>
        </p:nvGrpSpPr>
        <p:grpSpPr bwMode="auto">
          <a:xfrm>
            <a:off x="179388" y="2828925"/>
            <a:ext cx="5181600" cy="519113"/>
            <a:chOff x="192" y="3312"/>
            <a:chExt cx="3264" cy="327"/>
          </a:xfrm>
        </p:grpSpPr>
        <p:sp>
          <p:nvSpPr>
            <p:cNvPr id="32787" name="Rectangle 20"/>
            <p:cNvSpPr>
              <a:spLocks noChangeArrowheads="1"/>
            </p:cNvSpPr>
            <p:nvPr/>
          </p:nvSpPr>
          <p:spPr bwMode="auto">
            <a:xfrm>
              <a:off x="192" y="3312"/>
              <a:ext cx="32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忽略高阶小量             </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 有：</a:t>
              </a:r>
              <a:endParaRPr kumimoji="1" lang="zh-CN" altLang="en-US" sz="2800" b="1">
                <a:latin typeface="Times New Roman" panose="02020603050405020304" pitchFamily="18" charset="0"/>
              </a:endParaRPr>
            </a:p>
          </p:txBody>
        </p:sp>
        <p:graphicFrame>
          <p:nvGraphicFramePr>
            <p:cNvPr id="32788" name="Object 102"/>
            <p:cNvGraphicFramePr>
              <a:graphicFrameLocks noChangeAspect="1"/>
            </p:cNvGraphicFramePr>
            <p:nvPr/>
          </p:nvGraphicFramePr>
          <p:xfrm>
            <a:off x="1655" y="3342"/>
            <a:ext cx="646" cy="260"/>
          </p:xfrm>
          <a:graphic>
            <a:graphicData uri="http://schemas.openxmlformats.org/presentationml/2006/ole">
              <mc:AlternateContent xmlns:mc="http://schemas.openxmlformats.org/markup-compatibility/2006">
                <mc:Choice xmlns:v="urn:schemas-microsoft-com:vml" Requires="v">
                  <p:oleObj spid="_x0000_s33093" name="Equation" r:id="rId25" imgW="10363200" imgH="4267200" progId="Equation.DSMT4">
                    <p:embed/>
                  </p:oleObj>
                </mc:Choice>
                <mc:Fallback>
                  <p:oleObj name="Equation" r:id="rId25" imgW="10363200" imgH="4267200" progId="Equation.DSMT4">
                    <p:embed/>
                    <p:pic>
                      <p:nvPicPr>
                        <p:cNvPr id="0" name="Object 102"/>
                        <p:cNvPicPr>
                          <a:picLocks noChangeAspect="1" noChangeArrowheads="1"/>
                        </p:cNvPicPr>
                        <p:nvPr/>
                      </p:nvPicPr>
                      <p:blipFill>
                        <a:blip r:embed="rId26"/>
                        <a:srcRect/>
                        <a:stretch>
                          <a:fillRect/>
                        </a:stretch>
                      </p:blipFill>
                      <p:spPr bwMode="auto">
                        <a:xfrm>
                          <a:off x="1655" y="3342"/>
                          <a:ext cx="646" cy="260"/>
                        </a:xfrm>
                        <a:prstGeom prst="rect">
                          <a:avLst/>
                        </a:prstGeom>
                        <a:noFill/>
                        <a:ln>
                          <a:noFill/>
                        </a:ln>
                        <a:effec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92"/>
                                        </p:tgtEl>
                                        <p:attrNameLst>
                                          <p:attrName>style.visibility</p:attrName>
                                        </p:attrNameLst>
                                      </p:cBhvr>
                                      <p:to>
                                        <p:strVal val="visible"/>
                                      </p:to>
                                    </p:set>
                                    <p:anim calcmode="lin" valueType="num">
                                      <p:cBhvr additive="base">
                                        <p:cTn id="7" dur="500" fill="hold"/>
                                        <p:tgtEl>
                                          <p:spTgt spid="5192"/>
                                        </p:tgtEl>
                                        <p:attrNameLst>
                                          <p:attrName>ppt_x</p:attrName>
                                        </p:attrNameLst>
                                      </p:cBhvr>
                                      <p:tavLst>
                                        <p:tav tm="0">
                                          <p:val>
                                            <p:strVal val="0-#ppt_w/2"/>
                                          </p:val>
                                        </p:tav>
                                        <p:tav tm="100000">
                                          <p:val>
                                            <p:strVal val="#ppt_x"/>
                                          </p:val>
                                        </p:tav>
                                      </p:tavLst>
                                    </p:anim>
                                    <p:anim calcmode="lin" valueType="num">
                                      <p:cBhvr additive="base">
                                        <p:cTn id="8" dur="500" fill="hold"/>
                                        <p:tgtEl>
                                          <p:spTgt spid="51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193"/>
                                        </p:tgtEl>
                                        <p:attrNameLst>
                                          <p:attrName>style.visibility</p:attrName>
                                        </p:attrNameLst>
                                      </p:cBhvr>
                                      <p:to>
                                        <p:strVal val="visible"/>
                                      </p:to>
                                    </p:set>
                                    <p:animEffect transition="in" filter="blinds(horizontal)">
                                      <p:cBhvr>
                                        <p:cTn id="12" dur="500"/>
                                        <p:tgtEl>
                                          <p:spTgt spid="51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94"/>
                                        </p:tgtEl>
                                        <p:attrNameLst>
                                          <p:attrName>style.visibility</p:attrName>
                                        </p:attrNameLst>
                                      </p:cBhvr>
                                      <p:to>
                                        <p:strVal val="visible"/>
                                      </p:to>
                                    </p:set>
                                    <p:animEffect transition="in" filter="blinds(horizontal)">
                                      <p:cBhvr>
                                        <p:cTn id="17" dur="500"/>
                                        <p:tgtEl>
                                          <p:spTgt spid="51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2000" fill="hold"/>
                                        <p:tgtEl>
                                          <p:spTgt spid="12"/>
                                        </p:tgtEl>
                                        <p:attrNameLst>
                                          <p:attrName>ppt_w</p:attrName>
                                        </p:attrNameLst>
                                      </p:cBhvr>
                                      <p:tavLst>
                                        <p:tav tm="0">
                                          <p:val>
                                            <p:strVal val="#ppt_w*0.70"/>
                                          </p:val>
                                        </p:tav>
                                        <p:tav tm="100000">
                                          <p:val>
                                            <p:strVal val="#ppt_w"/>
                                          </p:val>
                                        </p:tav>
                                      </p:tavLst>
                                    </p:anim>
                                    <p:anim calcmode="lin" valueType="num">
                                      <p:cBhvr>
                                        <p:cTn id="28" dur="2000" fill="hold"/>
                                        <p:tgtEl>
                                          <p:spTgt spid="12"/>
                                        </p:tgtEl>
                                        <p:attrNameLst>
                                          <p:attrName>ppt_h</p:attrName>
                                        </p:attrNameLst>
                                      </p:cBhvr>
                                      <p:tavLst>
                                        <p:tav tm="0">
                                          <p:val>
                                            <p:strVal val="#ppt_h"/>
                                          </p:val>
                                        </p:tav>
                                        <p:tav tm="100000">
                                          <p:val>
                                            <p:strVal val="#ppt_h"/>
                                          </p:val>
                                        </p:tav>
                                      </p:tavLst>
                                    </p:anim>
                                    <p:animEffect transition="in" filter="fade">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195"/>
                                        </p:tgtEl>
                                        <p:attrNameLst>
                                          <p:attrName>style.visibility</p:attrName>
                                        </p:attrNameLst>
                                      </p:cBhvr>
                                      <p:to>
                                        <p:strVal val="visible"/>
                                      </p:to>
                                    </p:set>
                                    <p:animEffect transition="in" filter="blinds(horizontal)">
                                      <p:cBhvr>
                                        <p:cTn id="34" dur="500"/>
                                        <p:tgtEl>
                                          <p:spTgt spid="519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5196"/>
                                        </p:tgtEl>
                                        <p:attrNameLst>
                                          <p:attrName>style.visibility</p:attrName>
                                        </p:attrNameLst>
                                      </p:cBhvr>
                                      <p:to>
                                        <p:strVal val="visible"/>
                                      </p:to>
                                    </p:set>
                                    <p:animEffect transition="in" filter="box(in)">
                                      <p:cBhvr>
                                        <p:cTn id="39" dur="500"/>
                                        <p:tgtEl>
                                          <p:spTgt spid="519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197"/>
                                        </p:tgtEl>
                                        <p:attrNameLst>
                                          <p:attrName>style.visibility</p:attrName>
                                        </p:attrNameLst>
                                      </p:cBhvr>
                                      <p:to>
                                        <p:strVal val="visible"/>
                                      </p:to>
                                    </p:set>
                                    <p:animEffect transition="in" filter="blinds(horizontal)">
                                      <p:cBhvr>
                                        <p:cTn id="44" dur="500"/>
                                        <p:tgtEl>
                                          <p:spTgt spid="5197"/>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5198"/>
                                        </p:tgtEl>
                                        <p:attrNameLst>
                                          <p:attrName>style.visibility</p:attrName>
                                        </p:attrNameLst>
                                      </p:cBhvr>
                                      <p:to>
                                        <p:strVal val="visible"/>
                                      </p:to>
                                    </p:set>
                                    <p:animEffect transition="in" filter="box(in)">
                                      <p:cBhvr>
                                        <p:cTn id="49" dur="500"/>
                                        <p:tgtEl>
                                          <p:spTgt spid="519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horizontal)">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5199"/>
                                        </p:tgtEl>
                                        <p:attrNameLst>
                                          <p:attrName>style.visibility</p:attrName>
                                        </p:attrNameLst>
                                      </p:cBhvr>
                                      <p:to>
                                        <p:strVal val="visible"/>
                                      </p:to>
                                    </p:set>
                                    <p:animEffect transition="in" filter="box(in)">
                                      <p:cBhvr>
                                        <p:cTn id="59" dur="500"/>
                                        <p:tgtEl>
                                          <p:spTgt spid="5199"/>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5200"/>
                                        </p:tgtEl>
                                        <p:attrNameLst>
                                          <p:attrName>style.visibility</p:attrName>
                                        </p:attrNameLst>
                                      </p:cBhvr>
                                      <p:to>
                                        <p:strVal val="visible"/>
                                      </p:to>
                                    </p:set>
                                    <p:animEffect transition="in" filter="box(in)">
                                      <p:cBhvr>
                                        <p:cTn id="64" dur="500"/>
                                        <p:tgtEl>
                                          <p:spTgt spid="5200"/>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5201"/>
                                        </p:tgtEl>
                                        <p:attrNameLst>
                                          <p:attrName>style.visibility</p:attrName>
                                        </p:attrNameLst>
                                      </p:cBhvr>
                                      <p:to>
                                        <p:strVal val="visible"/>
                                      </p:to>
                                    </p:set>
                                    <p:animEffect transition="in" filter="box(in)">
                                      <p:cBhvr>
                                        <p:cTn id="69" dur="500"/>
                                        <p:tgtEl>
                                          <p:spTgt spid="5201"/>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5202"/>
                                        </p:tgtEl>
                                        <p:attrNameLst>
                                          <p:attrName>style.visibility</p:attrName>
                                        </p:attrNameLst>
                                      </p:cBhvr>
                                      <p:to>
                                        <p:strVal val="visible"/>
                                      </p:to>
                                    </p:set>
                                    <p:animEffect transition="in" filter="box(in)">
                                      <p:cBhvr>
                                        <p:cTn id="74" dur="500"/>
                                        <p:tgtEl>
                                          <p:spTgt spid="520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203"/>
                                        </p:tgtEl>
                                        <p:attrNameLst>
                                          <p:attrName>style.visibility</p:attrName>
                                        </p:attrNameLst>
                                      </p:cBhvr>
                                      <p:to>
                                        <p:strVal val="visible"/>
                                      </p:to>
                                    </p:set>
                                    <p:animEffect transition="in" filter="blinds(horizontal)">
                                      <p:cBhvr>
                                        <p:cTn id="79" dur="500"/>
                                        <p:tgtEl>
                                          <p:spTgt spid="5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 grpId="0" autoUpdateAnimBg="0"/>
      <p:bldP spid="5193" grpId="0" autoUpdateAnimBg="0"/>
      <p:bldP spid="5194" grpId="0" autoUpdateAnimBg="0"/>
      <p:bldP spid="5195" grpId="0" autoUpdateAnimBg="0"/>
      <p:bldP spid="5197" grpId="0" autoUpdateAnimBg="0"/>
      <p:bldP spid="520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8A19705-923C-4682-9B90-96BB91357C8C}" type="slidenum">
              <a:rPr lang="en-US" altLang="zh-CN" sz="1800" smtClean="0">
                <a:solidFill>
                  <a:schemeClr val="accent2"/>
                </a:solidFill>
              </a:rPr>
            </a:fld>
            <a:endParaRPr lang="en-US" altLang="zh-CN" sz="1800" smtClean="0">
              <a:solidFill>
                <a:schemeClr val="accent2"/>
              </a:solidFill>
            </a:endParaRPr>
          </a:p>
        </p:txBody>
      </p:sp>
      <p:sp>
        <p:nvSpPr>
          <p:cNvPr id="9223" name="Text Box 7"/>
          <p:cNvSpPr txBox="1">
            <a:spLocks noChangeArrowheads="1"/>
          </p:cNvSpPr>
          <p:nvPr/>
        </p:nvSpPr>
        <p:spPr bwMode="auto">
          <a:xfrm>
            <a:off x="187325" y="0"/>
            <a:ext cx="2879725" cy="519113"/>
          </a:xfrm>
          <a:prstGeom prst="rect">
            <a:avLst/>
          </a:prstGeom>
          <a:noFill/>
          <a:ln>
            <a:noFill/>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位移差问题：</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9224" name="Rectangle 8"/>
          <p:cNvSpPr>
            <a:spLocks noChangeArrowheads="1"/>
          </p:cNvSpPr>
          <p:nvPr/>
        </p:nvSpPr>
        <p:spPr bwMode="auto">
          <a:xfrm>
            <a:off x="588963" y="544513"/>
            <a:ext cx="5383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dirty="0" err="1">
                <a:latin typeface="Times New Roman" panose="02020603050405020304" pitchFamily="18" charset="0"/>
              </a:rPr>
              <a:t>d</a:t>
            </a:r>
            <a:r>
              <a:rPr kumimoji="1" lang="en-US" altLang="zh-CN" sz="2800" b="1" i="1" dirty="0" err="1">
                <a:latin typeface="Times New Roman" panose="02020603050405020304" pitchFamily="18" charset="0"/>
              </a:rPr>
              <a:t>t</a:t>
            </a:r>
            <a:r>
              <a:rPr kumimoji="1" lang="zh-CN" altLang="en-US" sz="2800" b="1" dirty="0">
                <a:latin typeface="Times New Roman" panose="02020603050405020304" pitchFamily="18" charset="0"/>
              </a:rPr>
              <a:t>时间内</a:t>
            </a:r>
            <a:r>
              <a:rPr kumimoji="1" lang="zh-CN" altLang="en-US" sz="2800" b="1" dirty="0">
                <a:solidFill>
                  <a:srgbClr val="0000FF"/>
                </a:solidFill>
                <a:latin typeface="Times New Roman" panose="02020603050405020304" pitchFamily="18" charset="0"/>
                <a:ea typeface="楷体_GB2312" pitchFamily="49" charset="-122"/>
              </a:rPr>
              <a:t>主体</a:t>
            </a:r>
            <a:r>
              <a:rPr kumimoji="1" lang="zh-CN" altLang="en-US" sz="2800" b="1" dirty="0">
                <a:latin typeface="Times New Roman" panose="02020603050405020304" pitchFamily="18" charset="0"/>
              </a:rPr>
              <a:t>的位移</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d</a:t>
            </a:r>
            <a:r>
              <a:rPr kumimoji="1" lang="en-US" altLang="zh-CN" sz="2800" b="1" i="1" dirty="0">
                <a:latin typeface="Times New Roman" panose="02020603050405020304" pitchFamily="18" charset="0"/>
              </a:rPr>
              <a:t>x</a:t>
            </a:r>
            <a:r>
              <a:rPr kumimoji="1" lang="en-US" altLang="zh-CN" sz="2800" b="1" dirty="0">
                <a:latin typeface="Times New Roman" panose="02020603050405020304" pitchFamily="18" charset="0"/>
              </a:rPr>
              <a:t>= </a:t>
            </a:r>
            <a:r>
              <a:rPr kumimoji="1" lang="en-US" altLang="zh-CN" sz="2800" b="1" i="1" dirty="0" err="1">
                <a:latin typeface="Book Antiqua" panose="02040602050305030304" pitchFamily="18" charset="0"/>
              </a:rPr>
              <a:t>v</a:t>
            </a:r>
            <a:r>
              <a:rPr kumimoji="1" lang="en-US" altLang="zh-CN" sz="2800" dirty="0" err="1">
                <a:latin typeface="Times New Roman" panose="02020603050405020304" pitchFamily="18" charset="0"/>
              </a:rPr>
              <a:t>d</a:t>
            </a:r>
            <a:r>
              <a:rPr kumimoji="1" lang="en-US" altLang="zh-CN" sz="2800" b="1" i="1" dirty="0" err="1">
                <a:latin typeface="Times New Roman" panose="02020603050405020304" pitchFamily="18" charset="0"/>
              </a:rPr>
              <a:t>t</a:t>
            </a:r>
            <a:endParaRPr kumimoji="1" lang="en-US" altLang="zh-CN" sz="2800" b="1" i="1" dirty="0">
              <a:latin typeface="Times New Roman" panose="02020603050405020304" pitchFamily="18" charset="0"/>
            </a:endParaRPr>
          </a:p>
        </p:txBody>
      </p:sp>
      <p:sp>
        <p:nvSpPr>
          <p:cNvPr id="9225" name="Rectangle 9"/>
          <p:cNvSpPr>
            <a:spLocks noChangeArrowheads="1"/>
          </p:cNvSpPr>
          <p:nvPr/>
        </p:nvSpPr>
        <p:spPr bwMode="auto">
          <a:xfrm>
            <a:off x="587375" y="1150938"/>
            <a:ext cx="3025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楷体_GB2312" pitchFamily="49" charset="-122"/>
              </a:rPr>
              <a:t>微元</a:t>
            </a:r>
            <a:r>
              <a:rPr kumimoji="1" lang="zh-CN" altLang="en-US" sz="2800" b="1">
                <a:latin typeface="Times New Roman" panose="02020603050405020304" pitchFamily="18" charset="0"/>
              </a:rPr>
              <a:t>的位移</a:t>
            </a:r>
            <a:r>
              <a:rPr kumimoji="1" lang="en-US" altLang="zh-CN" sz="28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graphicFrame>
        <p:nvGraphicFramePr>
          <p:cNvPr id="9227" name="Object 3"/>
          <p:cNvGraphicFramePr>
            <a:graphicFrameLocks noChangeAspect="1"/>
          </p:cNvGraphicFramePr>
          <p:nvPr/>
        </p:nvGraphicFramePr>
        <p:xfrm>
          <a:off x="2808288" y="901700"/>
          <a:ext cx="1879600" cy="1052513"/>
        </p:xfrm>
        <a:graphic>
          <a:graphicData uri="http://schemas.openxmlformats.org/presentationml/2006/ole">
            <mc:AlternateContent xmlns:mc="http://schemas.openxmlformats.org/markup-compatibility/2006">
              <mc:Choice xmlns:v="urn:schemas-microsoft-com:vml" Requires="v">
                <p:oleObj spid="_x0000_s34044" name="Equation" r:id="rId1" imgW="735965" imgH="406400" progId="Equation.DSMT4">
                  <p:embed/>
                </p:oleObj>
              </mc:Choice>
              <mc:Fallback>
                <p:oleObj name="Equation" r:id="rId1" imgW="735965" imgH="4064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901700"/>
                        <a:ext cx="18796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8" name="Object 4"/>
          <p:cNvGraphicFramePr>
            <a:graphicFrameLocks noChangeAspect="1"/>
          </p:cNvGraphicFramePr>
          <p:nvPr/>
        </p:nvGraphicFramePr>
        <p:xfrm>
          <a:off x="4818063" y="1096963"/>
          <a:ext cx="1084262" cy="784225"/>
        </p:xfrm>
        <a:graphic>
          <a:graphicData uri="http://schemas.openxmlformats.org/presentationml/2006/ole">
            <mc:AlternateContent xmlns:mc="http://schemas.openxmlformats.org/markup-compatibility/2006">
              <mc:Choice xmlns:v="urn:schemas-microsoft-com:vml" Requires="v">
                <p:oleObj spid="_x0000_s34045" name="公式" r:id="rId3" imgW="609600" imgH="444500" progId="Equation.3">
                  <p:embed/>
                </p:oleObj>
              </mc:Choice>
              <mc:Fallback>
                <p:oleObj name="公式" r:id="rId3" imgW="6096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063" y="1096963"/>
                        <a:ext cx="1084262" cy="784225"/>
                      </a:xfrm>
                      <a:prstGeom prst="rect">
                        <a:avLst/>
                      </a:prstGeom>
                      <a:solidFill>
                        <a:srgbClr val="FFCC00">
                          <a:alpha val="18823"/>
                        </a:srgbClr>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9" name="Rectangle 13"/>
          <p:cNvSpPr>
            <a:spLocks noChangeArrowheads="1"/>
          </p:cNvSpPr>
          <p:nvPr/>
        </p:nvSpPr>
        <p:spPr bwMode="auto">
          <a:xfrm>
            <a:off x="6132513" y="158750"/>
            <a:ext cx="3011487" cy="954088"/>
          </a:xfrm>
          <a:prstGeom prst="rect">
            <a:avLst/>
          </a:prstGeom>
          <a:noFill/>
          <a:ln>
            <a:noFill/>
          </a:ln>
          <a:effectLst/>
        </p:spPr>
        <p:txBody>
          <a:bodyPr>
            <a:spAutoFit/>
          </a:bodyPr>
          <a:lstStyle/>
          <a:p>
            <a:pPr eaLnBrk="1" hangingPunct="1">
              <a:spcBef>
                <a:spcPct val="50000"/>
              </a:spcBef>
              <a:defRPr/>
            </a:pPr>
            <a:r>
              <a:rPr kumimoji="1" lang="zh-CN" altLang="en-US" sz="2800" b="1" dirty="0">
                <a:solidFill>
                  <a:srgbClr val="0000FF"/>
                </a:solidFill>
                <a:latin typeface="Times New Roman" panose="02020603050405020304" pitchFamily="18" charset="0"/>
                <a:ea typeface="楷体_GB2312" pitchFamily="49" charset="-122"/>
              </a:rPr>
              <a:t>主体</a:t>
            </a:r>
            <a:r>
              <a:rPr kumimoji="1" lang="zh-CN" altLang="en-US" sz="2800" b="1" dirty="0">
                <a:latin typeface="Times New Roman" panose="02020603050405020304" pitchFamily="18" charset="0"/>
                <a:ea typeface="宋体" panose="02010600030101010101" pitchFamily="2" charset="-122"/>
              </a:rPr>
              <a:t>与</a:t>
            </a:r>
            <a:r>
              <a:rPr kumimoji="1" lang="zh-CN" altLang="en-US" sz="2800" b="1" dirty="0">
                <a:solidFill>
                  <a:srgbClr val="0000FF"/>
                </a:solidFill>
                <a:latin typeface="Times New Roman" panose="02020603050405020304" pitchFamily="18" charset="0"/>
                <a:ea typeface="楷体_GB2312" pitchFamily="49" charset="-122"/>
              </a:rPr>
              <a:t>微元</a:t>
            </a:r>
            <a:r>
              <a:rPr kumimoji="1" lang="zh-CN" altLang="en-US" sz="2800" b="1" dirty="0">
                <a:latin typeface="Times New Roman" panose="02020603050405020304" pitchFamily="18" charset="0"/>
                <a:ea typeface="宋体" panose="02010600030101010101" pitchFamily="2" charset="-122"/>
              </a:rPr>
              <a:t>间为</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完全非弹性碰撞</a:t>
            </a:r>
            <a:r>
              <a:rPr kumimoji="1" lang="zh-CN" altLang="en-US" sz="2800" b="1" dirty="0">
                <a:latin typeface="Times New Roman" panose="02020603050405020304" pitchFamily="18" charset="0"/>
                <a:ea typeface="宋体" panose="02010600030101010101" pitchFamily="2" charset="-122"/>
              </a:rPr>
              <a:t>！</a:t>
            </a:r>
            <a:endParaRPr kumimoji="1" lang="zh-CN" altLang="en-US" sz="2800" b="1" dirty="0">
              <a:latin typeface="Times New Roman" panose="02020603050405020304" pitchFamily="18" charset="0"/>
              <a:ea typeface="楷体_GB2312" pitchFamily="49" charset="-122"/>
            </a:endParaRPr>
          </a:p>
        </p:txBody>
      </p:sp>
      <p:sp>
        <p:nvSpPr>
          <p:cNvPr id="12" name="Text Box 86"/>
          <p:cNvSpPr txBox="1">
            <a:spLocks noChangeArrowheads="1"/>
          </p:cNvSpPr>
          <p:nvPr/>
        </p:nvSpPr>
        <p:spPr bwMode="auto">
          <a:xfrm>
            <a:off x="274638" y="1725613"/>
            <a:ext cx="2879725" cy="519112"/>
          </a:xfrm>
          <a:prstGeom prst="rect">
            <a:avLst/>
          </a:prstGeom>
          <a:noFill/>
          <a:ln>
            <a:noFill/>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能量问题：</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3" name="Text Box 97"/>
          <p:cNvSpPr txBox="1">
            <a:spLocks noChangeArrowheads="1"/>
          </p:cNvSpPr>
          <p:nvPr/>
        </p:nvSpPr>
        <p:spPr bwMode="auto">
          <a:xfrm>
            <a:off x="815975" y="226695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能量损失：</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14" name="Object 14"/>
          <p:cNvGraphicFramePr>
            <a:graphicFrameLocks noChangeAspect="1"/>
          </p:cNvGraphicFramePr>
          <p:nvPr/>
        </p:nvGraphicFramePr>
        <p:xfrm>
          <a:off x="2868613" y="1984375"/>
          <a:ext cx="2716212" cy="981075"/>
        </p:xfrm>
        <a:graphic>
          <a:graphicData uri="http://schemas.openxmlformats.org/presentationml/2006/ole">
            <mc:AlternateContent xmlns:mc="http://schemas.openxmlformats.org/markup-compatibility/2006">
              <mc:Choice xmlns:v="urn:schemas-microsoft-com:vml" Requires="v">
                <p:oleObj spid="_x0000_s34046" name="Equation" r:id="rId5" imgW="1143000" imgH="406400" progId="Equation.DSMT4">
                  <p:embed/>
                </p:oleObj>
              </mc:Choice>
              <mc:Fallback>
                <p:oleObj name="Equation" r:id="rId5" imgW="1143000" imgH="4064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8613" y="1984375"/>
                        <a:ext cx="2716212"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4"/>
          <p:cNvGrpSpPr/>
          <p:nvPr/>
        </p:nvGrpSpPr>
        <p:grpSpPr bwMode="auto">
          <a:xfrm>
            <a:off x="6464300" y="1239838"/>
            <a:ext cx="2225675" cy="2805112"/>
            <a:chOff x="4253" y="708"/>
            <a:chExt cx="1402" cy="1767"/>
          </a:xfrm>
        </p:grpSpPr>
        <p:grpSp>
          <p:nvGrpSpPr>
            <p:cNvPr id="33814" name="Group 85"/>
            <p:cNvGrpSpPr/>
            <p:nvPr/>
          </p:nvGrpSpPr>
          <p:grpSpPr bwMode="auto">
            <a:xfrm>
              <a:off x="5091" y="754"/>
              <a:ext cx="564" cy="1319"/>
              <a:chOff x="4274" y="1480"/>
              <a:chExt cx="564" cy="1319"/>
            </a:xfrm>
          </p:grpSpPr>
          <p:sp>
            <p:nvSpPr>
              <p:cNvPr id="33831" name="Oval 26"/>
              <p:cNvSpPr>
                <a:spLocks noChangeArrowheads="1"/>
              </p:cNvSpPr>
              <p:nvPr/>
            </p:nvSpPr>
            <p:spPr bwMode="auto">
              <a:xfrm>
                <a:off x="4513" y="216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32" name="Line 75"/>
              <p:cNvSpPr>
                <a:spLocks noChangeShapeType="1"/>
              </p:cNvSpPr>
              <p:nvPr/>
            </p:nvSpPr>
            <p:spPr bwMode="auto">
              <a:xfrm flipH="1" flipV="1">
                <a:off x="4534" y="1884"/>
                <a:ext cx="0" cy="272"/>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3833" name="Object 2"/>
              <p:cNvGraphicFramePr>
                <a:graphicFrameLocks noChangeAspect="1"/>
              </p:cNvGraphicFramePr>
              <p:nvPr/>
            </p:nvGraphicFramePr>
            <p:xfrm>
              <a:off x="4422" y="1480"/>
              <a:ext cx="201" cy="429"/>
            </p:xfrm>
            <a:graphic>
              <a:graphicData uri="http://schemas.openxmlformats.org/presentationml/2006/ole">
                <mc:AlternateContent xmlns:mc="http://schemas.openxmlformats.org/markup-compatibility/2006">
                  <mc:Choice xmlns:v="urn:schemas-microsoft-com:vml" Requires="v">
                    <p:oleObj spid="_x0000_s34047" name="公式" r:id="rId7" imgW="215900" imgH="317500" progId="Equation.3">
                      <p:embed/>
                    </p:oleObj>
                  </mc:Choice>
                  <mc:Fallback>
                    <p:oleObj name="公式" r:id="rId7" imgW="215900" imgH="3175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2" y="1480"/>
                            <a:ext cx="201"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34" name="Line 77"/>
              <p:cNvSpPr>
                <a:spLocks noChangeShapeType="1"/>
              </p:cNvSpPr>
              <p:nvPr/>
            </p:nvSpPr>
            <p:spPr bwMode="auto">
              <a:xfrm flipH="1">
                <a:off x="4537" y="2251"/>
                <a:ext cx="0" cy="226"/>
              </a:xfrm>
              <a:prstGeom prst="line">
                <a:avLst/>
              </a:prstGeom>
              <a:noFill/>
              <a:ln w="44450">
                <a:solidFill>
                  <a:srgbClr val="99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3835" name="Object 13"/>
              <p:cNvGraphicFramePr>
                <a:graphicFrameLocks noChangeAspect="1"/>
              </p:cNvGraphicFramePr>
              <p:nvPr/>
            </p:nvGraphicFramePr>
            <p:xfrm>
              <a:off x="4274" y="2484"/>
              <a:ext cx="564" cy="315"/>
            </p:xfrm>
            <a:graphic>
              <a:graphicData uri="http://schemas.openxmlformats.org/presentationml/2006/ole">
                <mc:AlternateContent xmlns:mc="http://schemas.openxmlformats.org/markup-compatibility/2006">
                  <mc:Choice xmlns:v="urn:schemas-microsoft-com:vml" Requires="v">
                    <p:oleObj spid="_x0000_s34048" name="公式" r:id="rId9" imgW="508000" imgH="266700" progId="Equation.3">
                      <p:embed/>
                    </p:oleObj>
                  </mc:Choice>
                  <mc:Fallback>
                    <p:oleObj name="公式" r:id="rId9" imgW="508000" imgH="2667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4" y="2484"/>
                            <a:ext cx="56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3815" name="Group 84"/>
            <p:cNvGrpSpPr/>
            <p:nvPr/>
          </p:nvGrpSpPr>
          <p:grpSpPr bwMode="auto">
            <a:xfrm>
              <a:off x="4253" y="708"/>
              <a:ext cx="853" cy="1767"/>
              <a:chOff x="3436" y="1434"/>
              <a:chExt cx="853" cy="1767"/>
            </a:xfrm>
          </p:grpSpPr>
          <p:sp>
            <p:nvSpPr>
              <p:cNvPr id="33816" name="Line 82"/>
              <p:cNvSpPr>
                <a:spLocks noChangeShapeType="1"/>
              </p:cNvSpPr>
              <p:nvPr/>
            </p:nvSpPr>
            <p:spPr bwMode="auto">
              <a:xfrm flipH="1">
                <a:off x="3833" y="2704"/>
                <a:ext cx="0" cy="454"/>
              </a:xfrm>
              <a:prstGeom prst="line">
                <a:avLst/>
              </a:prstGeom>
              <a:noFill/>
              <a:ln w="44450">
                <a:solidFill>
                  <a:srgbClr val="99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3817" name="Object 15"/>
              <p:cNvGraphicFramePr>
                <a:graphicFrameLocks noChangeAspect="1"/>
              </p:cNvGraphicFramePr>
              <p:nvPr/>
            </p:nvGraphicFramePr>
            <p:xfrm>
              <a:off x="3515" y="1434"/>
              <a:ext cx="275" cy="315"/>
            </p:xfrm>
            <a:graphic>
              <a:graphicData uri="http://schemas.openxmlformats.org/presentationml/2006/ole">
                <mc:AlternateContent xmlns:mc="http://schemas.openxmlformats.org/markup-compatibility/2006">
                  <mc:Choice xmlns:v="urn:schemas-microsoft-com:vml" Requires="v">
                    <p:oleObj spid="_x0000_s34049" name="公式" r:id="rId11" imgW="215900" imgH="254000" progId="Equation.3">
                      <p:embed/>
                    </p:oleObj>
                  </mc:Choice>
                  <mc:Fallback>
                    <p:oleObj name="公式" r:id="rId11" imgW="215900" imgH="2540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5" y="1434"/>
                            <a:ext cx="27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8" name="Line 17"/>
              <p:cNvSpPr>
                <a:spLocks noChangeShapeType="1"/>
              </p:cNvSpPr>
              <p:nvPr/>
            </p:nvSpPr>
            <p:spPr bwMode="auto">
              <a:xfrm flipH="1" flipV="1">
                <a:off x="3833" y="1434"/>
                <a:ext cx="1" cy="454"/>
              </a:xfrm>
              <a:prstGeom prst="line">
                <a:avLst/>
              </a:prstGeom>
              <a:noFill/>
              <a:ln w="31750">
                <a:solidFill>
                  <a:srgbClr val="FF0000"/>
                </a:solidFill>
                <a:rou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3819" name="Oval 18"/>
              <p:cNvSpPr>
                <a:spLocks noChangeArrowheads="1"/>
              </p:cNvSpPr>
              <p:nvPr/>
            </p:nvSpPr>
            <p:spPr bwMode="auto">
              <a:xfrm>
                <a:off x="3810" y="196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0" name="Oval 19"/>
              <p:cNvSpPr>
                <a:spLocks noChangeArrowheads="1"/>
              </p:cNvSpPr>
              <p:nvPr/>
            </p:nvSpPr>
            <p:spPr bwMode="auto">
              <a:xfrm>
                <a:off x="3810" y="205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1" name="Oval 20"/>
              <p:cNvSpPr>
                <a:spLocks noChangeArrowheads="1"/>
              </p:cNvSpPr>
              <p:nvPr/>
            </p:nvSpPr>
            <p:spPr bwMode="auto">
              <a:xfrm>
                <a:off x="3810" y="215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2" name="Oval 21"/>
              <p:cNvSpPr>
                <a:spLocks noChangeArrowheads="1"/>
              </p:cNvSpPr>
              <p:nvPr/>
            </p:nvSpPr>
            <p:spPr bwMode="auto">
              <a:xfrm>
                <a:off x="3810" y="2248"/>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3" name="Oval 22"/>
              <p:cNvSpPr>
                <a:spLocks noChangeArrowheads="1"/>
              </p:cNvSpPr>
              <p:nvPr/>
            </p:nvSpPr>
            <p:spPr bwMode="auto">
              <a:xfrm>
                <a:off x="3810" y="234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4" name="Oval 23"/>
              <p:cNvSpPr>
                <a:spLocks noChangeArrowheads="1"/>
              </p:cNvSpPr>
              <p:nvPr/>
            </p:nvSpPr>
            <p:spPr bwMode="auto">
              <a:xfrm>
                <a:off x="3810" y="2440"/>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5" name="Oval 24"/>
              <p:cNvSpPr>
                <a:spLocks noChangeArrowheads="1"/>
              </p:cNvSpPr>
              <p:nvPr/>
            </p:nvSpPr>
            <p:spPr bwMode="auto">
              <a:xfrm>
                <a:off x="3810" y="2536"/>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6" name="Oval 25"/>
              <p:cNvSpPr>
                <a:spLocks noChangeArrowheads="1"/>
              </p:cNvSpPr>
              <p:nvPr/>
            </p:nvSpPr>
            <p:spPr bwMode="auto">
              <a:xfrm>
                <a:off x="3810" y="2632"/>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7" name="Oval 29"/>
              <p:cNvSpPr>
                <a:spLocks noChangeArrowheads="1"/>
              </p:cNvSpPr>
              <p:nvPr/>
            </p:nvSpPr>
            <p:spPr bwMode="auto">
              <a:xfrm>
                <a:off x="3810" y="186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8" name="Line 73"/>
              <p:cNvSpPr>
                <a:spLocks noChangeShapeType="1"/>
              </p:cNvSpPr>
              <p:nvPr/>
            </p:nvSpPr>
            <p:spPr bwMode="auto">
              <a:xfrm flipH="1">
                <a:off x="3833" y="2704"/>
                <a:ext cx="0" cy="272"/>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3829" name="Object 5"/>
              <p:cNvGraphicFramePr>
                <a:graphicFrameLocks noChangeAspect="1"/>
              </p:cNvGraphicFramePr>
              <p:nvPr/>
            </p:nvGraphicFramePr>
            <p:xfrm>
              <a:off x="3436" y="2451"/>
              <a:ext cx="340" cy="429"/>
            </p:xfrm>
            <a:graphic>
              <a:graphicData uri="http://schemas.openxmlformats.org/presentationml/2006/ole">
                <mc:AlternateContent xmlns:mc="http://schemas.openxmlformats.org/markup-compatibility/2006">
                  <mc:Choice xmlns:v="urn:schemas-microsoft-com:vml" Requires="v">
                    <p:oleObj spid="_x0000_s34050" name="公式" r:id="rId13" imgW="368300" imgH="317500" progId="Equation.3">
                      <p:embed/>
                    </p:oleObj>
                  </mc:Choice>
                  <mc:Fallback>
                    <p:oleObj name="公式" r:id="rId13" imgW="368300" imgH="31750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36" y="2451"/>
                            <a:ext cx="340"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30" name="Object 6"/>
              <p:cNvGraphicFramePr>
                <a:graphicFrameLocks noChangeAspect="1"/>
              </p:cNvGraphicFramePr>
              <p:nvPr/>
            </p:nvGraphicFramePr>
            <p:xfrm>
              <a:off x="3857" y="2886"/>
              <a:ext cx="432" cy="315"/>
            </p:xfrm>
            <a:graphic>
              <a:graphicData uri="http://schemas.openxmlformats.org/presentationml/2006/ole">
                <mc:AlternateContent xmlns:mc="http://schemas.openxmlformats.org/markup-compatibility/2006">
                  <mc:Choice xmlns:v="urn:schemas-microsoft-com:vml" Requires="v">
                    <p:oleObj spid="_x0000_s34051" name="公式" r:id="rId15" imgW="393700" imgH="266700" progId="Equation.3">
                      <p:embed/>
                    </p:oleObj>
                  </mc:Choice>
                  <mc:Fallback>
                    <p:oleObj name="公式" r:id="rId15" imgW="393700" imgH="26670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7" y="2886"/>
                            <a:ext cx="43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8" name="Text Box 87"/>
          <p:cNvSpPr txBox="1">
            <a:spLocks noChangeArrowheads="1"/>
          </p:cNvSpPr>
          <p:nvPr/>
        </p:nvSpPr>
        <p:spPr bwMode="auto">
          <a:xfrm>
            <a:off x="185738" y="288925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质点系功能原理：</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39" name="Object 7"/>
          <p:cNvGraphicFramePr>
            <a:graphicFrameLocks noChangeAspect="1"/>
          </p:cNvGraphicFramePr>
          <p:nvPr/>
        </p:nvGraphicFramePr>
        <p:xfrm>
          <a:off x="2633663" y="3363913"/>
          <a:ext cx="4090987" cy="838200"/>
        </p:xfrm>
        <a:graphic>
          <a:graphicData uri="http://schemas.openxmlformats.org/presentationml/2006/ole">
            <mc:AlternateContent xmlns:mc="http://schemas.openxmlformats.org/markup-compatibility/2006">
              <mc:Choice xmlns:v="urn:schemas-microsoft-com:vml" Requires="v">
                <p:oleObj spid="_x0000_s34052" name="公式" r:id="rId17" imgW="2146300" imgH="444500" progId="Equation.3">
                  <p:embed/>
                </p:oleObj>
              </mc:Choice>
              <mc:Fallback>
                <p:oleObj name="公式" r:id="rId17" imgW="2146300" imgH="44450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33663" y="3363913"/>
                        <a:ext cx="40909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Rectangle 89"/>
          <p:cNvSpPr>
            <a:spLocks noChangeArrowheads="1"/>
          </p:cNvSpPr>
          <p:nvPr/>
        </p:nvSpPr>
        <p:spPr bwMode="auto">
          <a:xfrm>
            <a:off x="406400" y="3552825"/>
            <a:ext cx="302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FF3300"/>
                </a:solidFill>
                <a:latin typeface="Times New Roman" panose="02020603050405020304" pitchFamily="18" charset="0"/>
                <a:ea typeface="楷体_GB2312" pitchFamily="49" charset="-122"/>
              </a:rPr>
              <a:t>错误写法：</a:t>
            </a:r>
            <a:endParaRPr kumimoji="1" lang="zh-CN" altLang="en-US" sz="2800" b="1">
              <a:solidFill>
                <a:srgbClr val="FF3300"/>
              </a:solidFill>
              <a:latin typeface="Times New Roman" panose="02020603050405020304" pitchFamily="18" charset="0"/>
              <a:ea typeface="楷体_GB2312" pitchFamily="49" charset="-122"/>
            </a:endParaRPr>
          </a:p>
        </p:txBody>
      </p:sp>
      <p:graphicFrame>
        <p:nvGraphicFramePr>
          <p:cNvPr id="41" name="Object 12"/>
          <p:cNvGraphicFramePr>
            <a:graphicFrameLocks noChangeAspect="1"/>
          </p:cNvGraphicFramePr>
          <p:nvPr/>
        </p:nvGraphicFramePr>
        <p:xfrm>
          <a:off x="2562225" y="4019550"/>
          <a:ext cx="5322888" cy="996950"/>
        </p:xfrm>
        <a:graphic>
          <a:graphicData uri="http://schemas.openxmlformats.org/presentationml/2006/ole">
            <mc:AlternateContent xmlns:mc="http://schemas.openxmlformats.org/markup-compatibility/2006">
              <mc:Choice xmlns:v="urn:schemas-microsoft-com:vml" Requires="v">
                <p:oleObj spid="_x0000_s34053" name="Equation" r:id="rId19" imgW="2209800" imgH="406400" progId="Equation.DSMT4">
                  <p:embed/>
                </p:oleObj>
              </mc:Choice>
              <mc:Fallback>
                <p:oleObj name="Equation" r:id="rId19" imgW="2209800" imgH="40640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2225" y="4019550"/>
                        <a:ext cx="532288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13"/>
          <p:cNvGraphicFramePr>
            <a:graphicFrameLocks noChangeAspect="1"/>
          </p:cNvGraphicFramePr>
          <p:nvPr/>
        </p:nvGraphicFramePr>
        <p:xfrm>
          <a:off x="455613" y="5168900"/>
          <a:ext cx="2732087" cy="636588"/>
        </p:xfrm>
        <a:graphic>
          <a:graphicData uri="http://schemas.openxmlformats.org/presentationml/2006/ole">
            <mc:AlternateContent xmlns:mc="http://schemas.openxmlformats.org/markup-compatibility/2006">
              <mc:Choice xmlns:v="urn:schemas-microsoft-com:vml" Requires="v">
                <p:oleObj spid="_x0000_s34054" name="公式" r:id="rId21" imgW="1231900" imgH="292100" progId="Equation.3">
                  <p:embed/>
                </p:oleObj>
              </mc:Choice>
              <mc:Fallback>
                <p:oleObj name="公式" r:id="rId21" imgW="1231900" imgH="292100"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5613" y="5168900"/>
                        <a:ext cx="2732087" cy="636588"/>
                      </a:xfrm>
                      <a:prstGeom prst="rect">
                        <a:avLst/>
                      </a:prstGeom>
                      <a:solidFill>
                        <a:srgbClr val="FFCC00">
                          <a:alpha val="41960"/>
                        </a:srgbClr>
                      </a:solidFill>
                      <a:ln w="31750">
                        <a:solidFill>
                          <a:srgbClr val="FF0000"/>
                        </a:solidFill>
                        <a:miter lim="800000"/>
                        <a:headEnd/>
                        <a:tailEnd/>
                      </a:ln>
                    </p:spPr>
                  </p:pic>
                </p:oleObj>
              </mc:Fallback>
            </mc:AlternateContent>
          </a:graphicData>
        </a:graphic>
      </p:graphicFrame>
      <p:sp>
        <p:nvSpPr>
          <p:cNvPr id="44" name="Text Box 100"/>
          <p:cNvSpPr txBox="1">
            <a:spLocks noChangeArrowheads="1"/>
          </p:cNvSpPr>
          <p:nvPr/>
        </p:nvSpPr>
        <p:spPr bwMode="auto">
          <a:xfrm>
            <a:off x="3803650" y="5010150"/>
            <a:ext cx="4483100" cy="963613"/>
          </a:xfrm>
          <a:prstGeom prst="rect">
            <a:avLst/>
          </a:prstGeom>
          <a:solidFill>
            <a:srgbClr val="FFCC00">
              <a:alpha val="41960"/>
            </a:srgbClr>
          </a:solidFill>
          <a:ln w="31750" algn="ctr">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800" b="1">
                <a:solidFill>
                  <a:srgbClr val="FF3300"/>
                </a:solidFill>
                <a:latin typeface="Times New Roman" panose="02020603050405020304" pitchFamily="18" charset="0"/>
                <a:ea typeface="黑体" panose="02010609060101010101" pitchFamily="49" charset="-122"/>
              </a:rPr>
              <a:t>结论：</a:t>
            </a:r>
            <a:r>
              <a:rPr lang="zh-CN" altLang="en-US" sz="2800" b="1">
                <a:ea typeface="黑体" panose="02010609060101010101" pitchFamily="49" charset="-122"/>
              </a:rPr>
              <a:t>柔绳问题用</a:t>
            </a:r>
            <a:r>
              <a:rPr kumimoji="1" lang="zh-CN" altLang="en-US" sz="2800" b="1">
                <a:latin typeface="Times New Roman" panose="02020603050405020304" pitchFamily="18" charset="0"/>
                <a:ea typeface="黑体" panose="02010609060101010101" pitchFamily="49" charset="-122"/>
              </a:rPr>
              <a:t>质点系动量定理处理。</a:t>
            </a:r>
            <a:endParaRPr kumimoji="1" lang="zh-CN" altLang="en-US" sz="2800" b="1">
              <a:latin typeface="Times New Roman" panose="02020603050405020304" pitchFamily="18" charset="0"/>
              <a:ea typeface="黑体" panose="02010609060101010101" pitchFamily="49" charset="-122"/>
            </a:endParaRPr>
          </a:p>
        </p:txBody>
      </p:sp>
      <p:sp>
        <p:nvSpPr>
          <p:cNvPr id="45" name="Rectangle 89"/>
          <p:cNvSpPr>
            <a:spLocks noChangeArrowheads="1"/>
          </p:cNvSpPr>
          <p:nvPr/>
        </p:nvSpPr>
        <p:spPr bwMode="auto">
          <a:xfrm>
            <a:off x="406400" y="4249738"/>
            <a:ext cx="3025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FF3300"/>
                </a:solidFill>
                <a:latin typeface="Times New Roman" panose="02020603050405020304" pitchFamily="18" charset="0"/>
                <a:ea typeface="楷体_GB2312" pitchFamily="49" charset="-122"/>
              </a:rPr>
              <a:t>正确写法：</a:t>
            </a:r>
            <a:endParaRPr kumimoji="1" lang="zh-CN" altLang="en-US" sz="2800" b="1">
              <a:solidFill>
                <a:srgbClr val="FF3300"/>
              </a:solidFill>
              <a:latin typeface="Times New Roman" panose="02020603050405020304" pitchFamily="18" charset="0"/>
              <a:ea typeface="楷体_GB2312" pitchFamily="49" charset="-122"/>
            </a:endParaRPr>
          </a:p>
        </p:txBody>
      </p:sp>
      <p:graphicFrame>
        <p:nvGraphicFramePr>
          <p:cNvPr id="46" name="Object 21"/>
          <p:cNvGraphicFramePr>
            <a:graphicFrameLocks noChangeAspect="1"/>
          </p:cNvGraphicFramePr>
          <p:nvPr/>
        </p:nvGraphicFramePr>
        <p:xfrm>
          <a:off x="4162425" y="6076950"/>
          <a:ext cx="3808413" cy="558800"/>
        </p:xfrm>
        <a:graphic>
          <a:graphicData uri="http://schemas.openxmlformats.org/presentationml/2006/ole">
            <mc:AlternateContent xmlns:mc="http://schemas.openxmlformats.org/markup-compatibility/2006">
              <mc:Choice xmlns:v="urn:schemas-microsoft-com:vml" Requires="v">
                <p:oleObj spid="_x0000_s34055" name="公式" r:id="rId23" imgW="1841500" imgH="266700" progId="Equation.3">
                  <p:embed/>
                </p:oleObj>
              </mc:Choice>
              <mc:Fallback>
                <p:oleObj name="公式" r:id="rId23" imgW="1841500" imgH="266700"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62425" y="6076950"/>
                        <a:ext cx="38084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00" name="Object 43"/>
          <p:cNvGraphicFramePr>
            <a:graphicFrameLocks noChangeAspect="1"/>
          </p:cNvGraphicFramePr>
          <p:nvPr/>
        </p:nvGraphicFramePr>
        <p:xfrm>
          <a:off x="7800975" y="3475038"/>
          <a:ext cx="1287463" cy="550862"/>
        </p:xfrm>
        <a:graphic>
          <a:graphicData uri="http://schemas.openxmlformats.org/presentationml/2006/ole">
            <mc:AlternateContent xmlns:mc="http://schemas.openxmlformats.org/markup-compatibility/2006">
              <mc:Choice xmlns:v="urn:schemas-microsoft-com:vml" Requires="v">
                <p:oleObj spid="_x0000_s34056" name="Equation" r:id="rId25" imgW="546100" imgH="228600" progId="Equation.DSMT4">
                  <p:embed/>
                </p:oleObj>
              </mc:Choice>
              <mc:Fallback>
                <p:oleObj name="Equation" r:id="rId25" imgW="546100" imgH="228600" progId="Equation.DSMT4">
                  <p:embed/>
                  <p:pic>
                    <p:nvPicPr>
                      <p:cNvPr id="0" name="Object 4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00975" y="3475038"/>
                        <a:ext cx="1287463" cy="550862"/>
                      </a:xfrm>
                      <a:prstGeom prst="rect">
                        <a:avLst/>
                      </a:prstGeom>
                      <a:solidFill>
                        <a:srgbClr val="FFCC00">
                          <a:alpha val="30196"/>
                        </a:srgbClr>
                      </a:solidFill>
                      <a:ln w="28575">
                        <a:solidFill>
                          <a:srgbClr val="FF0000"/>
                        </a:solidFill>
                        <a:miter lim="800000"/>
                        <a:headEnd/>
                        <a:tailEn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5200"/>
                                        </p:tgtEl>
                                        <p:attrNameLst>
                                          <p:attrName>style.visibility</p:attrName>
                                        </p:attrNameLst>
                                      </p:cBhvr>
                                      <p:to>
                                        <p:strVal val="visible"/>
                                      </p:to>
                                    </p:set>
                                    <p:animEffect transition="in" filter="box(in)">
                                      <p:cBhvr>
                                        <p:cTn id="11" dur="500"/>
                                        <p:tgtEl>
                                          <p:spTgt spid="520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223"/>
                                        </p:tgtEl>
                                        <p:attrNameLst>
                                          <p:attrName>style.visibility</p:attrName>
                                        </p:attrNameLst>
                                      </p:cBhvr>
                                      <p:to>
                                        <p:strVal val="visible"/>
                                      </p:to>
                                    </p:set>
                                    <p:animEffect transition="in" filter="blinds(horizontal)">
                                      <p:cBhvr>
                                        <p:cTn id="16" dur="500"/>
                                        <p:tgtEl>
                                          <p:spTgt spid="922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224"/>
                                        </p:tgtEl>
                                        <p:attrNameLst>
                                          <p:attrName>style.visibility</p:attrName>
                                        </p:attrNameLst>
                                      </p:cBhvr>
                                      <p:to>
                                        <p:strVal val="visible"/>
                                      </p:to>
                                    </p:set>
                                    <p:animEffect transition="in" filter="blinds(horizontal)">
                                      <p:cBhvr>
                                        <p:cTn id="21" dur="500"/>
                                        <p:tgtEl>
                                          <p:spTgt spid="922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225"/>
                                        </p:tgtEl>
                                        <p:attrNameLst>
                                          <p:attrName>style.visibility</p:attrName>
                                        </p:attrNameLst>
                                      </p:cBhvr>
                                      <p:to>
                                        <p:strVal val="visible"/>
                                      </p:to>
                                    </p:set>
                                    <p:animEffect transition="in" filter="blinds(horizontal)">
                                      <p:cBhvr>
                                        <p:cTn id="26" dur="500"/>
                                        <p:tgtEl>
                                          <p:spTgt spid="922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9227"/>
                                        </p:tgtEl>
                                        <p:attrNameLst>
                                          <p:attrName>style.visibility</p:attrName>
                                        </p:attrNameLst>
                                      </p:cBhvr>
                                      <p:to>
                                        <p:strVal val="visible"/>
                                      </p:to>
                                    </p:set>
                                    <p:animEffect transition="in" filter="box(in)">
                                      <p:cBhvr>
                                        <p:cTn id="31" dur="500"/>
                                        <p:tgtEl>
                                          <p:spTgt spid="9227"/>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9228"/>
                                        </p:tgtEl>
                                        <p:attrNameLst>
                                          <p:attrName>style.visibility</p:attrName>
                                        </p:attrNameLst>
                                      </p:cBhvr>
                                      <p:to>
                                        <p:strVal val="visible"/>
                                      </p:to>
                                    </p:set>
                                    <p:animEffect transition="in" filter="box(in)">
                                      <p:cBhvr>
                                        <p:cTn id="36" dur="500"/>
                                        <p:tgtEl>
                                          <p:spTgt spid="922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229"/>
                                        </p:tgtEl>
                                        <p:attrNameLst>
                                          <p:attrName>style.visibility</p:attrName>
                                        </p:attrNameLst>
                                      </p:cBhvr>
                                      <p:to>
                                        <p:strVal val="visible"/>
                                      </p:to>
                                    </p:set>
                                    <p:animEffect transition="in" filter="blinds(horizontal)">
                                      <p:cBhvr>
                                        <p:cTn id="41" dur="500"/>
                                        <p:tgtEl>
                                          <p:spTgt spid="922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linds(horizontal)">
                                      <p:cBhvr>
                                        <p:cTn id="51" dur="500"/>
                                        <p:tgtEl>
                                          <p:spTgt spid="13"/>
                                        </p:tgtEl>
                                      </p:cBhvr>
                                    </p:animEffect>
                                  </p:childTnLst>
                                </p:cTn>
                              </p:par>
                            </p:childTnLst>
                          </p:cTn>
                        </p:par>
                        <p:par>
                          <p:cTn id="52" fill="hold">
                            <p:stCondLst>
                              <p:cond delay="500"/>
                            </p:stCondLst>
                            <p:childTnLst>
                              <p:par>
                                <p:cTn id="53" presetID="4" presetClass="entr" presetSubtype="16"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ox(in)">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blinds(horizontal)">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blinds(horizontal)">
                                      <p:cBhvr>
                                        <p:cTn id="65" dur="500"/>
                                        <p:tgtEl>
                                          <p:spTgt spid="40"/>
                                        </p:tgtEl>
                                      </p:cBhvr>
                                    </p:animEffect>
                                  </p:childTnLst>
                                </p:cTn>
                              </p:par>
                            </p:childTnLst>
                          </p:cTn>
                        </p:par>
                        <p:par>
                          <p:cTn id="66" fill="hold">
                            <p:stCondLst>
                              <p:cond delay="500"/>
                            </p:stCondLst>
                            <p:childTnLst>
                              <p:par>
                                <p:cTn id="67" presetID="4" presetClass="entr" presetSubtype="16" fill="hold"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box(in)">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blinds(horizontal)">
                                      <p:cBhvr>
                                        <p:cTn id="74" dur="500"/>
                                        <p:tgtEl>
                                          <p:spTgt spid="45"/>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box(in)">
                                      <p:cBhvr>
                                        <p:cTn id="79" dur="500"/>
                                        <p:tgtEl>
                                          <p:spTgt spid="41"/>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box(in)">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32"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box(out)">
                                      <p:cBhvr>
                                        <p:cTn id="89" dur="1000"/>
                                        <p:tgtEl>
                                          <p:spTgt spid="44"/>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nodeType="click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box(in)">
                                      <p:cBhvr>
                                        <p:cTn id="9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autoUpdateAnimBg="0"/>
      <p:bldP spid="9224" grpId="0" autoUpdateAnimBg="0"/>
      <p:bldP spid="9225" grpId="0" autoUpdateAnimBg="0"/>
      <p:bldP spid="9229" grpId="0" autoUpdateAnimBg="0"/>
      <p:bldP spid="12" grpId="0" autoUpdateAnimBg="0"/>
      <p:bldP spid="13" grpId="0" autoUpdateAnimBg="0"/>
      <p:bldP spid="38" grpId="0" autoUpdateAnimBg="0"/>
      <p:bldP spid="40" grpId="0" autoUpdateAnimBg="0"/>
      <p:bldP spid="44" grpId="0" animBg="1"/>
      <p:bldP spid="4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2"/>
          <p:cNvSpPr txBox="1">
            <a:spLocks noChangeArrowheads="1"/>
          </p:cNvSpPr>
          <p:nvPr/>
        </p:nvSpPr>
        <p:spPr bwMode="auto">
          <a:xfrm>
            <a:off x="117475" y="0"/>
            <a:ext cx="7769225" cy="2678113"/>
          </a:xfrm>
          <a:prstGeom prst="rect">
            <a:avLst/>
          </a:prstGeom>
          <a:noFill/>
          <a:ln w="9525">
            <a:noFill/>
            <a:miter lim="800000"/>
          </a:ln>
        </p:spPr>
        <p:txBody>
          <a:bodyPr>
            <a:spAutoFit/>
          </a:bodyPr>
          <a:lstStyle/>
          <a:p>
            <a:pPr eaLnBrk="1" hangingPunct="1">
              <a:lnSpc>
                <a:spcPct val="120000"/>
              </a:lnSpc>
              <a:spcBef>
                <a:spcPct val="50000"/>
              </a:spcBef>
              <a:defRPr/>
            </a:pPr>
            <a:r>
              <a:rPr kumimoji="1"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例、</a:t>
            </a:r>
            <a:r>
              <a:rPr kumimoji="1" lang="zh-CN" altLang="en-US"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一质量均匀分布的柔软细绳铅直地悬挂着，绳的下端刚好触到水平桌面上，如果把绳的上端放开，绳将落在桌面上。</a:t>
            </a:r>
            <a:endParaRPr kumimoji="1" lang="en-US" altLang="zh-CN"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endParaRPr>
          </a:p>
          <a:p>
            <a:pPr eaLnBrk="1" hangingPunct="1">
              <a:lnSpc>
                <a:spcPct val="120000"/>
              </a:lnSpc>
              <a:defRPr/>
            </a:pPr>
            <a:r>
              <a:rPr kumimoji="1" lang="zh-CN" altLang="en-US"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试证明：在绳下落的过程中，任意时刻作用于桌面的压力，等于已落到桌面上的绳重量的三倍。</a:t>
            </a:r>
            <a:endParaRPr kumimoji="1" lang="zh-CN" altLang="en-US" sz="2800" b="1" dirty="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endParaRPr>
          </a:p>
        </p:txBody>
      </p:sp>
      <p:sp>
        <p:nvSpPr>
          <p:cNvPr id="302104" name="Text Box 24"/>
          <p:cNvSpPr txBox="1">
            <a:spLocks noChangeArrowheads="1"/>
          </p:cNvSpPr>
          <p:nvPr/>
        </p:nvSpPr>
        <p:spPr bwMode="auto">
          <a:xfrm>
            <a:off x="258763" y="2541588"/>
            <a:ext cx="7442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solidFill>
                  <a:srgbClr val="FF3300"/>
                </a:solidFill>
              </a:rPr>
              <a:t>分析：</a:t>
            </a:r>
            <a:r>
              <a:rPr kumimoji="1" lang="zh-CN" altLang="en-US" sz="2800" b="1">
                <a:solidFill>
                  <a:srgbClr val="000000"/>
                </a:solidFill>
              </a:rPr>
              <a:t> </a:t>
            </a:r>
            <a:r>
              <a:rPr kumimoji="1" lang="zh-CN" altLang="en-US" sz="2600" b="1">
                <a:solidFill>
                  <a:srgbClr val="0000FF"/>
                </a:solidFill>
              </a:rPr>
              <a:t>任意时刻作用于桌面的压力，在数值上等于已落到桌面上的柔绳对桌面的压力与柔绳对桌面的冲力的和。</a:t>
            </a:r>
            <a:endParaRPr kumimoji="1" lang="zh-CN" altLang="en-US" sz="2600" b="1">
              <a:solidFill>
                <a:srgbClr val="0000FF"/>
              </a:solidFill>
            </a:endParaRPr>
          </a:p>
        </p:txBody>
      </p:sp>
      <p:grpSp>
        <p:nvGrpSpPr>
          <p:cNvPr id="2" name="Group 25"/>
          <p:cNvGrpSpPr/>
          <p:nvPr/>
        </p:nvGrpSpPr>
        <p:grpSpPr bwMode="auto">
          <a:xfrm>
            <a:off x="319088" y="3851275"/>
            <a:ext cx="8280400" cy="1384300"/>
            <a:chOff x="249" y="2160"/>
            <a:chExt cx="5216" cy="872"/>
          </a:xfrm>
        </p:grpSpPr>
        <p:sp>
          <p:nvSpPr>
            <p:cNvPr id="34867" name="Text Box 26"/>
            <p:cNvSpPr txBox="1">
              <a:spLocks noChangeArrowheads="1"/>
            </p:cNvSpPr>
            <p:nvPr/>
          </p:nvSpPr>
          <p:spPr bwMode="auto">
            <a:xfrm>
              <a:off x="249" y="2160"/>
              <a:ext cx="5216"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00"/>
                  </a:solidFill>
                  <a:latin typeface="Times New Roman" panose="02020603050405020304" pitchFamily="18" charset="0"/>
                  <a:ea typeface="楷体_GB2312" pitchFamily="49" charset="-122"/>
                </a:rPr>
                <a:t>证明：取如图坐标，设</a:t>
              </a:r>
              <a:r>
                <a:rPr kumimoji="1" lang="en-US" altLang="zh-CN" sz="2800" b="1" i="1">
                  <a:solidFill>
                    <a:srgbClr val="000000"/>
                  </a:solidFill>
                  <a:latin typeface="Times New Roman" panose="02020603050405020304" pitchFamily="18" charset="0"/>
                  <a:ea typeface="楷体_GB2312" pitchFamily="49" charset="-122"/>
                </a:rPr>
                <a:t>t </a:t>
              </a:r>
              <a:r>
                <a:rPr kumimoji="1" lang="zh-CN" altLang="zh-CN" sz="2800" b="1">
                  <a:solidFill>
                    <a:srgbClr val="000000"/>
                  </a:solidFill>
                  <a:latin typeface="Times New Roman" panose="02020603050405020304" pitchFamily="18" charset="0"/>
                  <a:ea typeface="楷体_GB2312" pitchFamily="49" charset="-122"/>
                </a:rPr>
                <a:t>时刻已有</a:t>
              </a:r>
              <a:r>
                <a:rPr kumimoji="1" lang="zh-CN" altLang="en-US" sz="2800" b="1">
                  <a:solidFill>
                    <a:srgbClr val="000000"/>
                  </a:solidFill>
                  <a:latin typeface="Times New Roman" panose="02020603050405020304" pitchFamily="18" charset="0"/>
                  <a:ea typeface="楷体_GB2312" pitchFamily="49" charset="-122"/>
                </a:rPr>
                <a:t>   </a:t>
              </a:r>
              <a:r>
                <a:rPr kumimoji="1" lang="zh-CN" altLang="zh-CN" sz="2800" b="1">
                  <a:solidFill>
                    <a:srgbClr val="000000"/>
                  </a:solidFill>
                  <a:latin typeface="Times New Roman" panose="02020603050405020304" pitchFamily="18" charset="0"/>
                  <a:ea typeface="楷体_GB2312" pitchFamily="49" charset="-122"/>
                </a:rPr>
                <a:t>长的柔绳落至桌面，随后的</a:t>
              </a:r>
              <a:r>
                <a:rPr kumimoji="1" lang="en-US" altLang="zh-CN" sz="2800" b="1">
                  <a:solidFill>
                    <a:srgbClr val="000000"/>
                  </a:solidFill>
                  <a:latin typeface="Times New Roman" panose="02020603050405020304" pitchFamily="18" charset="0"/>
                  <a:ea typeface="楷体_GB2312" pitchFamily="49" charset="-122"/>
                </a:rPr>
                <a:t>d</a:t>
              </a:r>
              <a:r>
                <a:rPr kumimoji="1" lang="en-US" altLang="zh-CN" sz="2800" b="1" i="1">
                  <a:solidFill>
                    <a:srgbClr val="000000"/>
                  </a:solidFill>
                  <a:latin typeface="Times New Roman" panose="02020603050405020304" pitchFamily="18" charset="0"/>
                  <a:ea typeface="楷体_GB2312" pitchFamily="49" charset="-122"/>
                </a:rPr>
                <a:t>t</a:t>
              </a:r>
              <a:r>
                <a:rPr kumimoji="1" lang="zh-CN" altLang="zh-CN" sz="2800" b="1">
                  <a:solidFill>
                    <a:srgbClr val="000000"/>
                  </a:solidFill>
                  <a:latin typeface="Times New Roman" panose="02020603050405020304" pitchFamily="18" charset="0"/>
                  <a:ea typeface="楷体_GB2312" pitchFamily="49" charset="-122"/>
                </a:rPr>
                <a:t>时间内将有质量为</a:t>
              </a:r>
              <a:r>
                <a:rPr kumimoji="1" lang="zh-CN" altLang="en-US" sz="28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zh-CN" altLang="zh-CN" sz="2800" b="1">
                  <a:solidFill>
                    <a:srgbClr val="000000"/>
                  </a:solidFill>
                  <a:latin typeface="Times New Roman" panose="02020603050405020304" pitchFamily="18" charset="0"/>
                  <a:ea typeface="楷体_GB2312" pitchFamily="49" charset="-122"/>
                  <a:sym typeface="Symbol" panose="05050102010706020507" pitchFamily="18" charset="2"/>
                </a:rPr>
                <a:t>的柔绳以</a:t>
              </a:r>
              <a:r>
                <a:rPr kumimoji="1" lang="zh-CN" altLang="en-US" sz="28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zh-CN" altLang="zh-CN" sz="2800" b="1">
                  <a:solidFill>
                    <a:srgbClr val="000000"/>
                  </a:solidFill>
                  <a:latin typeface="Times New Roman" panose="02020603050405020304" pitchFamily="18" charset="0"/>
                  <a:ea typeface="楷体_GB2312" pitchFamily="49" charset="-122"/>
                  <a:sym typeface="Symbol" panose="05050102010706020507" pitchFamily="18" charset="2"/>
                </a:rPr>
                <a:t>的速率碰到桌面而停止</a:t>
              </a:r>
              <a:r>
                <a:rPr kumimoji="1" lang="zh-CN" altLang="en-US" sz="2800" b="1">
                  <a:solidFill>
                    <a:srgbClr val="000000"/>
                  </a:solidFill>
                  <a:latin typeface="Times New Roman" panose="02020603050405020304" pitchFamily="18" charset="0"/>
                  <a:ea typeface="楷体_GB2312" pitchFamily="49" charset="-122"/>
                  <a:sym typeface="Symbol" panose="05050102010706020507" pitchFamily="18" charset="2"/>
                </a:rPr>
                <a:t>。</a:t>
              </a:r>
              <a:endParaRPr kumimoji="1" lang="zh-CN" altLang="en-US" sz="2800" b="1">
                <a:solidFill>
                  <a:srgbClr val="000000"/>
                </a:solidFill>
                <a:latin typeface="Times New Roman" panose="02020603050405020304" pitchFamily="18" charset="0"/>
                <a:ea typeface="楷体_GB2312" pitchFamily="49" charset="-122"/>
              </a:endParaRPr>
            </a:p>
          </p:txBody>
        </p:sp>
        <p:graphicFrame>
          <p:nvGraphicFramePr>
            <p:cNvPr id="34868" name="Object 2"/>
            <p:cNvGraphicFramePr>
              <a:graphicFrameLocks noChangeAspect="1"/>
            </p:cNvGraphicFramePr>
            <p:nvPr/>
          </p:nvGraphicFramePr>
          <p:xfrm>
            <a:off x="3567" y="2238"/>
            <a:ext cx="208" cy="224"/>
          </p:xfrm>
          <a:graphic>
            <a:graphicData uri="http://schemas.openxmlformats.org/presentationml/2006/ole">
              <mc:AlternateContent xmlns:mc="http://schemas.openxmlformats.org/markup-compatibility/2006">
                <mc:Choice xmlns:v="urn:schemas-microsoft-com:vml" Requires="v">
                  <p:oleObj spid="_x0000_s34931" name="Equation" r:id="rId1" imgW="139700" imgH="139700" progId="Equation.DSMT4">
                    <p:embed/>
                  </p:oleObj>
                </mc:Choice>
                <mc:Fallback>
                  <p:oleObj name="Equation" r:id="rId1" imgW="139700" imgH="1397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 y="2238"/>
                          <a:ext cx="20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69" name="Object 3"/>
            <p:cNvGraphicFramePr>
              <a:graphicFrameLocks noChangeAspect="1"/>
            </p:cNvGraphicFramePr>
            <p:nvPr/>
          </p:nvGraphicFramePr>
          <p:xfrm>
            <a:off x="3408" y="2476"/>
            <a:ext cx="412" cy="260"/>
          </p:xfrm>
          <a:graphic>
            <a:graphicData uri="http://schemas.openxmlformats.org/presentationml/2006/ole">
              <mc:AlternateContent xmlns:mc="http://schemas.openxmlformats.org/markup-compatibility/2006">
                <mc:Choice xmlns:v="urn:schemas-microsoft-com:vml" Requires="v">
                  <p:oleObj spid="_x0000_s34932" name="Equation" r:id="rId3" imgW="304165" imgH="177800" progId="Equation.DSMT4">
                    <p:embed/>
                  </p:oleObj>
                </mc:Choice>
                <mc:Fallback>
                  <p:oleObj name="Equation" r:id="rId3" imgW="304165" imgH="177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476"/>
                          <a:ext cx="41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70" name="Object 4"/>
            <p:cNvGraphicFramePr>
              <a:graphicFrameLocks noChangeAspect="1"/>
            </p:cNvGraphicFramePr>
            <p:nvPr/>
          </p:nvGraphicFramePr>
          <p:xfrm>
            <a:off x="4765" y="2500"/>
            <a:ext cx="173" cy="207"/>
          </p:xfrm>
          <a:graphic>
            <a:graphicData uri="http://schemas.openxmlformats.org/presentationml/2006/ole">
              <mc:AlternateContent xmlns:mc="http://schemas.openxmlformats.org/markup-compatibility/2006">
                <mc:Choice xmlns:v="urn:schemas-microsoft-com:vml" Requires="v">
                  <p:oleObj spid="_x0000_s34933" name="Equation" r:id="rId5" imgW="127000" imgH="139700" progId="Equation.DSMT4">
                    <p:embed/>
                  </p:oleObj>
                </mc:Choice>
                <mc:Fallback>
                  <p:oleObj name="Equation" r:id="rId5" imgW="127000" imgH="139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5" y="2500"/>
                          <a:ext cx="17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4821" name="Group 96"/>
          <p:cNvGrpSpPr/>
          <p:nvPr/>
        </p:nvGrpSpPr>
        <p:grpSpPr bwMode="auto">
          <a:xfrm>
            <a:off x="8070850" y="1508125"/>
            <a:ext cx="865188" cy="1428750"/>
            <a:chOff x="7159625" y="908051"/>
            <a:chExt cx="1025525" cy="1852613"/>
          </a:xfrm>
        </p:grpSpPr>
        <p:sp>
          <p:nvSpPr>
            <p:cNvPr id="34833" name="Oval 18"/>
            <p:cNvSpPr>
              <a:spLocks noChangeArrowheads="1"/>
            </p:cNvSpPr>
            <p:nvPr/>
          </p:nvSpPr>
          <p:spPr bwMode="auto">
            <a:xfrm>
              <a:off x="7518400" y="10604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4" name="Oval 19"/>
            <p:cNvSpPr>
              <a:spLocks noChangeArrowheads="1"/>
            </p:cNvSpPr>
            <p:nvPr/>
          </p:nvSpPr>
          <p:spPr bwMode="auto">
            <a:xfrm>
              <a:off x="7518400" y="12128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5" name="Oval 20"/>
            <p:cNvSpPr>
              <a:spLocks noChangeArrowheads="1"/>
            </p:cNvSpPr>
            <p:nvPr/>
          </p:nvSpPr>
          <p:spPr bwMode="auto">
            <a:xfrm>
              <a:off x="7518400" y="13652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6" name="Oval 21"/>
            <p:cNvSpPr>
              <a:spLocks noChangeArrowheads="1"/>
            </p:cNvSpPr>
            <p:nvPr/>
          </p:nvSpPr>
          <p:spPr bwMode="auto">
            <a:xfrm>
              <a:off x="7518400" y="15176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7" name="Oval 22"/>
            <p:cNvSpPr>
              <a:spLocks noChangeArrowheads="1"/>
            </p:cNvSpPr>
            <p:nvPr/>
          </p:nvSpPr>
          <p:spPr bwMode="auto">
            <a:xfrm>
              <a:off x="7518400" y="16700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8" name="Oval 23"/>
            <p:cNvSpPr>
              <a:spLocks noChangeArrowheads="1"/>
            </p:cNvSpPr>
            <p:nvPr/>
          </p:nvSpPr>
          <p:spPr bwMode="auto">
            <a:xfrm>
              <a:off x="7518400" y="18224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9" name="Oval 24"/>
            <p:cNvSpPr>
              <a:spLocks noChangeArrowheads="1"/>
            </p:cNvSpPr>
            <p:nvPr/>
          </p:nvSpPr>
          <p:spPr bwMode="auto">
            <a:xfrm>
              <a:off x="7518400" y="19748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0" name="Oval 25"/>
            <p:cNvSpPr>
              <a:spLocks noChangeArrowheads="1"/>
            </p:cNvSpPr>
            <p:nvPr/>
          </p:nvSpPr>
          <p:spPr bwMode="auto">
            <a:xfrm>
              <a:off x="7518400" y="21272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1" name="Oval 26"/>
            <p:cNvSpPr>
              <a:spLocks noChangeArrowheads="1"/>
            </p:cNvSpPr>
            <p:nvPr/>
          </p:nvSpPr>
          <p:spPr bwMode="auto">
            <a:xfrm>
              <a:off x="7518400" y="22796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2" name="Oval 27"/>
            <p:cNvSpPr>
              <a:spLocks noChangeArrowheads="1"/>
            </p:cNvSpPr>
            <p:nvPr/>
          </p:nvSpPr>
          <p:spPr bwMode="auto">
            <a:xfrm>
              <a:off x="7747000" y="23558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3" name="Oval 28"/>
            <p:cNvSpPr>
              <a:spLocks noChangeArrowheads="1"/>
            </p:cNvSpPr>
            <p:nvPr/>
          </p:nvSpPr>
          <p:spPr bwMode="auto">
            <a:xfrm>
              <a:off x="7594600" y="23558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4" name="Oval 29"/>
            <p:cNvSpPr>
              <a:spLocks noChangeArrowheads="1"/>
            </p:cNvSpPr>
            <p:nvPr/>
          </p:nvSpPr>
          <p:spPr bwMode="auto">
            <a:xfrm>
              <a:off x="7518400" y="9080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5" name="Oval 30"/>
            <p:cNvSpPr>
              <a:spLocks noChangeArrowheads="1"/>
            </p:cNvSpPr>
            <p:nvPr/>
          </p:nvSpPr>
          <p:spPr bwMode="auto">
            <a:xfrm>
              <a:off x="7899400" y="23558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6" name="Oval 31"/>
            <p:cNvSpPr>
              <a:spLocks noChangeArrowheads="1"/>
            </p:cNvSpPr>
            <p:nvPr/>
          </p:nvSpPr>
          <p:spPr bwMode="auto">
            <a:xfrm>
              <a:off x="7670800" y="23939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7" name="Oval 32"/>
            <p:cNvSpPr>
              <a:spLocks noChangeArrowheads="1"/>
            </p:cNvSpPr>
            <p:nvPr/>
          </p:nvSpPr>
          <p:spPr bwMode="auto">
            <a:xfrm>
              <a:off x="7823200" y="24320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8" name="Oval 34"/>
            <p:cNvSpPr>
              <a:spLocks noChangeArrowheads="1"/>
            </p:cNvSpPr>
            <p:nvPr/>
          </p:nvSpPr>
          <p:spPr bwMode="auto">
            <a:xfrm>
              <a:off x="7899400" y="23558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9" name="Oval 35"/>
            <p:cNvSpPr>
              <a:spLocks noChangeArrowheads="1"/>
            </p:cNvSpPr>
            <p:nvPr/>
          </p:nvSpPr>
          <p:spPr bwMode="auto">
            <a:xfrm>
              <a:off x="7747000" y="2355851"/>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50" name="Oval 37"/>
            <p:cNvSpPr>
              <a:spLocks noChangeArrowheads="1"/>
            </p:cNvSpPr>
            <p:nvPr/>
          </p:nvSpPr>
          <p:spPr bwMode="auto">
            <a:xfrm>
              <a:off x="7756525" y="2416176"/>
              <a:ext cx="76200" cy="152400"/>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4851" name="Group 47"/>
            <p:cNvGrpSpPr/>
            <p:nvPr/>
          </p:nvGrpSpPr>
          <p:grpSpPr bwMode="auto">
            <a:xfrm>
              <a:off x="7159625" y="2608264"/>
              <a:ext cx="495300" cy="152400"/>
              <a:chOff x="4608" y="2424"/>
              <a:chExt cx="312" cy="96"/>
            </a:xfrm>
          </p:grpSpPr>
          <p:sp>
            <p:nvSpPr>
              <p:cNvPr id="34863" name="Line 48"/>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64" name="Line 49"/>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65" name="Line 50"/>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66" name="Line 51"/>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4852" name="Group 62"/>
            <p:cNvGrpSpPr/>
            <p:nvPr/>
          </p:nvGrpSpPr>
          <p:grpSpPr bwMode="auto">
            <a:xfrm>
              <a:off x="7618413" y="2608264"/>
              <a:ext cx="495300" cy="152400"/>
              <a:chOff x="4608" y="2424"/>
              <a:chExt cx="312" cy="96"/>
            </a:xfrm>
          </p:grpSpPr>
          <p:sp>
            <p:nvSpPr>
              <p:cNvPr id="34859" name="Line 63"/>
              <p:cNvSpPr>
                <a:spLocks noChangeShapeType="1"/>
              </p:cNvSpPr>
              <p:nvPr/>
            </p:nvSpPr>
            <p:spPr bwMode="auto">
              <a:xfrm flipH="1">
                <a:off x="4608"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60" name="Line 64"/>
              <p:cNvSpPr>
                <a:spLocks noChangeShapeType="1"/>
              </p:cNvSpPr>
              <p:nvPr/>
            </p:nvSpPr>
            <p:spPr bwMode="auto">
              <a:xfrm flipH="1">
                <a:off x="4680"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61" name="Line 65"/>
              <p:cNvSpPr>
                <a:spLocks noChangeShapeType="1"/>
              </p:cNvSpPr>
              <p:nvPr/>
            </p:nvSpPr>
            <p:spPr bwMode="auto">
              <a:xfrm flipH="1">
                <a:off x="4752"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62" name="Line 66"/>
              <p:cNvSpPr>
                <a:spLocks noChangeShapeType="1"/>
              </p:cNvSpPr>
              <p:nvPr/>
            </p:nvSpPr>
            <p:spPr bwMode="auto">
              <a:xfrm flipH="1">
                <a:off x="4824" y="242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4853" name="Group 67"/>
            <p:cNvGrpSpPr/>
            <p:nvPr/>
          </p:nvGrpSpPr>
          <p:grpSpPr bwMode="auto">
            <a:xfrm>
              <a:off x="7315200" y="2397126"/>
              <a:ext cx="314325" cy="192088"/>
              <a:chOff x="4408" y="3074"/>
              <a:chExt cx="198" cy="121"/>
            </a:xfrm>
          </p:grpSpPr>
          <p:sp>
            <p:nvSpPr>
              <p:cNvPr id="34855" name="Oval 68"/>
              <p:cNvSpPr>
                <a:spLocks noChangeArrowheads="1"/>
              </p:cNvSpPr>
              <p:nvPr/>
            </p:nvSpPr>
            <p:spPr bwMode="auto">
              <a:xfrm>
                <a:off x="4503" y="3099"/>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56" name="Oval 69"/>
              <p:cNvSpPr>
                <a:spLocks noChangeArrowheads="1"/>
              </p:cNvSpPr>
              <p:nvPr/>
            </p:nvSpPr>
            <p:spPr bwMode="auto">
              <a:xfrm>
                <a:off x="4461" y="3074"/>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57" name="Oval 70"/>
              <p:cNvSpPr>
                <a:spLocks noChangeArrowheads="1"/>
              </p:cNvSpPr>
              <p:nvPr/>
            </p:nvSpPr>
            <p:spPr bwMode="auto">
              <a:xfrm>
                <a:off x="4408" y="3099"/>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58" name="Oval 71"/>
              <p:cNvSpPr>
                <a:spLocks noChangeArrowheads="1"/>
              </p:cNvSpPr>
              <p:nvPr/>
            </p:nvSpPr>
            <p:spPr bwMode="auto">
              <a:xfrm>
                <a:off x="4558" y="3099"/>
                <a:ext cx="48" cy="96"/>
              </a:xfrm>
              <a:prstGeom prst="ellipse">
                <a:avLst/>
              </a:prstGeom>
              <a:noFill/>
              <a:ln w="3175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34854" name="Line 7"/>
            <p:cNvSpPr>
              <a:spLocks noChangeShapeType="1"/>
            </p:cNvSpPr>
            <p:nvPr/>
          </p:nvSpPr>
          <p:spPr bwMode="auto">
            <a:xfrm flipH="1">
              <a:off x="7204075" y="2598738"/>
              <a:ext cx="98107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34822" name="灯片编号占位符 4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B2C25AE-29DE-47AE-A9A0-2ED998834BB9}" type="slidenum">
              <a:rPr lang="en-US" altLang="zh-CN" sz="1800" smtClean="0">
                <a:solidFill>
                  <a:schemeClr val="accent2"/>
                </a:solidFill>
              </a:rPr>
            </a:fld>
            <a:endParaRPr lang="en-US" altLang="zh-CN" sz="1800" smtClean="0">
              <a:solidFill>
                <a:schemeClr val="accent2"/>
              </a:solidFill>
            </a:endParaRPr>
          </a:p>
        </p:txBody>
      </p:sp>
      <p:sp>
        <p:nvSpPr>
          <p:cNvPr id="50" name="Text Box 8"/>
          <p:cNvSpPr txBox="1">
            <a:spLocks noChangeArrowheads="1"/>
          </p:cNvSpPr>
          <p:nvPr/>
        </p:nvSpPr>
        <p:spPr bwMode="auto">
          <a:xfrm>
            <a:off x="341313" y="5245100"/>
            <a:ext cx="8208962" cy="523875"/>
          </a:xfrm>
          <a:prstGeom prst="rect">
            <a:avLst/>
          </a:prstGeom>
          <a:noFill/>
          <a:ln>
            <a:noFill/>
          </a:ln>
          <a:effectLst/>
        </p:spPr>
        <p:txBody>
          <a:bodyPr>
            <a:spAutoFit/>
          </a:bodyPr>
          <a:lstStyle/>
          <a:p>
            <a:pPr eaLnBrk="1" hangingPunct="1">
              <a:spcBef>
                <a:spcPct val="50000"/>
              </a:spcBef>
              <a:defRPr/>
            </a:pPr>
            <a:r>
              <a:rPr kumimoji="1" lang="zh-CN" altLang="en-US" sz="2800" b="1" dirty="0">
                <a:solidFill>
                  <a:srgbClr val="000000"/>
                </a:solidFill>
                <a:latin typeface="+mn-ea"/>
                <a:ea typeface="宋体" panose="02010600030101010101" pitchFamily="2" charset="-122"/>
              </a:rPr>
              <a:t>根据动量定理，桌面对柔绳的冲力为：</a:t>
            </a:r>
            <a:endParaRPr kumimoji="1" lang="zh-CN" altLang="en-US" sz="2800" b="1" dirty="0">
              <a:solidFill>
                <a:srgbClr val="000000"/>
              </a:solidFill>
              <a:latin typeface="+mn-ea"/>
              <a:ea typeface="宋体" panose="02010600030101010101" pitchFamily="2" charset="-122"/>
            </a:endParaRPr>
          </a:p>
        </p:txBody>
      </p:sp>
      <p:grpSp>
        <p:nvGrpSpPr>
          <p:cNvPr id="7" name="Group 53"/>
          <p:cNvGrpSpPr/>
          <p:nvPr/>
        </p:nvGrpSpPr>
        <p:grpSpPr bwMode="auto">
          <a:xfrm>
            <a:off x="7864475" y="735013"/>
            <a:ext cx="1100138" cy="1612900"/>
            <a:chOff x="7685088" y="584742"/>
            <a:chExt cx="1101086" cy="1611704"/>
          </a:xfrm>
        </p:grpSpPr>
        <p:grpSp>
          <p:nvGrpSpPr>
            <p:cNvPr id="34828" name="Group 3"/>
            <p:cNvGrpSpPr/>
            <p:nvPr/>
          </p:nvGrpSpPr>
          <p:grpSpPr bwMode="auto">
            <a:xfrm>
              <a:off x="7685088" y="584742"/>
              <a:ext cx="639762" cy="1611704"/>
              <a:chOff x="5124" y="164"/>
              <a:chExt cx="403" cy="1996"/>
            </a:xfrm>
          </p:grpSpPr>
          <p:sp>
            <p:nvSpPr>
              <p:cNvPr id="34830" name="Line 4"/>
              <p:cNvSpPr>
                <a:spLocks noChangeShapeType="1"/>
              </p:cNvSpPr>
              <p:nvPr/>
            </p:nvSpPr>
            <p:spPr bwMode="auto">
              <a:xfrm>
                <a:off x="5239" y="335"/>
                <a:ext cx="0" cy="15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Text Box 5"/>
              <p:cNvSpPr txBox="1">
                <a:spLocks noChangeArrowheads="1"/>
              </p:cNvSpPr>
              <p:nvPr/>
            </p:nvSpPr>
            <p:spPr bwMode="auto">
              <a:xfrm>
                <a:off x="5241" y="164"/>
                <a:ext cx="23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solidFill>
                      <a:srgbClr val="000000"/>
                    </a:solidFill>
                    <a:latin typeface="Times New Roman" panose="02020603050405020304" pitchFamily="18" charset="0"/>
                    <a:ea typeface="楷体_GB2312" pitchFamily="49" charset="-122"/>
                  </a:rPr>
                  <a:t>o</a:t>
                </a:r>
                <a:endParaRPr kumimoji="1" lang="en-US" altLang="zh-CN" sz="2800" b="1" i="1">
                  <a:solidFill>
                    <a:srgbClr val="000000"/>
                  </a:solidFill>
                  <a:latin typeface="Times New Roman" panose="02020603050405020304" pitchFamily="18" charset="0"/>
                  <a:ea typeface="楷体_GB2312" pitchFamily="49" charset="-122"/>
                </a:endParaRPr>
              </a:p>
            </p:txBody>
          </p:sp>
          <p:sp>
            <p:nvSpPr>
              <p:cNvPr id="34832" name="Text Box 6"/>
              <p:cNvSpPr txBox="1">
                <a:spLocks noChangeArrowheads="1"/>
              </p:cNvSpPr>
              <p:nvPr/>
            </p:nvSpPr>
            <p:spPr bwMode="auto">
              <a:xfrm>
                <a:off x="5124" y="1740"/>
                <a:ext cx="40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solidFill>
                      <a:srgbClr val="000000"/>
                    </a:solidFill>
                    <a:latin typeface="Times New Roman" panose="02020603050405020304" pitchFamily="18" charset="0"/>
                    <a:ea typeface="楷体_GB2312" pitchFamily="49" charset="-122"/>
                  </a:rPr>
                  <a:t>x</a:t>
                </a:r>
                <a:endParaRPr kumimoji="1" lang="en-US" altLang="zh-CN" sz="2800" b="1" i="1">
                  <a:solidFill>
                    <a:srgbClr val="000000"/>
                  </a:solidFill>
                  <a:latin typeface="Times New Roman" panose="02020603050405020304" pitchFamily="18" charset="0"/>
                  <a:ea typeface="楷体_GB2312" pitchFamily="49" charset="-122"/>
                </a:endParaRPr>
              </a:p>
            </p:txBody>
          </p:sp>
        </p:grpSp>
        <p:sp>
          <p:nvSpPr>
            <p:cNvPr id="34829" name="Line 7"/>
            <p:cNvSpPr>
              <a:spLocks noChangeShapeType="1"/>
            </p:cNvSpPr>
            <p:nvPr/>
          </p:nvSpPr>
          <p:spPr bwMode="auto">
            <a:xfrm flipH="1">
              <a:off x="7805099" y="722017"/>
              <a:ext cx="98107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34825" name="Line 4"/>
          <p:cNvSpPr>
            <a:spLocks noChangeShapeType="1"/>
          </p:cNvSpPr>
          <p:nvPr/>
        </p:nvSpPr>
        <p:spPr bwMode="auto">
          <a:xfrm>
            <a:off x="8877300" y="887413"/>
            <a:ext cx="0" cy="191611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6" name="Text Box 6"/>
          <p:cNvSpPr txBox="1">
            <a:spLocks noChangeArrowheads="1"/>
          </p:cNvSpPr>
          <p:nvPr/>
        </p:nvSpPr>
        <p:spPr bwMode="auto">
          <a:xfrm>
            <a:off x="8570913" y="1576388"/>
            <a:ext cx="6397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solidFill>
                  <a:srgbClr val="000000"/>
                </a:solidFill>
                <a:latin typeface="Times New Roman" panose="02020603050405020304" pitchFamily="18" charset="0"/>
                <a:ea typeface="楷体_GB2312" pitchFamily="49" charset="-122"/>
              </a:rPr>
              <a:t>l</a:t>
            </a:r>
            <a:endParaRPr kumimoji="1" lang="en-US" altLang="zh-CN" sz="2800" b="1" i="1">
              <a:solidFill>
                <a:srgbClr val="000000"/>
              </a:solidFill>
              <a:latin typeface="Times New Roman" panose="02020603050405020304" pitchFamily="18" charset="0"/>
              <a:ea typeface="楷体_GB2312" pitchFamily="49" charset="-122"/>
            </a:endParaRPr>
          </a:p>
        </p:txBody>
      </p:sp>
      <p:graphicFrame>
        <p:nvGraphicFramePr>
          <p:cNvPr id="109572" name="Object 10"/>
          <p:cNvGraphicFramePr>
            <a:graphicFrameLocks noChangeAspect="1"/>
          </p:cNvGraphicFramePr>
          <p:nvPr/>
        </p:nvGraphicFramePr>
        <p:xfrm>
          <a:off x="2711450" y="5976938"/>
          <a:ext cx="3430588" cy="523875"/>
        </p:xfrm>
        <a:graphic>
          <a:graphicData uri="http://schemas.openxmlformats.org/presentationml/2006/ole">
            <mc:AlternateContent xmlns:mc="http://schemas.openxmlformats.org/markup-compatibility/2006">
              <mc:Choice xmlns:v="urn:schemas-microsoft-com:vml" Requires="v">
                <p:oleObj spid="_x0000_s34934" name="Equation" r:id="rId7" imgW="1473200" imgH="203200" progId="Equation.DSMT4">
                  <p:embed/>
                </p:oleObj>
              </mc:Choice>
              <mc:Fallback>
                <p:oleObj name="Equation" r:id="rId7" imgW="1473200" imgH="203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450" y="5976938"/>
                        <a:ext cx="34305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2104"/>
                                        </p:tgtEl>
                                        <p:attrNameLst>
                                          <p:attrName>style.visibility</p:attrName>
                                        </p:attrNameLst>
                                      </p:cBhvr>
                                      <p:to>
                                        <p:strVal val="visible"/>
                                      </p:to>
                                    </p:set>
                                    <p:anim calcmode="lin" valueType="num">
                                      <p:cBhvr>
                                        <p:cTn id="7" dur="500" fill="hold"/>
                                        <p:tgtEl>
                                          <p:spTgt spid="302104"/>
                                        </p:tgtEl>
                                        <p:attrNameLst>
                                          <p:attrName>ppt_w</p:attrName>
                                        </p:attrNameLst>
                                      </p:cBhvr>
                                      <p:tavLst>
                                        <p:tav tm="0">
                                          <p:val>
                                            <p:fltVal val="0"/>
                                          </p:val>
                                        </p:tav>
                                        <p:tav tm="100000">
                                          <p:val>
                                            <p:strVal val="#ppt_w"/>
                                          </p:val>
                                        </p:tav>
                                      </p:tavLst>
                                    </p:anim>
                                    <p:anim calcmode="lin" valueType="num">
                                      <p:cBhvr>
                                        <p:cTn id="8" dur="500" fill="hold"/>
                                        <p:tgtEl>
                                          <p:spTgt spid="30210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linds(horizontal)">
                                      <p:cBhvr>
                                        <p:cTn id="22" dur="500"/>
                                        <p:tgtEl>
                                          <p:spTgt spid="50"/>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109572"/>
                                        </p:tgtEl>
                                        <p:attrNameLst>
                                          <p:attrName>style.visibility</p:attrName>
                                        </p:attrNameLst>
                                      </p:cBhvr>
                                      <p:to>
                                        <p:strVal val="visible"/>
                                      </p:to>
                                    </p:set>
                                    <p:animEffect transition="in" filter="blinds(horizontal)">
                                      <p:cBhvr>
                                        <p:cTn id="26"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04" grpId="0"/>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268288" y="1443038"/>
            <a:ext cx="6337300" cy="579437"/>
          </a:xfrm>
          <a:prstGeom prst="rect">
            <a:avLst/>
          </a:prstGeom>
          <a:noFill/>
          <a:ln w="9525">
            <a:noFill/>
            <a:miter lim="800000"/>
          </a:ln>
        </p:spPr>
        <p:txBody>
          <a:bodyPr>
            <a:spAutoFit/>
          </a:bodyPr>
          <a:lstStyle/>
          <a:p>
            <a:pPr eaLnBrk="1" hangingPunct="1">
              <a:spcBef>
                <a:spcPct val="50000"/>
              </a:spcBef>
              <a:defRPr/>
            </a:pPr>
            <a:r>
              <a:rPr kumimoji="1" lang="zh-CN" altLang="en-US" sz="2800" b="1" dirty="0">
                <a:solidFill>
                  <a:srgbClr val="000000"/>
                </a:solidFill>
                <a:latin typeface="+mn-ea"/>
                <a:ea typeface="+mn-ea"/>
              </a:rPr>
              <a:t>柔绳对桌面的冲力</a:t>
            </a:r>
            <a:r>
              <a:rPr kumimoji="1" lang="en-US" altLang="zh-CN" sz="3200" b="1" i="1" dirty="0">
                <a:solidFill>
                  <a:srgbClr val="000000"/>
                </a:solidFill>
                <a:latin typeface="Times New Roman" panose="02020603050405020304" pitchFamily="18" charset="0"/>
                <a:ea typeface="楷体_GB2312" pitchFamily="49" charset="-122"/>
              </a:rPr>
              <a:t>F</a:t>
            </a:r>
            <a:r>
              <a:rPr kumimoji="1" lang="zh-CN" altLang="en-US" sz="3200" b="1" i="1" dirty="0">
                <a:solidFill>
                  <a:srgbClr val="000000"/>
                </a:solidFill>
                <a:latin typeface="Times New Roman" panose="02020603050405020304" pitchFamily="18" charset="0"/>
                <a:ea typeface="楷体_GB2312" pitchFamily="49" charset="-122"/>
              </a:rPr>
              <a:t>＝－</a:t>
            </a:r>
            <a:r>
              <a:rPr kumimoji="1" lang="en-US" altLang="zh-CN" sz="3200" b="1" i="1" dirty="0">
                <a:solidFill>
                  <a:srgbClr val="000000"/>
                </a:solidFill>
                <a:latin typeface="Times New Roman" panose="02020603050405020304" pitchFamily="18" charset="0"/>
                <a:ea typeface="楷体_GB2312" pitchFamily="49" charset="-122"/>
              </a:rPr>
              <a:t>F</a:t>
            </a:r>
            <a:r>
              <a:rPr kumimoji="1" lang="en-US" altLang="zh-CN" sz="3200" b="1" i="1"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kumimoji="1"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solidFill>
                  <a:srgbClr val="000000"/>
                </a:solidFill>
                <a:latin typeface="+mn-ea"/>
                <a:ea typeface="+mn-ea"/>
              </a:rPr>
              <a:t>即：</a:t>
            </a:r>
            <a:endParaRPr kumimoji="1" lang="zh-CN" altLang="en-US" sz="2800" b="1" dirty="0">
              <a:solidFill>
                <a:srgbClr val="000000"/>
              </a:solidFill>
              <a:latin typeface="+mn-ea"/>
              <a:ea typeface="+mn-ea"/>
            </a:endParaRPr>
          </a:p>
        </p:txBody>
      </p:sp>
      <p:graphicFrame>
        <p:nvGraphicFramePr>
          <p:cNvPr id="303107" name="Object 2"/>
          <p:cNvGraphicFramePr>
            <a:graphicFrameLocks noChangeAspect="1"/>
          </p:cNvGraphicFramePr>
          <p:nvPr/>
        </p:nvGraphicFramePr>
        <p:xfrm>
          <a:off x="2708275" y="2003425"/>
          <a:ext cx="3303588" cy="1033463"/>
        </p:xfrm>
        <a:graphic>
          <a:graphicData uri="http://schemas.openxmlformats.org/presentationml/2006/ole">
            <mc:AlternateContent xmlns:mc="http://schemas.openxmlformats.org/markup-compatibility/2006">
              <mc:Choice xmlns:v="urn:schemas-microsoft-com:vml" Requires="v">
                <p:oleObj spid="_x0000_s35927" name="Equation" r:id="rId1" imgW="1205865" imgH="406400" progId="Equation.DSMT4">
                  <p:embed/>
                </p:oleObj>
              </mc:Choice>
              <mc:Fallback>
                <p:oleObj name="Equation" r:id="rId1" imgW="1205865" imgH="4064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275" y="2003425"/>
                        <a:ext cx="3303588" cy="1033463"/>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2" name="Group 4"/>
          <p:cNvGrpSpPr/>
          <p:nvPr/>
        </p:nvGrpSpPr>
        <p:grpSpPr bwMode="auto">
          <a:xfrm>
            <a:off x="254000" y="3678238"/>
            <a:ext cx="7632700" cy="976312"/>
            <a:chOff x="385" y="2287"/>
            <a:chExt cx="4808" cy="615"/>
          </a:xfrm>
        </p:grpSpPr>
        <p:sp>
          <p:nvSpPr>
            <p:cNvPr id="303109" name="Text Box 5"/>
            <p:cNvSpPr txBox="1">
              <a:spLocks noChangeArrowheads="1"/>
            </p:cNvSpPr>
            <p:nvPr/>
          </p:nvSpPr>
          <p:spPr bwMode="auto">
            <a:xfrm>
              <a:off x="385" y="2432"/>
              <a:ext cx="4808" cy="330"/>
            </a:xfrm>
            <a:prstGeom prst="rect">
              <a:avLst/>
            </a:prstGeom>
            <a:noFill/>
            <a:ln>
              <a:noFill/>
            </a:ln>
            <a:effectLst/>
          </p:spPr>
          <p:txBody>
            <a:bodyPr>
              <a:spAutoFit/>
            </a:bodyPr>
            <a:lstStyle/>
            <a:p>
              <a:pPr eaLnBrk="1" hangingPunct="1">
                <a:spcBef>
                  <a:spcPct val="50000"/>
                </a:spcBef>
                <a:defRPr/>
              </a:pPr>
              <a:r>
                <a:rPr kumimoji="1" lang="zh-CN" altLang="en-US" sz="2800" b="1" dirty="0">
                  <a:solidFill>
                    <a:srgbClr val="000000"/>
                  </a:solidFill>
                  <a:latin typeface="+mn-ea"/>
                  <a:ea typeface="+mn-ea"/>
                </a:rPr>
                <a:t>已落到桌面上的柔绳的重量为</a:t>
              </a:r>
              <a:endParaRPr kumimoji="1" lang="zh-CN" altLang="en-US" sz="3200" b="1" i="1" dirty="0">
                <a:solidFill>
                  <a:srgbClr val="000000"/>
                </a:solidFill>
                <a:latin typeface="+mn-ea"/>
                <a:ea typeface="+mn-ea"/>
              </a:endParaRPr>
            </a:p>
          </p:txBody>
        </p:sp>
        <p:graphicFrame>
          <p:nvGraphicFramePr>
            <p:cNvPr id="35851" name="Object 3"/>
            <p:cNvGraphicFramePr>
              <a:graphicFrameLocks noChangeAspect="1"/>
            </p:cNvGraphicFramePr>
            <p:nvPr/>
          </p:nvGraphicFramePr>
          <p:xfrm>
            <a:off x="3405" y="2287"/>
            <a:ext cx="1172" cy="615"/>
          </p:xfrm>
          <a:graphic>
            <a:graphicData uri="http://schemas.openxmlformats.org/presentationml/2006/ole">
              <mc:AlternateContent xmlns:mc="http://schemas.openxmlformats.org/markup-compatibility/2006">
                <mc:Choice xmlns:v="urn:schemas-microsoft-com:vml" Requires="v">
                  <p:oleObj spid="_x0000_s35928" name="Equation" r:id="rId3" imgW="774065" imgH="406400" progId="Equation.DSMT4">
                    <p:embed/>
                  </p:oleObj>
                </mc:Choice>
                <mc:Fallback>
                  <p:oleObj name="Equation" r:id="rId3" imgW="774065" imgH="406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 y="2287"/>
                          <a:ext cx="1172"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03111" name="Object 4"/>
          <p:cNvGraphicFramePr>
            <a:graphicFrameLocks noChangeAspect="1"/>
          </p:cNvGraphicFramePr>
          <p:nvPr/>
        </p:nvGraphicFramePr>
        <p:xfrm>
          <a:off x="1363663" y="5229225"/>
          <a:ext cx="6088062" cy="1019175"/>
        </p:xfrm>
        <a:graphic>
          <a:graphicData uri="http://schemas.openxmlformats.org/presentationml/2006/ole">
            <mc:AlternateContent xmlns:mc="http://schemas.openxmlformats.org/markup-compatibility/2006">
              <mc:Choice xmlns:v="urn:schemas-microsoft-com:vml" Requires="v">
                <p:oleObj spid="_x0000_s35929" name="Equation" r:id="rId5" imgW="2425700" imgH="406400" progId="Equation.DSMT4">
                  <p:embed/>
                </p:oleObj>
              </mc:Choice>
              <mc:Fallback>
                <p:oleObj name="Equation" r:id="rId5" imgW="2425700" imgH="406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3663" y="5229225"/>
                        <a:ext cx="60880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266700" y="4640263"/>
            <a:ext cx="6637338" cy="522287"/>
          </a:xfrm>
          <a:prstGeom prst="rect">
            <a:avLst/>
          </a:prstGeom>
          <a:noFill/>
        </p:spPr>
        <p:txBody>
          <a:bodyPr>
            <a:spAutoFit/>
          </a:bodyPr>
          <a:lstStyle/>
          <a:p>
            <a:pPr eaLnBrk="1" hangingPunct="1">
              <a:defRPr/>
            </a:pPr>
            <a:r>
              <a:rPr kumimoji="1" lang="zh-CN" altLang="en-US" sz="2800" b="1" dirty="0">
                <a:solidFill>
                  <a:srgbClr val="000000"/>
                </a:solidFill>
                <a:latin typeface="+mn-ea"/>
                <a:ea typeface="宋体" panose="02010600030101010101" pitchFamily="2" charset="-122"/>
              </a:rPr>
              <a:t>任意时刻作用于桌面的压力</a:t>
            </a:r>
            <a:endParaRPr kumimoji="1" lang="zh-CN" altLang="en-US" sz="3200" b="1" i="1" dirty="0">
              <a:solidFill>
                <a:srgbClr val="000000"/>
              </a:solidFill>
              <a:latin typeface="+mn-ea"/>
              <a:ea typeface="宋体" panose="02010600030101010101" pitchFamily="2" charset="-122"/>
            </a:endParaRPr>
          </a:p>
        </p:txBody>
      </p:sp>
      <p:graphicFrame>
        <p:nvGraphicFramePr>
          <p:cNvPr id="109572" name="Object 10"/>
          <p:cNvGraphicFramePr>
            <a:graphicFrameLocks noChangeAspect="1"/>
          </p:cNvGraphicFramePr>
          <p:nvPr/>
        </p:nvGraphicFramePr>
        <p:xfrm>
          <a:off x="2587625" y="417513"/>
          <a:ext cx="3490913" cy="1049337"/>
        </p:xfrm>
        <a:graphic>
          <a:graphicData uri="http://schemas.openxmlformats.org/presentationml/2006/ole">
            <mc:AlternateContent xmlns:mc="http://schemas.openxmlformats.org/markup-compatibility/2006">
              <mc:Choice xmlns:v="urn:schemas-microsoft-com:vml" Requires="v">
                <p:oleObj spid="_x0000_s35930" name="Equation" r:id="rId7" imgW="1497965" imgH="406400" progId="Equation.DSMT4">
                  <p:embed/>
                </p:oleObj>
              </mc:Choice>
              <mc:Fallback>
                <p:oleObj name="Equation" r:id="rId7" imgW="1497965" imgH="406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7625" y="417513"/>
                        <a:ext cx="3490913"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graphicFrame>
        <p:nvGraphicFramePr>
          <p:cNvPr id="122886" name="Object 6"/>
          <p:cNvGraphicFramePr>
            <a:graphicFrameLocks noChangeAspect="1"/>
          </p:cNvGraphicFramePr>
          <p:nvPr/>
        </p:nvGraphicFramePr>
        <p:xfrm>
          <a:off x="2060575" y="3141663"/>
          <a:ext cx="4921250" cy="590550"/>
        </p:xfrm>
        <a:graphic>
          <a:graphicData uri="http://schemas.openxmlformats.org/presentationml/2006/ole">
            <mc:AlternateContent xmlns:mc="http://schemas.openxmlformats.org/markup-compatibility/2006">
              <mc:Choice xmlns:v="urn:schemas-microsoft-com:vml" Requires="v">
                <p:oleObj spid="_x0000_s35931" name="Equation" r:id="rId9" imgW="1905000" imgH="228600" progId="Equation.DSMT4">
                  <p:embed/>
                </p:oleObj>
              </mc:Choice>
              <mc:Fallback>
                <p:oleObj name="Equation" r:id="rId9" imgW="190500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0575" y="3141663"/>
                        <a:ext cx="49212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9" name="灯片编号占位符 4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F893118-2155-48A8-BED0-BCEA0741272A}" type="slidenum">
              <a:rPr lang="en-US" altLang="zh-CN" sz="1800" smtClean="0">
                <a:solidFill>
                  <a:schemeClr val="accent2"/>
                </a:solidFill>
              </a:rPr>
            </a:fld>
            <a:endParaRPr lang="en-US" altLang="zh-CN" sz="1800" smtClean="0">
              <a:solidFill>
                <a:schemeClr val="accent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linds(horizontal)">
                                      <p:cBhvr>
                                        <p:cTn id="7" dur="500"/>
                                        <p:tgtEl>
                                          <p:spTgt spid="1095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3106"/>
                                        </p:tgtEl>
                                        <p:attrNameLst>
                                          <p:attrName>style.visibility</p:attrName>
                                        </p:attrNameLst>
                                      </p:cBhvr>
                                      <p:to>
                                        <p:strVal val="visible"/>
                                      </p:to>
                                    </p:set>
                                    <p:animEffect transition="in" filter="blinds(horizontal)">
                                      <p:cBhvr>
                                        <p:cTn id="12" dur="500"/>
                                        <p:tgtEl>
                                          <p:spTgt spid="3031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3107"/>
                                        </p:tgtEl>
                                        <p:attrNameLst>
                                          <p:attrName>style.visibility</p:attrName>
                                        </p:attrNameLst>
                                      </p:cBhvr>
                                      <p:to>
                                        <p:strVal val="visible"/>
                                      </p:to>
                                    </p:set>
                                    <p:animEffect transition="in" filter="blinds(horizontal)">
                                      <p:cBhvr>
                                        <p:cTn id="17" dur="500"/>
                                        <p:tgtEl>
                                          <p:spTgt spid="303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886"/>
                                        </p:tgtEl>
                                        <p:attrNameLst>
                                          <p:attrName>style.visibility</p:attrName>
                                        </p:attrNameLst>
                                      </p:cBhvr>
                                      <p:to>
                                        <p:strVal val="visible"/>
                                      </p:to>
                                    </p:set>
                                    <p:animEffect transition="in" filter="blinds(horizontal)">
                                      <p:cBhvr>
                                        <p:cTn id="22" dur="500"/>
                                        <p:tgtEl>
                                          <p:spTgt spid="12288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03111"/>
                                        </p:tgtEl>
                                        <p:attrNameLst>
                                          <p:attrName>style.visibility</p:attrName>
                                        </p:attrNameLst>
                                      </p:cBhvr>
                                      <p:to>
                                        <p:strVal val="visible"/>
                                      </p:to>
                                    </p:set>
                                    <p:animEffect transition="in" filter="wipe(left)">
                                      <p:cBhvr>
                                        <p:cTn id="36" dur="500"/>
                                        <p:tgtEl>
                                          <p:spTgt spid="30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5054C60-3D8C-4C0B-94D6-6BE897DD316C}" type="slidenum">
              <a:rPr lang="en-US" altLang="zh-CN" sz="1800" smtClean="0">
                <a:solidFill>
                  <a:schemeClr val="accent2"/>
                </a:solidFill>
              </a:rPr>
            </a:fld>
            <a:endParaRPr lang="en-US" altLang="zh-CN" sz="1800" smtClean="0">
              <a:solidFill>
                <a:schemeClr val="accent2"/>
              </a:solidFill>
            </a:endParaRPr>
          </a:p>
        </p:txBody>
      </p:sp>
      <p:sp>
        <p:nvSpPr>
          <p:cNvPr id="156674" name="Rectangle 2"/>
          <p:cNvSpPr>
            <a:spLocks noChangeArrowheads="1"/>
          </p:cNvSpPr>
          <p:nvPr/>
        </p:nvSpPr>
        <p:spPr bwMode="auto">
          <a:xfrm>
            <a:off x="304800" y="304800"/>
            <a:ext cx="3690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1">
                <a:solidFill>
                  <a:srgbClr val="0000FF"/>
                </a:solidFill>
                <a:latin typeface="黑体" panose="02010609060101010101" pitchFamily="49" charset="-122"/>
                <a:ea typeface="黑体" panose="02010609060101010101" pitchFamily="49" charset="-122"/>
                <a:cs typeface="Times New Roman" panose="02020603050405020304" pitchFamily="18" charset="0"/>
              </a:rPr>
              <a:t>弹力的功：</a:t>
            </a:r>
            <a:endParaRPr kumimoji="1" lang="zh-CN" altLang="en-US" sz="2800" b="1">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56689" name="Rectangle 17"/>
          <p:cNvSpPr>
            <a:spLocks noChangeArrowheads="1"/>
          </p:cNvSpPr>
          <p:nvPr/>
        </p:nvSpPr>
        <p:spPr bwMode="auto">
          <a:xfrm>
            <a:off x="381000" y="4419600"/>
            <a:ext cx="8153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若质点由位置</a:t>
            </a:r>
            <a:r>
              <a:rPr kumimoji="1" lang="en-US" altLang="zh-CN" b="1" i="1">
                <a:latin typeface="Times New Roman" panose="02020603050405020304" pitchFamily="18" charset="0"/>
              </a:rPr>
              <a:t>a </a:t>
            </a:r>
            <a:r>
              <a:rPr kumimoji="1" lang="zh-CN" altLang="en-US" sz="2800" b="1">
                <a:latin typeface="Times New Roman" panose="02020603050405020304" pitchFamily="18" charset="0"/>
              </a:rPr>
              <a:t>到位置</a:t>
            </a:r>
            <a:r>
              <a:rPr kumimoji="1" lang="en-US" altLang="zh-CN" b="1" i="1">
                <a:latin typeface="Times New Roman" panose="02020603050405020304" pitchFamily="18" charset="0"/>
              </a:rPr>
              <a:t>b </a:t>
            </a:r>
            <a:r>
              <a:rPr kumimoji="1" lang="zh-CN" altLang="en-US" sz="2800" b="1">
                <a:latin typeface="Times New Roman" panose="02020603050405020304" pitchFamily="18" charset="0"/>
              </a:rPr>
              <a:t>是沿另外一种路径，则弹性力的功仍与上式相同。</a:t>
            </a:r>
            <a:endParaRPr kumimoji="1" lang="zh-CN" altLang="en-US" sz="2800" b="1">
              <a:latin typeface="Times New Roman" panose="02020603050405020304" pitchFamily="18" charset="0"/>
            </a:endParaRPr>
          </a:p>
        </p:txBody>
      </p:sp>
      <p:graphicFrame>
        <p:nvGraphicFramePr>
          <p:cNvPr id="156692" name="Object 2"/>
          <p:cNvGraphicFramePr>
            <a:graphicFrameLocks noChangeAspect="1"/>
          </p:cNvGraphicFramePr>
          <p:nvPr/>
        </p:nvGraphicFramePr>
        <p:xfrm>
          <a:off x="387350" y="3305175"/>
          <a:ext cx="2560638" cy="915988"/>
        </p:xfrm>
        <a:graphic>
          <a:graphicData uri="http://schemas.openxmlformats.org/presentationml/2006/ole">
            <mc:AlternateContent xmlns:mc="http://schemas.openxmlformats.org/markup-compatibility/2006">
              <mc:Choice xmlns:v="urn:schemas-microsoft-com:vml" Requires="v">
                <p:oleObj spid="_x0000_s56394" name="Equation" r:id="rId1" imgW="1828800" imgH="635000" progId="Equation.DSMT4">
                  <p:embed/>
                </p:oleObj>
              </mc:Choice>
              <mc:Fallback>
                <p:oleObj name="Equation" r:id="rId1" imgW="1828800" imgH="635000" progId="Equation.DSMT4">
                  <p:embed/>
                  <p:pic>
                    <p:nvPicPr>
                      <p:cNvPr id="0" name="图片 563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 y="3305175"/>
                        <a:ext cx="25606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727" name="Rectangle 55"/>
          <p:cNvSpPr>
            <a:spLocks noChangeArrowheads="1"/>
          </p:cNvSpPr>
          <p:nvPr/>
        </p:nvSpPr>
        <p:spPr bwMode="auto">
          <a:xfrm>
            <a:off x="4343400" y="5638800"/>
            <a:ext cx="4338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黑体" panose="02010609060101010101" pitchFamily="49" charset="-122"/>
                <a:ea typeface="黑体" panose="02010609060101010101" pitchFamily="49" charset="-122"/>
              </a:rPr>
              <a:t>弹力的功与路径无关！</a:t>
            </a:r>
            <a:endParaRPr kumimoji="1" lang="zh-CN" altLang="en-US" sz="2800" b="1">
              <a:solidFill>
                <a:srgbClr val="0000FF"/>
              </a:solidFill>
              <a:latin typeface="黑体" panose="02010609060101010101" pitchFamily="49" charset="-122"/>
              <a:ea typeface="黑体" panose="02010609060101010101" pitchFamily="49" charset="-122"/>
            </a:endParaRPr>
          </a:p>
        </p:txBody>
      </p:sp>
      <p:graphicFrame>
        <p:nvGraphicFramePr>
          <p:cNvPr id="156728" name="Object 3"/>
          <p:cNvGraphicFramePr>
            <a:graphicFrameLocks noChangeAspect="1"/>
          </p:cNvGraphicFramePr>
          <p:nvPr/>
        </p:nvGraphicFramePr>
        <p:xfrm>
          <a:off x="2916238" y="3259138"/>
          <a:ext cx="2135187" cy="1003300"/>
        </p:xfrm>
        <a:graphic>
          <a:graphicData uri="http://schemas.openxmlformats.org/presentationml/2006/ole">
            <mc:AlternateContent xmlns:mc="http://schemas.openxmlformats.org/markup-compatibility/2006">
              <mc:Choice xmlns:v="urn:schemas-microsoft-com:vml" Requires="v">
                <p:oleObj spid="_x0000_s56395" name="Equation" r:id="rId3" imgW="1524000" imgH="685800" progId="Equation.DSMT4">
                  <p:embed/>
                </p:oleObj>
              </mc:Choice>
              <mc:Fallback>
                <p:oleObj name="Equation" r:id="rId3" imgW="1524000" imgH="685800" progId="Equation.DSMT4">
                  <p:embed/>
                  <p:pic>
                    <p:nvPicPr>
                      <p:cNvPr id="0" name="图片 563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259138"/>
                        <a:ext cx="2135187"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729" name="Object 4"/>
          <p:cNvGraphicFramePr>
            <a:graphicFrameLocks noChangeAspect="1"/>
          </p:cNvGraphicFramePr>
          <p:nvPr/>
        </p:nvGraphicFramePr>
        <p:xfrm>
          <a:off x="5087938" y="3124200"/>
          <a:ext cx="3422650" cy="1209675"/>
        </p:xfrm>
        <a:graphic>
          <a:graphicData uri="http://schemas.openxmlformats.org/presentationml/2006/ole">
            <mc:AlternateContent xmlns:mc="http://schemas.openxmlformats.org/markup-compatibility/2006">
              <mc:Choice xmlns:v="urn:schemas-microsoft-com:vml" Requires="v">
                <p:oleObj spid="_x0000_s56396" name="Equation" r:id="rId5" imgW="2451100" imgH="838200" progId="Equation.DSMT4">
                  <p:embed/>
                </p:oleObj>
              </mc:Choice>
              <mc:Fallback>
                <p:oleObj name="Equation" r:id="rId5" imgW="2451100" imgH="838200" progId="Equation.DSMT4">
                  <p:embed/>
                  <p:pic>
                    <p:nvPicPr>
                      <p:cNvPr id="0" name="图片 563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938" y="3124200"/>
                        <a:ext cx="3422650"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8"/>
          <p:cNvGrpSpPr/>
          <p:nvPr/>
        </p:nvGrpSpPr>
        <p:grpSpPr bwMode="auto">
          <a:xfrm>
            <a:off x="395288" y="1144588"/>
            <a:ext cx="5211762" cy="1941512"/>
            <a:chOff x="249" y="721"/>
            <a:chExt cx="3283" cy="1223"/>
          </a:xfrm>
        </p:grpSpPr>
        <p:grpSp>
          <p:nvGrpSpPr>
            <p:cNvPr id="38927" name="Group 51"/>
            <p:cNvGrpSpPr/>
            <p:nvPr/>
          </p:nvGrpSpPr>
          <p:grpSpPr bwMode="auto">
            <a:xfrm>
              <a:off x="336" y="1488"/>
              <a:ext cx="1183" cy="288"/>
              <a:chOff x="432" y="1680"/>
              <a:chExt cx="1056" cy="288"/>
            </a:xfrm>
          </p:grpSpPr>
          <p:sp>
            <p:nvSpPr>
              <p:cNvPr id="38960" name="Line 13"/>
              <p:cNvSpPr>
                <a:spLocks noChangeShapeType="1"/>
              </p:cNvSpPr>
              <p:nvPr/>
            </p:nvSpPr>
            <p:spPr bwMode="auto">
              <a:xfrm>
                <a:off x="432" y="168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61" name="Line 14"/>
              <p:cNvSpPr>
                <a:spLocks noChangeShapeType="1"/>
              </p:cNvSpPr>
              <p:nvPr/>
            </p:nvSpPr>
            <p:spPr bwMode="auto">
              <a:xfrm>
                <a:off x="1488" y="177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62" name="Line 15"/>
              <p:cNvSpPr>
                <a:spLocks noChangeShapeType="1"/>
              </p:cNvSpPr>
              <p:nvPr/>
            </p:nvSpPr>
            <p:spPr bwMode="auto">
              <a:xfrm>
                <a:off x="432" y="1872"/>
                <a:ext cx="10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8928" name="Text Box 16"/>
            <p:cNvSpPr txBox="1">
              <a:spLocks noChangeArrowheads="1"/>
            </p:cNvSpPr>
            <p:nvPr/>
          </p:nvSpPr>
          <p:spPr bwMode="auto">
            <a:xfrm>
              <a:off x="660" y="165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chemeClr val="accent1"/>
                  </a:solidFill>
                  <a:latin typeface="Times New Roman" panose="02020603050405020304" pitchFamily="18" charset="0"/>
                  <a:ea typeface="楷体_GB2312" pitchFamily="49" charset="-122"/>
                </a:rPr>
                <a:t>原长</a:t>
              </a:r>
              <a:endParaRPr kumimoji="1" lang="zh-CN" altLang="en-US" sz="2400" b="1">
                <a:solidFill>
                  <a:schemeClr val="accent1"/>
                </a:solidFill>
                <a:latin typeface="Times New Roman" panose="02020603050405020304" pitchFamily="18" charset="0"/>
                <a:ea typeface="楷体_GB2312" pitchFamily="49" charset="-122"/>
              </a:endParaRPr>
            </a:p>
          </p:txBody>
        </p:sp>
        <p:sp>
          <p:nvSpPr>
            <p:cNvPr id="38929" name="Line 25"/>
            <p:cNvSpPr>
              <a:spLocks noChangeShapeType="1"/>
            </p:cNvSpPr>
            <p:nvPr/>
          </p:nvSpPr>
          <p:spPr bwMode="auto">
            <a:xfrm>
              <a:off x="336" y="1344"/>
              <a:ext cx="317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8930" name="Object 8"/>
            <p:cNvGraphicFramePr>
              <a:graphicFrameLocks noChangeAspect="1"/>
            </p:cNvGraphicFramePr>
            <p:nvPr/>
          </p:nvGraphicFramePr>
          <p:xfrm>
            <a:off x="3243" y="1344"/>
            <a:ext cx="289" cy="284"/>
          </p:xfrm>
          <a:graphic>
            <a:graphicData uri="http://schemas.openxmlformats.org/presentationml/2006/ole">
              <mc:AlternateContent xmlns:mc="http://schemas.openxmlformats.org/markup-compatibility/2006">
                <mc:Choice xmlns:v="urn:schemas-microsoft-com:vml" Requires="v">
                  <p:oleObj spid="_x0000_s56397" name="Equation" r:id="rId7" imgW="177800" imgH="215900" progId="Equation.3">
                    <p:embed/>
                  </p:oleObj>
                </mc:Choice>
                <mc:Fallback>
                  <p:oleObj name="Equation" r:id="rId7" imgW="177800" imgH="215900" progId="Equation.3">
                    <p:embed/>
                    <p:pic>
                      <p:nvPicPr>
                        <p:cNvPr id="0" name="图片 563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3" y="1344"/>
                          <a:ext cx="289"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1" name="Object 9"/>
            <p:cNvGraphicFramePr>
              <a:graphicFrameLocks noChangeAspect="1"/>
            </p:cNvGraphicFramePr>
            <p:nvPr/>
          </p:nvGraphicFramePr>
          <p:xfrm>
            <a:off x="1376" y="1344"/>
            <a:ext cx="289" cy="284"/>
          </p:xfrm>
          <a:graphic>
            <a:graphicData uri="http://schemas.openxmlformats.org/presentationml/2006/ole">
              <mc:AlternateContent xmlns:mc="http://schemas.openxmlformats.org/markup-compatibility/2006">
                <mc:Choice xmlns:v="urn:schemas-microsoft-com:vml" Requires="v">
                  <p:oleObj spid="_x0000_s56398" name="Equation" r:id="rId9" imgW="177800" imgH="215900" progId="Equation.3">
                    <p:embed/>
                  </p:oleObj>
                </mc:Choice>
                <mc:Fallback>
                  <p:oleObj name="Equation" r:id="rId9" imgW="177800" imgH="215900" progId="Equation.3">
                    <p:embed/>
                    <p:pic>
                      <p:nvPicPr>
                        <p:cNvPr id="0" name="图片 563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6" y="1344"/>
                          <a:ext cx="289"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932" name="Group 28"/>
            <p:cNvGrpSpPr/>
            <p:nvPr/>
          </p:nvGrpSpPr>
          <p:grpSpPr bwMode="auto">
            <a:xfrm>
              <a:off x="336" y="912"/>
              <a:ext cx="2090" cy="388"/>
              <a:chOff x="3024" y="2736"/>
              <a:chExt cx="2160" cy="484"/>
            </a:xfrm>
          </p:grpSpPr>
          <p:grpSp>
            <p:nvGrpSpPr>
              <p:cNvPr id="38939" name="Group 29"/>
              <p:cNvGrpSpPr/>
              <p:nvPr/>
            </p:nvGrpSpPr>
            <p:grpSpPr bwMode="auto">
              <a:xfrm>
                <a:off x="3216" y="2736"/>
                <a:ext cx="1968" cy="484"/>
                <a:chOff x="3216" y="2736"/>
                <a:chExt cx="1968" cy="484"/>
              </a:xfrm>
            </p:grpSpPr>
            <p:sp>
              <p:nvSpPr>
                <p:cNvPr id="38941" name="Line 30"/>
                <p:cNvSpPr>
                  <a:spLocks noChangeShapeType="1"/>
                </p:cNvSpPr>
                <p:nvPr/>
              </p:nvSpPr>
              <p:spPr bwMode="auto">
                <a:xfrm>
                  <a:off x="4224" y="2736"/>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2" name="Line 31"/>
                <p:cNvSpPr>
                  <a:spLocks noChangeShapeType="1"/>
                </p:cNvSpPr>
                <p:nvPr/>
              </p:nvSpPr>
              <p:spPr bwMode="auto">
                <a:xfrm flipH="1">
                  <a:off x="4320" y="2736"/>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43" name="Group 32"/>
                <p:cNvGrpSpPr/>
                <p:nvPr/>
              </p:nvGrpSpPr>
              <p:grpSpPr bwMode="auto">
                <a:xfrm>
                  <a:off x="4442" y="2736"/>
                  <a:ext cx="214" cy="476"/>
                  <a:chOff x="3914" y="1248"/>
                  <a:chExt cx="214" cy="240"/>
                </a:xfrm>
              </p:grpSpPr>
              <p:sp>
                <p:nvSpPr>
                  <p:cNvPr id="38958" name="Line 33"/>
                  <p:cNvSpPr>
                    <a:spLocks noChangeShapeType="1"/>
                  </p:cNvSpPr>
                  <p:nvPr/>
                </p:nvSpPr>
                <p:spPr bwMode="auto">
                  <a:xfrm>
                    <a:off x="3914" y="1248"/>
                    <a:ext cx="96" cy="24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9" name="Line 34"/>
                  <p:cNvSpPr>
                    <a:spLocks noChangeShapeType="1"/>
                  </p:cNvSpPr>
                  <p:nvPr/>
                </p:nvSpPr>
                <p:spPr bwMode="auto">
                  <a:xfrm flipH="1">
                    <a:off x="4032" y="1248"/>
                    <a:ext cx="96" cy="24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44" name="Line 35"/>
                <p:cNvSpPr>
                  <a:spLocks noChangeShapeType="1"/>
                </p:cNvSpPr>
                <p:nvPr/>
              </p:nvSpPr>
              <p:spPr bwMode="auto">
                <a:xfrm>
                  <a:off x="4678" y="2744"/>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5" name="Line 36"/>
                <p:cNvSpPr>
                  <a:spLocks noChangeShapeType="1"/>
                </p:cNvSpPr>
                <p:nvPr/>
              </p:nvSpPr>
              <p:spPr bwMode="auto">
                <a:xfrm flipH="1">
                  <a:off x="4796" y="2744"/>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6" name="Line 37"/>
                <p:cNvSpPr>
                  <a:spLocks noChangeShapeType="1"/>
                </p:cNvSpPr>
                <p:nvPr/>
              </p:nvSpPr>
              <p:spPr bwMode="auto">
                <a:xfrm flipV="1">
                  <a:off x="3216" y="2736"/>
                  <a:ext cx="96" cy="28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7" name="Line 38"/>
                <p:cNvSpPr>
                  <a:spLocks noChangeShapeType="1"/>
                </p:cNvSpPr>
                <p:nvPr/>
              </p:nvSpPr>
              <p:spPr bwMode="auto">
                <a:xfrm>
                  <a:off x="3312" y="2736"/>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8" name="Line 39"/>
                <p:cNvSpPr>
                  <a:spLocks noChangeShapeType="1"/>
                </p:cNvSpPr>
                <p:nvPr/>
              </p:nvSpPr>
              <p:spPr bwMode="auto">
                <a:xfrm flipH="1">
                  <a:off x="3408" y="2736"/>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9" name="Line 40"/>
                <p:cNvSpPr>
                  <a:spLocks noChangeShapeType="1"/>
                </p:cNvSpPr>
                <p:nvPr/>
              </p:nvSpPr>
              <p:spPr bwMode="auto">
                <a:xfrm flipH="1">
                  <a:off x="4106" y="2736"/>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0" name="Line 41"/>
                <p:cNvSpPr>
                  <a:spLocks noChangeShapeType="1"/>
                </p:cNvSpPr>
                <p:nvPr/>
              </p:nvSpPr>
              <p:spPr bwMode="auto">
                <a:xfrm>
                  <a:off x="4010" y="2736"/>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51" name="Group 42"/>
                <p:cNvGrpSpPr/>
                <p:nvPr/>
              </p:nvGrpSpPr>
              <p:grpSpPr bwMode="auto">
                <a:xfrm>
                  <a:off x="3530" y="2736"/>
                  <a:ext cx="214" cy="476"/>
                  <a:chOff x="3914" y="1248"/>
                  <a:chExt cx="214" cy="240"/>
                </a:xfrm>
              </p:grpSpPr>
              <p:sp>
                <p:nvSpPr>
                  <p:cNvPr id="38956" name="Line 43"/>
                  <p:cNvSpPr>
                    <a:spLocks noChangeShapeType="1"/>
                  </p:cNvSpPr>
                  <p:nvPr/>
                </p:nvSpPr>
                <p:spPr bwMode="auto">
                  <a:xfrm>
                    <a:off x="3914" y="1248"/>
                    <a:ext cx="96" cy="24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7" name="Line 44"/>
                  <p:cNvSpPr>
                    <a:spLocks noChangeShapeType="1"/>
                  </p:cNvSpPr>
                  <p:nvPr/>
                </p:nvSpPr>
                <p:spPr bwMode="auto">
                  <a:xfrm flipH="1">
                    <a:off x="4032" y="1248"/>
                    <a:ext cx="96" cy="24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52" name="Line 45"/>
                <p:cNvSpPr>
                  <a:spLocks noChangeShapeType="1"/>
                </p:cNvSpPr>
                <p:nvPr/>
              </p:nvSpPr>
              <p:spPr bwMode="auto">
                <a:xfrm>
                  <a:off x="3766" y="2744"/>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3" name="Line 46"/>
                <p:cNvSpPr>
                  <a:spLocks noChangeShapeType="1"/>
                </p:cNvSpPr>
                <p:nvPr/>
              </p:nvSpPr>
              <p:spPr bwMode="auto">
                <a:xfrm flipH="1">
                  <a:off x="3884" y="2744"/>
                  <a:ext cx="96" cy="476"/>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4" name="Line 47"/>
                <p:cNvSpPr>
                  <a:spLocks noChangeShapeType="1"/>
                </p:cNvSpPr>
                <p:nvPr/>
              </p:nvSpPr>
              <p:spPr bwMode="auto">
                <a:xfrm flipH="1">
                  <a:off x="4992" y="2976"/>
                  <a:ext cx="192" cy="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5" name="Line 48"/>
                <p:cNvSpPr>
                  <a:spLocks noChangeShapeType="1"/>
                </p:cNvSpPr>
                <p:nvPr/>
              </p:nvSpPr>
              <p:spPr bwMode="auto">
                <a:xfrm>
                  <a:off x="4920" y="2736"/>
                  <a:ext cx="72" cy="24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40" name="Line 49"/>
              <p:cNvSpPr>
                <a:spLocks noChangeShapeType="1"/>
              </p:cNvSpPr>
              <p:nvPr/>
            </p:nvSpPr>
            <p:spPr bwMode="auto">
              <a:xfrm flipH="1">
                <a:off x="3024" y="3012"/>
                <a:ext cx="192" cy="0"/>
              </a:xfrm>
              <a:prstGeom prst="line">
                <a:avLst/>
              </a:prstGeom>
              <a:noFill/>
              <a:ln w="4127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33" name="Rectangle 50" descr="深色下对角线"/>
            <p:cNvSpPr>
              <a:spLocks noChangeArrowheads="1"/>
            </p:cNvSpPr>
            <p:nvPr/>
          </p:nvSpPr>
          <p:spPr bwMode="auto">
            <a:xfrm>
              <a:off x="2436" y="864"/>
              <a:ext cx="269" cy="453"/>
            </a:xfrm>
            <a:prstGeom prst="rect">
              <a:avLst/>
            </a:prstGeom>
            <a:pattFill prst="dkDnDiag">
              <a:fgClr>
                <a:srgbClr val="990033"/>
              </a:fgClr>
              <a:bgClr>
                <a:srgbClr val="FFFFFF"/>
              </a:bgClr>
            </a:pattFill>
            <a:ln w="41275" algn="ctr">
              <a:solidFill>
                <a:srgbClr val="8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934" name="Text Box 52"/>
            <p:cNvSpPr txBox="1">
              <a:spLocks noChangeArrowheads="1"/>
            </p:cNvSpPr>
            <p:nvPr/>
          </p:nvSpPr>
          <p:spPr bwMode="auto">
            <a:xfrm>
              <a:off x="2424" y="123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a</a:t>
              </a:r>
              <a:endParaRPr kumimoji="1" lang="en-US" altLang="zh-CN" b="1" i="1">
                <a:latin typeface="Times New Roman" panose="02020603050405020304" pitchFamily="18" charset="0"/>
              </a:endParaRPr>
            </a:p>
          </p:txBody>
        </p:sp>
        <p:sp>
          <p:nvSpPr>
            <p:cNvPr id="38935" name="Text Box 53"/>
            <p:cNvSpPr txBox="1">
              <a:spLocks noChangeArrowheads="1"/>
            </p:cNvSpPr>
            <p:nvPr/>
          </p:nvSpPr>
          <p:spPr bwMode="auto">
            <a:xfrm>
              <a:off x="1800" y="1272"/>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b</a:t>
              </a:r>
              <a:endParaRPr kumimoji="1" lang="en-US" altLang="zh-CN" b="1" i="1">
                <a:latin typeface="Times New Roman" panose="02020603050405020304" pitchFamily="18" charset="0"/>
              </a:endParaRPr>
            </a:p>
          </p:txBody>
        </p:sp>
        <p:sp>
          <p:nvSpPr>
            <p:cNvPr id="38936" name="Rectangle 59" descr="深色下对角线"/>
            <p:cNvSpPr>
              <a:spLocks noChangeArrowheads="1"/>
            </p:cNvSpPr>
            <p:nvPr/>
          </p:nvSpPr>
          <p:spPr bwMode="auto">
            <a:xfrm>
              <a:off x="249" y="721"/>
              <a:ext cx="91" cy="634"/>
            </a:xfrm>
            <a:prstGeom prst="rect">
              <a:avLst/>
            </a:prstGeom>
            <a:pattFill prst="dkDnDiag">
              <a:fgClr>
                <a:srgbClr val="000000"/>
              </a:fgClr>
              <a:bgClr>
                <a:srgbClr val="FFFFFF"/>
              </a:bgClr>
            </a:pattFill>
            <a:ln w="9525">
              <a:solidFill>
                <a:srgbClr val="00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937" name="Line 61"/>
            <p:cNvSpPr>
              <a:spLocks noChangeShapeType="1"/>
            </p:cNvSpPr>
            <p:nvPr/>
          </p:nvSpPr>
          <p:spPr bwMode="auto">
            <a:xfrm>
              <a:off x="1518" y="1298"/>
              <a:ext cx="0" cy="91"/>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938" name="Rectangle 23" descr="深色下对角线"/>
            <p:cNvSpPr>
              <a:spLocks noChangeArrowheads="1"/>
            </p:cNvSpPr>
            <p:nvPr/>
          </p:nvSpPr>
          <p:spPr bwMode="auto">
            <a:xfrm>
              <a:off x="1769" y="864"/>
              <a:ext cx="269" cy="453"/>
            </a:xfrm>
            <a:prstGeom prst="rect">
              <a:avLst/>
            </a:prstGeom>
            <a:pattFill prst="dkDnDiag">
              <a:fgClr>
                <a:srgbClr val="990033">
                  <a:alpha val="32156"/>
                </a:srgbClr>
              </a:fgClr>
              <a:bgClr>
                <a:srgbClr val="FFFFFF">
                  <a:alpha val="32156"/>
                </a:srgbClr>
              </a:bgClr>
            </a:pattFill>
            <a:ln w="41275">
              <a:solidFill>
                <a:srgbClr val="800000"/>
              </a:solidFill>
              <a:prstDash val="dash"/>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8" name="Group 64"/>
          <p:cNvGrpSpPr/>
          <p:nvPr/>
        </p:nvGrpSpPr>
        <p:grpSpPr bwMode="auto">
          <a:xfrm>
            <a:off x="3492500" y="1268413"/>
            <a:ext cx="450850" cy="485775"/>
            <a:chOff x="2188" y="799"/>
            <a:chExt cx="284" cy="306"/>
          </a:xfrm>
        </p:grpSpPr>
        <p:graphicFrame>
          <p:nvGraphicFramePr>
            <p:cNvPr id="38925" name="Object 7"/>
            <p:cNvGraphicFramePr>
              <a:graphicFrameLocks noChangeAspect="1"/>
            </p:cNvGraphicFramePr>
            <p:nvPr/>
          </p:nvGraphicFramePr>
          <p:xfrm>
            <a:off x="2188" y="799"/>
            <a:ext cx="271" cy="296"/>
          </p:xfrm>
          <a:graphic>
            <a:graphicData uri="http://schemas.openxmlformats.org/presentationml/2006/ole">
              <mc:AlternateContent xmlns:mc="http://schemas.openxmlformats.org/markup-compatibility/2006">
                <mc:Choice xmlns:v="urn:schemas-microsoft-com:vml" Requires="v">
                  <p:oleObj spid="_x0000_s56399" name="公式" r:id="rId11" imgW="266700" imgH="317500" progId="Equation.3">
                    <p:embed/>
                  </p:oleObj>
                </mc:Choice>
                <mc:Fallback>
                  <p:oleObj name="公式" r:id="rId11" imgW="266700" imgH="317500" progId="Equation.3">
                    <p:embed/>
                    <p:pic>
                      <p:nvPicPr>
                        <p:cNvPr id="0" name="图片 563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8" y="799"/>
                          <a:ext cx="27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6" name="Line 63"/>
            <p:cNvSpPr>
              <a:spLocks noChangeShapeType="1"/>
            </p:cNvSpPr>
            <p:nvPr/>
          </p:nvSpPr>
          <p:spPr bwMode="auto">
            <a:xfrm flipH="1">
              <a:off x="2200" y="1105"/>
              <a:ext cx="272" cy="0"/>
            </a:xfrm>
            <a:prstGeom prst="line">
              <a:avLst/>
            </a:prstGeom>
            <a:noFill/>
            <a:ln w="4127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56738" name="Object 5"/>
          <p:cNvGraphicFramePr>
            <a:graphicFrameLocks noChangeAspect="1"/>
          </p:cNvGraphicFramePr>
          <p:nvPr/>
        </p:nvGraphicFramePr>
        <p:xfrm>
          <a:off x="6516688" y="1052513"/>
          <a:ext cx="1763712" cy="552450"/>
        </p:xfrm>
        <a:graphic>
          <a:graphicData uri="http://schemas.openxmlformats.org/presentationml/2006/ole">
            <mc:AlternateContent xmlns:mc="http://schemas.openxmlformats.org/markup-compatibility/2006">
              <mc:Choice xmlns:v="urn:schemas-microsoft-com:vml" Requires="v">
                <p:oleObj spid="_x0000_s56400" name="公式" r:id="rId13" imgW="1231900" imgH="342900" progId="Equation.3">
                  <p:embed/>
                </p:oleObj>
              </mc:Choice>
              <mc:Fallback>
                <p:oleObj name="公式" r:id="rId13" imgW="1231900" imgH="342900" progId="Equation.3">
                  <p:embed/>
                  <p:pic>
                    <p:nvPicPr>
                      <p:cNvPr id="0" name="图片 563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1052513"/>
                        <a:ext cx="176371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739" name="Object 6"/>
          <p:cNvGraphicFramePr>
            <a:graphicFrameLocks noChangeAspect="1"/>
          </p:cNvGraphicFramePr>
          <p:nvPr/>
        </p:nvGraphicFramePr>
        <p:xfrm>
          <a:off x="6443663" y="1773238"/>
          <a:ext cx="1624012" cy="552450"/>
        </p:xfrm>
        <a:graphic>
          <a:graphicData uri="http://schemas.openxmlformats.org/presentationml/2006/ole">
            <mc:AlternateContent xmlns:mc="http://schemas.openxmlformats.org/markup-compatibility/2006">
              <mc:Choice xmlns:v="urn:schemas-microsoft-com:vml" Requires="v">
                <p:oleObj spid="_x0000_s56401" name="公式" r:id="rId15" imgW="1143000" imgH="342900" progId="Equation.3">
                  <p:embed/>
                </p:oleObj>
              </mc:Choice>
              <mc:Fallback>
                <p:oleObj name="公式" r:id="rId15" imgW="1143000" imgH="342900" progId="Equation.3">
                  <p:embed/>
                  <p:pic>
                    <p:nvPicPr>
                      <p:cNvPr id="0" name="图片 564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43663" y="1773238"/>
                        <a:ext cx="162401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7"/>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barn(inHorizontal)">
                                      <p:cBhvr>
                                        <p:cTn id="7" dur="500"/>
                                        <p:tgtEl>
                                          <p:spTgt spid="15667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56692"/>
                                        </p:tgtEl>
                                        <p:attrNameLst>
                                          <p:attrName>style.visibility</p:attrName>
                                        </p:attrNameLst>
                                      </p:cBhvr>
                                      <p:to>
                                        <p:strVal val="visible"/>
                                      </p:to>
                                    </p:set>
                                    <p:animEffect transition="in" filter="box(in)">
                                      <p:cBhvr>
                                        <p:cTn id="21" dur="500"/>
                                        <p:tgtEl>
                                          <p:spTgt spid="156692"/>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56738"/>
                                        </p:tgtEl>
                                        <p:attrNameLst>
                                          <p:attrName>style.visibility</p:attrName>
                                        </p:attrNameLst>
                                      </p:cBhvr>
                                      <p:to>
                                        <p:strVal val="visible"/>
                                      </p:to>
                                    </p:set>
                                    <p:animEffect transition="in" filter="box(in)">
                                      <p:cBhvr>
                                        <p:cTn id="26" dur="500"/>
                                        <p:tgtEl>
                                          <p:spTgt spid="15673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56739"/>
                                        </p:tgtEl>
                                        <p:attrNameLst>
                                          <p:attrName>style.visibility</p:attrName>
                                        </p:attrNameLst>
                                      </p:cBhvr>
                                      <p:to>
                                        <p:strVal val="visible"/>
                                      </p:to>
                                    </p:set>
                                    <p:animEffect transition="in" filter="box(in)">
                                      <p:cBhvr>
                                        <p:cTn id="31" dur="500"/>
                                        <p:tgtEl>
                                          <p:spTgt spid="15673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56728"/>
                                        </p:tgtEl>
                                        <p:attrNameLst>
                                          <p:attrName>style.visibility</p:attrName>
                                        </p:attrNameLst>
                                      </p:cBhvr>
                                      <p:to>
                                        <p:strVal val="visible"/>
                                      </p:to>
                                    </p:set>
                                    <p:animEffect transition="in" filter="box(in)">
                                      <p:cBhvr>
                                        <p:cTn id="36" dur="500"/>
                                        <p:tgtEl>
                                          <p:spTgt spid="15672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56729"/>
                                        </p:tgtEl>
                                        <p:attrNameLst>
                                          <p:attrName>style.visibility</p:attrName>
                                        </p:attrNameLst>
                                      </p:cBhvr>
                                      <p:to>
                                        <p:strVal val="visible"/>
                                      </p:to>
                                    </p:set>
                                    <p:animEffect transition="in" filter="box(in)">
                                      <p:cBhvr>
                                        <p:cTn id="41" dur="500"/>
                                        <p:tgtEl>
                                          <p:spTgt spid="15672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56689"/>
                                        </p:tgtEl>
                                        <p:attrNameLst>
                                          <p:attrName>style.visibility</p:attrName>
                                        </p:attrNameLst>
                                      </p:cBhvr>
                                      <p:to>
                                        <p:strVal val="visible"/>
                                      </p:to>
                                    </p:set>
                                    <p:animEffect transition="in" filter="blinds(horizontal)">
                                      <p:cBhvr>
                                        <p:cTn id="46" dur="500"/>
                                        <p:tgtEl>
                                          <p:spTgt spid="156689"/>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156727"/>
                                        </p:tgtEl>
                                        <p:attrNameLst>
                                          <p:attrName>style.visibility</p:attrName>
                                        </p:attrNameLst>
                                      </p:cBhvr>
                                      <p:to>
                                        <p:strVal val="visible"/>
                                      </p:to>
                                    </p:set>
                                    <p:anim calcmode="lin" valueType="num">
                                      <p:cBhvr>
                                        <p:cTn id="51" dur="500" fill="hold"/>
                                        <p:tgtEl>
                                          <p:spTgt spid="156727"/>
                                        </p:tgtEl>
                                        <p:attrNameLst>
                                          <p:attrName>ppt_w</p:attrName>
                                        </p:attrNameLst>
                                      </p:cBhvr>
                                      <p:tavLst>
                                        <p:tav tm="0">
                                          <p:val>
                                            <p:fltVal val="0"/>
                                          </p:val>
                                        </p:tav>
                                        <p:tav tm="100000">
                                          <p:val>
                                            <p:strVal val="#ppt_w"/>
                                          </p:val>
                                        </p:tav>
                                      </p:tavLst>
                                    </p:anim>
                                    <p:anim calcmode="lin" valueType="num">
                                      <p:cBhvr>
                                        <p:cTn id="52" dur="500" fill="hold"/>
                                        <p:tgtEl>
                                          <p:spTgt spid="1567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89" grpId="0" autoUpdateAnimBg="0"/>
      <p:bldP spid="15672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19A652-FC8D-43A6-9F6B-30BC1012BC76}" type="slidenum">
              <a:rPr lang="en-US" altLang="zh-CN" sz="1800" smtClean="0">
                <a:solidFill>
                  <a:schemeClr val="accent2"/>
                </a:solidFill>
              </a:rPr>
            </a:fld>
            <a:endParaRPr lang="en-US" altLang="zh-CN" sz="1800" smtClean="0">
              <a:solidFill>
                <a:schemeClr val="accent2"/>
              </a:solidFill>
            </a:endParaRPr>
          </a:p>
        </p:txBody>
      </p:sp>
      <p:sp>
        <p:nvSpPr>
          <p:cNvPr id="201775" name="Line 47"/>
          <p:cNvSpPr>
            <a:spLocks noChangeShapeType="1"/>
          </p:cNvSpPr>
          <p:nvPr/>
        </p:nvSpPr>
        <p:spPr bwMode="auto">
          <a:xfrm rot="-60000" flipH="1" flipV="1">
            <a:off x="1981200" y="1323975"/>
            <a:ext cx="381000" cy="1828800"/>
          </a:xfrm>
          <a:prstGeom prst="line">
            <a:avLst/>
          </a:prstGeom>
          <a:noFill/>
          <a:ln w="31750">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1732" name="Rectangle 4"/>
          <p:cNvSpPr>
            <a:spLocks noChangeArrowheads="1"/>
          </p:cNvSpPr>
          <p:nvPr/>
        </p:nvSpPr>
        <p:spPr bwMode="auto">
          <a:xfrm>
            <a:off x="304800" y="1524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sz="28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8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1">
                <a:solidFill>
                  <a:srgbClr val="0000FF"/>
                </a:solidFill>
                <a:latin typeface="黑体" panose="02010609060101010101" pitchFamily="49" charset="-122"/>
                <a:ea typeface="黑体" panose="02010609060101010101" pitchFamily="49" charset="-122"/>
                <a:cs typeface="Times New Roman" panose="02020603050405020304" pitchFamily="18" charset="0"/>
              </a:rPr>
              <a:t>万有引力的功：</a:t>
            </a:r>
            <a:endParaRPr kumimoji="1" lang="zh-CN" altLang="en-US" sz="2800" b="1">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grpSp>
        <p:nvGrpSpPr>
          <p:cNvPr id="2" name="Group 65"/>
          <p:cNvGrpSpPr/>
          <p:nvPr/>
        </p:nvGrpSpPr>
        <p:grpSpPr bwMode="auto">
          <a:xfrm>
            <a:off x="200025" y="1246188"/>
            <a:ext cx="3429000" cy="2392362"/>
            <a:chOff x="144" y="794"/>
            <a:chExt cx="2160" cy="1507"/>
          </a:xfrm>
        </p:grpSpPr>
        <p:sp>
          <p:nvSpPr>
            <p:cNvPr id="40992" name="Line 6"/>
            <p:cNvSpPr>
              <a:spLocks noChangeShapeType="1"/>
            </p:cNvSpPr>
            <p:nvPr/>
          </p:nvSpPr>
          <p:spPr bwMode="auto">
            <a:xfrm flipH="1">
              <a:off x="1488" y="1152"/>
              <a:ext cx="528" cy="834"/>
            </a:xfrm>
            <a:prstGeom prst="line">
              <a:avLst/>
            </a:prstGeom>
            <a:noFill/>
            <a:ln w="31750">
              <a:solidFill>
                <a:schemeClr val="accent1"/>
              </a:solidFill>
              <a:round/>
              <a:head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93" name="Line 7"/>
            <p:cNvSpPr>
              <a:spLocks noChangeShapeType="1"/>
            </p:cNvSpPr>
            <p:nvPr/>
          </p:nvSpPr>
          <p:spPr bwMode="auto">
            <a:xfrm>
              <a:off x="240" y="1440"/>
              <a:ext cx="1248" cy="546"/>
            </a:xfrm>
            <a:prstGeom prst="line">
              <a:avLst/>
            </a:prstGeom>
            <a:noFill/>
            <a:ln w="31750">
              <a:solidFill>
                <a:schemeClr val="accent1"/>
              </a:solidFill>
              <a:round/>
              <a:head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94" name="Object 14"/>
            <p:cNvGraphicFramePr>
              <a:graphicFrameLocks noChangeAspect="1"/>
            </p:cNvGraphicFramePr>
            <p:nvPr/>
          </p:nvGraphicFramePr>
          <p:xfrm>
            <a:off x="1473" y="1351"/>
            <a:ext cx="309" cy="408"/>
          </p:xfrm>
          <a:graphic>
            <a:graphicData uri="http://schemas.openxmlformats.org/presentationml/2006/ole">
              <mc:AlternateContent xmlns:mc="http://schemas.openxmlformats.org/markup-compatibility/2006">
                <mc:Choice xmlns:v="urn:schemas-microsoft-com:vml" Requires="v">
                  <p:oleObj spid="_x0000_s57481" name="Equation" r:id="rId1" imgW="215900" imgH="393700" progId="Equation.DSMT4">
                    <p:embed/>
                  </p:oleObj>
                </mc:Choice>
                <mc:Fallback>
                  <p:oleObj name="Equation" r:id="rId1" imgW="215900" imgH="393700" progId="Equation.DSMT4">
                    <p:embed/>
                    <p:pic>
                      <p:nvPicPr>
                        <p:cNvPr id="0" name="图片 57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 y="1351"/>
                          <a:ext cx="30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5" name="Object 15"/>
            <p:cNvGraphicFramePr>
              <a:graphicFrameLocks noChangeAspect="1"/>
            </p:cNvGraphicFramePr>
            <p:nvPr/>
          </p:nvGraphicFramePr>
          <p:xfrm>
            <a:off x="944" y="1698"/>
            <a:ext cx="309" cy="419"/>
          </p:xfrm>
          <a:graphic>
            <a:graphicData uri="http://schemas.openxmlformats.org/presentationml/2006/ole">
              <mc:AlternateContent xmlns:mc="http://schemas.openxmlformats.org/markup-compatibility/2006">
                <mc:Choice xmlns:v="urn:schemas-microsoft-com:vml" Requires="v">
                  <p:oleObj spid="_x0000_s57482" name="Equation" r:id="rId3" imgW="215900" imgH="393700" progId="Equation.DSMT4">
                    <p:embed/>
                  </p:oleObj>
                </mc:Choice>
                <mc:Fallback>
                  <p:oleObj name="Equation" r:id="rId3" imgW="215900" imgH="393700" progId="Equation.DSMT4">
                    <p:embed/>
                    <p:pic>
                      <p:nvPicPr>
                        <p:cNvPr id="0" name="图片 574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 y="1698"/>
                          <a:ext cx="309"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6" name="Line 12"/>
            <p:cNvSpPr>
              <a:spLocks noChangeShapeType="1"/>
            </p:cNvSpPr>
            <p:nvPr/>
          </p:nvSpPr>
          <p:spPr bwMode="auto">
            <a:xfrm rot="-60000" flipH="1" flipV="1">
              <a:off x="960" y="1170"/>
              <a:ext cx="528" cy="816"/>
            </a:xfrm>
            <a:prstGeom prst="line">
              <a:avLst/>
            </a:prstGeom>
            <a:noFill/>
            <a:ln w="31750">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97" name="Text Box 13"/>
            <p:cNvSpPr txBox="1">
              <a:spLocks noChangeArrowheads="1"/>
            </p:cNvSpPr>
            <p:nvPr/>
          </p:nvSpPr>
          <p:spPr bwMode="auto">
            <a:xfrm>
              <a:off x="1392" y="197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rPr>
                <a:t>M</a:t>
              </a:r>
              <a:endParaRPr kumimoji="1" lang="en-US" altLang="zh-CN" sz="2800" b="1" i="1">
                <a:latin typeface="Times New Roman" panose="02020603050405020304" pitchFamily="18" charset="0"/>
              </a:endParaRPr>
            </a:p>
          </p:txBody>
        </p:sp>
        <p:sp>
          <p:nvSpPr>
            <p:cNvPr id="40998" name="Freeform 15"/>
            <p:cNvSpPr/>
            <p:nvPr/>
          </p:nvSpPr>
          <p:spPr bwMode="auto">
            <a:xfrm>
              <a:off x="240" y="794"/>
              <a:ext cx="1784" cy="664"/>
            </a:xfrm>
            <a:custGeom>
              <a:avLst/>
              <a:gdLst>
                <a:gd name="T0" fmla="*/ 0 w 1784"/>
                <a:gd name="T1" fmla="*/ 664 h 664"/>
                <a:gd name="T2" fmla="*/ 144 w 1784"/>
                <a:gd name="T3" fmla="*/ 616 h 664"/>
                <a:gd name="T4" fmla="*/ 384 w 1784"/>
                <a:gd name="T5" fmla="*/ 616 h 664"/>
                <a:gd name="T6" fmla="*/ 576 w 1784"/>
                <a:gd name="T7" fmla="*/ 568 h 664"/>
                <a:gd name="T8" fmla="*/ 768 w 1784"/>
                <a:gd name="T9" fmla="*/ 328 h 664"/>
                <a:gd name="T10" fmla="*/ 816 w 1784"/>
                <a:gd name="T11" fmla="*/ 184 h 664"/>
                <a:gd name="T12" fmla="*/ 1056 w 1784"/>
                <a:gd name="T13" fmla="*/ 40 h 664"/>
                <a:gd name="T14" fmla="*/ 1440 w 1784"/>
                <a:gd name="T15" fmla="*/ 40 h 664"/>
                <a:gd name="T16" fmla="*/ 1728 w 1784"/>
                <a:gd name="T17" fmla="*/ 280 h 664"/>
                <a:gd name="T18" fmla="*/ 1776 w 1784"/>
                <a:gd name="T19" fmla="*/ 376 h 6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84"/>
                <a:gd name="T31" fmla="*/ 0 h 664"/>
                <a:gd name="T32" fmla="*/ 1784 w 1784"/>
                <a:gd name="T33" fmla="*/ 664 h 6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84" h="664">
                  <a:moveTo>
                    <a:pt x="0" y="664"/>
                  </a:moveTo>
                  <a:cubicBezTo>
                    <a:pt x="40" y="644"/>
                    <a:pt x="80" y="624"/>
                    <a:pt x="144" y="616"/>
                  </a:cubicBezTo>
                  <a:cubicBezTo>
                    <a:pt x="208" y="608"/>
                    <a:pt x="312" y="624"/>
                    <a:pt x="384" y="616"/>
                  </a:cubicBezTo>
                  <a:cubicBezTo>
                    <a:pt x="456" y="608"/>
                    <a:pt x="512" y="616"/>
                    <a:pt x="576" y="568"/>
                  </a:cubicBezTo>
                  <a:cubicBezTo>
                    <a:pt x="640" y="520"/>
                    <a:pt x="728" y="392"/>
                    <a:pt x="768" y="328"/>
                  </a:cubicBezTo>
                  <a:cubicBezTo>
                    <a:pt x="808" y="264"/>
                    <a:pt x="768" y="232"/>
                    <a:pt x="816" y="184"/>
                  </a:cubicBezTo>
                  <a:cubicBezTo>
                    <a:pt x="864" y="136"/>
                    <a:pt x="952" y="64"/>
                    <a:pt x="1056" y="40"/>
                  </a:cubicBezTo>
                  <a:cubicBezTo>
                    <a:pt x="1160" y="16"/>
                    <a:pt x="1328" y="0"/>
                    <a:pt x="1440" y="40"/>
                  </a:cubicBezTo>
                  <a:cubicBezTo>
                    <a:pt x="1552" y="80"/>
                    <a:pt x="1672" y="224"/>
                    <a:pt x="1728" y="280"/>
                  </a:cubicBezTo>
                  <a:cubicBezTo>
                    <a:pt x="1784" y="336"/>
                    <a:pt x="1780" y="356"/>
                    <a:pt x="1776" y="376"/>
                  </a:cubicBezTo>
                </a:path>
              </a:pathLst>
            </a:custGeom>
            <a:noFill/>
            <a:ln w="44450">
              <a:solidFill>
                <a:srgbClr val="8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9" name="Text Box 16"/>
            <p:cNvSpPr txBox="1">
              <a:spLocks noChangeArrowheads="1"/>
            </p:cNvSpPr>
            <p:nvPr/>
          </p:nvSpPr>
          <p:spPr bwMode="auto">
            <a:xfrm>
              <a:off x="144" y="1104"/>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a</a:t>
              </a:r>
              <a:endParaRPr kumimoji="1" lang="en-US" altLang="zh-CN" b="1" i="1">
                <a:latin typeface="Times New Roman" panose="02020603050405020304" pitchFamily="18" charset="0"/>
              </a:endParaRPr>
            </a:p>
          </p:txBody>
        </p:sp>
        <p:sp>
          <p:nvSpPr>
            <p:cNvPr id="41000" name="Text Box 17"/>
            <p:cNvSpPr txBox="1">
              <a:spLocks noChangeArrowheads="1"/>
            </p:cNvSpPr>
            <p:nvPr/>
          </p:nvSpPr>
          <p:spPr bwMode="auto">
            <a:xfrm>
              <a:off x="2016" y="1056"/>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b</a:t>
              </a:r>
              <a:endParaRPr kumimoji="1" lang="en-US" altLang="zh-CN" b="1" i="1">
                <a:latin typeface="Times New Roman" panose="02020603050405020304" pitchFamily="18" charset="0"/>
              </a:endParaRPr>
            </a:p>
          </p:txBody>
        </p:sp>
        <p:sp>
          <p:nvSpPr>
            <p:cNvPr id="41001" name="Oval 19"/>
            <p:cNvSpPr>
              <a:spLocks noChangeArrowheads="1"/>
            </p:cNvSpPr>
            <p:nvPr/>
          </p:nvSpPr>
          <p:spPr bwMode="auto">
            <a:xfrm>
              <a:off x="930" y="1153"/>
              <a:ext cx="68" cy="68"/>
            </a:xfrm>
            <a:prstGeom prst="ellipse">
              <a:avLst/>
            </a:prstGeom>
            <a:gradFill rotWithShape="1">
              <a:gsLst>
                <a:gs pos="0">
                  <a:srgbClr val="FF3300"/>
                </a:gs>
                <a:gs pos="100000">
                  <a:srgbClr val="7618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002" name="Object 16"/>
            <p:cNvGraphicFramePr>
              <a:graphicFrameLocks noChangeAspect="1"/>
            </p:cNvGraphicFramePr>
            <p:nvPr/>
          </p:nvGraphicFramePr>
          <p:xfrm>
            <a:off x="648" y="1083"/>
            <a:ext cx="291" cy="217"/>
          </p:xfrm>
          <a:graphic>
            <a:graphicData uri="http://schemas.openxmlformats.org/presentationml/2006/ole">
              <mc:AlternateContent xmlns:mc="http://schemas.openxmlformats.org/markup-compatibility/2006">
                <mc:Choice xmlns:v="urn:schemas-microsoft-com:vml" Requires="v">
                  <p:oleObj spid="_x0000_s57483" name="公式" r:id="rId5" imgW="304800" imgH="215900" progId="Equation.3">
                    <p:embed/>
                  </p:oleObj>
                </mc:Choice>
                <mc:Fallback>
                  <p:oleObj name="公式" r:id="rId5" imgW="304800" imgH="215900" progId="Equation.3">
                    <p:embed/>
                    <p:pic>
                      <p:nvPicPr>
                        <p:cNvPr id="0" name="图片 574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 y="1083"/>
                          <a:ext cx="291"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3" name="Oval 27"/>
            <p:cNvSpPr>
              <a:spLocks noChangeArrowheads="1"/>
            </p:cNvSpPr>
            <p:nvPr/>
          </p:nvSpPr>
          <p:spPr bwMode="auto">
            <a:xfrm>
              <a:off x="1450" y="1943"/>
              <a:ext cx="91" cy="91"/>
            </a:xfrm>
            <a:prstGeom prst="ellipse">
              <a:avLst/>
            </a:prstGeom>
            <a:gradFill rotWithShape="1">
              <a:gsLst>
                <a:gs pos="0">
                  <a:srgbClr val="FF9933"/>
                </a:gs>
                <a:gs pos="100000">
                  <a:srgbClr val="0000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004" name="Object 17"/>
            <p:cNvGraphicFramePr>
              <a:graphicFrameLocks noChangeAspect="1"/>
            </p:cNvGraphicFramePr>
            <p:nvPr/>
          </p:nvGraphicFramePr>
          <p:xfrm>
            <a:off x="875" y="1277"/>
            <a:ext cx="221" cy="272"/>
          </p:xfrm>
          <a:graphic>
            <a:graphicData uri="http://schemas.openxmlformats.org/presentationml/2006/ole">
              <mc:AlternateContent xmlns:mc="http://schemas.openxmlformats.org/markup-compatibility/2006">
                <mc:Choice xmlns:v="urn:schemas-microsoft-com:vml" Requires="v">
                  <p:oleObj spid="_x0000_s57484" name="公式" r:id="rId7" imgW="177800" imgH="266700" progId="Equation.3">
                    <p:embed/>
                  </p:oleObj>
                </mc:Choice>
                <mc:Fallback>
                  <p:oleObj name="公式" r:id="rId7" imgW="177800" imgH="266700" progId="Equation.3">
                    <p:embed/>
                    <p:pic>
                      <p:nvPicPr>
                        <p:cNvPr id="0" name="图片 574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 y="1277"/>
                          <a:ext cx="22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3"/>
          <p:cNvGrpSpPr/>
          <p:nvPr/>
        </p:nvGrpSpPr>
        <p:grpSpPr bwMode="auto">
          <a:xfrm>
            <a:off x="638175" y="1068388"/>
            <a:ext cx="884238" cy="788987"/>
            <a:chOff x="402" y="673"/>
            <a:chExt cx="557" cy="497"/>
          </a:xfrm>
        </p:grpSpPr>
        <p:sp>
          <p:nvSpPr>
            <p:cNvPr id="40990" name="Line 31"/>
            <p:cNvSpPr>
              <a:spLocks noChangeShapeType="1"/>
            </p:cNvSpPr>
            <p:nvPr/>
          </p:nvSpPr>
          <p:spPr bwMode="auto">
            <a:xfrm flipH="1" flipV="1">
              <a:off x="623" y="738"/>
              <a:ext cx="336" cy="432"/>
            </a:xfrm>
            <a:prstGeom prst="line">
              <a:avLst/>
            </a:prstGeom>
            <a:noFill/>
            <a:ln w="25400">
              <a:solidFill>
                <a:schemeClr val="tx1"/>
              </a:solidFill>
              <a:prstDash val="dash"/>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91" name="Object 13"/>
            <p:cNvGraphicFramePr>
              <a:graphicFrameLocks noChangeAspect="1"/>
            </p:cNvGraphicFramePr>
            <p:nvPr/>
          </p:nvGraphicFramePr>
          <p:xfrm>
            <a:off x="402" y="673"/>
            <a:ext cx="301" cy="352"/>
          </p:xfrm>
          <a:graphic>
            <a:graphicData uri="http://schemas.openxmlformats.org/presentationml/2006/ole">
              <mc:AlternateContent xmlns:mc="http://schemas.openxmlformats.org/markup-compatibility/2006">
                <mc:Choice xmlns:v="urn:schemas-microsoft-com:vml" Requires="v">
                  <p:oleObj spid="_x0000_s57485" name="公式" r:id="rId9" imgW="342900" imgH="381000" progId="Equation.3">
                    <p:embed/>
                  </p:oleObj>
                </mc:Choice>
                <mc:Fallback>
                  <p:oleObj name="公式" r:id="rId9" imgW="342900" imgH="381000" progId="Equation.3">
                    <p:embed/>
                    <p:pic>
                      <p:nvPicPr>
                        <p:cNvPr id="0" name="图片 574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 y="673"/>
                          <a:ext cx="301"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6"/>
          <p:cNvGrpSpPr/>
          <p:nvPr/>
        </p:nvGrpSpPr>
        <p:grpSpPr bwMode="auto">
          <a:xfrm>
            <a:off x="1490663" y="1863725"/>
            <a:ext cx="488950" cy="931863"/>
            <a:chOff x="939" y="1174"/>
            <a:chExt cx="308" cy="587"/>
          </a:xfrm>
        </p:grpSpPr>
        <p:graphicFrame>
          <p:nvGraphicFramePr>
            <p:cNvPr id="40988" name="Object 12"/>
            <p:cNvGraphicFramePr>
              <a:graphicFrameLocks noChangeAspect="1"/>
            </p:cNvGraphicFramePr>
            <p:nvPr/>
          </p:nvGraphicFramePr>
          <p:xfrm>
            <a:off x="939" y="1468"/>
            <a:ext cx="253" cy="293"/>
          </p:xfrm>
          <a:graphic>
            <a:graphicData uri="http://schemas.openxmlformats.org/presentationml/2006/ole">
              <mc:AlternateContent xmlns:mc="http://schemas.openxmlformats.org/markup-compatibility/2006">
                <mc:Choice xmlns:v="urn:schemas-microsoft-com:vml" Requires="v">
                  <p:oleObj spid="_x0000_s57486" name="公式" r:id="rId11" imgW="266700" imgH="317500" progId="Equation.3">
                    <p:embed/>
                  </p:oleObj>
                </mc:Choice>
                <mc:Fallback>
                  <p:oleObj name="公式" r:id="rId11" imgW="266700" imgH="317500" progId="Equation.3">
                    <p:embed/>
                    <p:pic>
                      <p:nvPicPr>
                        <p:cNvPr id="0" name="图片 574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9" y="1468"/>
                          <a:ext cx="253"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9" name="Line 24"/>
            <p:cNvSpPr>
              <a:spLocks noChangeShapeType="1"/>
            </p:cNvSpPr>
            <p:nvPr/>
          </p:nvSpPr>
          <p:spPr bwMode="auto">
            <a:xfrm>
              <a:off x="963" y="1174"/>
              <a:ext cx="284" cy="442"/>
            </a:xfrm>
            <a:prstGeom prst="line">
              <a:avLst/>
            </a:prstGeom>
            <a:noFill/>
            <a:ln w="38100">
              <a:solidFill>
                <a:srgbClr val="0000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01765" name="Object 2"/>
          <p:cNvGraphicFramePr>
            <a:graphicFrameLocks noChangeAspect="1"/>
          </p:cNvGraphicFramePr>
          <p:nvPr/>
        </p:nvGraphicFramePr>
        <p:xfrm>
          <a:off x="4432300" y="209550"/>
          <a:ext cx="2754313" cy="1062038"/>
        </p:xfrm>
        <a:graphic>
          <a:graphicData uri="http://schemas.openxmlformats.org/presentationml/2006/ole">
            <mc:AlternateContent xmlns:mc="http://schemas.openxmlformats.org/markup-compatibility/2006">
              <mc:Choice xmlns:v="urn:schemas-microsoft-com:vml" Requires="v">
                <p:oleObj spid="_x0000_s57487" name="Equation" r:id="rId13" imgW="1905000" imgH="749300" progId="Equation.DSMT4">
                  <p:embed/>
                </p:oleObj>
              </mc:Choice>
              <mc:Fallback>
                <p:oleObj name="Equation" r:id="rId13" imgW="1905000" imgH="749300" progId="Equation.DSMT4">
                  <p:embed/>
                  <p:pic>
                    <p:nvPicPr>
                      <p:cNvPr id="0" name="图片 574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32300" y="209550"/>
                        <a:ext cx="2754313"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68" name="Text Box 40"/>
          <p:cNvSpPr txBox="1">
            <a:spLocks noChangeArrowheads="1"/>
          </p:cNvSpPr>
          <p:nvPr/>
        </p:nvSpPr>
        <p:spPr bwMode="auto">
          <a:xfrm>
            <a:off x="3924300" y="1196975"/>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49" charset="-122"/>
              </a:rPr>
              <a:t>元功：</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graphicFrame>
        <p:nvGraphicFramePr>
          <p:cNvPr id="201769" name="Object 4"/>
          <p:cNvGraphicFramePr>
            <a:graphicFrameLocks noChangeAspect="1"/>
          </p:cNvGraphicFramePr>
          <p:nvPr/>
        </p:nvGraphicFramePr>
        <p:xfrm>
          <a:off x="3643313" y="1792288"/>
          <a:ext cx="2073275" cy="619125"/>
        </p:xfrm>
        <a:graphic>
          <a:graphicData uri="http://schemas.openxmlformats.org/presentationml/2006/ole">
            <mc:AlternateContent xmlns:mc="http://schemas.openxmlformats.org/markup-compatibility/2006">
              <mc:Choice xmlns:v="urn:schemas-microsoft-com:vml" Requires="v">
                <p:oleObj spid="_x0000_s57488" name="Equation" r:id="rId15" imgW="1600200" imgH="406400" progId="Equation.DSMT4">
                  <p:embed/>
                </p:oleObj>
              </mc:Choice>
              <mc:Fallback>
                <p:oleObj name="Equation" r:id="rId15" imgW="1600200" imgH="406400" progId="Equation.DSMT4">
                  <p:embed/>
                  <p:pic>
                    <p:nvPicPr>
                      <p:cNvPr id="0" name="图片 574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3313" y="1792288"/>
                        <a:ext cx="207327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6"/>
          <p:cNvGrpSpPr/>
          <p:nvPr/>
        </p:nvGrpSpPr>
        <p:grpSpPr bwMode="auto">
          <a:xfrm>
            <a:off x="1066800" y="665163"/>
            <a:ext cx="533400" cy="533400"/>
            <a:chOff x="672" y="419"/>
            <a:chExt cx="336" cy="336"/>
          </a:xfrm>
        </p:grpSpPr>
        <p:graphicFrame>
          <p:nvGraphicFramePr>
            <p:cNvPr id="40986" name="Object 11"/>
            <p:cNvGraphicFramePr>
              <a:graphicFrameLocks noChangeAspect="1"/>
            </p:cNvGraphicFramePr>
            <p:nvPr/>
          </p:nvGraphicFramePr>
          <p:xfrm>
            <a:off x="672" y="432"/>
            <a:ext cx="336" cy="294"/>
          </p:xfrm>
          <a:graphic>
            <a:graphicData uri="http://schemas.openxmlformats.org/presentationml/2006/ole">
              <mc:AlternateContent xmlns:mc="http://schemas.openxmlformats.org/markup-compatibility/2006">
                <mc:Choice xmlns:v="urn:schemas-microsoft-com:vml" Requires="v">
                  <p:oleObj spid="_x0000_s57489" name="Equation" r:id="rId17" imgW="342900" imgH="304800" progId="Equation.3">
                    <p:embed/>
                  </p:oleObj>
                </mc:Choice>
                <mc:Fallback>
                  <p:oleObj name="Equation" r:id="rId17" imgW="342900" imgH="304800" progId="Equation.3">
                    <p:embed/>
                    <p:pic>
                      <p:nvPicPr>
                        <p:cNvPr id="0" name="图片 5748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 y="432"/>
                          <a:ext cx="336"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7" name="AutoShape 45"/>
            <p:cNvSpPr>
              <a:spLocks noChangeArrowheads="1"/>
            </p:cNvSpPr>
            <p:nvPr/>
          </p:nvSpPr>
          <p:spPr bwMode="auto">
            <a:xfrm>
              <a:off x="698" y="419"/>
              <a:ext cx="288" cy="336"/>
            </a:xfrm>
            <a:prstGeom prst="wedgeEllipseCallout">
              <a:avLst>
                <a:gd name="adj1" fmla="val 120139"/>
                <a:gd name="adj2" fmla="val 97023"/>
              </a:avLst>
            </a:prstGeom>
            <a:noFill/>
            <a:ln w="9525">
              <a:solidFill>
                <a:srgbClr val="FF99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ndParaRPr>
            </a:p>
          </p:txBody>
        </p:sp>
      </p:grpSp>
      <p:sp>
        <p:nvSpPr>
          <p:cNvPr id="201770" name="Line 42"/>
          <p:cNvSpPr>
            <a:spLocks noChangeShapeType="1"/>
          </p:cNvSpPr>
          <p:nvPr/>
        </p:nvSpPr>
        <p:spPr bwMode="auto">
          <a:xfrm flipV="1">
            <a:off x="1524000" y="1323975"/>
            <a:ext cx="457200" cy="581025"/>
          </a:xfrm>
          <a:prstGeom prst="line">
            <a:avLst/>
          </a:prstGeom>
          <a:noFill/>
          <a:ln w="44450">
            <a:solidFill>
              <a:srgbClr val="99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1776" name="Object 5"/>
          <p:cNvGraphicFramePr>
            <a:graphicFrameLocks noChangeAspect="1"/>
          </p:cNvGraphicFramePr>
          <p:nvPr/>
        </p:nvGraphicFramePr>
        <p:xfrm>
          <a:off x="5792788" y="1595438"/>
          <a:ext cx="2570162" cy="1081087"/>
        </p:xfrm>
        <a:graphic>
          <a:graphicData uri="http://schemas.openxmlformats.org/presentationml/2006/ole">
            <mc:AlternateContent xmlns:mc="http://schemas.openxmlformats.org/markup-compatibility/2006">
              <mc:Choice xmlns:v="urn:schemas-microsoft-com:vml" Requires="v">
                <p:oleObj spid="_x0000_s57490" name="Equation" r:id="rId19" imgW="2108200" imgH="787400" progId="Equation.DSMT4">
                  <p:embed/>
                </p:oleObj>
              </mc:Choice>
              <mc:Fallback>
                <p:oleObj name="Equation" r:id="rId19" imgW="2108200" imgH="787400" progId="Equation.DSMT4">
                  <p:embed/>
                  <p:pic>
                    <p:nvPicPr>
                      <p:cNvPr id="0" name="图片 5748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2788" y="1595438"/>
                        <a:ext cx="2570162"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1"/>
          <p:cNvGrpSpPr/>
          <p:nvPr/>
        </p:nvGrpSpPr>
        <p:grpSpPr bwMode="auto">
          <a:xfrm>
            <a:off x="1676400" y="1704975"/>
            <a:ext cx="304800" cy="457200"/>
            <a:chOff x="1056" y="1074"/>
            <a:chExt cx="192" cy="288"/>
          </a:xfrm>
        </p:grpSpPr>
        <p:graphicFrame>
          <p:nvGraphicFramePr>
            <p:cNvPr id="40984" name="Object 10"/>
            <p:cNvGraphicFramePr>
              <a:graphicFrameLocks noChangeAspect="1"/>
            </p:cNvGraphicFramePr>
            <p:nvPr/>
          </p:nvGraphicFramePr>
          <p:xfrm>
            <a:off x="1060" y="1122"/>
            <a:ext cx="188" cy="240"/>
          </p:xfrm>
          <a:graphic>
            <a:graphicData uri="http://schemas.openxmlformats.org/presentationml/2006/ole">
              <mc:AlternateContent xmlns:mc="http://schemas.openxmlformats.org/markup-compatibility/2006">
                <mc:Choice xmlns:v="urn:schemas-microsoft-com:vml" Requires="v">
                  <p:oleObj spid="_x0000_s57491" name="Equation" r:id="rId21" imgW="215900" imgH="304800" progId="Equation.DSMT4">
                    <p:embed/>
                  </p:oleObj>
                </mc:Choice>
                <mc:Fallback>
                  <p:oleObj name="Equation" r:id="rId21" imgW="215900" imgH="304800" progId="Equation.DSMT4">
                    <p:embed/>
                    <p:pic>
                      <p:nvPicPr>
                        <p:cNvPr id="0" name="图片 5749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60" y="1122"/>
                          <a:ext cx="1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5" name="Freeform 50"/>
            <p:cNvSpPr/>
            <p:nvPr/>
          </p:nvSpPr>
          <p:spPr bwMode="auto">
            <a:xfrm>
              <a:off x="1056" y="1074"/>
              <a:ext cx="48" cy="192"/>
            </a:xfrm>
            <a:custGeom>
              <a:avLst/>
              <a:gdLst>
                <a:gd name="T0" fmla="*/ 0 w 48"/>
                <a:gd name="T1" fmla="*/ 0 h 192"/>
                <a:gd name="T2" fmla="*/ 48 w 48"/>
                <a:gd name="T3" fmla="*/ 96 h 192"/>
                <a:gd name="T4" fmla="*/ 0 w 48"/>
                <a:gd name="T5" fmla="*/ 192 h 192"/>
                <a:gd name="T6" fmla="*/ 0 60000 65536"/>
                <a:gd name="T7" fmla="*/ 0 60000 65536"/>
                <a:gd name="T8" fmla="*/ 0 60000 65536"/>
                <a:gd name="T9" fmla="*/ 0 w 48"/>
                <a:gd name="T10" fmla="*/ 0 h 192"/>
                <a:gd name="T11" fmla="*/ 48 w 48"/>
                <a:gd name="T12" fmla="*/ 192 h 192"/>
              </a:gdLst>
              <a:ahLst/>
              <a:cxnLst>
                <a:cxn ang="T6">
                  <a:pos x="T0" y="T1"/>
                </a:cxn>
                <a:cxn ang="T7">
                  <a:pos x="T2" y="T3"/>
                </a:cxn>
                <a:cxn ang="T8">
                  <a:pos x="T4" y="T5"/>
                </a:cxn>
              </a:cxnLst>
              <a:rect l="T9" t="T10" r="T11" b="T12"/>
              <a:pathLst>
                <a:path w="48" h="192">
                  <a:moveTo>
                    <a:pt x="0" y="0"/>
                  </a:moveTo>
                  <a:cubicBezTo>
                    <a:pt x="24" y="32"/>
                    <a:pt x="48" y="64"/>
                    <a:pt x="48" y="96"/>
                  </a:cubicBezTo>
                  <a:cubicBezTo>
                    <a:pt x="48" y="128"/>
                    <a:pt x="24" y="160"/>
                    <a:pt x="0" y="192"/>
                  </a:cubicBezTo>
                </a:path>
              </a:pathLst>
            </a:custGeom>
            <a:noFill/>
            <a:ln w="31750">
              <a:solidFill>
                <a:srgbClr val="0000FF"/>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aphicFrame>
        <p:nvGraphicFramePr>
          <p:cNvPr id="201780" name="Object 6"/>
          <p:cNvGraphicFramePr>
            <a:graphicFrameLocks noChangeAspect="1"/>
          </p:cNvGraphicFramePr>
          <p:nvPr/>
        </p:nvGraphicFramePr>
        <p:xfrm>
          <a:off x="4203700" y="2339975"/>
          <a:ext cx="4414838" cy="1138238"/>
        </p:xfrm>
        <a:graphic>
          <a:graphicData uri="http://schemas.openxmlformats.org/presentationml/2006/ole">
            <mc:AlternateContent xmlns:mc="http://schemas.openxmlformats.org/markup-compatibility/2006">
              <mc:Choice xmlns:v="urn:schemas-microsoft-com:vml" Requires="v">
                <p:oleObj spid="_x0000_s57492" name="Equation" r:id="rId23" imgW="3276600" imgH="787400" progId="Equation.DSMT4">
                  <p:embed/>
                </p:oleObj>
              </mc:Choice>
              <mc:Fallback>
                <p:oleObj name="Equation" r:id="rId23" imgW="3276600" imgH="787400" progId="Equation.DSMT4">
                  <p:embed/>
                  <p:pic>
                    <p:nvPicPr>
                      <p:cNvPr id="0" name="图片 5749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03700" y="2339975"/>
                        <a:ext cx="4414838"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83" name="Object 7"/>
          <p:cNvGraphicFramePr>
            <a:graphicFrameLocks noChangeAspect="1"/>
          </p:cNvGraphicFramePr>
          <p:nvPr/>
        </p:nvGraphicFramePr>
        <p:xfrm>
          <a:off x="2216150" y="1284288"/>
          <a:ext cx="449263" cy="392112"/>
        </p:xfrm>
        <a:graphic>
          <a:graphicData uri="http://schemas.openxmlformats.org/presentationml/2006/ole">
            <mc:AlternateContent xmlns:mc="http://schemas.openxmlformats.org/markup-compatibility/2006">
              <mc:Choice xmlns:v="urn:schemas-microsoft-com:vml" Requires="v">
                <p:oleObj spid="_x0000_s57493" name="公式" r:id="rId25" imgW="342900" imgH="304800" progId="Equation.3">
                  <p:embed/>
                </p:oleObj>
              </mc:Choice>
              <mc:Fallback>
                <p:oleObj name="公式" r:id="rId25" imgW="342900" imgH="304800" progId="Equation.3">
                  <p:embed/>
                  <p:pic>
                    <p:nvPicPr>
                      <p:cNvPr id="0" name="图片 5749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16150" y="1284288"/>
                        <a:ext cx="44926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84" name="Line 56"/>
          <p:cNvSpPr>
            <a:spLocks noChangeShapeType="1"/>
          </p:cNvSpPr>
          <p:nvPr/>
        </p:nvSpPr>
        <p:spPr bwMode="auto">
          <a:xfrm flipV="1">
            <a:off x="1517650" y="1700213"/>
            <a:ext cx="561975" cy="176212"/>
          </a:xfrm>
          <a:prstGeom prst="line">
            <a:avLst/>
          </a:prstGeom>
          <a:noFill/>
          <a:ln w="31750">
            <a:solidFill>
              <a:srgbClr val="0000FF"/>
            </a:solidFill>
            <a:prstDash val="sysDot"/>
            <a:round/>
            <a:headEnd type="none" w="sm" len="sm"/>
            <a:tailEnd type="non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01787" name="AutoShape 59"/>
          <p:cNvSpPr/>
          <p:nvPr/>
        </p:nvSpPr>
        <p:spPr bwMode="auto">
          <a:xfrm rot="-840000">
            <a:off x="2058988" y="1320800"/>
            <a:ext cx="144462" cy="358775"/>
          </a:xfrm>
          <a:prstGeom prst="rightBrace">
            <a:avLst>
              <a:gd name="adj1" fmla="val 20696"/>
              <a:gd name="adj2" fmla="val 50000"/>
            </a:avLst>
          </a:prstGeom>
          <a:noFill/>
          <a:ln w="31750">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1788" name="Line 60"/>
          <p:cNvSpPr>
            <a:spLocks noChangeShapeType="1"/>
          </p:cNvSpPr>
          <p:nvPr/>
        </p:nvSpPr>
        <p:spPr bwMode="auto">
          <a:xfrm>
            <a:off x="6281738" y="3213100"/>
            <a:ext cx="2160587"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01789" name="Object 8"/>
          <p:cNvGraphicFramePr>
            <a:graphicFrameLocks noChangeAspect="1"/>
          </p:cNvGraphicFramePr>
          <p:nvPr/>
        </p:nvGraphicFramePr>
        <p:xfrm>
          <a:off x="4349750" y="3349625"/>
          <a:ext cx="2070100" cy="1063625"/>
        </p:xfrm>
        <a:graphic>
          <a:graphicData uri="http://schemas.openxmlformats.org/presentationml/2006/ole">
            <mc:AlternateContent xmlns:mc="http://schemas.openxmlformats.org/markup-compatibility/2006">
              <mc:Choice xmlns:v="urn:schemas-microsoft-com:vml" Requires="v">
                <p:oleObj spid="_x0000_s57494" name="Equation" r:id="rId27" imgW="1676400" imgH="787400" progId="Equation.DSMT4">
                  <p:embed/>
                </p:oleObj>
              </mc:Choice>
              <mc:Fallback>
                <p:oleObj name="Equation" r:id="rId27" imgW="1676400" imgH="787400" progId="Equation.DSMT4">
                  <p:embed/>
                  <p:pic>
                    <p:nvPicPr>
                      <p:cNvPr id="0" name="图片 5749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49750" y="3349625"/>
                        <a:ext cx="207010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90" name="Object 9"/>
          <p:cNvGraphicFramePr>
            <a:graphicFrameLocks noChangeAspect="1"/>
          </p:cNvGraphicFramePr>
          <p:nvPr/>
        </p:nvGraphicFramePr>
        <p:xfrm>
          <a:off x="403225" y="4275138"/>
          <a:ext cx="7964488" cy="1352550"/>
        </p:xfrm>
        <a:graphic>
          <a:graphicData uri="http://schemas.openxmlformats.org/presentationml/2006/ole">
            <mc:AlternateContent xmlns:mc="http://schemas.openxmlformats.org/markup-compatibility/2006">
              <mc:Choice xmlns:v="urn:schemas-microsoft-com:vml" Requires="v">
                <p:oleObj spid="_x0000_s57495" name="Equation" r:id="rId29" imgW="6299200" imgH="990600" progId="Equation.DSMT4">
                  <p:embed/>
                </p:oleObj>
              </mc:Choice>
              <mc:Fallback>
                <p:oleObj name="Equation" r:id="rId29" imgW="6299200" imgH="990600" progId="Equation.DSMT4">
                  <p:embed/>
                  <p:pic>
                    <p:nvPicPr>
                      <p:cNvPr id="0" name="图片 5749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225" y="4275138"/>
                        <a:ext cx="7964488" cy="135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91" name="Text Box 63"/>
          <p:cNvSpPr txBox="1">
            <a:spLocks noChangeArrowheads="1"/>
          </p:cNvSpPr>
          <p:nvPr/>
        </p:nvSpPr>
        <p:spPr bwMode="auto">
          <a:xfrm>
            <a:off x="304800" y="5572125"/>
            <a:ext cx="68691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结果只取决于物体的始、末位置。</a:t>
            </a:r>
            <a:endParaRPr kumimoji="1" lang="zh-CN" altLang="en-US" sz="2800" b="1">
              <a:latin typeface="Times New Roman" panose="02020603050405020304" pitchFamily="18" charset="0"/>
            </a:endParaRPr>
          </a:p>
        </p:txBody>
      </p:sp>
      <p:sp>
        <p:nvSpPr>
          <p:cNvPr id="201792" name="Text Box 64"/>
          <p:cNvSpPr txBox="1">
            <a:spLocks noChangeArrowheads="1"/>
          </p:cNvSpPr>
          <p:nvPr/>
        </p:nvSpPr>
        <p:spPr bwMode="auto">
          <a:xfrm>
            <a:off x="3429000" y="6134100"/>
            <a:ext cx="53197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solidFill>
                  <a:srgbClr val="0000FF"/>
                </a:solidFill>
                <a:latin typeface="黑体" panose="02010609060101010101" pitchFamily="49" charset="-122"/>
                <a:ea typeface="黑体" panose="02010609060101010101" pitchFamily="49" charset="-122"/>
              </a:rPr>
              <a:t>万有引力的功与路径无关</a:t>
            </a:r>
            <a:r>
              <a:rPr kumimoji="1" lang="en-US" altLang="zh-CN" sz="2800" b="1">
                <a:solidFill>
                  <a:srgbClr val="0000FF"/>
                </a:solidFill>
                <a:latin typeface="黑体" panose="02010609060101010101" pitchFamily="49" charset="-122"/>
                <a:ea typeface="黑体" panose="02010609060101010101" pitchFamily="49" charset="-122"/>
              </a:rPr>
              <a:t>!</a:t>
            </a:r>
            <a:endParaRPr kumimoji="1" lang="en-US" altLang="zh-CN" sz="2800" b="1">
              <a:solidFill>
                <a:srgbClr val="0000FF"/>
              </a:solidFill>
              <a:latin typeface="黑体" panose="02010609060101010101" pitchFamily="49" charset="-122"/>
              <a:ea typeface="黑体" panose="02010609060101010101" pitchFamily="49" charset="-122"/>
            </a:endParaRPr>
          </a:p>
        </p:txBody>
      </p:sp>
    </p:spTree>
    <p:custDataLst>
      <p:tags r:id="rId31"/>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box(in)">
                                      <p:cBhvr>
                                        <p:cTn id="7" dur="500"/>
                                        <p:tgtEl>
                                          <p:spTgt spid="2017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1765"/>
                                        </p:tgtEl>
                                        <p:attrNameLst>
                                          <p:attrName>style.visibility</p:attrName>
                                        </p:attrNameLst>
                                      </p:cBhvr>
                                      <p:to>
                                        <p:strVal val="visible"/>
                                      </p:to>
                                    </p:set>
                                    <p:animEffect transition="in" filter="box(in)">
                                      <p:cBhvr>
                                        <p:cTn id="27" dur="500"/>
                                        <p:tgtEl>
                                          <p:spTgt spid="20176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201768"/>
                                        </p:tgtEl>
                                        <p:attrNameLst>
                                          <p:attrName>style.visibility</p:attrName>
                                        </p:attrNameLst>
                                      </p:cBhvr>
                                      <p:to>
                                        <p:strVal val="visible"/>
                                      </p:to>
                                    </p:set>
                                    <p:animEffect transition="in" filter="barn(inHorizontal)">
                                      <p:cBhvr>
                                        <p:cTn id="32" dur="500"/>
                                        <p:tgtEl>
                                          <p:spTgt spid="20176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01769"/>
                                        </p:tgtEl>
                                        <p:attrNameLst>
                                          <p:attrName>style.visibility</p:attrName>
                                        </p:attrNameLst>
                                      </p:cBhvr>
                                      <p:to>
                                        <p:strVal val="visible"/>
                                      </p:to>
                                    </p:set>
                                    <p:animEffect transition="in" filter="box(in)">
                                      <p:cBhvr>
                                        <p:cTn id="37" dur="500"/>
                                        <p:tgtEl>
                                          <p:spTgt spid="20176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01776"/>
                                        </p:tgtEl>
                                        <p:attrNameLst>
                                          <p:attrName>style.visibility</p:attrName>
                                        </p:attrNameLst>
                                      </p:cBhvr>
                                      <p:to>
                                        <p:strVal val="visible"/>
                                      </p:to>
                                    </p:set>
                                    <p:animEffect transition="in" filter="box(in)">
                                      <p:cBhvr>
                                        <p:cTn id="42" dur="500"/>
                                        <p:tgtEl>
                                          <p:spTgt spid="2017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1770"/>
                                        </p:tgtEl>
                                        <p:attrNameLst>
                                          <p:attrName>style.visibility</p:attrName>
                                        </p:attrNameLst>
                                      </p:cBhvr>
                                      <p:to>
                                        <p:strVal val="visible"/>
                                      </p:to>
                                    </p:set>
                                    <p:animEffect transition="in" filter="wipe(down)">
                                      <p:cBhvr>
                                        <p:cTn id="47" dur="500"/>
                                        <p:tgtEl>
                                          <p:spTgt spid="201770"/>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01775"/>
                                        </p:tgtEl>
                                        <p:attrNameLst>
                                          <p:attrName>style.visibility</p:attrName>
                                        </p:attrNameLst>
                                      </p:cBhvr>
                                      <p:to>
                                        <p:strVal val="visible"/>
                                      </p:to>
                                    </p:set>
                                    <p:animEffect transition="in" filter="wipe(down)">
                                      <p:cBhvr>
                                        <p:cTn id="55" dur="500"/>
                                        <p:tgtEl>
                                          <p:spTgt spid="20177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ox(out)">
                                      <p:cBhvr>
                                        <p:cTn id="60" dur="10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01780"/>
                                        </p:tgtEl>
                                        <p:attrNameLst>
                                          <p:attrName>style.visibility</p:attrName>
                                        </p:attrNameLst>
                                      </p:cBhvr>
                                      <p:to>
                                        <p:strVal val="visible"/>
                                      </p:to>
                                    </p:set>
                                    <p:animEffect transition="in" filter="barn(inVertical)">
                                      <p:cBhvr>
                                        <p:cTn id="65" dur="500"/>
                                        <p:tgtEl>
                                          <p:spTgt spid="20178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01788"/>
                                        </p:tgtEl>
                                        <p:attrNameLst>
                                          <p:attrName>style.visibility</p:attrName>
                                        </p:attrNameLst>
                                      </p:cBhvr>
                                      <p:to>
                                        <p:strVal val="visible"/>
                                      </p:to>
                                    </p:set>
                                    <p:animEffect transition="in" filter="wipe(left)">
                                      <p:cBhvr>
                                        <p:cTn id="70" dur="1000"/>
                                        <p:tgtEl>
                                          <p:spTgt spid="20178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01784"/>
                                        </p:tgtEl>
                                        <p:attrNameLst>
                                          <p:attrName>style.visibility</p:attrName>
                                        </p:attrNameLst>
                                      </p:cBhvr>
                                      <p:to>
                                        <p:strVal val="visible"/>
                                      </p:to>
                                    </p:set>
                                    <p:animEffect transition="in" filter="wipe(down)">
                                      <p:cBhvr>
                                        <p:cTn id="75" dur="1000"/>
                                        <p:tgtEl>
                                          <p:spTgt spid="20178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01787"/>
                                        </p:tgtEl>
                                        <p:attrNameLst>
                                          <p:attrName>style.visibility</p:attrName>
                                        </p:attrNameLst>
                                      </p:cBhvr>
                                      <p:to>
                                        <p:strVal val="visible"/>
                                      </p:to>
                                    </p:set>
                                    <p:animEffect transition="in" filter="wipe(up)">
                                      <p:cBhvr>
                                        <p:cTn id="80" dur="1000"/>
                                        <p:tgtEl>
                                          <p:spTgt spid="201787"/>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32" fill="hold" nodeType="clickEffect">
                                  <p:stCondLst>
                                    <p:cond delay="0"/>
                                  </p:stCondLst>
                                  <p:childTnLst>
                                    <p:set>
                                      <p:cBhvr>
                                        <p:cTn id="84" dur="1" fill="hold">
                                          <p:stCondLst>
                                            <p:cond delay="0"/>
                                          </p:stCondLst>
                                        </p:cTn>
                                        <p:tgtEl>
                                          <p:spTgt spid="201783"/>
                                        </p:tgtEl>
                                        <p:attrNameLst>
                                          <p:attrName>style.visibility</p:attrName>
                                        </p:attrNameLst>
                                      </p:cBhvr>
                                      <p:to>
                                        <p:strVal val="visible"/>
                                      </p:to>
                                    </p:set>
                                    <p:animEffect transition="in" filter="box(out)">
                                      <p:cBhvr>
                                        <p:cTn id="85" dur="500"/>
                                        <p:tgtEl>
                                          <p:spTgt spid="201783"/>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201789"/>
                                        </p:tgtEl>
                                        <p:attrNameLst>
                                          <p:attrName>style.visibility</p:attrName>
                                        </p:attrNameLst>
                                      </p:cBhvr>
                                      <p:to>
                                        <p:strVal val="visible"/>
                                      </p:to>
                                    </p:set>
                                    <p:animEffect transition="in" filter="box(in)">
                                      <p:cBhvr>
                                        <p:cTn id="90" dur="500"/>
                                        <p:tgtEl>
                                          <p:spTgt spid="201789"/>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nodeType="clickEffect">
                                  <p:stCondLst>
                                    <p:cond delay="0"/>
                                  </p:stCondLst>
                                  <p:childTnLst>
                                    <p:set>
                                      <p:cBhvr>
                                        <p:cTn id="94" dur="1" fill="hold">
                                          <p:stCondLst>
                                            <p:cond delay="0"/>
                                          </p:stCondLst>
                                        </p:cTn>
                                        <p:tgtEl>
                                          <p:spTgt spid="201790"/>
                                        </p:tgtEl>
                                        <p:attrNameLst>
                                          <p:attrName>style.visibility</p:attrName>
                                        </p:attrNameLst>
                                      </p:cBhvr>
                                      <p:to>
                                        <p:strVal val="visible"/>
                                      </p:to>
                                    </p:set>
                                    <p:anim calcmode="lin" valueType="num">
                                      <p:cBhvr additive="base">
                                        <p:cTn id="95" dur="500" fill="hold"/>
                                        <p:tgtEl>
                                          <p:spTgt spid="201790"/>
                                        </p:tgtEl>
                                        <p:attrNameLst>
                                          <p:attrName>ppt_x</p:attrName>
                                        </p:attrNameLst>
                                      </p:cBhvr>
                                      <p:tavLst>
                                        <p:tav tm="0">
                                          <p:val>
                                            <p:strVal val="0-#ppt_w/2"/>
                                          </p:val>
                                        </p:tav>
                                        <p:tav tm="100000">
                                          <p:val>
                                            <p:strVal val="#ppt_x"/>
                                          </p:val>
                                        </p:tav>
                                      </p:tavLst>
                                    </p:anim>
                                    <p:anim calcmode="lin" valueType="num">
                                      <p:cBhvr additive="base">
                                        <p:cTn id="96" dur="500" fill="hold"/>
                                        <p:tgtEl>
                                          <p:spTgt spid="201790"/>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grpId="0" nodeType="clickEffect">
                                  <p:stCondLst>
                                    <p:cond delay="0"/>
                                  </p:stCondLst>
                                  <p:childTnLst>
                                    <p:set>
                                      <p:cBhvr>
                                        <p:cTn id="100" dur="1" fill="hold">
                                          <p:stCondLst>
                                            <p:cond delay="0"/>
                                          </p:stCondLst>
                                        </p:cTn>
                                        <p:tgtEl>
                                          <p:spTgt spid="201791"/>
                                        </p:tgtEl>
                                        <p:attrNameLst>
                                          <p:attrName>style.visibility</p:attrName>
                                        </p:attrNameLst>
                                      </p:cBhvr>
                                      <p:to>
                                        <p:strVal val="visible"/>
                                      </p:to>
                                    </p:set>
                                    <p:animEffect transition="in" filter="checkerboard(across)">
                                      <p:cBhvr>
                                        <p:cTn id="101" dur="500"/>
                                        <p:tgtEl>
                                          <p:spTgt spid="201791"/>
                                        </p:tgtEl>
                                      </p:cBhvr>
                                    </p:animEffect>
                                  </p:childTnLst>
                                </p:cTn>
                              </p:par>
                            </p:childTnLst>
                          </p:cTn>
                        </p:par>
                      </p:childTnLst>
                    </p:cTn>
                  </p:par>
                  <p:par>
                    <p:cTn id="102" fill="hold">
                      <p:stCondLst>
                        <p:cond delay="indefinite"/>
                      </p:stCondLst>
                      <p:childTnLst>
                        <p:par>
                          <p:cTn id="103" fill="hold">
                            <p:stCondLst>
                              <p:cond delay="0"/>
                            </p:stCondLst>
                            <p:childTnLst>
                              <p:par>
                                <p:cTn id="104" presetID="23" presetClass="entr" presetSubtype="16" fill="hold" grpId="0" nodeType="clickEffect">
                                  <p:stCondLst>
                                    <p:cond delay="0"/>
                                  </p:stCondLst>
                                  <p:childTnLst>
                                    <p:set>
                                      <p:cBhvr>
                                        <p:cTn id="105" dur="1" fill="hold">
                                          <p:stCondLst>
                                            <p:cond delay="0"/>
                                          </p:stCondLst>
                                        </p:cTn>
                                        <p:tgtEl>
                                          <p:spTgt spid="201792"/>
                                        </p:tgtEl>
                                        <p:attrNameLst>
                                          <p:attrName>style.visibility</p:attrName>
                                        </p:attrNameLst>
                                      </p:cBhvr>
                                      <p:to>
                                        <p:strVal val="visible"/>
                                      </p:to>
                                    </p:set>
                                    <p:anim calcmode="lin" valueType="num">
                                      <p:cBhvr>
                                        <p:cTn id="106" dur="500" fill="hold"/>
                                        <p:tgtEl>
                                          <p:spTgt spid="201792"/>
                                        </p:tgtEl>
                                        <p:attrNameLst>
                                          <p:attrName>ppt_w</p:attrName>
                                        </p:attrNameLst>
                                      </p:cBhvr>
                                      <p:tavLst>
                                        <p:tav tm="0">
                                          <p:val>
                                            <p:fltVal val="0"/>
                                          </p:val>
                                        </p:tav>
                                        <p:tav tm="100000">
                                          <p:val>
                                            <p:strVal val="#ppt_w"/>
                                          </p:val>
                                        </p:tav>
                                      </p:tavLst>
                                    </p:anim>
                                    <p:anim calcmode="lin" valueType="num">
                                      <p:cBhvr>
                                        <p:cTn id="107" dur="500" fill="hold"/>
                                        <p:tgtEl>
                                          <p:spTgt spid="2017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75" grpId="0" bldLvl="0" animBg="1"/>
      <p:bldP spid="201732" grpId="0" autoUpdateAnimBg="0"/>
      <p:bldP spid="201768" grpId="0" autoUpdateAnimBg="0"/>
      <p:bldP spid="201770" grpId="0" bldLvl="0" animBg="1"/>
      <p:bldP spid="201784" grpId="0" bldLvl="0" animBg="1"/>
      <p:bldP spid="201787" grpId="0" bldLvl="0" animBg="1"/>
      <p:bldP spid="201788" grpId="0" bldLvl="0" animBg="1"/>
      <p:bldP spid="201791" grpId="0" autoUpdateAnimBg="0"/>
      <p:bldP spid="20179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BB5392-73A6-4BBA-AEDA-632857F4DD3E}" type="slidenum">
              <a:rPr lang="en-US" altLang="zh-CN" sz="1800" smtClean="0">
                <a:solidFill>
                  <a:schemeClr val="accent2"/>
                </a:solidFill>
              </a:rPr>
            </a:fld>
            <a:endParaRPr lang="en-US" altLang="zh-CN" sz="1800" smtClean="0">
              <a:solidFill>
                <a:schemeClr val="accent2"/>
              </a:solidFill>
            </a:endParaRPr>
          </a:p>
        </p:txBody>
      </p:sp>
      <p:sp>
        <p:nvSpPr>
          <p:cNvPr id="144390" name="Text Box 6"/>
          <p:cNvSpPr txBox="1">
            <a:spLocks noChangeArrowheads="1"/>
          </p:cNvSpPr>
          <p:nvPr/>
        </p:nvSpPr>
        <p:spPr bwMode="auto">
          <a:xfrm>
            <a:off x="266700" y="1666875"/>
            <a:ext cx="77962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en-US" altLang="zh-CN" sz="2800" b="1">
                <a:solidFill>
                  <a:srgbClr val="0000FF"/>
                </a:solidFill>
                <a:latin typeface="黑体" panose="02010609060101010101" pitchFamily="49" charset="-122"/>
                <a:ea typeface="黑体" panose="02010609060101010101" pitchFamily="49" charset="-122"/>
              </a:rPr>
              <a:t>4</a:t>
            </a:r>
            <a:r>
              <a:rPr kumimoji="1" lang="zh-CN" altLang="en-US" sz="2800" b="1">
                <a:solidFill>
                  <a:srgbClr val="0000FF"/>
                </a:solidFill>
                <a:latin typeface="黑体" panose="02010609060101010101" pitchFamily="49" charset="-122"/>
                <a:ea typeface="黑体" panose="02010609060101010101" pitchFamily="49" charset="-122"/>
              </a:rPr>
              <a:t>、保守力做功与路径无关的数学表达式</a:t>
            </a:r>
            <a:endParaRPr kumimoji="1" lang="zh-CN" altLang="en-US" sz="2800" b="1">
              <a:solidFill>
                <a:srgbClr val="0000FF"/>
              </a:solidFill>
              <a:latin typeface="黑体" panose="02010609060101010101" pitchFamily="49" charset="-122"/>
              <a:ea typeface="黑体" panose="02010609060101010101" pitchFamily="49" charset="-122"/>
            </a:endParaRPr>
          </a:p>
        </p:txBody>
      </p:sp>
      <p:grpSp>
        <p:nvGrpSpPr>
          <p:cNvPr id="2" name="Group 30"/>
          <p:cNvGrpSpPr/>
          <p:nvPr/>
        </p:nvGrpSpPr>
        <p:grpSpPr bwMode="auto">
          <a:xfrm>
            <a:off x="749300" y="2794000"/>
            <a:ext cx="1930400" cy="942975"/>
            <a:chOff x="472" y="1920"/>
            <a:chExt cx="1216" cy="594"/>
          </a:xfrm>
        </p:grpSpPr>
        <p:sp>
          <p:nvSpPr>
            <p:cNvPr id="43050" name="Freeform 13"/>
            <p:cNvSpPr/>
            <p:nvPr/>
          </p:nvSpPr>
          <p:spPr bwMode="auto">
            <a:xfrm>
              <a:off x="472" y="1920"/>
              <a:ext cx="1216" cy="584"/>
            </a:xfrm>
            <a:custGeom>
              <a:avLst/>
              <a:gdLst>
                <a:gd name="T0" fmla="*/ 8 w 1216"/>
                <a:gd name="T1" fmla="*/ 248 h 584"/>
                <a:gd name="T2" fmla="*/ 152 w 1216"/>
                <a:gd name="T3" fmla="*/ 296 h 584"/>
                <a:gd name="T4" fmla="*/ 440 w 1216"/>
                <a:gd name="T5" fmla="*/ 152 h 584"/>
                <a:gd name="T6" fmla="*/ 728 w 1216"/>
                <a:gd name="T7" fmla="*/ 8 h 584"/>
                <a:gd name="T8" fmla="*/ 1016 w 1216"/>
                <a:gd name="T9" fmla="*/ 104 h 584"/>
                <a:gd name="T10" fmla="*/ 1208 w 1216"/>
                <a:gd name="T11" fmla="*/ 392 h 584"/>
                <a:gd name="T12" fmla="*/ 1064 w 1216"/>
                <a:gd name="T13" fmla="*/ 488 h 584"/>
                <a:gd name="T14" fmla="*/ 776 w 1216"/>
                <a:gd name="T15" fmla="*/ 584 h 584"/>
                <a:gd name="T16" fmla="*/ 536 w 1216"/>
                <a:gd name="T17" fmla="*/ 488 h 584"/>
                <a:gd name="T18" fmla="*/ 104 w 1216"/>
                <a:gd name="T19" fmla="*/ 488 h 584"/>
                <a:gd name="T20" fmla="*/ 8 w 1216"/>
                <a:gd name="T21" fmla="*/ 248 h 5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6"/>
                <a:gd name="T34" fmla="*/ 0 h 584"/>
                <a:gd name="T35" fmla="*/ 1216 w 1216"/>
                <a:gd name="T36" fmla="*/ 584 h 5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6" h="584">
                  <a:moveTo>
                    <a:pt x="8" y="248"/>
                  </a:moveTo>
                  <a:cubicBezTo>
                    <a:pt x="16" y="216"/>
                    <a:pt x="80" y="312"/>
                    <a:pt x="152" y="296"/>
                  </a:cubicBezTo>
                  <a:cubicBezTo>
                    <a:pt x="224" y="280"/>
                    <a:pt x="344" y="200"/>
                    <a:pt x="440" y="152"/>
                  </a:cubicBezTo>
                  <a:cubicBezTo>
                    <a:pt x="536" y="104"/>
                    <a:pt x="632" y="16"/>
                    <a:pt x="728" y="8"/>
                  </a:cubicBezTo>
                  <a:cubicBezTo>
                    <a:pt x="824" y="0"/>
                    <a:pt x="936" y="40"/>
                    <a:pt x="1016" y="104"/>
                  </a:cubicBezTo>
                  <a:cubicBezTo>
                    <a:pt x="1096" y="168"/>
                    <a:pt x="1200" y="328"/>
                    <a:pt x="1208" y="392"/>
                  </a:cubicBezTo>
                  <a:cubicBezTo>
                    <a:pt x="1216" y="456"/>
                    <a:pt x="1136" y="456"/>
                    <a:pt x="1064" y="488"/>
                  </a:cubicBezTo>
                  <a:cubicBezTo>
                    <a:pt x="992" y="520"/>
                    <a:pt x="864" y="584"/>
                    <a:pt x="776" y="584"/>
                  </a:cubicBezTo>
                  <a:cubicBezTo>
                    <a:pt x="688" y="584"/>
                    <a:pt x="648" y="504"/>
                    <a:pt x="536" y="488"/>
                  </a:cubicBezTo>
                  <a:cubicBezTo>
                    <a:pt x="424" y="472"/>
                    <a:pt x="192" y="528"/>
                    <a:pt x="104" y="488"/>
                  </a:cubicBezTo>
                  <a:cubicBezTo>
                    <a:pt x="16" y="448"/>
                    <a:pt x="0" y="280"/>
                    <a:pt x="8" y="248"/>
                  </a:cubicBezTo>
                  <a:close/>
                </a:path>
              </a:pathLst>
            </a:custGeom>
            <a:noFill/>
            <a:ln w="41275">
              <a:solidFill>
                <a:srgbClr val="8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051" name="Line 14"/>
            <p:cNvSpPr>
              <a:spLocks noChangeShapeType="1"/>
            </p:cNvSpPr>
            <p:nvPr/>
          </p:nvSpPr>
          <p:spPr bwMode="auto">
            <a:xfrm flipV="1">
              <a:off x="890" y="1995"/>
              <a:ext cx="136" cy="90"/>
            </a:xfrm>
            <a:prstGeom prst="line">
              <a:avLst/>
            </a:prstGeom>
            <a:noFill/>
            <a:ln w="41275">
              <a:solidFill>
                <a:srgbClr val="800000"/>
              </a:solidFill>
              <a:round/>
              <a:headEnd type="none" w="sm" len="sm"/>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43052" name="Line 15"/>
            <p:cNvSpPr>
              <a:spLocks noChangeShapeType="1"/>
            </p:cNvSpPr>
            <p:nvPr/>
          </p:nvSpPr>
          <p:spPr bwMode="auto">
            <a:xfrm flipH="1">
              <a:off x="1248" y="2472"/>
              <a:ext cx="135" cy="42"/>
            </a:xfrm>
            <a:prstGeom prst="line">
              <a:avLst/>
            </a:prstGeom>
            <a:noFill/>
            <a:ln w="41275">
              <a:solidFill>
                <a:srgbClr val="800000"/>
              </a:solidFill>
              <a:round/>
              <a:headEnd type="none" w="sm" len="sm"/>
              <a:tailEnd type="arrow" w="lg"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3013" name="Group 34"/>
          <p:cNvGrpSpPr/>
          <p:nvPr/>
        </p:nvGrpSpPr>
        <p:grpSpPr bwMode="auto">
          <a:xfrm>
            <a:off x="1371600" y="2489200"/>
            <a:ext cx="777875" cy="1658938"/>
            <a:chOff x="864" y="1728"/>
            <a:chExt cx="490" cy="1045"/>
          </a:xfrm>
        </p:grpSpPr>
        <p:sp>
          <p:nvSpPr>
            <p:cNvPr id="43048" name="Text Box 16"/>
            <p:cNvSpPr txBox="1">
              <a:spLocks noChangeArrowheads="1"/>
            </p:cNvSpPr>
            <p:nvPr/>
          </p:nvSpPr>
          <p:spPr bwMode="auto">
            <a:xfrm>
              <a:off x="864"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solidFill>
                    <a:schemeClr val="accent1"/>
                  </a:solidFill>
                  <a:latin typeface="Times New Roman" panose="02020603050405020304" pitchFamily="18" charset="0"/>
                </a:rPr>
                <a:t>Ⅰ</a:t>
              </a:r>
              <a:endParaRPr kumimoji="1" lang="en-US" altLang="zh-CN" sz="2000" b="1">
                <a:solidFill>
                  <a:schemeClr val="accent1"/>
                </a:solidFill>
                <a:latin typeface="Times New Roman" panose="02020603050405020304" pitchFamily="18" charset="0"/>
              </a:endParaRPr>
            </a:p>
          </p:txBody>
        </p:sp>
        <p:sp>
          <p:nvSpPr>
            <p:cNvPr id="43049" name="Text Box 17"/>
            <p:cNvSpPr txBox="1">
              <a:spLocks noChangeArrowheads="1"/>
            </p:cNvSpPr>
            <p:nvPr/>
          </p:nvSpPr>
          <p:spPr bwMode="auto">
            <a:xfrm>
              <a:off x="1066" y="2523"/>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solidFill>
                    <a:schemeClr val="accent1"/>
                  </a:solidFill>
                  <a:latin typeface="Times New Roman" panose="02020603050405020304" pitchFamily="18" charset="0"/>
                </a:rPr>
                <a:t>Ⅱ</a:t>
              </a:r>
              <a:endParaRPr kumimoji="1" lang="en-US" altLang="zh-CN" sz="2000" b="1">
                <a:solidFill>
                  <a:schemeClr val="accent1"/>
                </a:solidFill>
                <a:latin typeface="Times New Roman" panose="02020603050405020304" pitchFamily="18" charset="0"/>
              </a:endParaRPr>
            </a:p>
          </p:txBody>
        </p:sp>
      </p:grpSp>
      <p:sp>
        <p:nvSpPr>
          <p:cNvPr id="144403" name="Text Box 19"/>
          <p:cNvSpPr txBox="1">
            <a:spLocks noChangeArrowheads="1"/>
          </p:cNvSpPr>
          <p:nvPr/>
        </p:nvSpPr>
        <p:spPr bwMode="auto">
          <a:xfrm>
            <a:off x="3505200" y="2166938"/>
            <a:ext cx="4724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当质点在保守力的作用下沿闭合路径绕行一周：</a:t>
            </a:r>
            <a:endParaRPr kumimoji="1" lang="zh-CN" altLang="en-US" sz="2800" b="1">
              <a:latin typeface="Times New Roman" panose="02020603050405020304" pitchFamily="18" charset="0"/>
            </a:endParaRPr>
          </a:p>
        </p:txBody>
      </p:sp>
      <p:sp>
        <p:nvSpPr>
          <p:cNvPr id="144404" name="Text Box 20"/>
          <p:cNvSpPr txBox="1">
            <a:spLocks noChangeArrowheads="1"/>
          </p:cNvSpPr>
          <p:nvPr/>
        </p:nvSpPr>
        <p:spPr bwMode="auto">
          <a:xfrm>
            <a:off x="457200" y="4452938"/>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保守力所做的功为：</a:t>
            </a:r>
            <a:endParaRPr kumimoji="1" lang="zh-CN" altLang="en-US" sz="2800" b="1">
              <a:latin typeface="Times New Roman" panose="02020603050405020304" pitchFamily="18" charset="0"/>
            </a:endParaRPr>
          </a:p>
        </p:txBody>
      </p:sp>
      <p:graphicFrame>
        <p:nvGraphicFramePr>
          <p:cNvPr id="144406" name="Object 3"/>
          <p:cNvGraphicFramePr>
            <a:graphicFrameLocks noChangeAspect="1"/>
          </p:cNvGraphicFramePr>
          <p:nvPr/>
        </p:nvGraphicFramePr>
        <p:xfrm>
          <a:off x="3924300" y="4156075"/>
          <a:ext cx="4495800" cy="933450"/>
        </p:xfrm>
        <a:graphic>
          <a:graphicData uri="http://schemas.openxmlformats.org/presentationml/2006/ole">
            <mc:AlternateContent xmlns:mc="http://schemas.openxmlformats.org/markup-compatibility/2006">
              <mc:Choice xmlns:v="urn:schemas-microsoft-com:vml" Requires="v">
                <p:oleObj spid="_x0000_s58406" name="Equation" r:id="rId1" imgW="3073400" imgH="635000" progId="Equation.DSMT4">
                  <p:embed/>
                </p:oleObj>
              </mc:Choice>
              <mc:Fallback>
                <p:oleObj name="Equation" r:id="rId1" imgW="3073400" imgH="635000" progId="Equation.DSMT4">
                  <p:embed/>
                  <p:pic>
                    <p:nvPicPr>
                      <p:cNvPr id="0" name="图片 584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4156075"/>
                        <a:ext cx="44958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07" name="Text Box 23"/>
          <p:cNvSpPr txBox="1">
            <a:spLocks noChangeArrowheads="1"/>
          </p:cNvSpPr>
          <p:nvPr/>
        </p:nvSpPr>
        <p:spPr bwMode="auto">
          <a:xfrm>
            <a:off x="3843338" y="5156200"/>
            <a:ext cx="4960937"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solidFill>
                  <a:srgbClr val="0000FF"/>
                </a:solidFill>
                <a:latin typeface="黑体" panose="02010609060101010101" pitchFamily="49" charset="-122"/>
                <a:ea typeface="黑体" panose="02010609060101010101" pitchFamily="49" charset="-122"/>
              </a:rPr>
              <a:t>保守力沿任一闭合路径的功为零，即保守力的</a:t>
            </a:r>
            <a:r>
              <a:rPr kumimoji="1" lang="zh-CN" altLang="en-US" sz="2800" b="1">
                <a:solidFill>
                  <a:schemeClr val="folHlink"/>
                </a:solidFill>
                <a:latin typeface="Times New Roman" panose="02020603050405020304" pitchFamily="18" charset="0"/>
                <a:ea typeface="黑体" panose="02010609060101010101" pitchFamily="49" charset="-122"/>
              </a:rPr>
              <a:t>环流</a:t>
            </a:r>
            <a:r>
              <a:rPr kumimoji="1" lang="zh-CN" altLang="en-US" sz="2800" b="1">
                <a:solidFill>
                  <a:srgbClr val="0000FF"/>
                </a:solidFill>
                <a:latin typeface="黑体" panose="02010609060101010101" pitchFamily="49" charset="-122"/>
                <a:ea typeface="黑体" panose="02010609060101010101" pitchFamily="49" charset="-122"/>
              </a:rPr>
              <a:t>等于零。</a:t>
            </a:r>
            <a:endParaRPr kumimoji="1" lang="zh-CN" altLang="en-US" sz="2800" b="1">
              <a:solidFill>
                <a:srgbClr val="0000FF"/>
              </a:solidFill>
              <a:latin typeface="黑体" panose="02010609060101010101" pitchFamily="49" charset="-122"/>
              <a:ea typeface="黑体" panose="02010609060101010101" pitchFamily="49" charset="-122"/>
            </a:endParaRPr>
          </a:p>
        </p:txBody>
      </p:sp>
      <p:grpSp>
        <p:nvGrpSpPr>
          <p:cNvPr id="4" name="Group 33"/>
          <p:cNvGrpSpPr/>
          <p:nvPr/>
        </p:nvGrpSpPr>
        <p:grpSpPr bwMode="auto">
          <a:xfrm>
            <a:off x="381000" y="2882900"/>
            <a:ext cx="2743200" cy="884238"/>
            <a:chOff x="240" y="1976"/>
            <a:chExt cx="1728" cy="557"/>
          </a:xfrm>
        </p:grpSpPr>
        <p:sp>
          <p:nvSpPr>
            <p:cNvPr id="43044" name="Text Box 11"/>
            <p:cNvSpPr txBox="1">
              <a:spLocks noChangeArrowheads="1"/>
            </p:cNvSpPr>
            <p:nvPr/>
          </p:nvSpPr>
          <p:spPr bwMode="auto">
            <a:xfrm>
              <a:off x="240" y="197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a</a:t>
              </a:r>
              <a:endParaRPr kumimoji="1" lang="en-US" altLang="zh-CN" b="1" i="1">
                <a:latin typeface="Times New Roman" panose="02020603050405020304" pitchFamily="18" charset="0"/>
              </a:endParaRPr>
            </a:p>
          </p:txBody>
        </p:sp>
        <p:sp>
          <p:nvSpPr>
            <p:cNvPr id="43045" name="Text Box 12"/>
            <p:cNvSpPr txBox="1">
              <a:spLocks noChangeArrowheads="1"/>
            </p:cNvSpPr>
            <p:nvPr/>
          </p:nvSpPr>
          <p:spPr bwMode="auto">
            <a:xfrm>
              <a:off x="1680" y="2168"/>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b</a:t>
              </a:r>
              <a:endParaRPr kumimoji="1" lang="en-US" altLang="zh-CN" b="1" i="1">
                <a:latin typeface="Times New Roman" panose="02020603050405020304" pitchFamily="18" charset="0"/>
              </a:endParaRPr>
            </a:p>
          </p:txBody>
        </p:sp>
        <p:sp>
          <p:nvSpPr>
            <p:cNvPr id="43046" name="Oval 31"/>
            <p:cNvSpPr>
              <a:spLocks noChangeArrowheads="1"/>
            </p:cNvSpPr>
            <p:nvPr/>
          </p:nvSpPr>
          <p:spPr bwMode="auto">
            <a:xfrm>
              <a:off x="449" y="2124"/>
              <a:ext cx="68" cy="68"/>
            </a:xfrm>
            <a:prstGeom prst="ellipse">
              <a:avLst/>
            </a:prstGeom>
            <a:gradFill rotWithShape="1">
              <a:gsLst>
                <a:gs pos="0">
                  <a:srgbClr val="FF3300"/>
                </a:gs>
                <a:gs pos="100000">
                  <a:srgbClr val="7618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47" name="Oval 32"/>
            <p:cNvSpPr>
              <a:spLocks noChangeArrowheads="1"/>
            </p:cNvSpPr>
            <p:nvPr/>
          </p:nvSpPr>
          <p:spPr bwMode="auto">
            <a:xfrm>
              <a:off x="1655" y="2296"/>
              <a:ext cx="68" cy="68"/>
            </a:xfrm>
            <a:prstGeom prst="ellipse">
              <a:avLst/>
            </a:prstGeom>
            <a:gradFill rotWithShape="1">
              <a:gsLst>
                <a:gs pos="0">
                  <a:srgbClr val="FF3300"/>
                </a:gs>
                <a:gs pos="100000">
                  <a:srgbClr val="7618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144419" name="Object 4"/>
          <p:cNvGraphicFramePr>
            <a:graphicFrameLocks noChangeAspect="1"/>
          </p:cNvGraphicFramePr>
          <p:nvPr/>
        </p:nvGraphicFramePr>
        <p:xfrm>
          <a:off x="6645275" y="3292475"/>
          <a:ext cx="2189163" cy="884238"/>
        </p:xfrm>
        <a:graphic>
          <a:graphicData uri="http://schemas.openxmlformats.org/presentationml/2006/ole">
            <mc:AlternateContent xmlns:mc="http://schemas.openxmlformats.org/markup-compatibility/2006">
              <mc:Choice xmlns:v="urn:schemas-microsoft-com:vml" Requires="v">
                <p:oleObj spid="_x0000_s58407" name="Equation" r:id="rId3" imgW="1651000" imgH="635000" progId="Equation.DSMT4">
                  <p:embed/>
                </p:oleObj>
              </mc:Choice>
              <mc:Fallback>
                <p:oleObj name="Equation" r:id="rId3" imgW="1651000" imgH="635000" progId="Equation.DSMT4">
                  <p:embed/>
                  <p:pic>
                    <p:nvPicPr>
                      <p:cNvPr id="0" name="图片 584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275" y="3292475"/>
                        <a:ext cx="2189163"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442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8188" y="3549650"/>
            <a:ext cx="1809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37"/>
          <p:cNvGrpSpPr/>
          <p:nvPr/>
        </p:nvGrpSpPr>
        <p:grpSpPr bwMode="auto">
          <a:xfrm>
            <a:off x="395288" y="2311400"/>
            <a:ext cx="2743200" cy="2016125"/>
            <a:chOff x="376" y="1752"/>
            <a:chExt cx="1728" cy="1270"/>
          </a:xfrm>
        </p:grpSpPr>
        <p:sp>
          <p:nvSpPr>
            <p:cNvPr id="43030" name="Rectangle 38"/>
            <p:cNvSpPr>
              <a:spLocks noChangeArrowheads="1"/>
            </p:cNvSpPr>
            <p:nvPr/>
          </p:nvSpPr>
          <p:spPr bwMode="auto">
            <a:xfrm>
              <a:off x="385" y="1752"/>
              <a:ext cx="1679" cy="1270"/>
            </a:xfrm>
            <a:prstGeom prst="rect">
              <a:avLst/>
            </a:prstGeom>
            <a:solidFill>
              <a:schemeClr val="bg1"/>
            </a:solidFill>
            <a:ln w="9525">
              <a:solidFill>
                <a:schemeClr val="bg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3031" name="Group 39"/>
            <p:cNvGrpSpPr/>
            <p:nvPr/>
          </p:nvGrpSpPr>
          <p:grpSpPr bwMode="auto">
            <a:xfrm>
              <a:off x="376" y="1864"/>
              <a:ext cx="1728" cy="1045"/>
              <a:chOff x="376" y="1864"/>
              <a:chExt cx="1728" cy="1045"/>
            </a:xfrm>
          </p:grpSpPr>
          <p:grpSp>
            <p:nvGrpSpPr>
              <p:cNvPr id="43032" name="Group 40"/>
              <p:cNvGrpSpPr/>
              <p:nvPr/>
            </p:nvGrpSpPr>
            <p:grpSpPr bwMode="auto">
              <a:xfrm>
                <a:off x="608" y="2056"/>
                <a:ext cx="1216" cy="594"/>
                <a:chOff x="472" y="1920"/>
                <a:chExt cx="1216" cy="594"/>
              </a:xfrm>
            </p:grpSpPr>
            <p:sp>
              <p:nvSpPr>
                <p:cNvPr id="43041" name="Freeform 41"/>
                <p:cNvSpPr/>
                <p:nvPr/>
              </p:nvSpPr>
              <p:spPr bwMode="auto">
                <a:xfrm>
                  <a:off x="472" y="1920"/>
                  <a:ext cx="1216" cy="584"/>
                </a:xfrm>
                <a:custGeom>
                  <a:avLst/>
                  <a:gdLst>
                    <a:gd name="T0" fmla="*/ 8 w 1216"/>
                    <a:gd name="T1" fmla="*/ 248 h 584"/>
                    <a:gd name="T2" fmla="*/ 152 w 1216"/>
                    <a:gd name="T3" fmla="*/ 296 h 584"/>
                    <a:gd name="T4" fmla="*/ 440 w 1216"/>
                    <a:gd name="T5" fmla="*/ 152 h 584"/>
                    <a:gd name="T6" fmla="*/ 728 w 1216"/>
                    <a:gd name="T7" fmla="*/ 8 h 584"/>
                    <a:gd name="T8" fmla="*/ 1016 w 1216"/>
                    <a:gd name="T9" fmla="*/ 104 h 584"/>
                    <a:gd name="T10" fmla="*/ 1208 w 1216"/>
                    <a:gd name="T11" fmla="*/ 392 h 584"/>
                    <a:gd name="T12" fmla="*/ 1064 w 1216"/>
                    <a:gd name="T13" fmla="*/ 488 h 584"/>
                    <a:gd name="T14" fmla="*/ 776 w 1216"/>
                    <a:gd name="T15" fmla="*/ 584 h 584"/>
                    <a:gd name="T16" fmla="*/ 536 w 1216"/>
                    <a:gd name="T17" fmla="*/ 488 h 584"/>
                    <a:gd name="T18" fmla="*/ 104 w 1216"/>
                    <a:gd name="T19" fmla="*/ 488 h 584"/>
                    <a:gd name="T20" fmla="*/ 8 w 1216"/>
                    <a:gd name="T21" fmla="*/ 248 h 5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6"/>
                    <a:gd name="T34" fmla="*/ 0 h 584"/>
                    <a:gd name="T35" fmla="*/ 1216 w 1216"/>
                    <a:gd name="T36" fmla="*/ 584 h 5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6" h="584">
                      <a:moveTo>
                        <a:pt x="8" y="248"/>
                      </a:moveTo>
                      <a:cubicBezTo>
                        <a:pt x="16" y="216"/>
                        <a:pt x="80" y="312"/>
                        <a:pt x="152" y="296"/>
                      </a:cubicBezTo>
                      <a:cubicBezTo>
                        <a:pt x="224" y="280"/>
                        <a:pt x="344" y="200"/>
                        <a:pt x="440" y="152"/>
                      </a:cubicBezTo>
                      <a:cubicBezTo>
                        <a:pt x="536" y="104"/>
                        <a:pt x="632" y="16"/>
                        <a:pt x="728" y="8"/>
                      </a:cubicBezTo>
                      <a:cubicBezTo>
                        <a:pt x="824" y="0"/>
                        <a:pt x="936" y="40"/>
                        <a:pt x="1016" y="104"/>
                      </a:cubicBezTo>
                      <a:cubicBezTo>
                        <a:pt x="1096" y="168"/>
                        <a:pt x="1200" y="328"/>
                        <a:pt x="1208" y="392"/>
                      </a:cubicBezTo>
                      <a:cubicBezTo>
                        <a:pt x="1216" y="456"/>
                        <a:pt x="1136" y="456"/>
                        <a:pt x="1064" y="488"/>
                      </a:cubicBezTo>
                      <a:cubicBezTo>
                        <a:pt x="992" y="520"/>
                        <a:pt x="864" y="584"/>
                        <a:pt x="776" y="584"/>
                      </a:cubicBezTo>
                      <a:cubicBezTo>
                        <a:pt x="688" y="584"/>
                        <a:pt x="648" y="504"/>
                        <a:pt x="536" y="488"/>
                      </a:cubicBezTo>
                      <a:cubicBezTo>
                        <a:pt x="424" y="472"/>
                        <a:pt x="192" y="528"/>
                        <a:pt x="104" y="488"/>
                      </a:cubicBezTo>
                      <a:cubicBezTo>
                        <a:pt x="16" y="448"/>
                        <a:pt x="0" y="280"/>
                        <a:pt x="8" y="248"/>
                      </a:cubicBezTo>
                      <a:close/>
                    </a:path>
                  </a:pathLst>
                </a:custGeom>
                <a:noFill/>
                <a:ln w="41275">
                  <a:solidFill>
                    <a:srgbClr val="8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042" name="Line 42"/>
                <p:cNvSpPr>
                  <a:spLocks noChangeShapeType="1"/>
                </p:cNvSpPr>
                <p:nvPr/>
              </p:nvSpPr>
              <p:spPr bwMode="auto">
                <a:xfrm flipV="1">
                  <a:off x="890" y="1995"/>
                  <a:ext cx="136" cy="90"/>
                </a:xfrm>
                <a:prstGeom prst="line">
                  <a:avLst/>
                </a:prstGeom>
                <a:noFill/>
                <a:ln w="41275">
                  <a:solidFill>
                    <a:srgbClr val="800000"/>
                  </a:solidFill>
                  <a:round/>
                  <a:headEnd type="none" w="sm" len="sm"/>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43043" name="Line 43"/>
                <p:cNvSpPr>
                  <a:spLocks noChangeShapeType="1"/>
                </p:cNvSpPr>
                <p:nvPr/>
              </p:nvSpPr>
              <p:spPr bwMode="auto">
                <a:xfrm flipH="1">
                  <a:off x="1248" y="2472"/>
                  <a:ext cx="135" cy="42"/>
                </a:xfrm>
                <a:prstGeom prst="line">
                  <a:avLst/>
                </a:prstGeom>
                <a:noFill/>
                <a:ln w="41275">
                  <a:solidFill>
                    <a:srgbClr val="800000"/>
                  </a:solidFill>
                  <a:round/>
                  <a:headEnd type="none" w="sm" len="sm"/>
                  <a:tailEnd type="arrow" w="lg"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3033" name="Group 44"/>
              <p:cNvGrpSpPr/>
              <p:nvPr/>
            </p:nvGrpSpPr>
            <p:grpSpPr bwMode="auto">
              <a:xfrm>
                <a:off x="1000" y="1864"/>
                <a:ext cx="490" cy="1045"/>
                <a:chOff x="864" y="1728"/>
                <a:chExt cx="490" cy="1045"/>
              </a:xfrm>
            </p:grpSpPr>
            <p:sp>
              <p:nvSpPr>
                <p:cNvPr id="43039" name="Text Box 45"/>
                <p:cNvSpPr txBox="1">
                  <a:spLocks noChangeArrowheads="1"/>
                </p:cNvSpPr>
                <p:nvPr/>
              </p:nvSpPr>
              <p:spPr bwMode="auto">
                <a:xfrm>
                  <a:off x="864"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solidFill>
                        <a:schemeClr val="accent1"/>
                      </a:solidFill>
                      <a:latin typeface="Times New Roman" panose="02020603050405020304" pitchFamily="18" charset="0"/>
                    </a:rPr>
                    <a:t>Ⅰ</a:t>
                  </a:r>
                  <a:endParaRPr kumimoji="1" lang="en-US" altLang="zh-CN" sz="2000" b="1">
                    <a:solidFill>
                      <a:schemeClr val="accent1"/>
                    </a:solidFill>
                    <a:latin typeface="Times New Roman" panose="02020603050405020304" pitchFamily="18" charset="0"/>
                  </a:endParaRPr>
                </a:p>
              </p:txBody>
            </p:sp>
            <p:sp>
              <p:nvSpPr>
                <p:cNvPr id="43040" name="Text Box 46"/>
                <p:cNvSpPr txBox="1">
                  <a:spLocks noChangeArrowheads="1"/>
                </p:cNvSpPr>
                <p:nvPr/>
              </p:nvSpPr>
              <p:spPr bwMode="auto">
                <a:xfrm>
                  <a:off x="1066" y="2523"/>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solidFill>
                        <a:schemeClr val="accent1"/>
                      </a:solidFill>
                      <a:latin typeface="Times New Roman" panose="02020603050405020304" pitchFamily="18" charset="0"/>
                    </a:rPr>
                    <a:t>Ⅱ</a:t>
                  </a:r>
                  <a:endParaRPr kumimoji="1" lang="en-US" altLang="zh-CN" sz="2000" b="1">
                    <a:solidFill>
                      <a:schemeClr val="accent1"/>
                    </a:solidFill>
                    <a:latin typeface="Times New Roman" panose="02020603050405020304" pitchFamily="18" charset="0"/>
                  </a:endParaRPr>
                </a:p>
              </p:txBody>
            </p:sp>
          </p:grpSp>
          <p:grpSp>
            <p:nvGrpSpPr>
              <p:cNvPr id="43034" name="Group 47"/>
              <p:cNvGrpSpPr/>
              <p:nvPr/>
            </p:nvGrpSpPr>
            <p:grpSpPr bwMode="auto">
              <a:xfrm>
                <a:off x="376" y="2112"/>
                <a:ext cx="1728" cy="557"/>
                <a:chOff x="240" y="1976"/>
                <a:chExt cx="1728" cy="557"/>
              </a:xfrm>
            </p:grpSpPr>
            <p:sp>
              <p:nvSpPr>
                <p:cNvPr id="43035" name="Text Box 48"/>
                <p:cNvSpPr txBox="1">
                  <a:spLocks noChangeArrowheads="1"/>
                </p:cNvSpPr>
                <p:nvPr/>
              </p:nvSpPr>
              <p:spPr bwMode="auto">
                <a:xfrm>
                  <a:off x="240" y="197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a</a:t>
                  </a:r>
                  <a:endParaRPr kumimoji="1" lang="en-US" altLang="zh-CN" b="1" i="1">
                    <a:latin typeface="Times New Roman" panose="02020603050405020304" pitchFamily="18" charset="0"/>
                  </a:endParaRPr>
                </a:p>
              </p:txBody>
            </p:sp>
            <p:sp>
              <p:nvSpPr>
                <p:cNvPr id="43036" name="Text Box 49"/>
                <p:cNvSpPr txBox="1">
                  <a:spLocks noChangeArrowheads="1"/>
                </p:cNvSpPr>
                <p:nvPr/>
              </p:nvSpPr>
              <p:spPr bwMode="auto">
                <a:xfrm>
                  <a:off x="1680" y="2168"/>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b</a:t>
                  </a:r>
                  <a:endParaRPr kumimoji="1" lang="en-US" altLang="zh-CN" b="1" i="1">
                    <a:latin typeface="Times New Roman" panose="02020603050405020304" pitchFamily="18" charset="0"/>
                  </a:endParaRPr>
                </a:p>
              </p:txBody>
            </p:sp>
            <p:sp>
              <p:nvSpPr>
                <p:cNvPr id="43037" name="Oval 50"/>
                <p:cNvSpPr>
                  <a:spLocks noChangeArrowheads="1"/>
                </p:cNvSpPr>
                <p:nvPr/>
              </p:nvSpPr>
              <p:spPr bwMode="auto">
                <a:xfrm>
                  <a:off x="449" y="2124"/>
                  <a:ext cx="68" cy="68"/>
                </a:xfrm>
                <a:prstGeom prst="ellipse">
                  <a:avLst/>
                </a:prstGeom>
                <a:gradFill rotWithShape="1">
                  <a:gsLst>
                    <a:gs pos="0">
                      <a:srgbClr val="FF3300"/>
                    </a:gs>
                    <a:gs pos="100000">
                      <a:srgbClr val="7618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38" name="Oval 51"/>
                <p:cNvSpPr>
                  <a:spLocks noChangeArrowheads="1"/>
                </p:cNvSpPr>
                <p:nvPr/>
              </p:nvSpPr>
              <p:spPr bwMode="auto">
                <a:xfrm>
                  <a:off x="1655" y="2296"/>
                  <a:ext cx="68" cy="68"/>
                </a:xfrm>
                <a:prstGeom prst="ellipse">
                  <a:avLst/>
                </a:prstGeom>
                <a:gradFill rotWithShape="1">
                  <a:gsLst>
                    <a:gs pos="0">
                      <a:srgbClr val="FF3300"/>
                    </a:gs>
                    <a:gs pos="100000">
                      <a:srgbClr val="7618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grpSp>
      <p:sp>
        <p:nvSpPr>
          <p:cNvPr id="41" name="Text Box 4"/>
          <p:cNvSpPr txBox="1">
            <a:spLocks noChangeArrowheads="1"/>
          </p:cNvSpPr>
          <p:nvPr/>
        </p:nvSpPr>
        <p:spPr bwMode="auto">
          <a:xfrm>
            <a:off x="503238" y="163513"/>
            <a:ext cx="83820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Tx/>
              <a:buNone/>
            </a:pPr>
            <a:r>
              <a:rPr kumimoji="1" lang="zh-CN" altLang="en-US" sz="2800" b="1">
                <a:solidFill>
                  <a:schemeClr val="folHlink"/>
                </a:solidFill>
                <a:latin typeface="Times New Roman" panose="02020603050405020304" pitchFamily="18" charset="0"/>
                <a:ea typeface="黑体" panose="02010609060101010101" pitchFamily="49" charset="-122"/>
              </a:rPr>
              <a:t>重力、弹力、万有引力是保守力</a:t>
            </a:r>
            <a:r>
              <a:rPr kumimoji="1" lang="en-US" altLang="zh-CN" sz="2800" b="1">
                <a:solidFill>
                  <a:schemeClr val="folHlink"/>
                </a:solidFill>
                <a:latin typeface="Times New Roman" panose="02020603050405020304" pitchFamily="18" charset="0"/>
                <a:ea typeface="黑体" panose="02010609060101010101" pitchFamily="49" charset="-122"/>
              </a:rPr>
              <a:t>,</a:t>
            </a:r>
            <a:r>
              <a:rPr kumimoji="1" lang="zh-CN" altLang="en-US" sz="2800" b="1">
                <a:solidFill>
                  <a:schemeClr val="folHlink"/>
                </a:solidFill>
                <a:latin typeface="Times New Roman" panose="02020603050405020304" pitchFamily="18" charset="0"/>
                <a:ea typeface="黑体" panose="02010609060101010101" pitchFamily="49" charset="-122"/>
              </a:rPr>
              <a:t>做功与路径无关</a:t>
            </a:r>
            <a:r>
              <a:rPr kumimoji="1" lang="en-US" altLang="zh-CN" sz="2800" b="1">
                <a:solidFill>
                  <a:schemeClr val="folHlink"/>
                </a:solidFill>
                <a:latin typeface="Times New Roman" panose="02020603050405020304" pitchFamily="18" charset="0"/>
                <a:ea typeface="黑体" panose="02010609060101010101" pitchFamily="49" charset="-122"/>
              </a:rPr>
              <a:t>!</a:t>
            </a:r>
            <a:endParaRPr kumimoji="1" lang="en-US" altLang="zh-CN" sz="2800" b="1">
              <a:solidFill>
                <a:schemeClr val="folHlink"/>
              </a:solidFill>
              <a:latin typeface="Times New Roman" panose="02020603050405020304" pitchFamily="18" charset="0"/>
              <a:ea typeface="黑体" panose="02010609060101010101" pitchFamily="49" charset="-122"/>
            </a:endParaRPr>
          </a:p>
        </p:txBody>
      </p:sp>
      <p:sp>
        <p:nvSpPr>
          <p:cNvPr id="42" name="Text Box 5"/>
          <p:cNvSpPr txBox="1">
            <a:spLocks noChangeArrowheads="1"/>
          </p:cNvSpPr>
          <p:nvPr/>
        </p:nvSpPr>
        <p:spPr bwMode="auto">
          <a:xfrm>
            <a:off x="511175" y="698500"/>
            <a:ext cx="78311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一切有心力都是保守力，有保守力作用的场称为保守力场。</a:t>
            </a:r>
            <a:endParaRPr kumimoji="1" lang="zh-CN" altLang="en-US" sz="2800" b="1">
              <a:latin typeface="Times New Roman" panose="02020603050405020304" pitchFamily="18" charset="0"/>
            </a:endParaRPr>
          </a:p>
        </p:txBody>
      </p:sp>
      <p:grpSp>
        <p:nvGrpSpPr>
          <p:cNvPr id="10" name="Group 43"/>
          <p:cNvGrpSpPr/>
          <p:nvPr/>
        </p:nvGrpSpPr>
        <p:grpSpPr bwMode="auto">
          <a:xfrm>
            <a:off x="344488" y="5280025"/>
            <a:ext cx="3071812" cy="938213"/>
            <a:chOff x="344488" y="5280025"/>
            <a:chExt cx="3071812" cy="938213"/>
          </a:xfrm>
        </p:grpSpPr>
        <p:grpSp>
          <p:nvGrpSpPr>
            <p:cNvPr id="43026" name="Group 52"/>
            <p:cNvGrpSpPr/>
            <p:nvPr/>
          </p:nvGrpSpPr>
          <p:grpSpPr bwMode="auto">
            <a:xfrm>
              <a:off x="344488" y="5280025"/>
              <a:ext cx="3071812" cy="938213"/>
              <a:chOff x="1505" y="3581"/>
              <a:chExt cx="1935" cy="591"/>
            </a:xfrm>
          </p:grpSpPr>
          <p:sp>
            <p:nvSpPr>
              <p:cNvPr id="43028" name="Text Box 24"/>
              <p:cNvSpPr txBox="1">
                <a:spLocks noChangeArrowheads="1"/>
              </p:cNvSpPr>
              <p:nvPr/>
            </p:nvSpPr>
            <p:spPr bwMode="auto">
              <a:xfrm>
                <a:off x="1505" y="3719"/>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即：</a:t>
                </a:r>
                <a:endParaRPr kumimoji="1" lang="zh-CN" altLang="en-US" sz="2800" b="1">
                  <a:latin typeface="Times New Roman" panose="02020603050405020304" pitchFamily="18" charset="0"/>
                </a:endParaRPr>
              </a:p>
            </p:txBody>
          </p:sp>
          <p:graphicFrame>
            <p:nvGraphicFramePr>
              <p:cNvPr id="43029" name="Object 5"/>
              <p:cNvGraphicFramePr>
                <a:graphicFrameLocks noChangeAspect="1"/>
              </p:cNvGraphicFramePr>
              <p:nvPr/>
            </p:nvGraphicFramePr>
            <p:xfrm>
              <a:off x="2097" y="3581"/>
              <a:ext cx="1343" cy="591"/>
            </p:xfrm>
            <a:graphic>
              <a:graphicData uri="http://schemas.openxmlformats.org/presentationml/2006/ole">
                <mc:AlternateContent xmlns:mc="http://schemas.openxmlformats.org/markup-compatibility/2006">
                  <mc:Choice xmlns:v="urn:schemas-microsoft-com:vml" Requires="v">
                    <p:oleObj spid="_x0000_s58408" name="Equation" r:id="rId6" imgW="1409700" imgH="533400" progId="Equation.DSMT4">
                      <p:embed/>
                    </p:oleObj>
                  </mc:Choice>
                  <mc:Fallback>
                    <p:oleObj name="Equation" r:id="rId6" imgW="1409700" imgH="533400" progId="Equation.DSMT4">
                      <p:embed/>
                      <p:pic>
                        <p:nvPicPr>
                          <p:cNvPr id="0" name="图片 584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7" y="3581"/>
                            <a:ext cx="1343" cy="591"/>
                          </a:xfrm>
                          <a:prstGeom prst="rect">
                            <a:avLst/>
                          </a:prstGeom>
                          <a:solidFill>
                            <a:srgbClr val="FFCC00">
                              <a:alpha val="27843"/>
                            </a:srgb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3027" name="Oval 42"/>
            <p:cNvSpPr>
              <a:spLocks noChangeArrowheads="1"/>
            </p:cNvSpPr>
            <p:nvPr/>
          </p:nvSpPr>
          <p:spPr bwMode="auto">
            <a:xfrm>
              <a:off x="1328286" y="5650030"/>
              <a:ext cx="250257" cy="250257"/>
            </a:xfrm>
            <a:prstGeom prst="ellipse">
              <a:avLst/>
            </a:prstGeom>
            <a:noFill/>
            <a:ln w="38100" algn="ctr">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144405" name="Object 2"/>
          <p:cNvGraphicFramePr>
            <a:graphicFrameLocks noChangeAspect="1"/>
          </p:cNvGraphicFramePr>
          <p:nvPr/>
        </p:nvGraphicFramePr>
        <p:xfrm>
          <a:off x="3313113" y="3330575"/>
          <a:ext cx="3225800" cy="885825"/>
        </p:xfrm>
        <a:graphic>
          <a:graphicData uri="http://schemas.openxmlformats.org/presentationml/2006/ole">
            <mc:AlternateContent xmlns:mc="http://schemas.openxmlformats.org/markup-compatibility/2006">
              <mc:Choice xmlns:v="urn:schemas-microsoft-com:vml" Requires="v">
                <p:oleObj spid="_x0000_s58409" name="Equation" r:id="rId8" imgW="2641600" imgH="635000" progId="Equation.DSMT4">
                  <p:embed/>
                </p:oleObj>
              </mc:Choice>
              <mc:Fallback>
                <p:oleObj name="Equation" r:id="rId8" imgW="2641600" imgH="635000" progId="Equation.DSMT4">
                  <p:embed/>
                  <p:pic>
                    <p:nvPicPr>
                      <p:cNvPr id="0" name="图片 584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3113" y="3330575"/>
                        <a:ext cx="322580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0"/>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checkerboard(across)">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4390"/>
                                        </p:tgtEl>
                                        <p:attrNameLst>
                                          <p:attrName>style.visibility</p:attrName>
                                        </p:attrNameLst>
                                      </p:cBhvr>
                                      <p:to>
                                        <p:strVal val="visible"/>
                                      </p:to>
                                    </p:set>
                                    <p:animEffect transition="in" filter="wipe(up)">
                                      <p:cBhvr>
                                        <p:cTn id="18" dur="500"/>
                                        <p:tgtEl>
                                          <p:spTgt spid="14439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44403"/>
                                        </p:tgtEl>
                                        <p:attrNameLst>
                                          <p:attrName>style.visibility</p:attrName>
                                        </p:attrNameLst>
                                      </p:cBhvr>
                                      <p:to>
                                        <p:strVal val="visible"/>
                                      </p:to>
                                    </p:set>
                                    <p:animEffect transition="in" filter="box(in)">
                                      <p:cBhvr>
                                        <p:cTn id="23" dur="500"/>
                                        <p:tgtEl>
                                          <p:spTgt spid="144403"/>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420"/>
                                        </p:tgtEl>
                                        <p:attrNameLst>
                                          <p:attrName>style.visibility</p:attrName>
                                        </p:attrNameLst>
                                      </p:cBhvr>
                                      <p:to>
                                        <p:strVal val="visible"/>
                                      </p:to>
                                    </p:set>
                                    <p:animEffect transition="in" filter="wipe(left)">
                                      <p:cBhvr>
                                        <p:cTn id="37" dur="1000"/>
                                        <p:tgtEl>
                                          <p:spTgt spid="14442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44405"/>
                                        </p:tgtEl>
                                        <p:attrNameLst>
                                          <p:attrName>style.visibility</p:attrName>
                                        </p:attrNameLst>
                                      </p:cBhvr>
                                      <p:to>
                                        <p:strVal val="visible"/>
                                      </p:to>
                                    </p:set>
                                    <p:animEffect transition="in" filter="box(in)">
                                      <p:cBhvr>
                                        <p:cTn id="42" dur="500"/>
                                        <p:tgtEl>
                                          <p:spTgt spid="14440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44419"/>
                                        </p:tgtEl>
                                        <p:attrNameLst>
                                          <p:attrName>style.visibility</p:attrName>
                                        </p:attrNameLst>
                                      </p:cBhvr>
                                      <p:to>
                                        <p:strVal val="visible"/>
                                      </p:to>
                                    </p:set>
                                    <p:animEffect transition="in" filter="box(in)">
                                      <p:cBhvr>
                                        <p:cTn id="47" dur="500"/>
                                        <p:tgtEl>
                                          <p:spTgt spid="1444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44404"/>
                                        </p:tgtEl>
                                        <p:attrNameLst>
                                          <p:attrName>style.visibility</p:attrName>
                                        </p:attrNameLst>
                                      </p:cBhvr>
                                      <p:to>
                                        <p:strVal val="visible"/>
                                      </p:to>
                                    </p:set>
                                    <p:animEffect transition="in" filter="dissolve">
                                      <p:cBhvr>
                                        <p:cTn id="57" dur="500"/>
                                        <p:tgtEl>
                                          <p:spTgt spid="144404"/>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144406"/>
                                        </p:tgtEl>
                                        <p:attrNameLst>
                                          <p:attrName>style.visibility</p:attrName>
                                        </p:attrNameLst>
                                      </p:cBhvr>
                                      <p:to>
                                        <p:strVal val="visible"/>
                                      </p:to>
                                    </p:set>
                                    <p:animEffect transition="in" filter="box(in)">
                                      <p:cBhvr>
                                        <p:cTn id="61" dur="500"/>
                                        <p:tgtEl>
                                          <p:spTgt spid="14440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blinds(horizontal)">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6" fill="hold" grpId="0" nodeType="clickEffect">
                                  <p:stCondLst>
                                    <p:cond delay="0"/>
                                  </p:stCondLst>
                                  <p:childTnLst>
                                    <p:set>
                                      <p:cBhvr>
                                        <p:cTn id="70" dur="1" fill="hold">
                                          <p:stCondLst>
                                            <p:cond delay="0"/>
                                          </p:stCondLst>
                                        </p:cTn>
                                        <p:tgtEl>
                                          <p:spTgt spid="144407"/>
                                        </p:tgtEl>
                                        <p:attrNameLst>
                                          <p:attrName>style.visibility</p:attrName>
                                        </p:attrNameLst>
                                      </p:cBhvr>
                                      <p:to>
                                        <p:strVal val="visible"/>
                                      </p:to>
                                    </p:set>
                                    <p:animEffect transition="in" filter="barn(inHorizontal)">
                                      <p:cBhvr>
                                        <p:cTn id="71" dur="500"/>
                                        <p:tgtEl>
                                          <p:spTgt spid="144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autoUpdateAnimBg="0"/>
      <p:bldP spid="144403" grpId="0" autoUpdateAnimBg="0"/>
      <p:bldP spid="144404" grpId="0" autoUpdateAnimBg="0"/>
      <p:bldP spid="144407" grpId="0" autoUpdateAnimBg="0"/>
      <p:bldP spid="41" grpId="0" autoUpdateAnimBg="0"/>
      <p:bldP spid="4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8ADE04-3239-42F7-BF97-CF77E52CBC1B}" type="slidenum">
              <a:rPr lang="en-US" altLang="zh-CN" sz="1800" smtClean="0">
                <a:solidFill>
                  <a:schemeClr val="accent2"/>
                </a:solidFill>
              </a:rPr>
            </a:fld>
            <a:endParaRPr lang="en-US" altLang="zh-CN" sz="1800" smtClean="0">
              <a:solidFill>
                <a:schemeClr val="accent2"/>
              </a:solidFill>
            </a:endParaRPr>
          </a:p>
        </p:txBody>
      </p:sp>
      <p:sp>
        <p:nvSpPr>
          <p:cNvPr id="142338" name="Text Box 2"/>
          <p:cNvSpPr txBox="1">
            <a:spLocks noChangeArrowheads="1"/>
          </p:cNvSpPr>
          <p:nvPr/>
        </p:nvSpPr>
        <p:spPr bwMode="auto">
          <a:xfrm>
            <a:off x="277813" y="8255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49" charset="-122"/>
              </a:rPr>
              <a:t>二、势能</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sp>
        <p:nvSpPr>
          <p:cNvPr id="142339" name="Text Box 3"/>
          <p:cNvSpPr txBox="1">
            <a:spLocks noChangeArrowheads="1"/>
          </p:cNvSpPr>
          <p:nvPr/>
        </p:nvSpPr>
        <p:spPr bwMode="auto">
          <a:xfrm>
            <a:off x="457200" y="6096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存在一个由质点的位置决定的函数</a:t>
            </a:r>
            <a:endParaRPr kumimoji="1" lang="zh-CN" altLang="en-US" sz="2800" b="1">
              <a:latin typeface="Times New Roman" panose="02020603050405020304" pitchFamily="18" charset="0"/>
            </a:endParaRPr>
          </a:p>
        </p:txBody>
      </p:sp>
      <p:sp>
        <p:nvSpPr>
          <p:cNvPr id="142340" name="Text Box 4"/>
          <p:cNvSpPr txBox="1">
            <a:spLocks noChangeArrowheads="1"/>
          </p:cNvSpPr>
          <p:nvPr/>
        </p:nvSpPr>
        <p:spPr bwMode="auto">
          <a:xfrm>
            <a:off x="457200" y="22860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定义</a:t>
            </a:r>
            <a:r>
              <a:rPr kumimoji="1" lang="zh-CN" altLang="en-US" sz="2800" b="1">
                <a:solidFill>
                  <a:schemeClr val="folHlink"/>
                </a:solidFill>
                <a:latin typeface="Times New Roman" panose="02020603050405020304" pitchFamily="18" charset="0"/>
                <a:ea typeface="黑体" panose="02010609060101010101" pitchFamily="49" charset="-122"/>
              </a:rPr>
              <a:t>保守力所做的功等于势能增量的负值：</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sp>
        <p:nvSpPr>
          <p:cNvPr id="142341" name="Text Box 5"/>
          <p:cNvSpPr txBox="1">
            <a:spLocks noChangeArrowheads="1"/>
          </p:cNvSpPr>
          <p:nvPr/>
        </p:nvSpPr>
        <p:spPr bwMode="auto">
          <a:xfrm>
            <a:off x="381000" y="3581400"/>
            <a:ext cx="8077200" cy="1501775"/>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latin typeface="Times New Roman" panose="02020603050405020304" pitchFamily="18" charset="0"/>
              </a:rPr>
              <a:t>要确定质点在任一给定位置的势能值，应选某一参考位置，规定质点在参考位置时的势能为零，以它作为</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势能零点</a:t>
            </a:r>
            <a:r>
              <a:rPr kumimoji="1" lang="zh-CN" altLang="en-US" sz="2800" b="1" dirty="0">
                <a:latin typeface="Times New Roman" panose="02020603050405020304" pitchFamily="18" charset="0"/>
              </a:rPr>
              <a:t>，则任意位置的势能就确定了。</a:t>
            </a:r>
            <a:endParaRPr kumimoji="1" lang="zh-CN" altLang="en-US" sz="2800" b="1" dirty="0">
              <a:latin typeface="Times New Roman" panose="02020603050405020304" pitchFamily="18" charset="0"/>
            </a:endParaRPr>
          </a:p>
        </p:txBody>
      </p:sp>
      <p:graphicFrame>
        <p:nvGraphicFramePr>
          <p:cNvPr id="142345" name="Object 2"/>
          <p:cNvGraphicFramePr>
            <a:graphicFrameLocks noChangeAspect="1"/>
          </p:cNvGraphicFramePr>
          <p:nvPr/>
        </p:nvGraphicFramePr>
        <p:xfrm>
          <a:off x="977900" y="2895600"/>
          <a:ext cx="3984625" cy="641350"/>
        </p:xfrm>
        <a:graphic>
          <a:graphicData uri="http://schemas.openxmlformats.org/presentationml/2006/ole">
            <mc:AlternateContent xmlns:mc="http://schemas.openxmlformats.org/markup-compatibility/2006">
              <mc:Choice xmlns:v="urn:schemas-microsoft-com:vml" Requires="v">
                <p:oleObj spid="_x0000_s47139" name="Equation" r:id="rId1" imgW="2933700" imgH="406400" progId="Equation.DSMT4">
                  <p:embed/>
                </p:oleObj>
              </mc:Choice>
              <mc:Fallback>
                <p:oleObj name="Equation" r:id="rId1" imgW="2933700" imgH="406400" progId="Equation.DSMT4">
                  <p:embed/>
                  <p:pic>
                    <p:nvPicPr>
                      <p:cNvPr id="0" name="图片 471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2895600"/>
                        <a:ext cx="3984625" cy="641350"/>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7"/>
          <p:cNvGrpSpPr/>
          <p:nvPr/>
        </p:nvGrpSpPr>
        <p:grpSpPr bwMode="auto">
          <a:xfrm>
            <a:off x="390525" y="5027613"/>
            <a:ext cx="7239000" cy="700087"/>
            <a:chOff x="288" y="3216"/>
            <a:chExt cx="4560" cy="441"/>
          </a:xfrm>
        </p:grpSpPr>
        <p:sp>
          <p:nvSpPr>
            <p:cNvPr id="45069" name="Text Box 6"/>
            <p:cNvSpPr txBox="1">
              <a:spLocks noChangeArrowheads="1"/>
            </p:cNvSpPr>
            <p:nvPr/>
          </p:nvSpPr>
          <p:spPr bwMode="auto">
            <a:xfrm>
              <a:off x="288" y="3216"/>
              <a:ext cx="456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如选位置</a:t>
              </a:r>
              <a:r>
                <a:rPr kumimoji="1" lang="en-US" altLang="zh-CN" b="1" i="1">
                  <a:latin typeface="Times New Roman" panose="02020603050405020304" pitchFamily="18" charset="0"/>
                </a:rPr>
                <a:t>b </a:t>
              </a:r>
              <a:r>
                <a:rPr kumimoji="1" lang="zh-CN" altLang="en-US" sz="2800" b="1">
                  <a:latin typeface="Times New Roman" panose="02020603050405020304" pitchFamily="18" charset="0"/>
                </a:rPr>
                <a:t>为势能零点，即              ，则：</a:t>
              </a:r>
              <a:endParaRPr kumimoji="1" lang="zh-CN" altLang="en-US" sz="2800" b="1">
                <a:latin typeface="Times New Roman" panose="02020603050405020304" pitchFamily="18" charset="0"/>
              </a:endParaRPr>
            </a:p>
          </p:txBody>
        </p:sp>
        <p:graphicFrame>
          <p:nvGraphicFramePr>
            <p:cNvPr id="45070" name="Object 4"/>
            <p:cNvGraphicFramePr>
              <a:graphicFrameLocks noChangeAspect="1"/>
            </p:cNvGraphicFramePr>
            <p:nvPr/>
          </p:nvGraphicFramePr>
          <p:xfrm>
            <a:off x="3058" y="3264"/>
            <a:ext cx="638" cy="393"/>
          </p:xfrm>
          <a:graphic>
            <a:graphicData uri="http://schemas.openxmlformats.org/presentationml/2006/ole">
              <mc:AlternateContent xmlns:mc="http://schemas.openxmlformats.org/markup-compatibility/2006">
                <mc:Choice xmlns:v="urn:schemas-microsoft-com:vml" Requires="v">
                  <p:oleObj spid="_x0000_s47140" name="公式" r:id="rId3" imgW="838200" imgH="406400" progId="Equation.3">
                    <p:embed/>
                  </p:oleObj>
                </mc:Choice>
                <mc:Fallback>
                  <p:oleObj name="公式" r:id="rId3" imgW="838200" imgH="406400" progId="Equation.3">
                    <p:embed/>
                    <p:pic>
                      <p:nvPicPr>
                        <p:cNvPr id="0" name="图片 471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8" y="3264"/>
                          <a:ext cx="63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2347" name="Text Box 11"/>
          <p:cNvSpPr txBox="1">
            <a:spLocks noChangeArrowheads="1"/>
          </p:cNvSpPr>
          <p:nvPr/>
        </p:nvSpPr>
        <p:spPr bwMode="auto">
          <a:xfrm>
            <a:off x="5364163" y="2924175"/>
            <a:ext cx="41148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rPr>
              <a:t>为</a:t>
            </a:r>
            <a:r>
              <a:rPr kumimoji="1" lang="zh-CN" altLang="en-US" sz="2800" b="1" dirty="0">
                <a:solidFill>
                  <a:srgbClr val="99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势能差</a:t>
            </a:r>
            <a:r>
              <a:rPr kumimoji="1" lang="zh-CN" altLang="en-US" sz="2800" b="1" dirty="0">
                <a:latin typeface="Times New Roman" panose="02020603050405020304" pitchFamily="18" charset="0"/>
              </a:rPr>
              <a:t>的定义。</a:t>
            </a:r>
            <a:endParaRPr kumimoji="1" lang="zh-CN" altLang="en-US" sz="2800" b="1" dirty="0">
              <a:latin typeface="Times New Roman" panose="02020603050405020304" pitchFamily="18" charset="0"/>
            </a:endParaRPr>
          </a:p>
        </p:txBody>
      </p:sp>
      <p:graphicFrame>
        <p:nvGraphicFramePr>
          <p:cNvPr id="142349" name="Object 3"/>
          <p:cNvGraphicFramePr>
            <a:graphicFrameLocks noChangeAspect="1"/>
          </p:cNvGraphicFramePr>
          <p:nvPr/>
        </p:nvGraphicFramePr>
        <p:xfrm>
          <a:off x="2633663" y="5695950"/>
          <a:ext cx="4056062" cy="923925"/>
        </p:xfrm>
        <a:graphic>
          <a:graphicData uri="http://schemas.openxmlformats.org/presentationml/2006/ole">
            <mc:AlternateContent xmlns:mc="http://schemas.openxmlformats.org/markup-compatibility/2006">
              <mc:Choice xmlns:v="urn:schemas-microsoft-com:vml" Requires="v">
                <p:oleObj spid="_x0000_s47141" name="Equation" r:id="rId5" imgW="2794000" imgH="635000" progId="Equation.DSMT4">
                  <p:embed/>
                </p:oleObj>
              </mc:Choice>
              <mc:Fallback>
                <p:oleObj name="Equation" r:id="rId5" imgW="2794000" imgH="635000" progId="Equation.DSMT4">
                  <p:embed/>
                  <p:pic>
                    <p:nvPicPr>
                      <p:cNvPr id="0" name="图片 47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3663" y="5695950"/>
                        <a:ext cx="4056062"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50" name="Text Box 14"/>
          <p:cNvSpPr txBox="1">
            <a:spLocks noChangeArrowheads="1"/>
          </p:cNvSpPr>
          <p:nvPr/>
        </p:nvSpPr>
        <p:spPr bwMode="auto">
          <a:xfrm>
            <a:off x="457200" y="1143000"/>
            <a:ext cx="8229600" cy="1117600"/>
          </a:xfrm>
          <a:prstGeom prst="rect">
            <a:avLst/>
          </a:prstGeom>
          <a:noFill/>
          <a:ln w="9525">
            <a:noFill/>
            <a:miter lim="800000"/>
          </a:ln>
          <a:effectLst/>
        </p:spPr>
        <p:txBody>
          <a:bodyPr>
            <a:spAutoFit/>
          </a:bodyPr>
          <a:lstStyle/>
          <a:p>
            <a:pPr eaLnBrk="1" hangingPunct="1">
              <a:lnSpc>
                <a:spcPct val="120000"/>
              </a:lnSpc>
              <a:spcBef>
                <a:spcPct val="20000"/>
              </a:spcBef>
              <a:buClr>
                <a:schemeClr val="accent2"/>
              </a:buClr>
              <a:buSzPct val="80000"/>
              <a:buFont typeface="Wingdings" panose="05000000000000000000" pitchFamily="2" charset="2"/>
              <a:buNone/>
              <a:defRPr/>
            </a:pPr>
            <a:r>
              <a:rPr kumimoji="1" lang="zh-CN" altLang="en-US" sz="2800" b="1" dirty="0">
                <a:latin typeface="Times New Roman" panose="02020603050405020304" pitchFamily="18" charset="0"/>
              </a:rPr>
              <a:t>它说明质点在保守力场中每一位置都储存着一种能量</a:t>
            </a:r>
            <a:r>
              <a:rPr kumimoji="1" lang="en-US" altLang="zh-CN" sz="2800" b="1" dirty="0">
                <a:latin typeface="Times New Roman" panose="02020603050405020304" pitchFamily="18" charset="0"/>
                <a:cs typeface="Times New Roman" panose="02020603050405020304" pitchFamily="18" charset="0"/>
              </a:rPr>
              <a:t>——</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势能</a:t>
            </a:r>
            <a:r>
              <a:rPr kumimoji="1" lang="zh-CN" altLang="en-US" sz="2800" b="1" dirty="0">
                <a:latin typeface="Times New Roman" panose="02020603050405020304" pitchFamily="18" charset="0"/>
              </a:rPr>
              <a:t>。</a:t>
            </a:r>
            <a:endParaRPr kumimoji="1" lang="zh-CN" altLang="en-US" sz="2800" b="1" dirty="0">
              <a:latin typeface="Times New Roman" panose="02020603050405020304" pitchFamily="18" charset="0"/>
            </a:endParaRPr>
          </a:p>
        </p:txBody>
      </p:sp>
      <p:sp>
        <p:nvSpPr>
          <p:cNvPr id="142351" name="Text Box 15"/>
          <p:cNvSpPr txBox="1">
            <a:spLocks noChangeArrowheads="1"/>
          </p:cNvSpPr>
          <p:nvPr/>
        </p:nvSpPr>
        <p:spPr bwMode="auto">
          <a:xfrm>
            <a:off x="5916613" y="588963"/>
            <a:ext cx="3429000" cy="604837"/>
          </a:xfrm>
          <a:prstGeom prst="rect">
            <a:avLst/>
          </a:prstGeom>
          <a:noFill/>
          <a:ln w="9525">
            <a:noFill/>
            <a:miter lim="800000"/>
          </a:ln>
          <a:effectLst/>
        </p:spPr>
        <p:txBody>
          <a:bodyPr>
            <a:spAutoFit/>
          </a:bodyPr>
          <a:lstStyle/>
          <a:p>
            <a:pPr eaLnBrk="1" hangingPunct="1">
              <a:lnSpc>
                <a:spcPct val="120000"/>
              </a:lnSpc>
              <a:spcBef>
                <a:spcPct val="20000"/>
              </a:spcBef>
              <a:buClr>
                <a:schemeClr val="accent2"/>
              </a:buClr>
              <a:buSzPct val="80000"/>
              <a:buFont typeface="Wingdings" panose="05000000000000000000" pitchFamily="2" charset="2"/>
              <a:buNone/>
              <a:defRPr/>
            </a:pPr>
            <a:r>
              <a:rPr kumimoji="1" lang="en-US" altLang="zh-CN"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rPr>
              <a:t> </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势能函数</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box(in)">
                                      <p:cBhvr>
                                        <p:cTn id="7" dur="500"/>
                                        <p:tgtEl>
                                          <p:spTgt spid="1423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box(in)">
                                      <p:cBhvr>
                                        <p:cTn id="12" dur="500"/>
                                        <p:tgtEl>
                                          <p:spTgt spid="142339"/>
                                        </p:tgtEl>
                                      </p:cBhvr>
                                    </p:animEffect>
                                  </p:childTnLst>
                                </p:cTn>
                              </p:par>
                            </p:childTnLst>
                          </p:cTn>
                        </p:par>
                        <p:par>
                          <p:cTn id="13" fill="hold">
                            <p:stCondLst>
                              <p:cond delay="500"/>
                            </p:stCondLst>
                            <p:childTnLst>
                              <p:par>
                                <p:cTn id="14" presetID="4" presetClass="entr" presetSubtype="16" fill="hold" grpId="0" nodeType="afterEffect">
                                  <p:stCondLst>
                                    <p:cond delay="0"/>
                                  </p:stCondLst>
                                  <p:iterate type="wd">
                                    <p:tmPct val="100000"/>
                                  </p:iterate>
                                  <p:childTnLst>
                                    <p:set>
                                      <p:cBhvr>
                                        <p:cTn id="15" dur="1" fill="hold">
                                          <p:stCondLst>
                                            <p:cond delay="0"/>
                                          </p:stCondLst>
                                        </p:cTn>
                                        <p:tgtEl>
                                          <p:spTgt spid="142351"/>
                                        </p:tgtEl>
                                        <p:attrNameLst>
                                          <p:attrName>style.visibility</p:attrName>
                                        </p:attrNameLst>
                                      </p:cBhvr>
                                      <p:to>
                                        <p:strVal val="visible"/>
                                      </p:to>
                                    </p:set>
                                    <p:animEffect transition="in" filter="box(in)">
                                      <p:cBhvr>
                                        <p:cTn id="16" dur="300"/>
                                        <p:tgtEl>
                                          <p:spTgt spid="14235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42350"/>
                                        </p:tgtEl>
                                        <p:attrNameLst>
                                          <p:attrName>style.visibility</p:attrName>
                                        </p:attrNameLst>
                                      </p:cBhvr>
                                      <p:to>
                                        <p:strVal val="visible"/>
                                      </p:to>
                                    </p:set>
                                    <p:animEffect transition="in" filter="box(in)">
                                      <p:cBhvr>
                                        <p:cTn id="21" dur="500"/>
                                        <p:tgtEl>
                                          <p:spTgt spid="14235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2340"/>
                                        </p:tgtEl>
                                        <p:attrNameLst>
                                          <p:attrName>style.visibility</p:attrName>
                                        </p:attrNameLst>
                                      </p:cBhvr>
                                      <p:to>
                                        <p:strVal val="visible"/>
                                      </p:to>
                                    </p:set>
                                    <p:animEffect transition="in" filter="dissolve">
                                      <p:cBhvr>
                                        <p:cTn id="26" dur="500"/>
                                        <p:tgtEl>
                                          <p:spTgt spid="14234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42345"/>
                                        </p:tgtEl>
                                        <p:attrNameLst>
                                          <p:attrName>style.visibility</p:attrName>
                                        </p:attrNameLst>
                                      </p:cBhvr>
                                      <p:to>
                                        <p:strVal val="visible"/>
                                      </p:to>
                                    </p:set>
                                    <p:animEffect transition="in" filter="blinds(horizontal)">
                                      <p:cBhvr>
                                        <p:cTn id="31" dur="500"/>
                                        <p:tgtEl>
                                          <p:spTgt spid="14234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42347"/>
                                        </p:tgtEl>
                                        <p:attrNameLst>
                                          <p:attrName>style.visibility</p:attrName>
                                        </p:attrNameLst>
                                      </p:cBhvr>
                                      <p:to>
                                        <p:strVal val="visible"/>
                                      </p:to>
                                    </p:set>
                                    <p:animEffect transition="in" filter="dissolve">
                                      <p:cBhvr>
                                        <p:cTn id="36" dur="500"/>
                                        <p:tgtEl>
                                          <p:spTgt spid="142347"/>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6" fill="hold" grpId="0" nodeType="clickEffect">
                                  <p:stCondLst>
                                    <p:cond delay="0"/>
                                  </p:stCondLst>
                                  <p:childTnLst>
                                    <p:set>
                                      <p:cBhvr>
                                        <p:cTn id="40" dur="1" fill="hold">
                                          <p:stCondLst>
                                            <p:cond delay="0"/>
                                          </p:stCondLst>
                                        </p:cTn>
                                        <p:tgtEl>
                                          <p:spTgt spid="142341"/>
                                        </p:tgtEl>
                                        <p:attrNameLst>
                                          <p:attrName>style.visibility</p:attrName>
                                        </p:attrNameLst>
                                      </p:cBhvr>
                                      <p:to>
                                        <p:strVal val="visible"/>
                                      </p:to>
                                    </p:set>
                                    <p:animEffect transition="in" filter="barn(inHorizontal)">
                                      <p:cBhvr>
                                        <p:cTn id="41" dur="500"/>
                                        <p:tgtEl>
                                          <p:spTgt spid="14234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linds(horizontal)">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142349"/>
                                        </p:tgtEl>
                                        <p:attrNameLst>
                                          <p:attrName>style.visibility</p:attrName>
                                        </p:attrNameLst>
                                      </p:cBhvr>
                                      <p:to>
                                        <p:strVal val="visible"/>
                                      </p:to>
                                    </p:set>
                                    <p:animEffect transition="in" filter="box(in)">
                                      <p:cBhvr>
                                        <p:cTn id="51" dur="500"/>
                                        <p:tgtEl>
                                          <p:spTgt spid="142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39" grpId="0" autoUpdateAnimBg="0"/>
      <p:bldP spid="142340" grpId="0" autoUpdateAnimBg="0"/>
      <p:bldP spid="142341" grpId="0" autoUpdateAnimBg="0"/>
      <p:bldP spid="142347" grpId="0" autoUpdateAnimBg="0"/>
      <p:bldP spid="142350" grpId="0" autoUpdateAnimBg="0"/>
      <p:bldP spid="14235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7E19D4-26B9-4DCB-94E2-7027C2A6E5AE}" type="slidenum">
              <a:rPr lang="en-US" altLang="zh-CN" sz="1800" smtClean="0">
                <a:solidFill>
                  <a:schemeClr val="accent2"/>
                </a:solidFill>
              </a:rPr>
            </a:fld>
            <a:endParaRPr lang="en-US" altLang="zh-CN" sz="1800" smtClean="0">
              <a:solidFill>
                <a:schemeClr val="accent2"/>
              </a:solidFill>
            </a:endParaRPr>
          </a:p>
        </p:txBody>
      </p:sp>
      <p:sp>
        <p:nvSpPr>
          <p:cNvPr id="141314" name="Text Box 2"/>
          <p:cNvSpPr txBox="1">
            <a:spLocks noChangeArrowheads="1"/>
          </p:cNvSpPr>
          <p:nvPr/>
        </p:nvSpPr>
        <p:spPr bwMode="auto">
          <a:xfrm>
            <a:off x="234950" y="147638"/>
            <a:ext cx="2174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讨论</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sp>
        <p:nvSpPr>
          <p:cNvPr id="141315" name="Text Box 3"/>
          <p:cNvSpPr txBox="1">
            <a:spLocks noChangeArrowheads="1"/>
          </p:cNvSpPr>
          <p:nvPr/>
        </p:nvSpPr>
        <p:spPr bwMode="auto">
          <a:xfrm>
            <a:off x="219075" y="909638"/>
            <a:ext cx="579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、势能是标量，为状态函数。</a:t>
            </a:r>
            <a:endParaRPr kumimoji="1" lang="zh-CN" altLang="en-US" sz="2800" b="1">
              <a:latin typeface="Times New Roman" panose="02020603050405020304" pitchFamily="18" charset="0"/>
            </a:endParaRPr>
          </a:p>
        </p:txBody>
      </p:sp>
      <p:sp>
        <p:nvSpPr>
          <p:cNvPr id="141316" name="Text Box 4"/>
          <p:cNvSpPr txBox="1">
            <a:spLocks noChangeArrowheads="1"/>
          </p:cNvSpPr>
          <p:nvPr/>
        </p:nvSpPr>
        <p:spPr bwMode="auto">
          <a:xfrm>
            <a:off x="247650" y="16716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、势能的单位与功的单位相同，也是焦耳（</a:t>
            </a:r>
            <a:r>
              <a:rPr kumimoji="1" lang="en-US" altLang="zh-CN" sz="2800" b="1">
                <a:latin typeface="Times New Roman" panose="02020603050405020304" pitchFamily="18" charset="0"/>
              </a:rPr>
              <a:t>J</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141326" name="Rectangle 14"/>
          <p:cNvSpPr>
            <a:spLocks noChangeArrowheads="1"/>
          </p:cNvSpPr>
          <p:nvPr/>
        </p:nvSpPr>
        <p:spPr bwMode="auto">
          <a:xfrm>
            <a:off x="239713" y="2433638"/>
            <a:ext cx="84709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800" b="1">
                <a:latin typeface="Times New Roman" panose="02020603050405020304" pitchFamily="18" charset="0"/>
              </a:rPr>
              <a:t>3</a:t>
            </a:r>
            <a:r>
              <a:rPr kumimoji="1" lang="zh-CN" altLang="en-US" sz="2800" b="1">
                <a:latin typeface="宋体" panose="02010600030101010101" pitchFamily="2" charset="-122"/>
              </a:rPr>
              <a:t>、只要有保守力，就可引入相应的势能。</a:t>
            </a:r>
            <a:r>
              <a:rPr kumimoji="1" lang="zh-CN" altLang="en-US" sz="2800" b="1">
                <a:solidFill>
                  <a:srgbClr val="0000FF"/>
                </a:solidFill>
                <a:latin typeface="Times New Roman" panose="02020603050405020304" pitchFamily="18" charset="0"/>
              </a:rPr>
              <a:t>非保守力不能引入势能。</a:t>
            </a:r>
            <a:endParaRPr kumimoji="1" lang="zh-CN" altLang="en-US" sz="2800" b="1">
              <a:solidFill>
                <a:srgbClr val="0000FF"/>
              </a:solidFill>
              <a:latin typeface="宋体" panose="02010600030101010101" pitchFamily="2" charset="-122"/>
            </a:endParaRPr>
          </a:p>
        </p:txBody>
      </p:sp>
      <p:sp>
        <p:nvSpPr>
          <p:cNvPr id="141328" name="Rectangle 16"/>
          <p:cNvSpPr>
            <a:spLocks noChangeArrowheads="1"/>
          </p:cNvSpPr>
          <p:nvPr/>
        </p:nvSpPr>
        <p:spPr bwMode="auto">
          <a:xfrm>
            <a:off x="254000" y="3652838"/>
            <a:ext cx="83121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800" b="1">
                <a:latin typeface="Times New Roman" panose="02020603050405020304" pitchFamily="18" charset="0"/>
              </a:rPr>
              <a:t>4</a:t>
            </a:r>
            <a:r>
              <a:rPr kumimoji="1" lang="zh-CN" altLang="en-US" sz="2800" b="1">
                <a:latin typeface="宋体" panose="02010600030101010101" pitchFamily="2" charset="-122"/>
              </a:rPr>
              <a:t>、势能仅有相对意义，所以必须指出零势能参考点。</a:t>
            </a:r>
            <a:r>
              <a:rPr kumimoji="1" lang="zh-CN" altLang="en-US" sz="2800" b="1">
                <a:solidFill>
                  <a:srgbClr val="0000FF"/>
                </a:solidFill>
                <a:latin typeface="黑体" panose="02010609060101010101" pitchFamily="49" charset="-122"/>
                <a:ea typeface="黑体" panose="02010609060101010101" pitchFamily="49" charset="-122"/>
              </a:rPr>
              <a:t>两点间的势能差是绝对的。</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141329" name="Rectangle 17"/>
          <p:cNvSpPr>
            <a:spLocks noChangeArrowheads="1"/>
          </p:cNvSpPr>
          <p:nvPr/>
        </p:nvSpPr>
        <p:spPr bwMode="auto">
          <a:xfrm>
            <a:off x="249238" y="5024438"/>
            <a:ext cx="876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5</a:t>
            </a:r>
            <a:r>
              <a:rPr kumimoji="1" lang="zh-CN" altLang="en-US" sz="2800" b="1">
                <a:latin typeface="宋体" panose="02010600030101010101" pitchFamily="2" charset="-122"/>
              </a:rPr>
              <a:t>、势能是属于具有保守力相互作用的质点系统的。</a:t>
            </a:r>
            <a:endParaRPr kumimoji="1" lang="zh-CN" altLang="en-US" sz="2800" b="1">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p:cTn id="7" dur="500" fill="hold"/>
                                        <p:tgtEl>
                                          <p:spTgt spid="141314"/>
                                        </p:tgtEl>
                                        <p:attrNameLst>
                                          <p:attrName>ppt_w</p:attrName>
                                        </p:attrNameLst>
                                      </p:cBhvr>
                                      <p:tavLst>
                                        <p:tav tm="0">
                                          <p:val>
                                            <p:fltVal val="0"/>
                                          </p:val>
                                        </p:tav>
                                        <p:tav tm="100000">
                                          <p:val>
                                            <p:strVal val="#ppt_w"/>
                                          </p:val>
                                        </p:tav>
                                      </p:tavLst>
                                    </p:anim>
                                    <p:anim calcmode="lin" valueType="num">
                                      <p:cBhvr>
                                        <p:cTn id="8" dur="500" fill="hold"/>
                                        <p:tgtEl>
                                          <p:spTgt spid="1413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1315"/>
                                        </p:tgtEl>
                                        <p:attrNameLst>
                                          <p:attrName>style.visibility</p:attrName>
                                        </p:attrNameLst>
                                      </p:cBhvr>
                                      <p:to>
                                        <p:strVal val="visible"/>
                                      </p:to>
                                    </p:set>
                                    <p:animEffect transition="in" filter="checkerboard(across)">
                                      <p:cBhvr>
                                        <p:cTn id="13" dur="500"/>
                                        <p:tgtEl>
                                          <p:spTgt spid="14131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41316"/>
                                        </p:tgtEl>
                                        <p:attrNameLst>
                                          <p:attrName>style.visibility</p:attrName>
                                        </p:attrNameLst>
                                      </p:cBhvr>
                                      <p:to>
                                        <p:strVal val="visible"/>
                                      </p:to>
                                    </p:set>
                                    <p:animEffect transition="in" filter="barn(inHorizontal)">
                                      <p:cBhvr>
                                        <p:cTn id="18" dur="500"/>
                                        <p:tgtEl>
                                          <p:spTgt spid="14131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41326"/>
                                        </p:tgtEl>
                                        <p:attrNameLst>
                                          <p:attrName>style.visibility</p:attrName>
                                        </p:attrNameLst>
                                      </p:cBhvr>
                                      <p:to>
                                        <p:strVal val="visible"/>
                                      </p:to>
                                    </p:set>
                                    <p:animEffect transition="in" filter="box(in)">
                                      <p:cBhvr>
                                        <p:cTn id="23" dur="500"/>
                                        <p:tgtEl>
                                          <p:spTgt spid="14132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1328"/>
                                        </p:tgtEl>
                                        <p:attrNameLst>
                                          <p:attrName>style.visibility</p:attrName>
                                        </p:attrNameLst>
                                      </p:cBhvr>
                                      <p:to>
                                        <p:strVal val="visible"/>
                                      </p:to>
                                    </p:set>
                                    <p:animEffect transition="in" filter="checkerboard(across)">
                                      <p:cBhvr>
                                        <p:cTn id="28" dur="500"/>
                                        <p:tgtEl>
                                          <p:spTgt spid="141328"/>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141329"/>
                                        </p:tgtEl>
                                        <p:attrNameLst>
                                          <p:attrName>style.visibility</p:attrName>
                                        </p:attrNameLst>
                                      </p:cBhvr>
                                      <p:to>
                                        <p:strVal val="visible"/>
                                      </p:to>
                                    </p:set>
                                    <p:anim calcmode="lin" valueType="num">
                                      <p:cBhvr>
                                        <p:cTn id="33" dur="500" fill="hold"/>
                                        <p:tgtEl>
                                          <p:spTgt spid="141329"/>
                                        </p:tgtEl>
                                        <p:attrNameLst>
                                          <p:attrName>ppt_w</p:attrName>
                                        </p:attrNameLst>
                                      </p:cBhvr>
                                      <p:tavLst>
                                        <p:tav tm="0">
                                          <p:val>
                                            <p:fltVal val="0"/>
                                          </p:val>
                                        </p:tav>
                                        <p:tav tm="100000">
                                          <p:val>
                                            <p:strVal val="#ppt_w"/>
                                          </p:val>
                                        </p:tav>
                                      </p:tavLst>
                                    </p:anim>
                                    <p:anim calcmode="lin" valueType="num">
                                      <p:cBhvr>
                                        <p:cTn id="34" dur="500" fill="hold"/>
                                        <p:tgtEl>
                                          <p:spTgt spid="1413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P spid="141315" grpId="0" autoUpdateAnimBg="0"/>
      <p:bldP spid="141316" grpId="0" autoUpdateAnimBg="0"/>
      <p:bldP spid="141326" grpId="0" autoUpdateAnimBg="0"/>
      <p:bldP spid="141328" grpId="0" autoUpdateAnimBg="0"/>
      <p:bldP spid="14132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EE363F0-C5B5-48E9-8629-D0CA4F142B88}" type="slidenum">
              <a:rPr lang="en-US" altLang="zh-CN" sz="1800" smtClean="0">
                <a:solidFill>
                  <a:schemeClr val="accent2"/>
                </a:solidFill>
              </a:rPr>
            </a:fld>
            <a:endParaRPr lang="en-US" altLang="zh-CN" sz="1800" smtClean="0">
              <a:solidFill>
                <a:schemeClr val="accent2"/>
              </a:solidFill>
            </a:endParaRPr>
          </a:p>
        </p:txBody>
      </p:sp>
      <p:sp>
        <p:nvSpPr>
          <p:cNvPr id="169986" name="Text Box 2"/>
          <p:cNvSpPr txBox="1">
            <a:spLocks noChangeArrowheads="1"/>
          </p:cNvSpPr>
          <p:nvPr/>
        </p:nvSpPr>
        <p:spPr bwMode="auto">
          <a:xfrm>
            <a:off x="381000" y="2466975"/>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黑体" panose="02010609060101010101" pitchFamily="49" charset="-122"/>
                <a:ea typeface="黑体" panose="02010609060101010101" pitchFamily="49" charset="-122"/>
              </a:rPr>
              <a:t>2</a:t>
            </a:r>
            <a:r>
              <a:rPr kumimoji="1" lang="zh-CN" altLang="en-US" sz="2800" b="1">
                <a:solidFill>
                  <a:srgbClr val="0000FF"/>
                </a:solidFill>
                <a:latin typeface="黑体" panose="02010609060101010101" pitchFamily="49" charset="-122"/>
                <a:ea typeface="黑体" panose="02010609060101010101" pitchFamily="49" charset="-122"/>
              </a:rPr>
              <a:t>）弹性势能：</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169987" name="Text Box 3"/>
          <p:cNvSpPr txBox="1">
            <a:spLocks noChangeArrowheads="1"/>
          </p:cNvSpPr>
          <p:nvPr/>
        </p:nvSpPr>
        <p:spPr bwMode="auto">
          <a:xfrm>
            <a:off x="304800" y="2924175"/>
            <a:ext cx="83820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选弹簧无形变时的长度（</a:t>
            </a:r>
            <a:r>
              <a:rPr kumimoji="1" lang="en-US" altLang="zh-CN" b="1" i="1">
                <a:latin typeface="Times New Roman" panose="02020603050405020304" pitchFamily="18" charset="0"/>
              </a:rPr>
              <a:t>x=</a:t>
            </a:r>
            <a:r>
              <a:rPr kumimoji="1" lang="en-US" altLang="zh-CN" b="1">
                <a:latin typeface="Times New Roman" panose="02020603050405020304" pitchFamily="18" charset="0"/>
              </a:rPr>
              <a:t>0</a:t>
            </a:r>
            <a:r>
              <a:rPr kumimoji="1" lang="zh-CN" altLang="en-US" sz="2800" b="1">
                <a:latin typeface="Times New Roman" panose="02020603050405020304" pitchFamily="18" charset="0"/>
              </a:rPr>
              <a:t>）处弹性势能为零，弹簧具有任一伸长</a:t>
            </a:r>
            <a:r>
              <a:rPr kumimoji="1" lang="en-US" altLang="zh-CN" b="1" i="1">
                <a:latin typeface="Times New Roman" panose="02020603050405020304" pitchFamily="18" charset="0"/>
              </a:rPr>
              <a:t>x </a:t>
            </a:r>
            <a:r>
              <a:rPr kumimoji="1" lang="zh-CN" altLang="en-US" sz="2800" b="1">
                <a:latin typeface="Times New Roman" panose="02020603050405020304" pitchFamily="18" charset="0"/>
              </a:rPr>
              <a:t>时的弹性势能为：</a:t>
            </a:r>
            <a:endParaRPr kumimoji="1" lang="zh-CN" altLang="en-US" b="1">
              <a:latin typeface="Times New Roman" panose="02020603050405020304" pitchFamily="18" charset="0"/>
            </a:endParaRPr>
          </a:p>
        </p:txBody>
      </p:sp>
      <p:sp>
        <p:nvSpPr>
          <p:cNvPr id="169988" name="Text Box 4"/>
          <p:cNvSpPr txBox="1">
            <a:spLocks noChangeArrowheads="1"/>
          </p:cNvSpPr>
          <p:nvPr/>
        </p:nvSpPr>
        <p:spPr bwMode="auto">
          <a:xfrm>
            <a:off x="381000" y="728663"/>
            <a:ext cx="571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黑体" panose="02010609060101010101" pitchFamily="49" charset="-122"/>
                <a:ea typeface="黑体" panose="02010609060101010101" pitchFamily="49" charset="-122"/>
              </a:rPr>
              <a:t>1</a:t>
            </a:r>
            <a:r>
              <a:rPr kumimoji="1" lang="zh-CN" altLang="en-US" sz="2800" b="1">
                <a:solidFill>
                  <a:srgbClr val="0000FF"/>
                </a:solidFill>
                <a:latin typeface="黑体" panose="02010609060101010101" pitchFamily="49" charset="-122"/>
                <a:ea typeface="黑体" panose="02010609060101010101" pitchFamily="49" charset="-122"/>
              </a:rPr>
              <a:t>）重力势能：</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169989" name="Text Box 5"/>
          <p:cNvSpPr txBox="1">
            <a:spLocks noChangeArrowheads="1"/>
          </p:cNvSpPr>
          <p:nvPr/>
        </p:nvSpPr>
        <p:spPr bwMode="auto">
          <a:xfrm>
            <a:off x="381000" y="1262063"/>
            <a:ext cx="59912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选地面为重力势能零值面，则质点在任一距地面高度</a:t>
            </a:r>
            <a:r>
              <a:rPr kumimoji="1" lang="en-US" altLang="zh-CN" b="1" i="1">
                <a:latin typeface="Times New Roman" panose="02020603050405020304" pitchFamily="18" charset="0"/>
              </a:rPr>
              <a:t>h </a:t>
            </a:r>
            <a:r>
              <a:rPr kumimoji="1" lang="zh-CN" altLang="en-US" sz="2800" b="1">
                <a:latin typeface="Times New Roman" panose="02020603050405020304" pitchFamily="18" charset="0"/>
              </a:rPr>
              <a:t>处的重力势能为：</a:t>
            </a:r>
            <a:endParaRPr kumimoji="1" lang="zh-CN" altLang="en-US" sz="2800" b="1">
              <a:latin typeface="Times New Roman" panose="02020603050405020304" pitchFamily="18" charset="0"/>
            </a:endParaRPr>
          </a:p>
        </p:txBody>
      </p:sp>
      <p:graphicFrame>
        <p:nvGraphicFramePr>
          <p:cNvPr id="169990" name="Object 2"/>
          <p:cNvGraphicFramePr>
            <a:graphicFrameLocks noChangeAspect="1"/>
          </p:cNvGraphicFramePr>
          <p:nvPr/>
        </p:nvGraphicFramePr>
        <p:xfrm>
          <a:off x="6516688" y="1408113"/>
          <a:ext cx="1682750" cy="665162"/>
        </p:xfrm>
        <a:graphic>
          <a:graphicData uri="http://schemas.openxmlformats.org/presentationml/2006/ole">
            <mc:AlternateContent xmlns:mc="http://schemas.openxmlformats.org/markup-compatibility/2006">
              <mc:Choice xmlns:v="urn:schemas-microsoft-com:vml" Requires="v">
                <p:oleObj spid="_x0000_s48163" name="公式" r:id="rId1" imgW="1155700" imgH="406400" progId="Equation.3">
                  <p:embed/>
                </p:oleObj>
              </mc:Choice>
              <mc:Fallback>
                <p:oleObj name="公式" r:id="rId1" imgW="1155700" imgH="406400" progId="Equation.3">
                  <p:embed/>
                  <p:pic>
                    <p:nvPicPr>
                      <p:cNvPr id="0" name="图片 48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1408113"/>
                        <a:ext cx="1682750" cy="66516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91" name="Object 3"/>
          <p:cNvGraphicFramePr>
            <a:graphicFrameLocks noChangeAspect="1"/>
          </p:cNvGraphicFramePr>
          <p:nvPr/>
        </p:nvGraphicFramePr>
        <p:xfrm>
          <a:off x="6440488" y="3673475"/>
          <a:ext cx="1641475" cy="839788"/>
        </p:xfrm>
        <a:graphic>
          <a:graphicData uri="http://schemas.openxmlformats.org/presentationml/2006/ole">
            <mc:AlternateContent xmlns:mc="http://schemas.openxmlformats.org/markup-compatibility/2006">
              <mc:Choice xmlns:v="urn:schemas-microsoft-com:vml" Requires="v">
                <p:oleObj spid="_x0000_s48164" name="公式" r:id="rId3" imgW="1206500" imgH="571500" progId="Equation.3">
                  <p:embed/>
                </p:oleObj>
              </mc:Choice>
              <mc:Fallback>
                <p:oleObj name="公式" r:id="rId3" imgW="1206500" imgH="571500" progId="Equation.3">
                  <p:embed/>
                  <p:pic>
                    <p:nvPicPr>
                      <p:cNvPr id="0" name="图片 48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488" y="3673475"/>
                        <a:ext cx="1641475" cy="839788"/>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992" name="Text Box 8"/>
          <p:cNvSpPr txBox="1">
            <a:spLocks noChangeArrowheads="1"/>
          </p:cNvSpPr>
          <p:nvPr/>
        </p:nvSpPr>
        <p:spPr bwMode="auto">
          <a:xfrm>
            <a:off x="419100" y="4429125"/>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黑体" panose="02010609060101010101" pitchFamily="49" charset="-122"/>
                <a:ea typeface="黑体" panose="02010609060101010101" pitchFamily="49" charset="-122"/>
              </a:rPr>
              <a:t>3</a:t>
            </a:r>
            <a:r>
              <a:rPr kumimoji="1" lang="zh-CN" altLang="en-US" sz="2800" b="1">
                <a:solidFill>
                  <a:srgbClr val="0000FF"/>
                </a:solidFill>
                <a:latin typeface="黑体" panose="02010609060101010101" pitchFamily="49" charset="-122"/>
                <a:ea typeface="黑体" panose="02010609060101010101" pitchFamily="49" charset="-122"/>
              </a:rPr>
              <a:t>）万有引力势能：</a:t>
            </a:r>
            <a:endParaRPr kumimoji="1" lang="zh-CN" altLang="en-US" sz="2800" b="1">
              <a:solidFill>
                <a:srgbClr val="0000FF"/>
              </a:solidFill>
              <a:latin typeface="黑体" panose="02010609060101010101" pitchFamily="49" charset="-122"/>
              <a:ea typeface="黑体" panose="02010609060101010101" pitchFamily="49" charset="-122"/>
            </a:endParaRPr>
          </a:p>
        </p:txBody>
      </p:sp>
      <p:graphicFrame>
        <p:nvGraphicFramePr>
          <p:cNvPr id="169993" name="Object 4"/>
          <p:cNvGraphicFramePr>
            <a:graphicFrameLocks noChangeAspect="1"/>
          </p:cNvGraphicFramePr>
          <p:nvPr/>
        </p:nvGraphicFramePr>
        <p:xfrm>
          <a:off x="6235700" y="5564187"/>
          <a:ext cx="2244725" cy="1055688"/>
        </p:xfrm>
        <a:graphic>
          <a:graphicData uri="http://schemas.openxmlformats.org/presentationml/2006/ole">
            <mc:AlternateContent xmlns:mc="http://schemas.openxmlformats.org/markup-compatibility/2006">
              <mc:Choice xmlns:v="urn:schemas-microsoft-com:vml" Requires="v">
                <p:oleObj spid="_x0000_s48165" name="Equation" r:id="rId5" imgW="1739900" imgH="749300" progId="Equation.DSMT4">
                  <p:embed/>
                </p:oleObj>
              </mc:Choice>
              <mc:Fallback>
                <p:oleObj name="Equation" r:id="rId5" imgW="1739900" imgH="749300" progId="Equation.DSMT4">
                  <p:embed/>
                  <p:pic>
                    <p:nvPicPr>
                      <p:cNvPr id="0" name="图片 481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700" y="5564187"/>
                        <a:ext cx="2244725" cy="1055688"/>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994" name="Text Box 10"/>
          <p:cNvSpPr txBox="1">
            <a:spLocks noChangeArrowheads="1"/>
          </p:cNvSpPr>
          <p:nvPr/>
        </p:nvSpPr>
        <p:spPr bwMode="auto">
          <a:xfrm>
            <a:off x="371475" y="4962525"/>
            <a:ext cx="8229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选距引力中心无限远处势能为零，质点距引力中心任一距离</a:t>
            </a:r>
            <a:r>
              <a:rPr kumimoji="1" lang="en-US" altLang="zh-CN" sz="2800" b="1" i="1">
                <a:latin typeface="Times New Roman" panose="02020603050405020304" pitchFamily="18" charset="0"/>
              </a:rPr>
              <a:t>r </a:t>
            </a:r>
            <a:r>
              <a:rPr kumimoji="1" lang="zh-CN" altLang="en-US" sz="2800" b="1">
                <a:latin typeface="Times New Roman" panose="02020603050405020304" pitchFamily="18" charset="0"/>
              </a:rPr>
              <a:t>时的万有引力势能为：</a:t>
            </a:r>
            <a:endParaRPr kumimoji="1" lang="zh-CN" altLang="en-US" sz="2800" b="1">
              <a:latin typeface="Times New Roman" panose="02020603050405020304" pitchFamily="18" charset="0"/>
            </a:endParaRPr>
          </a:p>
        </p:txBody>
      </p:sp>
      <p:sp>
        <p:nvSpPr>
          <p:cNvPr id="12" name="Rectangle 19"/>
          <p:cNvSpPr>
            <a:spLocks noChangeArrowheads="1"/>
          </p:cNvSpPr>
          <p:nvPr/>
        </p:nvSpPr>
        <p:spPr bwMode="auto">
          <a:xfrm>
            <a:off x="200025" y="185738"/>
            <a:ext cx="876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6</a:t>
            </a:r>
            <a:r>
              <a:rPr kumimoji="1" lang="zh-CN" altLang="en-US" sz="2800" b="1">
                <a:latin typeface="宋体" panose="02010600030101010101" pitchFamily="2" charset="-122"/>
              </a:rPr>
              <a:t>、常用的几种势能函数：</a:t>
            </a:r>
            <a:endParaRPr kumimoji="1" lang="zh-CN" altLang="en-US" sz="2800" b="1">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8"/>
                                        </p:tgtEl>
                                        <p:attrNameLst>
                                          <p:attrName>style.visibility</p:attrName>
                                        </p:attrNameLst>
                                      </p:cBhvr>
                                      <p:to>
                                        <p:strVal val="visible"/>
                                      </p:to>
                                    </p:set>
                                    <p:anim calcmode="lin" valueType="num">
                                      <p:cBhvr additive="base">
                                        <p:cTn id="13" dur="500" fill="hold"/>
                                        <p:tgtEl>
                                          <p:spTgt spid="169988"/>
                                        </p:tgtEl>
                                        <p:attrNameLst>
                                          <p:attrName>ppt_x</p:attrName>
                                        </p:attrNameLst>
                                      </p:cBhvr>
                                      <p:tavLst>
                                        <p:tav tm="0">
                                          <p:val>
                                            <p:strVal val="0-#ppt_w/2"/>
                                          </p:val>
                                        </p:tav>
                                        <p:tav tm="100000">
                                          <p:val>
                                            <p:strVal val="#ppt_x"/>
                                          </p:val>
                                        </p:tav>
                                      </p:tavLst>
                                    </p:anim>
                                    <p:anim calcmode="lin" valueType="num">
                                      <p:cBhvr additive="base">
                                        <p:cTn id="14" dur="500" fill="hold"/>
                                        <p:tgtEl>
                                          <p:spTgt spid="1699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69989"/>
                                        </p:tgtEl>
                                        <p:attrNameLst>
                                          <p:attrName>style.visibility</p:attrName>
                                        </p:attrNameLst>
                                      </p:cBhvr>
                                      <p:to>
                                        <p:strVal val="visible"/>
                                      </p:to>
                                    </p:set>
                                    <p:animEffect transition="in" filter="checkerboard(across)">
                                      <p:cBhvr>
                                        <p:cTn id="19" dur="500"/>
                                        <p:tgtEl>
                                          <p:spTgt spid="16998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69990"/>
                                        </p:tgtEl>
                                        <p:attrNameLst>
                                          <p:attrName>style.visibility</p:attrName>
                                        </p:attrNameLst>
                                      </p:cBhvr>
                                      <p:to>
                                        <p:strVal val="visible"/>
                                      </p:to>
                                    </p:set>
                                    <p:animEffect transition="in" filter="box(in)">
                                      <p:cBhvr>
                                        <p:cTn id="24" dur="500"/>
                                        <p:tgtEl>
                                          <p:spTgt spid="16999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9986"/>
                                        </p:tgtEl>
                                        <p:attrNameLst>
                                          <p:attrName>style.visibility</p:attrName>
                                        </p:attrNameLst>
                                      </p:cBhvr>
                                      <p:to>
                                        <p:strVal val="visible"/>
                                      </p:to>
                                    </p:set>
                                    <p:anim calcmode="lin" valueType="num">
                                      <p:cBhvr additive="base">
                                        <p:cTn id="29" dur="500" fill="hold"/>
                                        <p:tgtEl>
                                          <p:spTgt spid="169986"/>
                                        </p:tgtEl>
                                        <p:attrNameLst>
                                          <p:attrName>ppt_x</p:attrName>
                                        </p:attrNameLst>
                                      </p:cBhvr>
                                      <p:tavLst>
                                        <p:tav tm="0">
                                          <p:val>
                                            <p:strVal val="0-#ppt_w/2"/>
                                          </p:val>
                                        </p:tav>
                                        <p:tav tm="100000">
                                          <p:val>
                                            <p:strVal val="#ppt_x"/>
                                          </p:val>
                                        </p:tav>
                                      </p:tavLst>
                                    </p:anim>
                                    <p:anim calcmode="lin" valueType="num">
                                      <p:cBhvr additive="base">
                                        <p:cTn id="30" dur="500" fill="hold"/>
                                        <p:tgtEl>
                                          <p:spTgt spid="16998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9987"/>
                                        </p:tgtEl>
                                        <p:attrNameLst>
                                          <p:attrName>style.visibility</p:attrName>
                                        </p:attrNameLst>
                                      </p:cBhvr>
                                      <p:to>
                                        <p:strVal val="visible"/>
                                      </p:to>
                                    </p:set>
                                    <p:animEffect transition="in" filter="blinds(horizontal)">
                                      <p:cBhvr>
                                        <p:cTn id="35" dur="500"/>
                                        <p:tgtEl>
                                          <p:spTgt spid="16998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69991"/>
                                        </p:tgtEl>
                                        <p:attrNameLst>
                                          <p:attrName>style.visibility</p:attrName>
                                        </p:attrNameLst>
                                      </p:cBhvr>
                                      <p:to>
                                        <p:strVal val="visible"/>
                                      </p:to>
                                    </p:set>
                                    <p:animEffect transition="in" filter="box(in)">
                                      <p:cBhvr>
                                        <p:cTn id="40" dur="500"/>
                                        <p:tgtEl>
                                          <p:spTgt spid="16999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69992"/>
                                        </p:tgtEl>
                                        <p:attrNameLst>
                                          <p:attrName>style.visibility</p:attrName>
                                        </p:attrNameLst>
                                      </p:cBhvr>
                                      <p:to>
                                        <p:strVal val="visible"/>
                                      </p:to>
                                    </p:set>
                                    <p:anim calcmode="lin" valueType="num">
                                      <p:cBhvr additive="base">
                                        <p:cTn id="45" dur="500" fill="hold"/>
                                        <p:tgtEl>
                                          <p:spTgt spid="169992"/>
                                        </p:tgtEl>
                                        <p:attrNameLst>
                                          <p:attrName>ppt_x</p:attrName>
                                        </p:attrNameLst>
                                      </p:cBhvr>
                                      <p:tavLst>
                                        <p:tav tm="0">
                                          <p:val>
                                            <p:strVal val="0-#ppt_w/2"/>
                                          </p:val>
                                        </p:tav>
                                        <p:tav tm="100000">
                                          <p:val>
                                            <p:strVal val="#ppt_x"/>
                                          </p:val>
                                        </p:tav>
                                      </p:tavLst>
                                    </p:anim>
                                    <p:anim calcmode="lin" valueType="num">
                                      <p:cBhvr additive="base">
                                        <p:cTn id="46" dur="500" fill="hold"/>
                                        <p:tgtEl>
                                          <p:spTgt spid="16999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69994"/>
                                        </p:tgtEl>
                                        <p:attrNameLst>
                                          <p:attrName>style.visibility</p:attrName>
                                        </p:attrNameLst>
                                      </p:cBhvr>
                                      <p:to>
                                        <p:strVal val="visible"/>
                                      </p:to>
                                    </p:set>
                                    <p:animEffect transition="in" filter="blinds(horizontal)">
                                      <p:cBhvr>
                                        <p:cTn id="51" dur="500"/>
                                        <p:tgtEl>
                                          <p:spTgt spid="16999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169993"/>
                                        </p:tgtEl>
                                        <p:attrNameLst>
                                          <p:attrName>style.visibility</p:attrName>
                                        </p:attrNameLst>
                                      </p:cBhvr>
                                      <p:to>
                                        <p:strVal val="visible"/>
                                      </p:to>
                                    </p:set>
                                    <p:animEffect transition="in" filter="box(out)">
                                      <p:cBhvr>
                                        <p:cTn id="56" dur="1000"/>
                                        <p:tgtEl>
                                          <p:spTgt spid="16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7" grpId="0" autoUpdateAnimBg="0"/>
      <p:bldP spid="169988" grpId="0" autoUpdateAnimBg="0"/>
      <p:bldP spid="169989" grpId="0" autoUpdateAnimBg="0"/>
      <p:bldP spid="169992" grpId="0" autoUpdateAnimBg="0"/>
      <p:bldP spid="169994" grpId="0" autoUpdateAnimBg="0"/>
      <p:bldP spid="1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804233-8D2B-4777-AB17-D450B27C6303}" type="slidenum">
              <a:rPr lang="en-US" altLang="zh-CN" sz="1800" smtClean="0">
                <a:solidFill>
                  <a:schemeClr val="accent2"/>
                </a:solidFill>
              </a:rPr>
            </a:fld>
            <a:endParaRPr lang="en-US" altLang="zh-CN" sz="1800" smtClean="0">
              <a:solidFill>
                <a:schemeClr val="accent2"/>
              </a:solidFill>
            </a:endParaRPr>
          </a:p>
        </p:txBody>
      </p:sp>
      <p:sp>
        <p:nvSpPr>
          <p:cNvPr id="160770" name="Text Box 1026"/>
          <p:cNvSpPr txBox="1">
            <a:spLocks noChangeArrowheads="1"/>
          </p:cNvSpPr>
          <p:nvPr/>
        </p:nvSpPr>
        <p:spPr bwMode="auto">
          <a:xfrm>
            <a:off x="2895600" y="3048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势能随位置变化的曲线。</a:t>
            </a:r>
            <a:endParaRPr kumimoji="1" lang="zh-CN" altLang="en-US" sz="2800" b="1">
              <a:latin typeface="Times New Roman" panose="02020603050405020304" pitchFamily="18" charset="0"/>
            </a:endParaRPr>
          </a:p>
        </p:txBody>
      </p:sp>
      <p:sp>
        <p:nvSpPr>
          <p:cNvPr id="160772" name="Text Box 1028"/>
          <p:cNvSpPr txBox="1">
            <a:spLocks noChangeArrowheads="1"/>
          </p:cNvSpPr>
          <p:nvPr/>
        </p:nvSpPr>
        <p:spPr bwMode="auto">
          <a:xfrm>
            <a:off x="468313" y="4076700"/>
            <a:ext cx="957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Times New Roman" panose="02020603050405020304" pitchFamily="18" charset="0"/>
                <a:ea typeface="楷体_GB2312" pitchFamily="49" charset="-122"/>
              </a:rPr>
              <a:t>重力势能曲线                弹性势能曲线              万有引力势能曲线</a:t>
            </a:r>
            <a:endParaRPr kumimoji="1" lang="zh-CN" altLang="en-US" sz="2400" b="1">
              <a:solidFill>
                <a:srgbClr val="0000FF"/>
              </a:solidFill>
              <a:latin typeface="Times New Roman" panose="02020603050405020304" pitchFamily="18" charset="0"/>
              <a:ea typeface="楷体_GB2312" pitchFamily="49" charset="-122"/>
            </a:endParaRPr>
          </a:p>
        </p:txBody>
      </p:sp>
      <p:sp>
        <p:nvSpPr>
          <p:cNvPr id="160778" name="Text Box 1034"/>
          <p:cNvSpPr txBox="1">
            <a:spLocks noChangeArrowheads="1"/>
          </p:cNvSpPr>
          <p:nvPr/>
        </p:nvSpPr>
        <p:spPr bwMode="auto">
          <a:xfrm>
            <a:off x="228600" y="304800"/>
            <a:ext cx="4478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49" charset="-122"/>
              </a:rPr>
              <a:t>三、势能曲线：</a:t>
            </a:r>
            <a:endParaRPr kumimoji="1" lang="zh-CN" altLang="en-US" sz="2800" b="1">
              <a:solidFill>
                <a:schemeClr val="folHlink"/>
              </a:solidFill>
              <a:latin typeface="Times New Roman" panose="02020603050405020304" pitchFamily="18" charset="0"/>
              <a:ea typeface="黑体" panose="02010609060101010101" pitchFamily="49" charset="-122"/>
            </a:endParaRPr>
          </a:p>
        </p:txBody>
      </p:sp>
      <p:sp>
        <p:nvSpPr>
          <p:cNvPr id="160779" name="Text Box 1035"/>
          <p:cNvSpPr txBox="1">
            <a:spLocks noChangeArrowheads="1"/>
          </p:cNvSpPr>
          <p:nvPr/>
        </p:nvSpPr>
        <p:spPr bwMode="auto">
          <a:xfrm>
            <a:off x="385763" y="4854575"/>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由势能曲线可以确定质点的运动范围、能量的转换关系。</a:t>
            </a:r>
            <a:endParaRPr kumimoji="1" lang="zh-CN" altLang="en-US" sz="2800" b="1">
              <a:latin typeface="Times New Roman" panose="02020603050405020304" pitchFamily="18" charset="0"/>
            </a:endParaRPr>
          </a:p>
        </p:txBody>
      </p:sp>
      <p:grpSp>
        <p:nvGrpSpPr>
          <p:cNvPr id="2" name="Group 1084"/>
          <p:cNvGrpSpPr/>
          <p:nvPr/>
        </p:nvGrpSpPr>
        <p:grpSpPr bwMode="auto">
          <a:xfrm>
            <a:off x="52388" y="1052513"/>
            <a:ext cx="8912225" cy="2881312"/>
            <a:chOff x="33" y="663"/>
            <a:chExt cx="5614" cy="1815"/>
          </a:xfrm>
        </p:grpSpPr>
        <p:grpSp>
          <p:nvGrpSpPr>
            <p:cNvPr id="50184" name="Group 1036"/>
            <p:cNvGrpSpPr/>
            <p:nvPr/>
          </p:nvGrpSpPr>
          <p:grpSpPr bwMode="auto">
            <a:xfrm>
              <a:off x="33" y="663"/>
              <a:ext cx="1905" cy="1815"/>
              <a:chOff x="158" y="2069"/>
              <a:chExt cx="1905" cy="1815"/>
            </a:xfrm>
          </p:grpSpPr>
          <p:graphicFrame>
            <p:nvGraphicFramePr>
              <p:cNvPr id="50217" name="Object 14"/>
              <p:cNvGraphicFramePr>
                <a:graphicFrameLocks noChangeAspect="1"/>
              </p:cNvGraphicFramePr>
              <p:nvPr/>
            </p:nvGraphicFramePr>
            <p:xfrm>
              <a:off x="218" y="2384"/>
              <a:ext cx="253" cy="252"/>
            </p:xfrm>
            <a:graphic>
              <a:graphicData uri="http://schemas.openxmlformats.org/presentationml/2006/ole">
                <mc:AlternateContent xmlns:mc="http://schemas.openxmlformats.org/markup-compatibility/2006">
                  <mc:Choice xmlns:v="urn:schemas-microsoft-com:vml" Requires="v">
                    <p:oleObj spid="_x0000_s49334" name="公式" r:id="rId1" imgW="266700" imgH="266700" progId="Equation.3">
                      <p:embed/>
                    </p:oleObj>
                  </mc:Choice>
                  <mc:Fallback>
                    <p:oleObj name="公式" r:id="rId1" imgW="266700" imgH="266700" progId="Equation.3">
                      <p:embed/>
                      <p:pic>
                        <p:nvPicPr>
                          <p:cNvPr id="0" name="图片 493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 y="2384"/>
                            <a:ext cx="25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218" name="Group 1038"/>
              <p:cNvGrpSpPr/>
              <p:nvPr/>
            </p:nvGrpSpPr>
            <p:grpSpPr bwMode="auto">
              <a:xfrm>
                <a:off x="158" y="2069"/>
                <a:ext cx="1905" cy="1815"/>
                <a:chOff x="158" y="2069"/>
                <a:chExt cx="1905" cy="1815"/>
              </a:xfrm>
            </p:grpSpPr>
            <p:sp>
              <p:nvSpPr>
                <p:cNvPr id="50219" name="Line 1039"/>
                <p:cNvSpPr>
                  <a:spLocks noChangeShapeType="1"/>
                </p:cNvSpPr>
                <p:nvPr/>
              </p:nvSpPr>
              <p:spPr bwMode="auto">
                <a:xfrm flipV="1">
                  <a:off x="476" y="2341"/>
                  <a:ext cx="0" cy="1271"/>
                </a:xfrm>
                <a:prstGeom prst="line">
                  <a:avLst/>
                </a:prstGeom>
                <a:noFill/>
                <a:ln w="317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220" name="Object 15"/>
                <p:cNvGraphicFramePr>
                  <a:graphicFrameLocks noChangeAspect="1"/>
                </p:cNvGraphicFramePr>
                <p:nvPr/>
              </p:nvGraphicFramePr>
              <p:xfrm>
                <a:off x="1837" y="3612"/>
                <a:ext cx="226" cy="272"/>
              </p:xfrm>
              <a:graphic>
                <a:graphicData uri="http://schemas.openxmlformats.org/presentationml/2006/ole">
                  <mc:AlternateContent xmlns:mc="http://schemas.openxmlformats.org/markup-compatibility/2006">
                    <mc:Choice xmlns:v="urn:schemas-microsoft-com:vml" Requires="v">
                      <p:oleObj spid="_x0000_s49335" name="公式" r:id="rId3" imgW="177800" imgH="304800" progId="Equation.3">
                        <p:embed/>
                      </p:oleObj>
                    </mc:Choice>
                    <mc:Fallback>
                      <p:oleObj name="公式" r:id="rId3" imgW="177800" imgH="304800" progId="Equation.3">
                        <p:embed/>
                        <p:pic>
                          <p:nvPicPr>
                            <p:cNvPr id="0" name="图片 493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3612"/>
                              <a:ext cx="22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21" name="Object 16"/>
                <p:cNvGraphicFramePr>
                  <a:graphicFrameLocks noChangeAspect="1"/>
                </p:cNvGraphicFramePr>
                <p:nvPr/>
              </p:nvGraphicFramePr>
              <p:xfrm>
                <a:off x="158" y="2069"/>
                <a:ext cx="510" cy="307"/>
              </p:xfrm>
              <a:graphic>
                <a:graphicData uri="http://schemas.openxmlformats.org/presentationml/2006/ole">
                  <mc:AlternateContent xmlns:mc="http://schemas.openxmlformats.org/markup-compatibility/2006">
                    <mc:Choice xmlns:v="urn:schemas-microsoft-com:vml" Requires="v">
                      <p:oleObj spid="_x0000_s49336" name="公式" r:id="rId5" imgW="774700" imgH="406400" progId="Equation.3">
                        <p:embed/>
                      </p:oleObj>
                    </mc:Choice>
                    <mc:Fallback>
                      <p:oleObj name="公式" r:id="rId5" imgW="774700" imgH="406400" progId="Equation.3">
                        <p:embed/>
                        <p:pic>
                          <p:nvPicPr>
                            <p:cNvPr id="0" name="图片 493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 y="2069"/>
                              <a:ext cx="510"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22" name="Object 17"/>
                <p:cNvGraphicFramePr>
                  <a:graphicFrameLocks noChangeAspect="1"/>
                </p:cNvGraphicFramePr>
                <p:nvPr/>
              </p:nvGraphicFramePr>
              <p:xfrm>
                <a:off x="295" y="3566"/>
                <a:ext cx="258" cy="243"/>
              </p:xfrm>
              <a:graphic>
                <a:graphicData uri="http://schemas.openxmlformats.org/presentationml/2006/ole">
                  <mc:AlternateContent xmlns:mc="http://schemas.openxmlformats.org/markup-compatibility/2006">
                    <mc:Choice xmlns:v="urn:schemas-microsoft-com:vml" Requires="v">
                      <p:oleObj spid="_x0000_s49337" name="Equation" r:id="rId7" imgW="177800" imgH="215900" progId="Equation.3">
                        <p:embed/>
                      </p:oleObj>
                    </mc:Choice>
                    <mc:Fallback>
                      <p:oleObj name="Equation" r:id="rId7" imgW="177800" imgH="215900" progId="Equation.3">
                        <p:embed/>
                        <p:pic>
                          <p:nvPicPr>
                            <p:cNvPr id="0" name="图片 493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 y="3566"/>
                              <a:ext cx="25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23" name="Line 1043"/>
                <p:cNvSpPr>
                  <a:spLocks noChangeShapeType="1"/>
                </p:cNvSpPr>
                <p:nvPr/>
              </p:nvSpPr>
              <p:spPr bwMode="auto">
                <a:xfrm flipV="1">
                  <a:off x="1202" y="2523"/>
                  <a:ext cx="0" cy="41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4" name="Text Box 1044"/>
                <p:cNvSpPr txBox="1">
                  <a:spLocks noChangeArrowheads="1"/>
                </p:cNvSpPr>
                <p:nvPr/>
              </p:nvSpPr>
              <p:spPr bwMode="auto">
                <a:xfrm>
                  <a:off x="1491" y="3566"/>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H</a:t>
                  </a:r>
                  <a:endParaRPr kumimoji="1" lang="en-US" altLang="zh-CN" sz="2400" b="1" i="1">
                    <a:latin typeface="Times New Roman" panose="02020603050405020304" pitchFamily="18" charset="0"/>
                  </a:endParaRPr>
                </a:p>
              </p:txBody>
            </p:sp>
            <p:graphicFrame>
              <p:nvGraphicFramePr>
                <p:cNvPr id="50225" name="Object 18"/>
                <p:cNvGraphicFramePr>
                  <a:graphicFrameLocks noChangeAspect="1"/>
                </p:cNvGraphicFramePr>
                <p:nvPr/>
              </p:nvGraphicFramePr>
              <p:xfrm>
                <a:off x="884" y="2568"/>
                <a:ext cx="301" cy="318"/>
              </p:xfrm>
              <a:graphic>
                <a:graphicData uri="http://schemas.openxmlformats.org/presentationml/2006/ole">
                  <mc:AlternateContent xmlns:mc="http://schemas.openxmlformats.org/markup-compatibility/2006">
                    <mc:Choice xmlns:v="urn:schemas-microsoft-com:vml" Requires="v">
                      <p:oleObj spid="_x0000_s49338" name="公式" r:id="rId9" imgW="381000" imgH="393700" progId="Equation.3">
                        <p:embed/>
                      </p:oleObj>
                    </mc:Choice>
                    <mc:Fallback>
                      <p:oleObj name="公式" r:id="rId9" imgW="381000" imgH="393700" progId="Equation.3">
                        <p:embed/>
                        <p:pic>
                          <p:nvPicPr>
                            <p:cNvPr id="0" name="图片 493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 y="2568"/>
                              <a:ext cx="301"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26" name="Line 1046"/>
                <p:cNvSpPr>
                  <a:spLocks noChangeShapeType="1"/>
                </p:cNvSpPr>
                <p:nvPr/>
              </p:nvSpPr>
              <p:spPr bwMode="auto">
                <a:xfrm>
                  <a:off x="476" y="3612"/>
                  <a:ext cx="1497" cy="0"/>
                </a:xfrm>
                <a:prstGeom prst="line">
                  <a:avLst/>
                </a:prstGeom>
                <a:noFill/>
                <a:ln w="317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27" name="Line 1047"/>
                <p:cNvSpPr>
                  <a:spLocks noChangeShapeType="1"/>
                </p:cNvSpPr>
                <p:nvPr/>
              </p:nvSpPr>
              <p:spPr bwMode="auto">
                <a:xfrm>
                  <a:off x="476" y="2523"/>
                  <a:ext cx="1451" cy="0"/>
                </a:xfrm>
                <a:prstGeom prst="line">
                  <a:avLst/>
                </a:prstGeom>
                <a:noFill/>
                <a:ln w="25400">
                  <a:solidFill>
                    <a:schemeClr val="tx1"/>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50228" name="Line 1048"/>
                <p:cNvSpPr>
                  <a:spLocks noChangeShapeType="1"/>
                </p:cNvSpPr>
                <p:nvPr/>
              </p:nvSpPr>
              <p:spPr bwMode="auto">
                <a:xfrm flipV="1">
                  <a:off x="476" y="2523"/>
                  <a:ext cx="1179" cy="1089"/>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0229" name="Line 1049"/>
                <p:cNvSpPr>
                  <a:spLocks noChangeShapeType="1"/>
                </p:cNvSpPr>
                <p:nvPr/>
              </p:nvSpPr>
              <p:spPr bwMode="auto">
                <a:xfrm>
                  <a:off x="1655" y="2523"/>
                  <a:ext cx="0" cy="108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230" name="Object 19"/>
                <p:cNvGraphicFramePr>
                  <a:graphicFrameLocks noChangeAspect="1"/>
                </p:cNvGraphicFramePr>
                <p:nvPr/>
              </p:nvGraphicFramePr>
              <p:xfrm>
                <a:off x="1202" y="3113"/>
                <a:ext cx="279" cy="311"/>
              </p:xfrm>
              <a:graphic>
                <a:graphicData uri="http://schemas.openxmlformats.org/presentationml/2006/ole">
                  <mc:AlternateContent xmlns:mc="http://schemas.openxmlformats.org/markup-compatibility/2006">
                    <mc:Choice xmlns:v="urn:schemas-microsoft-com:vml" Requires="v">
                      <p:oleObj spid="_x0000_s49339" name="公式" r:id="rId11" imgW="381000" imgH="406400" progId="Equation.3">
                        <p:embed/>
                      </p:oleObj>
                    </mc:Choice>
                    <mc:Fallback>
                      <p:oleObj name="公式" r:id="rId11" imgW="381000" imgH="406400" progId="Equation.3">
                        <p:embed/>
                        <p:pic>
                          <p:nvPicPr>
                            <p:cNvPr id="0" name="图片 493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2" y="3113"/>
                              <a:ext cx="279"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31" name="Line 1051"/>
                <p:cNvSpPr>
                  <a:spLocks noChangeShapeType="1"/>
                </p:cNvSpPr>
                <p:nvPr/>
              </p:nvSpPr>
              <p:spPr bwMode="auto">
                <a:xfrm flipH="1" flipV="1">
                  <a:off x="1202" y="2931"/>
                  <a:ext cx="0" cy="681"/>
                </a:xfrm>
                <a:prstGeom prst="line">
                  <a:avLst/>
                </a:prstGeom>
                <a:noFill/>
                <a:ln w="44450">
                  <a:solidFill>
                    <a:srgbClr val="99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5" name="Group 1052"/>
            <p:cNvGrpSpPr/>
            <p:nvPr/>
          </p:nvGrpSpPr>
          <p:grpSpPr bwMode="auto">
            <a:xfrm>
              <a:off x="2052" y="663"/>
              <a:ext cx="1826" cy="1786"/>
              <a:chOff x="2154" y="2069"/>
              <a:chExt cx="1826" cy="1786"/>
            </a:xfrm>
          </p:grpSpPr>
          <p:grpSp>
            <p:nvGrpSpPr>
              <p:cNvPr id="50200" name="Group 1053"/>
              <p:cNvGrpSpPr/>
              <p:nvPr/>
            </p:nvGrpSpPr>
            <p:grpSpPr bwMode="auto">
              <a:xfrm>
                <a:off x="2154" y="2069"/>
                <a:ext cx="1826" cy="1786"/>
                <a:chOff x="2345" y="2069"/>
                <a:chExt cx="1826" cy="1786"/>
              </a:xfrm>
            </p:grpSpPr>
            <p:sp>
              <p:nvSpPr>
                <p:cNvPr id="50202" name="Line 1054"/>
                <p:cNvSpPr>
                  <a:spLocks noChangeShapeType="1"/>
                </p:cNvSpPr>
                <p:nvPr/>
              </p:nvSpPr>
              <p:spPr bwMode="auto">
                <a:xfrm flipV="1">
                  <a:off x="3243" y="2341"/>
                  <a:ext cx="0" cy="1271"/>
                </a:xfrm>
                <a:prstGeom prst="line">
                  <a:avLst/>
                </a:prstGeom>
                <a:noFill/>
                <a:ln w="317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203" name="Object 9"/>
                <p:cNvGraphicFramePr>
                  <a:graphicFrameLocks noChangeAspect="1"/>
                </p:cNvGraphicFramePr>
                <p:nvPr/>
              </p:nvGraphicFramePr>
              <p:xfrm>
                <a:off x="3913" y="3641"/>
                <a:ext cx="249" cy="214"/>
              </p:xfrm>
              <a:graphic>
                <a:graphicData uri="http://schemas.openxmlformats.org/presentationml/2006/ole">
                  <mc:AlternateContent xmlns:mc="http://schemas.openxmlformats.org/markup-compatibility/2006">
                    <mc:Choice xmlns:v="urn:schemas-microsoft-com:vml" Requires="v">
                      <p:oleObj spid="_x0000_s49340" name="公式" r:id="rId13" imgW="215900" imgH="215900" progId="Equation.3">
                        <p:embed/>
                      </p:oleObj>
                    </mc:Choice>
                    <mc:Fallback>
                      <p:oleObj name="公式" r:id="rId13" imgW="215900" imgH="215900" progId="Equation.3">
                        <p:embed/>
                        <p:pic>
                          <p:nvPicPr>
                            <p:cNvPr id="0" name="图片 493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13" y="3641"/>
                              <a:ext cx="249"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4" name="Object 10"/>
                <p:cNvGraphicFramePr>
                  <a:graphicFrameLocks noChangeAspect="1"/>
                </p:cNvGraphicFramePr>
                <p:nvPr/>
              </p:nvGraphicFramePr>
              <p:xfrm>
                <a:off x="2925" y="2069"/>
                <a:ext cx="525" cy="307"/>
              </p:xfrm>
              <a:graphic>
                <a:graphicData uri="http://schemas.openxmlformats.org/presentationml/2006/ole">
                  <mc:AlternateContent xmlns:mc="http://schemas.openxmlformats.org/markup-compatibility/2006">
                    <mc:Choice xmlns:v="urn:schemas-microsoft-com:vml" Requires="v">
                      <p:oleObj spid="_x0000_s49341" name="公式" r:id="rId15" imgW="800100" imgH="406400" progId="Equation.3">
                        <p:embed/>
                      </p:oleObj>
                    </mc:Choice>
                    <mc:Fallback>
                      <p:oleObj name="公式" r:id="rId15" imgW="800100" imgH="406400" progId="Equation.3">
                        <p:embed/>
                        <p:pic>
                          <p:nvPicPr>
                            <p:cNvPr id="0" name="图片 493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5" y="2069"/>
                              <a:ext cx="525"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5" name="Object 11"/>
                <p:cNvGraphicFramePr>
                  <a:graphicFrameLocks noChangeAspect="1"/>
                </p:cNvGraphicFramePr>
                <p:nvPr/>
              </p:nvGraphicFramePr>
              <p:xfrm>
                <a:off x="3136" y="3612"/>
                <a:ext cx="258" cy="243"/>
              </p:xfrm>
              <a:graphic>
                <a:graphicData uri="http://schemas.openxmlformats.org/presentationml/2006/ole">
                  <mc:AlternateContent xmlns:mc="http://schemas.openxmlformats.org/markup-compatibility/2006">
                    <mc:Choice xmlns:v="urn:schemas-microsoft-com:vml" Requires="v">
                      <p:oleObj spid="_x0000_s49342" name="Equation" r:id="rId17" imgW="177800" imgH="215900" progId="Equation.3">
                        <p:embed/>
                      </p:oleObj>
                    </mc:Choice>
                    <mc:Fallback>
                      <p:oleObj name="Equation" r:id="rId17" imgW="177800" imgH="215900" progId="Equation.3">
                        <p:embed/>
                        <p:pic>
                          <p:nvPicPr>
                            <p:cNvPr id="0" name="图片 493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6" y="3612"/>
                              <a:ext cx="25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6" name="Text Box 1058"/>
                <p:cNvSpPr txBox="1">
                  <a:spLocks noChangeArrowheads="1"/>
                </p:cNvSpPr>
                <p:nvPr/>
              </p:nvSpPr>
              <p:spPr bwMode="auto">
                <a:xfrm>
                  <a:off x="3854" y="3339"/>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A</a:t>
                  </a:r>
                  <a:endParaRPr kumimoji="1" lang="en-US" altLang="zh-CN" sz="2400" b="1" i="1">
                    <a:latin typeface="Times New Roman" panose="02020603050405020304" pitchFamily="18" charset="0"/>
                  </a:endParaRPr>
                </a:p>
              </p:txBody>
            </p:sp>
            <p:graphicFrame>
              <p:nvGraphicFramePr>
                <p:cNvPr id="50207" name="Object 12"/>
                <p:cNvGraphicFramePr>
                  <a:graphicFrameLocks noChangeAspect="1"/>
                </p:cNvGraphicFramePr>
                <p:nvPr/>
              </p:nvGraphicFramePr>
              <p:xfrm>
                <a:off x="3291" y="2704"/>
                <a:ext cx="301" cy="318"/>
              </p:xfrm>
              <a:graphic>
                <a:graphicData uri="http://schemas.openxmlformats.org/presentationml/2006/ole">
                  <mc:AlternateContent xmlns:mc="http://schemas.openxmlformats.org/markup-compatibility/2006">
                    <mc:Choice xmlns:v="urn:schemas-microsoft-com:vml" Requires="v">
                      <p:oleObj spid="_x0000_s49343" name="公式" r:id="rId19" imgW="381000" imgH="393700" progId="Equation.3">
                        <p:embed/>
                      </p:oleObj>
                    </mc:Choice>
                    <mc:Fallback>
                      <p:oleObj name="公式" r:id="rId19" imgW="381000" imgH="393700" progId="Equation.3">
                        <p:embed/>
                        <p:pic>
                          <p:nvPicPr>
                            <p:cNvPr id="0" name="图片 493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91" y="2704"/>
                              <a:ext cx="301"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8" name="Line 1060"/>
                <p:cNvSpPr>
                  <a:spLocks noChangeShapeType="1"/>
                </p:cNvSpPr>
                <p:nvPr/>
              </p:nvSpPr>
              <p:spPr bwMode="auto">
                <a:xfrm>
                  <a:off x="2381" y="3612"/>
                  <a:ext cx="1679" cy="0"/>
                </a:xfrm>
                <a:prstGeom prst="line">
                  <a:avLst/>
                </a:prstGeom>
                <a:noFill/>
                <a:ln w="317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09" name="Line 1061"/>
                <p:cNvSpPr>
                  <a:spLocks noChangeShapeType="1"/>
                </p:cNvSpPr>
                <p:nvPr/>
              </p:nvSpPr>
              <p:spPr bwMode="auto">
                <a:xfrm>
                  <a:off x="2426" y="2523"/>
                  <a:ext cx="1588" cy="0"/>
                </a:xfrm>
                <a:prstGeom prst="line">
                  <a:avLst/>
                </a:prstGeom>
                <a:noFill/>
                <a:ln w="25400">
                  <a:solidFill>
                    <a:schemeClr val="tx1"/>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50210" name="Line 1062"/>
                <p:cNvSpPr>
                  <a:spLocks noChangeShapeType="1"/>
                </p:cNvSpPr>
                <p:nvPr/>
              </p:nvSpPr>
              <p:spPr bwMode="auto">
                <a:xfrm>
                  <a:off x="3878" y="2523"/>
                  <a:ext cx="0" cy="108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211" name="Object 13"/>
                <p:cNvGraphicFramePr>
                  <a:graphicFrameLocks noChangeAspect="1"/>
                </p:cNvGraphicFramePr>
                <p:nvPr/>
              </p:nvGraphicFramePr>
              <p:xfrm>
                <a:off x="3560" y="3213"/>
                <a:ext cx="279" cy="311"/>
              </p:xfrm>
              <a:graphic>
                <a:graphicData uri="http://schemas.openxmlformats.org/presentationml/2006/ole">
                  <mc:AlternateContent xmlns:mc="http://schemas.openxmlformats.org/markup-compatibility/2006">
                    <mc:Choice xmlns:v="urn:schemas-microsoft-com:vml" Requires="v">
                      <p:oleObj spid="_x0000_s49344" name="公式" r:id="rId21" imgW="381000" imgH="406400" progId="Equation.3">
                        <p:embed/>
                      </p:oleObj>
                    </mc:Choice>
                    <mc:Fallback>
                      <p:oleObj name="公式" r:id="rId21" imgW="381000" imgH="406400" progId="Equation.3">
                        <p:embed/>
                        <p:pic>
                          <p:nvPicPr>
                            <p:cNvPr id="0" name="图片 493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60" y="3213"/>
                              <a:ext cx="279"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12" name="Line 1064"/>
                <p:cNvSpPr>
                  <a:spLocks noChangeShapeType="1"/>
                </p:cNvSpPr>
                <p:nvPr/>
              </p:nvSpPr>
              <p:spPr bwMode="auto">
                <a:xfrm flipH="1" flipV="1">
                  <a:off x="3560" y="3249"/>
                  <a:ext cx="0" cy="363"/>
                </a:xfrm>
                <a:prstGeom prst="line">
                  <a:avLst/>
                </a:prstGeom>
                <a:noFill/>
                <a:ln w="44450">
                  <a:solidFill>
                    <a:srgbClr val="99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3" name="Freeform 1065"/>
                <p:cNvSpPr/>
                <p:nvPr/>
              </p:nvSpPr>
              <p:spPr bwMode="auto">
                <a:xfrm>
                  <a:off x="2608" y="2523"/>
                  <a:ext cx="1270" cy="1089"/>
                </a:xfrm>
                <a:custGeom>
                  <a:avLst/>
                  <a:gdLst>
                    <a:gd name="T0" fmla="*/ 0 w 1152"/>
                    <a:gd name="T1" fmla="*/ 0 h 720"/>
                    <a:gd name="T2" fmla="*/ 6601 w 1152"/>
                    <a:gd name="T3" fmla="*/ 22373261 h 720"/>
                    <a:gd name="T4" fmla="*/ 13182 w 1152"/>
                    <a:gd name="T5" fmla="*/ 0 h 720"/>
                    <a:gd name="T6" fmla="*/ 0 60000 65536"/>
                    <a:gd name="T7" fmla="*/ 0 60000 65536"/>
                    <a:gd name="T8" fmla="*/ 0 60000 65536"/>
                    <a:gd name="T9" fmla="*/ 0 w 1152"/>
                    <a:gd name="T10" fmla="*/ 0 h 720"/>
                    <a:gd name="T11" fmla="*/ 1152 w 1152"/>
                    <a:gd name="T12" fmla="*/ 720 h 720"/>
                  </a:gdLst>
                  <a:ahLst/>
                  <a:cxnLst>
                    <a:cxn ang="T6">
                      <a:pos x="T0" y="T1"/>
                    </a:cxn>
                    <a:cxn ang="T7">
                      <a:pos x="T2" y="T3"/>
                    </a:cxn>
                    <a:cxn ang="T8">
                      <a:pos x="T4" y="T5"/>
                    </a:cxn>
                  </a:cxnLst>
                  <a:rect l="T9" t="T10" r="T11" b="T12"/>
                  <a:pathLst>
                    <a:path w="1152" h="720">
                      <a:moveTo>
                        <a:pt x="0" y="0"/>
                      </a:moveTo>
                      <a:cubicBezTo>
                        <a:pt x="192" y="360"/>
                        <a:pt x="384" y="720"/>
                        <a:pt x="576" y="720"/>
                      </a:cubicBezTo>
                      <a:cubicBezTo>
                        <a:pt x="768" y="720"/>
                        <a:pt x="1056" y="120"/>
                        <a:pt x="1152" y="0"/>
                      </a:cubicBezTo>
                    </a:path>
                  </a:pathLst>
                </a:custGeom>
                <a:noFill/>
                <a:ln w="38100">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14" name="Line 1066"/>
                <p:cNvSpPr>
                  <a:spLocks noChangeShapeType="1"/>
                </p:cNvSpPr>
                <p:nvPr/>
              </p:nvSpPr>
              <p:spPr bwMode="auto">
                <a:xfrm flipV="1">
                  <a:off x="3560" y="2523"/>
                  <a:ext cx="0" cy="726"/>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5" name="Line 1067"/>
                <p:cNvSpPr>
                  <a:spLocks noChangeShapeType="1"/>
                </p:cNvSpPr>
                <p:nvPr/>
              </p:nvSpPr>
              <p:spPr bwMode="auto">
                <a:xfrm>
                  <a:off x="2608" y="2523"/>
                  <a:ext cx="0" cy="108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0216" name="Text Box 1068"/>
                <p:cNvSpPr txBox="1">
                  <a:spLocks noChangeArrowheads="1"/>
                </p:cNvSpPr>
                <p:nvPr/>
              </p:nvSpPr>
              <p:spPr bwMode="auto">
                <a:xfrm>
                  <a:off x="2345" y="3361"/>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-A</a:t>
                  </a:r>
                  <a:endParaRPr kumimoji="1" lang="en-US" altLang="zh-CN" sz="2400" b="1" i="1">
                    <a:latin typeface="Times New Roman" panose="02020603050405020304" pitchFamily="18" charset="0"/>
                  </a:endParaRPr>
                </a:p>
              </p:txBody>
            </p:sp>
          </p:grpSp>
          <p:graphicFrame>
            <p:nvGraphicFramePr>
              <p:cNvPr id="50201" name="Object 8"/>
              <p:cNvGraphicFramePr>
                <a:graphicFrameLocks noChangeAspect="1"/>
              </p:cNvGraphicFramePr>
              <p:nvPr/>
            </p:nvGraphicFramePr>
            <p:xfrm>
              <a:off x="2529" y="2275"/>
              <a:ext cx="253" cy="252"/>
            </p:xfrm>
            <a:graphic>
              <a:graphicData uri="http://schemas.openxmlformats.org/presentationml/2006/ole">
                <mc:AlternateContent xmlns:mc="http://schemas.openxmlformats.org/markup-compatibility/2006">
                  <mc:Choice xmlns:v="urn:schemas-microsoft-com:vml" Requires="v">
                    <p:oleObj spid="_x0000_s49345" name="公式" r:id="rId23" imgW="266700" imgH="266700" progId="Equation.3">
                      <p:embed/>
                    </p:oleObj>
                  </mc:Choice>
                  <mc:Fallback>
                    <p:oleObj name="公式" r:id="rId23" imgW="266700" imgH="266700" progId="Equation.3">
                      <p:embed/>
                      <p:pic>
                        <p:nvPicPr>
                          <p:cNvPr id="0" name="图片 493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29" y="2275"/>
                            <a:ext cx="25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186" name="Group 1070"/>
            <p:cNvGrpSpPr/>
            <p:nvPr/>
          </p:nvGrpSpPr>
          <p:grpSpPr bwMode="auto">
            <a:xfrm>
              <a:off x="3873" y="663"/>
              <a:ext cx="1774" cy="1543"/>
              <a:chOff x="3862" y="2069"/>
              <a:chExt cx="1774" cy="1543"/>
            </a:xfrm>
          </p:grpSpPr>
          <p:sp>
            <p:nvSpPr>
              <p:cNvPr id="50187" name="Line 1071"/>
              <p:cNvSpPr>
                <a:spLocks noChangeShapeType="1"/>
              </p:cNvSpPr>
              <p:nvPr/>
            </p:nvSpPr>
            <p:spPr bwMode="auto">
              <a:xfrm flipV="1">
                <a:off x="4105" y="2341"/>
                <a:ext cx="0" cy="1271"/>
              </a:xfrm>
              <a:prstGeom prst="line">
                <a:avLst/>
              </a:prstGeom>
              <a:noFill/>
              <a:ln w="317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188" name="Object 2"/>
              <p:cNvGraphicFramePr>
                <a:graphicFrameLocks noChangeAspect="1"/>
              </p:cNvGraphicFramePr>
              <p:nvPr/>
            </p:nvGraphicFramePr>
            <p:xfrm>
              <a:off x="5432" y="2943"/>
              <a:ext cx="204" cy="194"/>
            </p:xfrm>
            <a:graphic>
              <a:graphicData uri="http://schemas.openxmlformats.org/presentationml/2006/ole">
                <mc:AlternateContent xmlns:mc="http://schemas.openxmlformats.org/markup-compatibility/2006">
                  <mc:Choice xmlns:v="urn:schemas-microsoft-com:vml" Requires="v">
                    <p:oleObj spid="_x0000_s49346" name="公式" r:id="rId25" imgW="165100" imgH="177800" progId="Equation.3">
                      <p:embed/>
                    </p:oleObj>
                  </mc:Choice>
                  <mc:Fallback>
                    <p:oleObj name="公式" r:id="rId25" imgW="165100" imgH="177800" progId="Equation.3">
                      <p:embed/>
                      <p:pic>
                        <p:nvPicPr>
                          <p:cNvPr id="0" name="图片 493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32" y="2943"/>
                            <a:ext cx="20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9" name="Object 3"/>
              <p:cNvGraphicFramePr>
                <a:graphicFrameLocks noChangeAspect="1"/>
              </p:cNvGraphicFramePr>
              <p:nvPr/>
            </p:nvGraphicFramePr>
            <p:xfrm>
              <a:off x="3862" y="2069"/>
              <a:ext cx="495" cy="307"/>
            </p:xfrm>
            <a:graphic>
              <a:graphicData uri="http://schemas.openxmlformats.org/presentationml/2006/ole">
                <mc:AlternateContent xmlns:mc="http://schemas.openxmlformats.org/markup-compatibility/2006">
                  <mc:Choice xmlns:v="urn:schemas-microsoft-com:vml" Requires="v">
                    <p:oleObj spid="_x0000_s49347" name="公式" r:id="rId27" imgW="749300" imgH="406400" progId="Equation.3">
                      <p:embed/>
                    </p:oleObj>
                  </mc:Choice>
                  <mc:Fallback>
                    <p:oleObj name="公式" r:id="rId27" imgW="749300" imgH="406400" progId="Equation.3">
                      <p:embed/>
                      <p:pic>
                        <p:nvPicPr>
                          <p:cNvPr id="0" name="图片 493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62" y="2069"/>
                            <a:ext cx="495"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4"/>
              <p:cNvGraphicFramePr>
                <a:graphicFrameLocks noChangeAspect="1"/>
              </p:cNvGraphicFramePr>
              <p:nvPr/>
            </p:nvGraphicFramePr>
            <p:xfrm>
              <a:off x="3878" y="2886"/>
              <a:ext cx="258" cy="243"/>
            </p:xfrm>
            <a:graphic>
              <a:graphicData uri="http://schemas.openxmlformats.org/presentationml/2006/ole">
                <mc:AlternateContent xmlns:mc="http://schemas.openxmlformats.org/markup-compatibility/2006">
                  <mc:Choice xmlns:v="urn:schemas-microsoft-com:vml" Requires="v">
                    <p:oleObj spid="_x0000_s49348" name="Equation" r:id="rId29" imgW="177800" imgH="215900" progId="Equation.3">
                      <p:embed/>
                    </p:oleObj>
                  </mc:Choice>
                  <mc:Fallback>
                    <p:oleObj name="Equation" r:id="rId29" imgW="177800" imgH="215900" progId="Equation.3">
                      <p:embed/>
                      <p:pic>
                        <p:nvPicPr>
                          <p:cNvPr id="0" name="图片 493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78" y="2886"/>
                            <a:ext cx="25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1" name="Line 1075"/>
              <p:cNvSpPr>
                <a:spLocks noChangeShapeType="1"/>
              </p:cNvSpPr>
              <p:nvPr/>
            </p:nvSpPr>
            <p:spPr bwMode="auto">
              <a:xfrm flipV="1">
                <a:off x="4332" y="2523"/>
                <a:ext cx="0" cy="726"/>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92" name="Object 5"/>
              <p:cNvGraphicFramePr>
                <a:graphicFrameLocks noChangeAspect="1"/>
              </p:cNvGraphicFramePr>
              <p:nvPr/>
            </p:nvGraphicFramePr>
            <p:xfrm>
              <a:off x="4332" y="2523"/>
              <a:ext cx="301" cy="318"/>
            </p:xfrm>
            <a:graphic>
              <a:graphicData uri="http://schemas.openxmlformats.org/presentationml/2006/ole">
                <mc:AlternateContent xmlns:mc="http://schemas.openxmlformats.org/markup-compatibility/2006">
                  <mc:Choice xmlns:v="urn:schemas-microsoft-com:vml" Requires="v">
                    <p:oleObj spid="_x0000_s49349" name="公式" r:id="rId31" imgW="381000" imgH="393700" progId="Equation.3">
                      <p:embed/>
                    </p:oleObj>
                  </mc:Choice>
                  <mc:Fallback>
                    <p:oleObj name="公式" r:id="rId31" imgW="381000" imgH="393700" progId="Equation.3">
                      <p:embed/>
                      <p:pic>
                        <p:nvPicPr>
                          <p:cNvPr id="0" name="图片 4934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32" y="2523"/>
                            <a:ext cx="301"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3" name="Line 1077"/>
              <p:cNvSpPr>
                <a:spLocks noChangeShapeType="1"/>
              </p:cNvSpPr>
              <p:nvPr/>
            </p:nvSpPr>
            <p:spPr bwMode="auto">
              <a:xfrm>
                <a:off x="4105" y="2931"/>
                <a:ext cx="1497" cy="0"/>
              </a:xfrm>
              <a:prstGeom prst="line">
                <a:avLst/>
              </a:prstGeom>
              <a:noFill/>
              <a:ln w="317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94" name="Line 1078"/>
              <p:cNvSpPr>
                <a:spLocks noChangeShapeType="1"/>
              </p:cNvSpPr>
              <p:nvPr/>
            </p:nvSpPr>
            <p:spPr bwMode="auto">
              <a:xfrm>
                <a:off x="4105" y="2523"/>
                <a:ext cx="1451" cy="0"/>
              </a:xfrm>
              <a:prstGeom prst="line">
                <a:avLst/>
              </a:prstGeom>
              <a:noFill/>
              <a:ln w="25400">
                <a:solidFill>
                  <a:schemeClr val="tx1"/>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195" name="Object 6"/>
              <p:cNvGraphicFramePr>
                <a:graphicFrameLocks noChangeAspect="1"/>
              </p:cNvGraphicFramePr>
              <p:nvPr/>
            </p:nvGraphicFramePr>
            <p:xfrm>
              <a:off x="4558" y="3034"/>
              <a:ext cx="284" cy="317"/>
            </p:xfrm>
            <a:graphic>
              <a:graphicData uri="http://schemas.openxmlformats.org/presentationml/2006/ole">
                <mc:AlternateContent xmlns:mc="http://schemas.openxmlformats.org/markup-compatibility/2006">
                  <mc:Choice xmlns:v="urn:schemas-microsoft-com:vml" Requires="v">
                    <p:oleObj spid="_x0000_s49350" name="公式" r:id="rId33" imgW="381000" imgH="406400" progId="Equation.3">
                      <p:embed/>
                    </p:oleObj>
                  </mc:Choice>
                  <mc:Fallback>
                    <p:oleObj name="公式" r:id="rId33" imgW="381000" imgH="406400" progId="Equation.3">
                      <p:embed/>
                      <p:pic>
                        <p:nvPicPr>
                          <p:cNvPr id="0" name="图片 4934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58" y="3034"/>
                            <a:ext cx="284"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6" name="Line 1080"/>
              <p:cNvSpPr>
                <a:spLocks noChangeShapeType="1"/>
              </p:cNvSpPr>
              <p:nvPr/>
            </p:nvSpPr>
            <p:spPr bwMode="auto">
              <a:xfrm flipH="1" flipV="1">
                <a:off x="4513" y="2931"/>
                <a:ext cx="0" cy="318"/>
              </a:xfrm>
              <a:prstGeom prst="line">
                <a:avLst/>
              </a:prstGeom>
              <a:noFill/>
              <a:ln w="44450">
                <a:solidFill>
                  <a:srgbClr val="99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7" name="Arc 1081"/>
              <p:cNvSpPr/>
              <p:nvPr/>
            </p:nvSpPr>
            <p:spPr bwMode="auto">
              <a:xfrm flipV="1">
                <a:off x="4143" y="2962"/>
                <a:ext cx="1129" cy="638"/>
              </a:xfrm>
              <a:custGeom>
                <a:avLst/>
                <a:gdLst>
                  <a:gd name="T0" fmla="*/ 0 w 21493"/>
                  <a:gd name="T1" fmla="*/ 0 h 21600"/>
                  <a:gd name="T2" fmla="*/ 0 w 21493"/>
                  <a:gd name="T3" fmla="*/ 0 h 21600"/>
                  <a:gd name="T4" fmla="*/ 0 w 21493"/>
                  <a:gd name="T5" fmla="*/ 0 h 21600"/>
                  <a:gd name="T6" fmla="*/ 0 60000 65536"/>
                  <a:gd name="T7" fmla="*/ 0 60000 65536"/>
                  <a:gd name="T8" fmla="*/ 0 60000 65536"/>
                  <a:gd name="T9" fmla="*/ 0 w 21493"/>
                  <a:gd name="T10" fmla="*/ 0 h 21600"/>
                  <a:gd name="T11" fmla="*/ 21493 w 21493"/>
                  <a:gd name="T12" fmla="*/ 21600 h 21600"/>
                </a:gdLst>
                <a:ahLst/>
                <a:cxnLst>
                  <a:cxn ang="T6">
                    <a:pos x="T0" y="T1"/>
                  </a:cxn>
                  <a:cxn ang="T7">
                    <a:pos x="T2" y="T3"/>
                  </a:cxn>
                  <a:cxn ang="T8">
                    <a:pos x="T4" y="T5"/>
                  </a:cxn>
                </a:cxnLst>
                <a:rect l="T9" t="T10" r="T11" b="T12"/>
                <a:pathLst>
                  <a:path w="21493" h="21600" fill="none" extrusionOk="0">
                    <a:moveTo>
                      <a:pt x="21492" y="21599"/>
                    </a:moveTo>
                    <a:cubicBezTo>
                      <a:pt x="10392" y="21599"/>
                      <a:pt x="1100" y="13187"/>
                      <a:pt x="-1" y="2143"/>
                    </a:cubicBezTo>
                  </a:path>
                  <a:path w="21493" h="21600" stroke="0" extrusionOk="0">
                    <a:moveTo>
                      <a:pt x="21492" y="21599"/>
                    </a:moveTo>
                    <a:cubicBezTo>
                      <a:pt x="10392" y="21599"/>
                      <a:pt x="1100" y="13187"/>
                      <a:pt x="-1" y="2143"/>
                    </a:cubicBezTo>
                    <a:lnTo>
                      <a:pt x="21493" y="0"/>
                    </a:lnTo>
                    <a:lnTo>
                      <a:pt x="21492" y="21599"/>
                    </a:lnTo>
                    <a:close/>
                  </a:path>
                </a:pathLst>
              </a:custGeom>
              <a:noFill/>
              <a:ln w="31750">
                <a:solidFill>
                  <a:srgbClr val="0000FF"/>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0198" name="Line 1082"/>
              <p:cNvSpPr>
                <a:spLocks noChangeShapeType="1"/>
              </p:cNvSpPr>
              <p:nvPr/>
            </p:nvSpPr>
            <p:spPr bwMode="auto">
              <a:xfrm>
                <a:off x="4150" y="3249"/>
                <a:ext cx="49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199" name="Object 7"/>
              <p:cNvGraphicFramePr>
                <a:graphicFrameLocks noChangeAspect="1"/>
              </p:cNvGraphicFramePr>
              <p:nvPr/>
            </p:nvGraphicFramePr>
            <p:xfrm>
              <a:off x="3869" y="2387"/>
              <a:ext cx="253" cy="252"/>
            </p:xfrm>
            <a:graphic>
              <a:graphicData uri="http://schemas.openxmlformats.org/presentationml/2006/ole">
                <mc:AlternateContent xmlns:mc="http://schemas.openxmlformats.org/markup-compatibility/2006">
                  <mc:Choice xmlns:v="urn:schemas-microsoft-com:vml" Requires="v">
                    <p:oleObj spid="_x0000_s49351" name="公式" r:id="rId35" imgW="266700" imgH="266700" progId="Equation.3">
                      <p:embed/>
                    </p:oleObj>
                  </mc:Choice>
                  <mc:Fallback>
                    <p:oleObj name="公式" r:id="rId35" imgW="266700" imgH="266700" progId="Equation.3">
                      <p:embed/>
                      <p:pic>
                        <p:nvPicPr>
                          <p:cNvPr id="0" name="图片 4935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869" y="2387"/>
                            <a:ext cx="25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60778"/>
                                        </p:tgtEl>
                                        <p:attrNameLst>
                                          <p:attrName>style.visibility</p:attrName>
                                        </p:attrNameLst>
                                      </p:cBhvr>
                                      <p:to>
                                        <p:strVal val="visible"/>
                                      </p:to>
                                    </p:set>
                                    <p:animEffect transition="in" filter="barn(outHorizontal)">
                                      <p:cBhvr>
                                        <p:cTn id="7" dur="500"/>
                                        <p:tgtEl>
                                          <p:spTgt spid="1607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60770">
                                            <p:txEl>
                                              <p:pRg st="0" end="0"/>
                                            </p:txEl>
                                          </p:spTgt>
                                        </p:tgtEl>
                                        <p:attrNameLst>
                                          <p:attrName>style.visibility</p:attrName>
                                        </p:attrNameLst>
                                      </p:cBhvr>
                                      <p:to>
                                        <p:strVal val="visible"/>
                                      </p:to>
                                    </p:set>
                                    <p:animEffect transition="in" filter="wipe(up)">
                                      <p:cBhvr>
                                        <p:cTn id="12" dur="75"/>
                                        <p:tgtEl>
                                          <p:spTgt spid="1607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6077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60779"/>
                                        </p:tgtEl>
                                        <p:attrNameLst>
                                          <p:attrName>style.visibility</p:attrName>
                                        </p:attrNameLst>
                                      </p:cBhvr>
                                      <p:to>
                                        <p:strVal val="visible"/>
                                      </p:to>
                                    </p:set>
                                    <p:animEffect transition="in" filter="barn(outHorizontal)">
                                      <p:cBhvr>
                                        <p:cTn id="25" dur="500"/>
                                        <p:tgtEl>
                                          <p:spTgt spid="160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build="p"/>
      <p:bldP spid="160772" grpId="0" build="allAtOnce"/>
      <p:bldP spid="160778" grpId="0" autoUpdateAnimBg="0"/>
      <p:bldP spid="160779" grpId="0" autoUpdateAnimBg="0"/>
    </p:bldLst>
  </p:timing>
</p:sld>
</file>

<file path=ppt/tags/tag1.xml><?xml version="1.0" encoding="utf-8"?>
<p:tagLst xmlns:p="http://schemas.openxmlformats.org/presentationml/2006/main">
  <p:tag name="TIMING" val="|13|15.6|5.4|13.5|15.8|3.6|3|4.5|10.4|2.1|10.1|25.4|23.9|24.5"/>
</p:tagLst>
</file>

<file path=ppt/tags/tag2.xml><?xml version="1.0" encoding="utf-8"?>
<p:tagLst xmlns:p="http://schemas.openxmlformats.org/presentationml/2006/main">
  <p:tag name="TIMING" val="|9|14.5|10.8|10.3|8.7|9.1|12.6|20.9"/>
</p:tagLst>
</file>

<file path=ppt/tags/tag3.xml><?xml version="1.0" encoding="utf-8"?>
<p:tagLst xmlns:p="http://schemas.openxmlformats.org/presentationml/2006/main">
  <p:tag name="TIMING" val="|10.7|20.4|6.5|8.6|9.8|2.1|11.2|3.8|28.2|1.4|9.4|32.8|5.5|23.2|2.5|39.8|7.1|24.1|2.1"/>
</p:tagLst>
</file>

<file path=ppt/tags/tag4.xml><?xml version="1.0" encoding="utf-8"?>
<p:tagLst xmlns:p="http://schemas.openxmlformats.org/presentationml/2006/main">
  <p:tag name="TIMING" val="|16.9|37.7|21.3|5.3|15.5|20|19.7|18.5|6|17.2|31.2"/>
</p:tagLst>
</file>

<file path=ppt/theme/theme1.xml><?xml version="1.0" encoding="utf-8"?>
<a:theme xmlns:a="http://schemas.openxmlformats.org/drawingml/2006/main" name="1_默认设计模板">
  <a:themeElements>
    <a:clrScheme name="默认设计模板 14">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3333FF"/>
      </a:hlink>
      <a:folHlink>
        <a:srgbClr val="FF33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FF33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3333FF"/>
        </a:hlink>
        <a:folHlink>
          <a:srgbClr val="FF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实验室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实验室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2868</Words>
  <Application>WPS 演示</Application>
  <PresentationFormat>全屏显示(4:3)</PresentationFormat>
  <Paragraphs>447</Paragraphs>
  <Slides>27</Slides>
  <Notes>11</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192</vt:i4>
      </vt:variant>
      <vt:variant>
        <vt:lpstr>幻灯片标题</vt:lpstr>
      </vt:variant>
      <vt:variant>
        <vt:i4>27</vt:i4>
      </vt:variant>
    </vt:vector>
  </HeadingPairs>
  <TitlesOfParts>
    <vt:vector size="238" baseType="lpstr">
      <vt:lpstr>Arial</vt:lpstr>
      <vt:lpstr>宋体</vt:lpstr>
      <vt:lpstr>Wingdings</vt:lpstr>
      <vt:lpstr>黑体</vt:lpstr>
      <vt:lpstr>Times New Roman</vt:lpstr>
      <vt:lpstr>微软雅黑</vt:lpstr>
      <vt:lpstr>Georgia</vt:lpstr>
      <vt:lpstr>楷体_GB2312</vt:lpstr>
      <vt:lpstr>新宋体</vt:lpstr>
      <vt:lpstr>隶书</vt:lpstr>
      <vt:lpstr>Arial Unicode MS</vt:lpstr>
      <vt:lpstr>Book Antiqua</vt:lpstr>
      <vt:lpstr>Dotum</vt:lpstr>
      <vt:lpstr>Symbol</vt:lpstr>
      <vt:lpstr>华文宋体</vt:lpstr>
      <vt:lpstr>Calibri</vt:lpstr>
      <vt:lpstr>Malgun Gothic</vt:lpstr>
      <vt:lpstr>1_默认设计模板</vt:lpstr>
      <vt:lpstr>实验室模板</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Equation.DSMT4</vt:lpstr>
      <vt:lpstr>Equation.DSMT4</vt:lpstr>
      <vt:lpstr>Equation.3</vt:lpstr>
      <vt:lpstr>Equation.DSMT4</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Equation.DSMT4</vt:lpstr>
      <vt:lpstr>Equation.3</vt:lpstr>
      <vt:lpstr>Equation.3</vt:lpstr>
      <vt:lpstr>Equation.DSMT4</vt:lpstr>
      <vt:lpstr>Equation.3</vt:lpstr>
      <vt:lpstr>Equation.3</vt:lpstr>
      <vt:lpstr>Equation.3</vt:lpstr>
      <vt:lpstr>Equation.3</vt:lpstr>
      <vt:lpstr>Equation.DSMT4</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dc:title>
  <dc:creator>朱佑新</dc:creator>
  <cp:lastModifiedBy>kaiwa</cp:lastModifiedBy>
  <cp:revision>626</cp:revision>
  <cp:lastPrinted>2019-03-11T03:54:00Z</cp:lastPrinted>
  <dcterms:created xsi:type="dcterms:W3CDTF">2001-02-01T04:42:00Z</dcterms:created>
  <dcterms:modified xsi:type="dcterms:W3CDTF">2021-03-17T04:30:43Z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