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40"/>
  </p:handoutMasterIdLst>
  <p:sldIdLst>
    <p:sldId id="523" r:id="rId3"/>
    <p:sldId id="554" r:id="rId4"/>
    <p:sldId id="555" r:id="rId6"/>
    <p:sldId id="556" r:id="rId7"/>
    <p:sldId id="557" r:id="rId8"/>
    <p:sldId id="558" r:id="rId9"/>
    <p:sldId id="559" r:id="rId10"/>
    <p:sldId id="560" r:id="rId11"/>
    <p:sldId id="526" r:id="rId12"/>
    <p:sldId id="527" r:id="rId13"/>
    <p:sldId id="497" r:id="rId14"/>
    <p:sldId id="498" r:id="rId15"/>
    <p:sldId id="499" r:id="rId16"/>
    <p:sldId id="500" r:id="rId17"/>
    <p:sldId id="501" r:id="rId18"/>
    <p:sldId id="502" r:id="rId19"/>
    <p:sldId id="503" r:id="rId20"/>
    <p:sldId id="504" r:id="rId21"/>
    <p:sldId id="505" r:id="rId22"/>
    <p:sldId id="506" r:id="rId23"/>
    <p:sldId id="507" r:id="rId24"/>
    <p:sldId id="508" r:id="rId25"/>
    <p:sldId id="509" r:id="rId26"/>
    <p:sldId id="510" r:id="rId27"/>
    <p:sldId id="511" r:id="rId28"/>
    <p:sldId id="512" r:id="rId29"/>
    <p:sldId id="513" r:id="rId30"/>
    <p:sldId id="514" r:id="rId31"/>
    <p:sldId id="515" r:id="rId32"/>
    <p:sldId id="516" r:id="rId33"/>
    <p:sldId id="517" r:id="rId34"/>
    <p:sldId id="518" r:id="rId35"/>
    <p:sldId id="519" r:id="rId36"/>
    <p:sldId id="520" r:id="rId37"/>
    <p:sldId id="521" r:id="rId38"/>
    <p:sldId id="522" r:id="rId39"/>
  </p:sldIdLst>
  <p:sldSz cx="9144000" cy="6858000" type="screen4x3"/>
  <p:notesSz cx="6760845" cy="9942195"/>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66"/>
    <a:srgbClr val="008000"/>
    <a:srgbClr val="990000"/>
    <a:srgbClr val="FF6600"/>
    <a:srgbClr val="9933FF"/>
    <a:srgbClr val="00F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4" autoAdjust="0"/>
    <p:restoredTop sz="84674" autoAdjust="0"/>
  </p:normalViewPr>
  <p:slideViewPr>
    <p:cSldViewPr snapToGrid="0">
      <p:cViewPr varScale="1">
        <p:scale>
          <a:sx n="60" d="100"/>
          <a:sy n="60" d="100"/>
        </p:scale>
        <p:origin x="1500"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handoutMaster" Target="handoutMasters/handoutMaster1.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4.emf"/><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11.vml.rels><?xml version="1.0" encoding="UTF-8" standalone="yes"?>
<Relationships xmlns="http://schemas.openxmlformats.org/package/2006/relationships"><Relationship Id="rId9" Type="http://schemas.openxmlformats.org/officeDocument/2006/relationships/image" Target="../media/image87.emf"/><Relationship Id="rId8" Type="http://schemas.openxmlformats.org/officeDocument/2006/relationships/image" Target="../media/image86.emf"/><Relationship Id="rId7" Type="http://schemas.openxmlformats.org/officeDocument/2006/relationships/image" Target="../media/image85.emf"/><Relationship Id="rId6" Type="http://schemas.openxmlformats.org/officeDocument/2006/relationships/image" Target="../media/image84.emf"/><Relationship Id="rId5" Type="http://schemas.openxmlformats.org/officeDocument/2006/relationships/image" Target="../media/image83.emf"/><Relationship Id="rId4" Type="http://schemas.openxmlformats.org/officeDocument/2006/relationships/image" Target="../media/image82.emf"/><Relationship Id="rId3" Type="http://schemas.openxmlformats.org/officeDocument/2006/relationships/image" Target="../media/image81.emf"/><Relationship Id="rId2" Type="http://schemas.openxmlformats.org/officeDocument/2006/relationships/image" Target="../media/image80.emf"/><Relationship Id="rId10" Type="http://schemas.openxmlformats.org/officeDocument/2006/relationships/image" Target="../media/image88.emf"/><Relationship Id="rId1" Type="http://schemas.openxmlformats.org/officeDocument/2006/relationships/image" Target="../media/image79.emf"/></Relationships>
</file>

<file path=ppt/drawings/_rels/vmlDrawing12.vml.rels><?xml version="1.0" encoding="UTF-8" standalone="yes"?>
<Relationships xmlns="http://schemas.openxmlformats.org/package/2006/relationships"><Relationship Id="rId4" Type="http://schemas.openxmlformats.org/officeDocument/2006/relationships/image" Target="../media/image92.emf"/><Relationship Id="rId3" Type="http://schemas.openxmlformats.org/officeDocument/2006/relationships/image" Target="../media/image91.emf"/><Relationship Id="rId2" Type="http://schemas.openxmlformats.org/officeDocument/2006/relationships/image" Target="../media/image90.emf"/><Relationship Id="rId1" Type="http://schemas.openxmlformats.org/officeDocument/2006/relationships/image" Target="../media/image89.emf"/></Relationships>
</file>

<file path=ppt/drawings/_rels/vmlDrawing13.vml.rels><?xml version="1.0" encoding="UTF-8" standalone="yes"?>
<Relationships xmlns="http://schemas.openxmlformats.org/package/2006/relationships"><Relationship Id="rId9" Type="http://schemas.openxmlformats.org/officeDocument/2006/relationships/image" Target="../media/image101.emf"/><Relationship Id="rId8" Type="http://schemas.openxmlformats.org/officeDocument/2006/relationships/image" Target="../media/image100.emf"/><Relationship Id="rId7" Type="http://schemas.openxmlformats.org/officeDocument/2006/relationships/image" Target="../media/image99.emf"/><Relationship Id="rId6" Type="http://schemas.openxmlformats.org/officeDocument/2006/relationships/image" Target="../media/image98.emf"/><Relationship Id="rId5" Type="http://schemas.openxmlformats.org/officeDocument/2006/relationships/image" Target="../media/image97.emf"/><Relationship Id="rId4" Type="http://schemas.openxmlformats.org/officeDocument/2006/relationships/image" Target="../media/image96.emf"/><Relationship Id="rId3" Type="http://schemas.openxmlformats.org/officeDocument/2006/relationships/image" Target="../media/image95.emf"/><Relationship Id="rId2" Type="http://schemas.openxmlformats.org/officeDocument/2006/relationships/image" Target="../media/image94.emf"/><Relationship Id="rId12" Type="http://schemas.openxmlformats.org/officeDocument/2006/relationships/image" Target="../media/image104.emf"/><Relationship Id="rId11" Type="http://schemas.openxmlformats.org/officeDocument/2006/relationships/image" Target="../media/image103.emf"/><Relationship Id="rId10" Type="http://schemas.openxmlformats.org/officeDocument/2006/relationships/image" Target="../media/image102.emf"/><Relationship Id="rId1" Type="http://schemas.openxmlformats.org/officeDocument/2006/relationships/image" Target="../media/image93.emf"/></Relationships>
</file>

<file path=ppt/drawings/_rels/vmlDrawing14.vml.rels><?xml version="1.0" encoding="UTF-8" standalone="yes"?>
<Relationships xmlns="http://schemas.openxmlformats.org/package/2006/relationships"><Relationship Id="rId7" Type="http://schemas.openxmlformats.org/officeDocument/2006/relationships/image" Target="../media/image111.emf"/><Relationship Id="rId6" Type="http://schemas.openxmlformats.org/officeDocument/2006/relationships/image" Target="../media/image110.emf"/><Relationship Id="rId5" Type="http://schemas.openxmlformats.org/officeDocument/2006/relationships/image" Target="../media/image109.emf"/><Relationship Id="rId4" Type="http://schemas.openxmlformats.org/officeDocument/2006/relationships/image" Target="../media/image108.emf"/><Relationship Id="rId3" Type="http://schemas.openxmlformats.org/officeDocument/2006/relationships/image" Target="../media/image107.emf"/><Relationship Id="rId2" Type="http://schemas.openxmlformats.org/officeDocument/2006/relationships/image" Target="../media/image106.emf"/><Relationship Id="rId1" Type="http://schemas.openxmlformats.org/officeDocument/2006/relationships/image" Target="../media/image105.e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19.emf"/><Relationship Id="rId7" Type="http://schemas.openxmlformats.org/officeDocument/2006/relationships/image" Target="../media/image118.emf"/><Relationship Id="rId6" Type="http://schemas.openxmlformats.org/officeDocument/2006/relationships/image" Target="../media/image117.emf"/><Relationship Id="rId5" Type="http://schemas.openxmlformats.org/officeDocument/2006/relationships/image" Target="../media/image116.emf"/><Relationship Id="rId4" Type="http://schemas.openxmlformats.org/officeDocument/2006/relationships/image" Target="../media/image115.emf"/><Relationship Id="rId3" Type="http://schemas.openxmlformats.org/officeDocument/2006/relationships/image" Target="../media/image114.emf"/><Relationship Id="rId2" Type="http://schemas.openxmlformats.org/officeDocument/2006/relationships/image" Target="../media/image113.emf"/><Relationship Id="rId1" Type="http://schemas.openxmlformats.org/officeDocument/2006/relationships/image" Target="../media/image112.emf"/></Relationships>
</file>

<file path=ppt/drawings/_rels/vmlDrawing16.vml.rels><?xml version="1.0" encoding="UTF-8" standalone="yes"?>
<Relationships xmlns="http://schemas.openxmlformats.org/package/2006/relationships"><Relationship Id="rId6" Type="http://schemas.openxmlformats.org/officeDocument/2006/relationships/image" Target="../media/image125.emf"/><Relationship Id="rId5" Type="http://schemas.openxmlformats.org/officeDocument/2006/relationships/image" Target="../media/image124.emf"/><Relationship Id="rId4" Type="http://schemas.openxmlformats.org/officeDocument/2006/relationships/image" Target="../media/image123.emf"/><Relationship Id="rId3" Type="http://schemas.openxmlformats.org/officeDocument/2006/relationships/image" Target="../media/image122.emf"/><Relationship Id="rId2" Type="http://schemas.openxmlformats.org/officeDocument/2006/relationships/image" Target="../media/image121.emf"/><Relationship Id="rId1" Type="http://schemas.openxmlformats.org/officeDocument/2006/relationships/image" Target="../media/image120.emf"/></Relationships>
</file>

<file path=ppt/drawings/_rels/vmlDrawing17.vml.rels><?xml version="1.0" encoding="UTF-8" standalone="yes"?>
<Relationships xmlns="http://schemas.openxmlformats.org/package/2006/relationships"><Relationship Id="rId9" Type="http://schemas.openxmlformats.org/officeDocument/2006/relationships/image" Target="../media/image134.emf"/><Relationship Id="rId8" Type="http://schemas.openxmlformats.org/officeDocument/2006/relationships/image" Target="../media/image133.emf"/><Relationship Id="rId7" Type="http://schemas.openxmlformats.org/officeDocument/2006/relationships/image" Target="../media/image132.emf"/><Relationship Id="rId6" Type="http://schemas.openxmlformats.org/officeDocument/2006/relationships/image" Target="../media/image131.emf"/><Relationship Id="rId5" Type="http://schemas.openxmlformats.org/officeDocument/2006/relationships/image" Target="../media/image130.emf"/><Relationship Id="rId4" Type="http://schemas.openxmlformats.org/officeDocument/2006/relationships/image" Target="../media/image129.emf"/><Relationship Id="rId3" Type="http://schemas.openxmlformats.org/officeDocument/2006/relationships/image" Target="../media/image128.emf"/><Relationship Id="rId2" Type="http://schemas.openxmlformats.org/officeDocument/2006/relationships/image" Target="../media/image127.emf"/><Relationship Id="rId10" Type="http://schemas.openxmlformats.org/officeDocument/2006/relationships/image" Target="../media/image135.emf"/><Relationship Id="rId1" Type="http://schemas.openxmlformats.org/officeDocument/2006/relationships/image" Target="../media/image126.emf"/></Relationships>
</file>

<file path=ppt/drawings/_rels/vmlDrawing18.vml.rels><?xml version="1.0" encoding="UTF-8" standalone="yes"?>
<Relationships xmlns="http://schemas.openxmlformats.org/package/2006/relationships"><Relationship Id="rId9" Type="http://schemas.openxmlformats.org/officeDocument/2006/relationships/image" Target="../media/image144.emf"/><Relationship Id="rId8" Type="http://schemas.openxmlformats.org/officeDocument/2006/relationships/image" Target="../media/image143.emf"/><Relationship Id="rId7" Type="http://schemas.openxmlformats.org/officeDocument/2006/relationships/image" Target="../media/image142.emf"/><Relationship Id="rId6" Type="http://schemas.openxmlformats.org/officeDocument/2006/relationships/image" Target="../media/image141.emf"/><Relationship Id="rId5" Type="http://schemas.openxmlformats.org/officeDocument/2006/relationships/image" Target="../media/image140.emf"/><Relationship Id="rId4" Type="http://schemas.openxmlformats.org/officeDocument/2006/relationships/image" Target="../media/image139.emf"/><Relationship Id="rId3" Type="http://schemas.openxmlformats.org/officeDocument/2006/relationships/image" Target="../media/image138.emf"/><Relationship Id="rId2" Type="http://schemas.openxmlformats.org/officeDocument/2006/relationships/image" Target="../media/image137.emf"/><Relationship Id="rId11" Type="http://schemas.openxmlformats.org/officeDocument/2006/relationships/image" Target="../media/image146.emf"/><Relationship Id="rId10" Type="http://schemas.openxmlformats.org/officeDocument/2006/relationships/image" Target="../media/image145.emf"/><Relationship Id="rId1" Type="http://schemas.openxmlformats.org/officeDocument/2006/relationships/image" Target="../media/image136.emf"/></Relationships>
</file>

<file path=ppt/drawings/_rels/vmlDrawing19.vml.rels><?xml version="1.0" encoding="UTF-8" standalone="yes"?>
<Relationships xmlns="http://schemas.openxmlformats.org/package/2006/relationships"><Relationship Id="rId7" Type="http://schemas.openxmlformats.org/officeDocument/2006/relationships/image" Target="../media/image153.emf"/><Relationship Id="rId6" Type="http://schemas.openxmlformats.org/officeDocument/2006/relationships/image" Target="../media/image152.emf"/><Relationship Id="rId5" Type="http://schemas.openxmlformats.org/officeDocument/2006/relationships/image" Target="../media/image151.emf"/><Relationship Id="rId4" Type="http://schemas.openxmlformats.org/officeDocument/2006/relationships/image" Target="../media/image150.emf"/><Relationship Id="rId3" Type="http://schemas.openxmlformats.org/officeDocument/2006/relationships/image" Target="../media/image149.emf"/><Relationship Id="rId2" Type="http://schemas.openxmlformats.org/officeDocument/2006/relationships/image" Target="../media/image148.emf"/><Relationship Id="rId1" Type="http://schemas.openxmlformats.org/officeDocument/2006/relationships/image" Target="../media/image147.emf"/></Relationships>
</file>

<file path=ppt/drawings/_rels/vmlDrawing2.vml.rels><?xml version="1.0" encoding="UTF-8" standalone="yes"?>
<Relationships xmlns="http://schemas.openxmlformats.org/package/2006/relationships"><Relationship Id="rId9" Type="http://schemas.openxmlformats.org/officeDocument/2006/relationships/image" Target="../media/image13.emf"/><Relationship Id="rId8" Type="http://schemas.openxmlformats.org/officeDocument/2006/relationships/image" Target="../media/image12.emf"/><Relationship Id="rId7" Type="http://schemas.openxmlformats.org/officeDocument/2006/relationships/image" Target="../media/image11.emf"/><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9" Type="http://schemas.openxmlformats.org/officeDocument/2006/relationships/image" Target="../media/image162.emf"/><Relationship Id="rId8" Type="http://schemas.openxmlformats.org/officeDocument/2006/relationships/image" Target="../media/image161.emf"/><Relationship Id="rId7" Type="http://schemas.openxmlformats.org/officeDocument/2006/relationships/image" Target="../media/image160.emf"/><Relationship Id="rId6" Type="http://schemas.openxmlformats.org/officeDocument/2006/relationships/image" Target="../media/image159.emf"/><Relationship Id="rId5" Type="http://schemas.openxmlformats.org/officeDocument/2006/relationships/image" Target="../media/image158.emf"/><Relationship Id="rId4" Type="http://schemas.openxmlformats.org/officeDocument/2006/relationships/image" Target="../media/image157.emf"/><Relationship Id="rId3" Type="http://schemas.openxmlformats.org/officeDocument/2006/relationships/image" Target="../media/image156.emf"/><Relationship Id="rId2" Type="http://schemas.openxmlformats.org/officeDocument/2006/relationships/image" Target="../media/image155.emf"/><Relationship Id="rId12" Type="http://schemas.openxmlformats.org/officeDocument/2006/relationships/image" Target="../media/image165.emf"/><Relationship Id="rId11" Type="http://schemas.openxmlformats.org/officeDocument/2006/relationships/image" Target="../media/image164.emf"/><Relationship Id="rId10" Type="http://schemas.openxmlformats.org/officeDocument/2006/relationships/image" Target="../media/image163.emf"/><Relationship Id="rId1" Type="http://schemas.openxmlformats.org/officeDocument/2006/relationships/image" Target="../media/image154.emf"/></Relationships>
</file>

<file path=ppt/drawings/_rels/vmlDrawing21.vml.rels><?xml version="1.0" encoding="UTF-8" standalone="yes"?>
<Relationships xmlns="http://schemas.openxmlformats.org/package/2006/relationships"><Relationship Id="rId5" Type="http://schemas.openxmlformats.org/officeDocument/2006/relationships/image" Target="../media/image170.emf"/><Relationship Id="rId4" Type="http://schemas.openxmlformats.org/officeDocument/2006/relationships/image" Target="../media/image169.emf"/><Relationship Id="rId3" Type="http://schemas.openxmlformats.org/officeDocument/2006/relationships/image" Target="../media/image168.emf"/><Relationship Id="rId2" Type="http://schemas.openxmlformats.org/officeDocument/2006/relationships/image" Target="../media/image167.emf"/><Relationship Id="rId1" Type="http://schemas.openxmlformats.org/officeDocument/2006/relationships/image" Target="../media/image166.emf"/></Relationships>
</file>

<file path=ppt/drawings/_rels/vmlDrawing22.vml.rels><?xml version="1.0" encoding="UTF-8" standalone="yes"?>
<Relationships xmlns="http://schemas.openxmlformats.org/package/2006/relationships"><Relationship Id="rId9" Type="http://schemas.openxmlformats.org/officeDocument/2006/relationships/image" Target="../media/image179.emf"/><Relationship Id="rId8" Type="http://schemas.openxmlformats.org/officeDocument/2006/relationships/image" Target="../media/image178.emf"/><Relationship Id="rId7" Type="http://schemas.openxmlformats.org/officeDocument/2006/relationships/image" Target="../media/image177.emf"/><Relationship Id="rId6" Type="http://schemas.openxmlformats.org/officeDocument/2006/relationships/image" Target="../media/image176.emf"/><Relationship Id="rId5" Type="http://schemas.openxmlformats.org/officeDocument/2006/relationships/image" Target="../media/image175.emf"/><Relationship Id="rId4" Type="http://schemas.openxmlformats.org/officeDocument/2006/relationships/image" Target="../media/image174.emf"/><Relationship Id="rId3" Type="http://schemas.openxmlformats.org/officeDocument/2006/relationships/image" Target="../media/image173.emf"/><Relationship Id="rId2" Type="http://schemas.openxmlformats.org/officeDocument/2006/relationships/image" Target="../media/image172.emf"/><Relationship Id="rId11" Type="http://schemas.openxmlformats.org/officeDocument/2006/relationships/image" Target="../media/image181.emf"/><Relationship Id="rId10" Type="http://schemas.openxmlformats.org/officeDocument/2006/relationships/image" Target="../media/image180.emf"/><Relationship Id="rId1" Type="http://schemas.openxmlformats.org/officeDocument/2006/relationships/image" Target="../media/image171.emf"/></Relationships>
</file>

<file path=ppt/drawings/_rels/vmlDrawing23.vml.rels><?xml version="1.0" encoding="UTF-8" standalone="yes"?>
<Relationships xmlns="http://schemas.openxmlformats.org/package/2006/relationships"><Relationship Id="rId5" Type="http://schemas.openxmlformats.org/officeDocument/2006/relationships/image" Target="../media/image186.emf"/><Relationship Id="rId4" Type="http://schemas.openxmlformats.org/officeDocument/2006/relationships/image" Target="../media/image185.emf"/><Relationship Id="rId3" Type="http://schemas.openxmlformats.org/officeDocument/2006/relationships/image" Target="../media/image184.emf"/><Relationship Id="rId2" Type="http://schemas.openxmlformats.org/officeDocument/2006/relationships/image" Target="../media/image183.emf"/><Relationship Id="rId1" Type="http://schemas.openxmlformats.org/officeDocument/2006/relationships/image" Target="../media/image182.emf"/></Relationships>
</file>

<file path=ppt/drawings/_rels/vmlDrawing24.vml.rels><?xml version="1.0" encoding="UTF-8" standalone="yes"?>
<Relationships xmlns="http://schemas.openxmlformats.org/package/2006/relationships"><Relationship Id="rId7" Type="http://schemas.openxmlformats.org/officeDocument/2006/relationships/image" Target="../media/image193.emf"/><Relationship Id="rId6" Type="http://schemas.openxmlformats.org/officeDocument/2006/relationships/image" Target="../media/image192.emf"/><Relationship Id="rId5" Type="http://schemas.openxmlformats.org/officeDocument/2006/relationships/image" Target="../media/image191.emf"/><Relationship Id="rId4" Type="http://schemas.openxmlformats.org/officeDocument/2006/relationships/image" Target="../media/image190.emf"/><Relationship Id="rId3" Type="http://schemas.openxmlformats.org/officeDocument/2006/relationships/image" Target="../media/image189.emf"/><Relationship Id="rId2" Type="http://schemas.openxmlformats.org/officeDocument/2006/relationships/image" Target="../media/image188.emf"/><Relationship Id="rId1" Type="http://schemas.openxmlformats.org/officeDocument/2006/relationships/image" Target="../media/image187.emf"/></Relationships>
</file>

<file path=ppt/drawings/_rels/vmlDrawing25.vml.rels><?xml version="1.0" encoding="UTF-8" standalone="yes"?>
<Relationships xmlns="http://schemas.openxmlformats.org/package/2006/relationships"><Relationship Id="rId9" Type="http://schemas.openxmlformats.org/officeDocument/2006/relationships/image" Target="../media/image202.emf"/><Relationship Id="rId8" Type="http://schemas.openxmlformats.org/officeDocument/2006/relationships/image" Target="../media/image201.emf"/><Relationship Id="rId7" Type="http://schemas.openxmlformats.org/officeDocument/2006/relationships/image" Target="../media/image200.emf"/><Relationship Id="rId6" Type="http://schemas.openxmlformats.org/officeDocument/2006/relationships/image" Target="../media/image199.emf"/><Relationship Id="rId5" Type="http://schemas.openxmlformats.org/officeDocument/2006/relationships/image" Target="../media/image198.emf"/><Relationship Id="rId4" Type="http://schemas.openxmlformats.org/officeDocument/2006/relationships/image" Target="../media/image197.emf"/><Relationship Id="rId3" Type="http://schemas.openxmlformats.org/officeDocument/2006/relationships/image" Target="../media/image196.emf"/><Relationship Id="rId2" Type="http://schemas.openxmlformats.org/officeDocument/2006/relationships/image" Target="../media/image195.emf"/><Relationship Id="rId1" Type="http://schemas.openxmlformats.org/officeDocument/2006/relationships/image" Target="../media/image194.emf"/></Relationships>
</file>

<file path=ppt/drawings/_rels/vmlDrawing26.vml.rels><?xml version="1.0" encoding="UTF-8" standalone="yes"?>
<Relationships xmlns="http://schemas.openxmlformats.org/package/2006/relationships"><Relationship Id="rId9" Type="http://schemas.openxmlformats.org/officeDocument/2006/relationships/image" Target="../media/image211.emf"/><Relationship Id="rId8" Type="http://schemas.openxmlformats.org/officeDocument/2006/relationships/image" Target="../media/image210.emf"/><Relationship Id="rId7" Type="http://schemas.openxmlformats.org/officeDocument/2006/relationships/image" Target="../media/image209.emf"/><Relationship Id="rId6" Type="http://schemas.openxmlformats.org/officeDocument/2006/relationships/image" Target="../media/image208.emf"/><Relationship Id="rId5" Type="http://schemas.openxmlformats.org/officeDocument/2006/relationships/image" Target="../media/image207.emf"/><Relationship Id="rId4" Type="http://schemas.openxmlformats.org/officeDocument/2006/relationships/image" Target="../media/image206.emf"/><Relationship Id="rId3" Type="http://schemas.openxmlformats.org/officeDocument/2006/relationships/image" Target="../media/image205.emf"/><Relationship Id="rId2" Type="http://schemas.openxmlformats.org/officeDocument/2006/relationships/image" Target="../media/image204.emf"/><Relationship Id="rId1" Type="http://schemas.openxmlformats.org/officeDocument/2006/relationships/image" Target="../media/image203.emf"/></Relationships>
</file>

<file path=ppt/drawings/_rels/vmlDrawing27.vml.rels><?xml version="1.0" encoding="UTF-8" standalone="yes"?>
<Relationships xmlns="http://schemas.openxmlformats.org/package/2006/relationships"><Relationship Id="rId9" Type="http://schemas.openxmlformats.org/officeDocument/2006/relationships/image" Target="../media/image220.emf"/><Relationship Id="rId8" Type="http://schemas.openxmlformats.org/officeDocument/2006/relationships/image" Target="../media/image219.emf"/><Relationship Id="rId7" Type="http://schemas.openxmlformats.org/officeDocument/2006/relationships/image" Target="../media/image218.emf"/><Relationship Id="rId6" Type="http://schemas.openxmlformats.org/officeDocument/2006/relationships/image" Target="../media/image217.emf"/><Relationship Id="rId5" Type="http://schemas.openxmlformats.org/officeDocument/2006/relationships/image" Target="../media/image216.emf"/><Relationship Id="rId4" Type="http://schemas.openxmlformats.org/officeDocument/2006/relationships/image" Target="../media/image215.emf"/><Relationship Id="rId3" Type="http://schemas.openxmlformats.org/officeDocument/2006/relationships/image" Target="../media/image214.emf"/><Relationship Id="rId2" Type="http://schemas.openxmlformats.org/officeDocument/2006/relationships/image" Target="../media/image213.emf"/><Relationship Id="rId13" Type="http://schemas.openxmlformats.org/officeDocument/2006/relationships/image" Target="../media/image224.emf"/><Relationship Id="rId12" Type="http://schemas.openxmlformats.org/officeDocument/2006/relationships/image" Target="../media/image223.emf"/><Relationship Id="rId11" Type="http://schemas.openxmlformats.org/officeDocument/2006/relationships/image" Target="../media/image222.emf"/><Relationship Id="rId10" Type="http://schemas.openxmlformats.org/officeDocument/2006/relationships/image" Target="../media/image221.emf"/><Relationship Id="rId1" Type="http://schemas.openxmlformats.org/officeDocument/2006/relationships/image" Target="../media/image212.emf"/></Relationships>
</file>

<file path=ppt/drawings/_rels/vmlDrawing28.vml.rels><?xml version="1.0" encoding="UTF-8" standalone="yes"?>
<Relationships xmlns="http://schemas.openxmlformats.org/package/2006/relationships"><Relationship Id="rId9" Type="http://schemas.openxmlformats.org/officeDocument/2006/relationships/image" Target="../media/image233.emf"/><Relationship Id="rId8" Type="http://schemas.openxmlformats.org/officeDocument/2006/relationships/image" Target="../media/image232.emf"/><Relationship Id="rId7" Type="http://schemas.openxmlformats.org/officeDocument/2006/relationships/image" Target="../media/image231.emf"/><Relationship Id="rId6" Type="http://schemas.openxmlformats.org/officeDocument/2006/relationships/image" Target="../media/image230.emf"/><Relationship Id="rId5" Type="http://schemas.openxmlformats.org/officeDocument/2006/relationships/image" Target="../media/image229.emf"/><Relationship Id="rId4" Type="http://schemas.openxmlformats.org/officeDocument/2006/relationships/image" Target="../media/image228.emf"/><Relationship Id="rId3" Type="http://schemas.openxmlformats.org/officeDocument/2006/relationships/image" Target="../media/image227.emf"/><Relationship Id="rId2" Type="http://schemas.openxmlformats.org/officeDocument/2006/relationships/image" Target="../media/image226.emf"/><Relationship Id="rId13" Type="http://schemas.openxmlformats.org/officeDocument/2006/relationships/image" Target="../media/image237.emf"/><Relationship Id="rId12" Type="http://schemas.openxmlformats.org/officeDocument/2006/relationships/image" Target="../media/image236.emf"/><Relationship Id="rId11" Type="http://schemas.openxmlformats.org/officeDocument/2006/relationships/image" Target="../media/image235.emf"/><Relationship Id="rId10" Type="http://schemas.openxmlformats.org/officeDocument/2006/relationships/image" Target="../media/image234.emf"/><Relationship Id="rId1" Type="http://schemas.openxmlformats.org/officeDocument/2006/relationships/image" Target="../media/image225.e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245.emf"/><Relationship Id="rId7" Type="http://schemas.openxmlformats.org/officeDocument/2006/relationships/image" Target="../media/image244.emf"/><Relationship Id="rId6" Type="http://schemas.openxmlformats.org/officeDocument/2006/relationships/image" Target="../media/image243.emf"/><Relationship Id="rId5" Type="http://schemas.openxmlformats.org/officeDocument/2006/relationships/image" Target="../media/image242.emf"/><Relationship Id="rId4" Type="http://schemas.openxmlformats.org/officeDocument/2006/relationships/image" Target="../media/image241.emf"/><Relationship Id="rId3" Type="http://schemas.openxmlformats.org/officeDocument/2006/relationships/image" Target="../media/image240.emf"/><Relationship Id="rId2" Type="http://schemas.openxmlformats.org/officeDocument/2006/relationships/image" Target="../media/image239.emf"/><Relationship Id="rId1" Type="http://schemas.openxmlformats.org/officeDocument/2006/relationships/image" Target="../media/image238.emf"/></Relationships>
</file>

<file path=ppt/drawings/_rels/vmlDrawing3.vml.rels><?xml version="1.0" encoding="UTF-8" standalone="yes"?>
<Relationships xmlns="http://schemas.openxmlformats.org/package/2006/relationships"><Relationship Id="rId9" Type="http://schemas.openxmlformats.org/officeDocument/2006/relationships/image" Target="../media/image26.emf"/><Relationship Id="rId8" Type="http://schemas.openxmlformats.org/officeDocument/2006/relationships/image" Target="../media/image25.emf"/><Relationship Id="rId7" Type="http://schemas.openxmlformats.org/officeDocument/2006/relationships/image" Target="../media/image24.emf"/><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1.emf"/><Relationship Id="rId3" Type="http://schemas.openxmlformats.org/officeDocument/2006/relationships/image" Target="../media/image20.emf"/><Relationship Id="rId2" Type="http://schemas.openxmlformats.org/officeDocument/2006/relationships/image" Target="../media/image19.wmf"/><Relationship Id="rId1" Type="http://schemas.openxmlformats.org/officeDocument/2006/relationships/image" Target="../media/image18.wmf"/></Relationships>
</file>

<file path=ppt/drawings/_rels/vmlDrawing30.vml.rels><?xml version="1.0" encoding="UTF-8" standalone="yes"?>
<Relationships xmlns="http://schemas.openxmlformats.org/package/2006/relationships"><Relationship Id="rId6" Type="http://schemas.openxmlformats.org/officeDocument/2006/relationships/image" Target="../media/image251.emf"/><Relationship Id="rId5" Type="http://schemas.openxmlformats.org/officeDocument/2006/relationships/image" Target="../media/image250.emf"/><Relationship Id="rId4" Type="http://schemas.openxmlformats.org/officeDocument/2006/relationships/image" Target="../media/image249.emf"/><Relationship Id="rId3" Type="http://schemas.openxmlformats.org/officeDocument/2006/relationships/image" Target="../media/image248.emf"/><Relationship Id="rId2" Type="http://schemas.openxmlformats.org/officeDocument/2006/relationships/image" Target="../media/image247.emf"/><Relationship Id="rId1" Type="http://schemas.openxmlformats.org/officeDocument/2006/relationships/image" Target="../media/image246.emf"/></Relationships>
</file>

<file path=ppt/drawings/_rels/vmlDrawing31.vml.rels><?xml version="1.0" encoding="UTF-8" standalone="yes"?>
<Relationships xmlns="http://schemas.openxmlformats.org/package/2006/relationships"><Relationship Id="rId9" Type="http://schemas.openxmlformats.org/officeDocument/2006/relationships/image" Target="../media/image260.emf"/><Relationship Id="rId8" Type="http://schemas.openxmlformats.org/officeDocument/2006/relationships/image" Target="../media/image259.emf"/><Relationship Id="rId7" Type="http://schemas.openxmlformats.org/officeDocument/2006/relationships/image" Target="../media/image258.emf"/><Relationship Id="rId6" Type="http://schemas.openxmlformats.org/officeDocument/2006/relationships/image" Target="../media/image257.emf"/><Relationship Id="rId5" Type="http://schemas.openxmlformats.org/officeDocument/2006/relationships/image" Target="../media/image256.emf"/><Relationship Id="rId4" Type="http://schemas.openxmlformats.org/officeDocument/2006/relationships/image" Target="../media/image255.emf"/><Relationship Id="rId3" Type="http://schemas.openxmlformats.org/officeDocument/2006/relationships/image" Target="../media/image254.emf"/><Relationship Id="rId22" Type="http://schemas.openxmlformats.org/officeDocument/2006/relationships/image" Target="../media/image273.emf"/><Relationship Id="rId21" Type="http://schemas.openxmlformats.org/officeDocument/2006/relationships/image" Target="../media/image272.emf"/><Relationship Id="rId20" Type="http://schemas.openxmlformats.org/officeDocument/2006/relationships/image" Target="../media/image271.wmf"/><Relationship Id="rId2" Type="http://schemas.openxmlformats.org/officeDocument/2006/relationships/image" Target="../media/image253.emf"/><Relationship Id="rId19" Type="http://schemas.openxmlformats.org/officeDocument/2006/relationships/image" Target="../media/image270.emf"/><Relationship Id="rId18" Type="http://schemas.openxmlformats.org/officeDocument/2006/relationships/image" Target="../media/image269.emf"/><Relationship Id="rId17" Type="http://schemas.openxmlformats.org/officeDocument/2006/relationships/image" Target="../media/image268.emf"/><Relationship Id="rId16" Type="http://schemas.openxmlformats.org/officeDocument/2006/relationships/image" Target="../media/image267.emf"/><Relationship Id="rId15" Type="http://schemas.openxmlformats.org/officeDocument/2006/relationships/image" Target="../media/image266.emf"/><Relationship Id="rId14" Type="http://schemas.openxmlformats.org/officeDocument/2006/relationships/image" Target="../media/image265.emf"/><Relationship Id="rId13" Type="http://schemas.openxmlformats.org/officeDocument/2006/relationships/image" Target="../media/image264.emf"/><Relationship Id="rId12" Type="http://schemas.openxmlformats.org/officeDocument/2006/relationships/image" Target="../media/image263.emf"/><Relationship Id="rId11" Type="http://schemas.openxmlformats.org/officeDocument/2006/relationships/image" Target="../media/image262.emf"/><Relationship Id="rId10" Type="http://schemas.openxmlformats.org/officeDocument/2006/relationships/image" Target="../media/image261.emf"/><Relationship Id="rId1" Type="http://schemas.openxmlformats.org/officeDocument/2006/relationships/image" Target="../media/image252.emf"/></Relationships>
</file>

<file path=ppt/drawings/_rels/vmlDrawing32.vml.rels><?xml version="1.0" encoding="UTF-8" standalone="yes"?>
<Relationships xmlns="http://schemas.openxmlformats.org/package/2006/relationships"><Relationship Id="rId9" Type="http://schemas.openxmlformats.org/officeDocument/2006/relationships/image" Target="../media/image282.emf"/><Relationship Id="rId8" Type="http://schemas.openxmlformats.org/officeDocument/2006/relationships/image" Target="../media/image281.emf"/><Relationship Id="rId7" Type="http://schemas.openxmlformats.org/officeDocument/2006/relationships/image" Target="../media/image280.emf"/><Relationship Id="rId6" Type="http://schemas.openxmlformats.org/officeDocument/2006/relationships/image" Target="../media/image279.emf"/><Relationship Id="rId5" Type="http://schemas.openxmlformats.org/officeDocument/2006/relationships/image" Target="../media/image278.emf"/><Relationship Id="rId4" Type="http://schemas.openxmlformats.org/officeDocument/2006/relationships/image" Target="../media/image277.wmf"/><Relationship Id="rId3" Type="http://schemas.openxmlformats.org/officeDocument/2006/relationships/image" Target="../media/image276.wmf"/><Relationship Id="rId2" Type="http://schemas.openxmlformats.org/officeDocument/2006/relationships/image" Target="../media/image275.wmf"/><Relationship Id="rId11" Type="http://schemas.openxmlformats.org/officeDocument/2006/relationships/image" Target="../media/image284.emf"/><Relationship Id="rId10" Type="http://schemas.openxmlformats.org/officeDocument/2006/relationships/image" Target="../media/image283.emf"/><Relationship Id="rId1" Type="http://schemas.openxmlformats.org/officeDocument/2006/relationships/image" Target="../media/image274.wmf"/></Relationships>
</file>

<file path=ppt/drawings/_rels/vmlDrawing4.vml.rels><?xml version="1.0" encoding="UTF-8" standalone="yes"?>
<Relationships xmlns="http://schemas.openxmlformats.org/package/2006/relationships"><Relationship Id="rId7" Type="http://schemas.openxmlformats.org/officeDocument/2006/relationships/image" Target="../media/image37.emf"/><Relationship Id="rId6" Type="http://schemas.openxmlformats.org/officeDocument/2006/relationships/image" Target="../media/image36.emf"/><Relationship Id="rId5" Type="http://schemas.openxmlformats.org/officeDocument/2006/relationships/image" Target="../media/image35.emf"/><Relationship Id="rId4" Type="http://schemas.openxmlformats.org/officeDocument/2006/relationships/image" Target="../media/image34.emf"/><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image" Target="../media/image31.emf"/></Relationships>
</file>

<file path=ppt/drawings/_rels/vmlDrawing5.vml.rels><?xml version="1.0" encoding="UTF-8" standalone="yes"?>
<Relationships xmlns="http://schemas.openxmlformats.org/package/2006/relationships"><Relationship Id="rId9" Type="http://schemas.openxmlformats.org/officeDocument/2006/relationships/image" Target="../media/image46.emf"/><Relationship Id="rId8" Type="http://schemas.openxmlformats.org/officeDocument/2006/relationships/image" Target="../media/image45.emf"/><Relationship Id="rId7" Type="http://schemas.openxmlformats.org/officeDocument/2006/relationships/image" Target="../media/image44.emf"/><Relationship Id="rId6" Type="http://schemas.openxmlformats.org/officeDocument/2006/relationships/image" Target="../media/image43.emf"/><Relationship Id="rId5" Type="http://schemas.openxmlformats.org/officeDocument/2006/relationships/image" Target="../media/image42.emf"/><Relationship Id="rId4" Type="http://schemas.openxmlformats.org/officeDocument/2006/relationships/image" Target="../media/image41.emf"/><Relationship Id="rId3" Type="http://schemas.openxmlformats.org/officeDocument/2006/relationships/image" Target="../media/image40.emf"/><Relationship Id="rId2" Type="http://schemas.openxmlformats.org/officeDocument/2006/relationships/image" Target="../media/image39.emf"/><Relationship Id="rId15" Type="http://schemas.openxmlformats.org/officeDocument/2006/relationships/image" Target="../media/image52.emf"/><Relationship Id="rId14" Type="http://schemas.openxmlformats.org/officeDocument/2006/relationships/image" Target="../media/image51.emf"/><Relationship Id="rId13" Type="http://schemas.openxmlformats.org/officeDocument/2006/relationships/image" Target="../media/image50.emf"/><Relationship Id="rId12" Type="http://schemas.openxmlformats.org/officeDocument/2006/relationships/image" Target="../media/image49.emf"/><Relationship Id="rId11" Type="http://schemas.openxmlformats.org/officeDocument/2006/relationships/image" Target="../media/image48.emf"/><Relationship Id="rId10" Type="http://schemas.openxmlformats.org/officeDocument/2006/relationships/image" Target="../media/image47.emf"/><Relationship Id="rId1" Type="http://schemas.openxmlformats.org/officeDocument/2006/relationships/image" Target="../media/image38.e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61.emf"/><Relationship Id="rId7" Type="http://schemas.openxmlformats.org/officeDocument/2006/relationships/image" Target="../media/image60.emf"/><Relationship Id="rId6" Type="http://schemas.openxmlformats.org/officeDocument/2006/relationships/image" Target="../media/image59.emf"/><Relationship Id="rId5" Type="http://schemas.openxmlformats.org/officeDocument/2006/relationships/image" Target="../media/image58.emf"/><Relationship Id="rId4" Type="http://schemas.openxmlformats.org/officeDocument/2006/relationships/image" Target="../media/image57.emf"/><Relationship Id="rId3" Type="http://schemas.openxmlformats.org/officeDocument/2006/relationships/image" Target="../media/image55.emf"/><Relationship Id="rId2" Type="http://schemas.openxmlformats.org/officeDocument/2006/relationships/image" Target="../media/image54.emf"/><Relationship Id="rId1" Type="http://schemas.openxmlformats.org/officeDocument/2006/relationships/image" Target="../media/image53.emf"/></Relationships>
</file>

<file path=ppt/drawings/_rels/vmlDrawing7.vml.rels><?xml version="1.0" encoding="UTF-8" standalone="yes"?>
<Relationships xmlns="http://schemas.openxmlformats.org/package/2006/relationships"><Relationship Id="rId7" Type="http://schemas.openxmlformats.org/officeDocument/2006/relationships/image" Target="../media/image68.emf"/><Relationship Id="rId6" Type="http://schemas.openxmlformats.org/officeDocument/2006/relationships/image" Target="../media/image67.emf"/><Relationship Id="rId5" Type="http://schemas.openxmlformats.org/officeDocument/2006/relationships/image" Target="../media/image66.emf"/><Relationship Id="rId4" Type="http://schemas.openxmlformats.org/officeDocument/2006/relationships/image" Target="../media/image65.emf"/><Relationship Id="rId3" Type="http://schemas.openxmlformats.org/officeDocument/2006/relationships/image" Target="../media/image64.emf"/><Relationship Id="rId2" Type="http://schemas.openxmlformats.org/officeDocument/2006/relationships/image" Target="../media/image63.emf"/><Relationship Id="rId1" Type="http://schemas.openxmlformats.org/officeDocument/2006/relationships/image" Target="../media/image62.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image" Target="../media/image70.emf"/><Relationship Id="rId1" Type="http://schemas.openxmlformats.org/officeDocument/2006/relationships/image" Target="../media/image69.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0039" cy="496586"/>
          </a:xfrm>
          <a:prstGeom prst="rect">
            <a:avLst/>
          </a:prstGeom>
        </p:spPr>
        <p:txBody>
          <a:bodyPr vert="horz" lIns="95443" tIns="47721" rIns="95443" bIns="47721" rtlCol="0"/>
          <a:lstStyle>
            <a:lvl1pPr algn="l" eaLnBrk="1" hangingPunct="1">
              <a:defRPr sz="1300">
                <a:latin typeface="Arial" panose="020B0604020202020204" pitchFamily="34" charset="0"/>
              </a:defRPr>
            </a:lvl1pPr>
          </a:lstStyle>
          <a:p>
            <a:pPr>
              <a:defRPr/>
            </a:pPr>
            <a:endParaRPr lang="zh-CN" altLang="en-US"/>
          </a:p>
        </p:txBody>
      </p:sp>
      <p:sp>
        <p:nvSpPr>
          <p:cNvPr id="3" name="Date Placeholder 2"/>
          <p:cNvSpPr>
            <a:spLocks noGrp="1"/>
          </p:cNvSpPr>
          <p:nvPr>
            <p:ph type="dt" sz="quarter" idx="1"/>
          </p:nvPr>
        </p:nvSpPr>
        <p:spPr>
          <a:xfrm>
            <a:off x="3829613" y="0"/>
            <a:ext cx="2930039" cy="496586"/>
          </a:xfrm>
          <a:prstGeom prst="rect">
            <a:avLst/>
          </a:prstGeom>
        </p:spPr>
        <p:txBody>
          <a:bodyPr vert="horz" lIns="95443" tIns="47721" rIns="95443" bIns="47721" rtlCol="0"/>
          <a:lstStyle>
            <a:lvl1pPr algn="r" eaLnBrk="1" hangingPunct="1">
              <a:defRPr sz="1300">
                <a:latin typeface="Arial" panose="020B0604020202020204" pitchFamily="34" charset="0"/>
              </a:defRPr>
            </a:lvl1pPr>
          </a:lstStyle>
          <a:p>
            <a:pPr>
              <a:defRPr/>
            </a:pPr>
            <a:fld id="{BCB65F10-369D-4A0A-BE16-291228B92BCA}" type="datetimeFigureOut">
              <a:rPr lang="zh-CN" altLang="en-US"/>
            </a:fld>
            <a:endParaRPr lang="zh-CN" altLang="en-US"/>
          </a:p>
        </p:txBody>
      </p:sp>
      <p:sp>
        <p:nvSpPr>
          <p:cNvPr id="4" name="Footer Placeholder 3"/>
          <p:cNvSpPr>
            <a:spLocks noGrp="1"/>
          </p:cNvSpPr>
          <p:nvPr>
            <p:ph type="ftr" sz="quarter" idx="2"/>
          </p:nvPr>
        </p:nvSpPr>
        <p:spPr>
          <a:xfrm>
            <a:off x="0" y="9444385"/>
            <a:ext cx="2930039" cy="496586"/>
          </a:xfrm>
          <a:prstGeom prst="rect">
            <a:avLst/>
          </a:prstGeom>
        </p:spPr>
        <p:txBody>
          <a:bodyPr vert="horz" lIns="95443" tIns="47721" rIns="95443" bIns="47721" rtlCol="0" anchor="b"/>
          <a:lstStyle>
            <a:lvl1pPr algn="l" eaLnBrk="1" hangingPunct="1">
              <a:defRPr sz="1300">
                <a:latin typeface="Arial" panose="020B0604020202020204" pitchFamily="34" charset="0"/>
              </a:defRPr>
            </a:lvl1pPr>
          </a:lstStyle>
          <a:p>
            <a:pPr>
              <a:defRPr/>
            </a:pPr>
            <a:endParaRPr lang="zh-CN" altLang="en-US"/>
          </a:p>
        </p:txBody>
      </p:sp>
      <p:sp>
        <p:nvSpPr>
          <p:cNvPr id="5" name="Slide Number Placeholder 4"/>
          <p:cNvSpPr>
            <a:spLocks noGrp="1"/>
          </p:cNvSpPr>
          <p:nvPr>
            <p:ph type="sldNum" sz="quarter" idx="3"/>
          </p:nvPr>
        </p:nvSpPr>
        <p:spPr>
          <a:xfrm>
            <a:off x="3829613" y="9444385"/>
            <a:ext cx="2930039" cy="496586"/>
          </a:xfrm>
          <a:prstGeom prst="rect">
            <a:avLst/>
          </a:prstGeom>
        </p:spPr>
        <p:txBody>
          <a:bodyPr vert="horz" wrap="square" lIns="95443" tIns="47721" rIns="95443" bIns="47721" numCol="1" anchor="b" anchorCtr="0" compatLnSpc="1"/>
          <a:lstStyle>
            <a:lvl1pPr algn="r" eaLnBrk="1" hangingPunct="1">
              <a:defRPr sz="1300"/>
            </a:lvl1pPr>
          </a:lstStyle>
          <a:p>
            <a:pPr>
              <a:defRPr/>
            </a:pPr>
            <a:fld id="{D56C2F64-397D-4293-BA3D-D6239388BF08}"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30039" cy="496586"/>
          </a:xfrm>
          <a:prstGeom prst="rect">
            <a:avLst/>
          </a:prstGeom>
          <a:noFill/>
          <a:ln w="9525">
            <a:noFill/>
            <a:miter lim="800000"/>
          </a:ln>
          <a:effectLst/>
        </p:spPr>
        <p:txBody>
          <a:bodyPr vert="horz" wrap="square" lIns="95443" tIns="47721" rIns="95443" bIns="47721" numCol="1" anchor="t" anchorCtr="0" compatLnSpc="1"/>
          <a:lstStyle>
            <a:lvl1pPr eaLnBrk="1" hangingPunct="1">
              <a:defRPr kumimoji="1" sz="1300" b="1">
                <a:latin typeface="Times New Roman" panose="02020603050405020304" pitchFamily="18" charset="0"/>
              </a:defRPr>
            </a:lvl1pPr>
          </a:lstStyle>
          <a:p>
            <a:pPr>
              <a:defRPr/>
            </a:pPr>
            <a:endParaRPr lang="en-US" altLang="zh-CN"/>
          </a:p>
        </p:txBody>
      </p:sp>
      <p:sp>
        <p:nvSpPr>
          <p:cNvPr id="26627" name="Rectangle 3"/>
          <p:cNvSpPr>
            <a:spLocks noGrp="1" noChangeArrowheads="1"/>
          </p:cNvSpPr>
          <p:nvPr>
            <p:ph type="dt" idx="1"/>
          </p:nvPr>
        </p:nvSpPr>
        <p:spPr bwMode="auto">
          <a:xfrm>
            <a:off x="3831125" y="0"/>
            <a:ext cx="2930039" cy="496586"/>
          </a:xfrm>
          <a:prstGeom prst="rect">
            <a:avLst/>
          </a:prstGeom>
          <a:noFill/>
          <a:ln w="9525">
            <a:noFill/>
            <a:miter lim="800000"/>
          </a:ln>
          <a:effectLst/>
        </p:spPr>
        <p:txBody>
          <a:bodyPr vert="horz" wrap="square" lIns="95443" tIns="47721" rIns="95443" bIns="47721" numCol="1" anchor="t" anchorCtr="0" compatLnSpc="1"/>
          <a:lstStyle>
            <a:lvl1pPr algn="r" eaLnBrk="1" hangingPunct="1">
              <a:defRPr kumimoji="1" sz="1300" b="1">
                <a:latin typeface="Times New Roman" panose="02020603050405020304" pitchFamily="18" charset="0"/>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896938" y="746125"/>
            <a:ext cx="4967287" cy="372745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9" name="Rectangle 5"/>
          <p:cNvSpPr>
            <a:spLocks noGrp="1" noChangeArrowheads="1"/>
          </p:cNvSpPr>
          <p:nvPr>
            <p:ph type="body" sz="quarter" idx="3"/>
          </p:nvPr>
        </p:nvSpPr>
        <p:spPr bwMode="auto">
          <a:xfrm>
            <a:off x="901085" y="4722192"/>
            <a:ext cx="4958993" cy="4473900"/>
          </a:xfrm>
          <a:prstGeom prst="rect">
            <a:avLst/>
          </a:prstGeom>
          <a:noFill/>
          <a:ln w="9525">
            <a:noFill/>
            <a:miter lim="800000"/>
          </a:ln>
          <a:effectLst/>
        </p:spPr>
        <p:txBody>
          <a:bodyPr vert="horz" wrap="square" lIns="95443" tIns="47721" rIns="95443" bIns="47721"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26630" name="Rectangle 6"/>
          <p:cNvSpPr>
            <a:spLocks noGrp="1" noChangeArrowheads="1"/>
          </p:cNvSpPr>
          <p:nvPr>
            <p:ph type="ftr" sz="quarter" idx="4"/>
          </p:nvPr>
        </p:nvSpPr>
        <p:spPr bwMode="auto">
          <a:xfrm>
            <a:off x="0" y="9445928"/>
            <a:ext cx="2930039" cy="496586"/>
          </a:xfrm>
          <a:prstGeom prst="rect">
            <a:avLst/>
          </a:prstGeom>
          <a:noFill/>
          <a:ln w="9525">
            <a:noFill/>
            <a:miter lim="800000"/>
          </a:ln>
          <a:effectLst/>
        </p:spPr>
        <p:txBody>
          <a:bodyPr vert="horz" wrap="square" lIns="95443" tIns="47721" rIns="95443" bIns="47721" numCol="1" anchor="b" anchorCtr="0" compatLnSpc="1"/>
          <a:lstStyle>
            <a:lvl1pPr eaLnBrk="1" hangingPunct="1">
              <a:defRPr kumimoji="1" sz="1300" b="1">
                <a:latin typeface="Times New Roman" panose="02020603050405020304" pitchFamily="18" charset="0"/>
              </a:defRPr>
            </a:lvl1pPr>
          </a:lstStyle>
          <a:p>
            <a:pPr>
              <a:defRPr/>
            </a:pPr>
            <a:endParaRPr lang="en-US" altLang="zh-CN"/>
          </a:p>
        </p:txBody>
      </p:sp>
      <p:sp>
        <p:nvSpPr>
          <p:cNvPr id="26631" name="Rectangle 7"/>
          <p:cNvSpPr>
            <a:spLocks noGrp="1" noChangeArrowheads="1"/>
          </p:cNvSpPr>
          <p:nvPr>
            <p:ph type="sldNum" sz="quarter" idx="5"/>
          </p:nvPr>
        </p:nvSpPr>
        <p:spPr bwMode="auto">
          <a:xfrm>
            <a:off x="3831125" y="9445928"/>
            <a:ext cx="2930039" cy="496586"/>
          </a:xfrm>
          <a:prstGeom prst="rect">
            <a:avLst/>
          </a:prstGeom>
          <a:noFill/>
          <a:ln w="9525">
            <a:noFill/>
            <a:miter lim="800000"/>
          </a:ln>
          <a:effectLst/>
        </p:spPr>
        <p:txBody>
          <a:bodyPr vert="horz" wrap="square" lIns="95443" tIns="47721" rIns="95443" bIns="47721" numCol="1" anchor="b" anchorCtr="0" compatLnSpc="1"/>
          <a:lstStyle>
            <a:lvl1pPr algn="r" eaLnBrk="1" hangingPunct="1">
              <a:defRPr kumimoji="1" sz="1300" b="1">
                <a:latin typeface="Times New Roman" panose="02020603050405020304" pitchFamily="18" charset="0"/>
              </a:defRPr>
            </a:lvl1pPr>
          </a:lstStyle>
          <a:p>
            <a:pPr>
              <a:defRPr/>
            </a:pPr>
            <a:fld id="{47CB0F9B-09AD-4490-89DE-D6AEB8D84D1D}"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baike.baidu.com/item/%E7%A2%B3" TargetMode="External"/><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15645" indent="-27559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01090" indent="-220345">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541780" indent="-220345">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1982470" indent="-220345">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423160"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863850"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303905"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744595"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500C495-7A27-4FD2-869D-4A97B0E32C28}" type="slidenum">
              <a:rPr lang="en-US" altLang="zh-CN" sz="1300"/>
            </a:fld>
            <a:endParaRPr lang="en-US" altLang="zh-CN" sz="1300"/>
          </a:p>
        </p:txBody>
      </p:sp>
      <p:sp>
        <p:nvSpPr>
          <p:cNvPr id="7171" name="Rectangle 2"/>
          <p:cNvSpPr>
            <a:spLocks noGrp="1" noRot="1" noChangeAspect="1" noChangeArrowheads="1" noTextEdit="1"/>
          </p:cNvSpPr>
          <p:nvPr>
            <p:ph type="sldImg"/>
          </p:nvPr>
        </p:nvSpPr>
        <p:spPr/>
      </p:sp>
      <p:sp>
        <p:nvSpPr>
          <p:cNvPr id="7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881380">
              <a:defRPr/>
            </a:pPr>
            <a:r>
              <a:rPr lang="zh-CN" altLang="en-US" b="1" dirty="0">
                <a:solidFill>
                  <a:schemeClr val="folHlink"/>
                </a:solidFill>
                <a:latin typeface="黑体" panose="02010609060101010101" pitchFamily="49" charset="-122"/>
                <a:ea typeface="黑体" panose="02010609060101010101" pitchFamily="49" charset="-122"/>
              </a:rPr>
              <a:t>洛仑兹变换</a:t>
            </a:r>
            <a:r>
              <a:rPr lang="zh-CN" altLang="en-US" b="1" dirty="0">
                <a:latin typeface="黑体" panose="02010609060101010101" pitchFamily="49" charset="-122"/>
                <a:ea typeface="黑体" panose="02010609060101010101" pitchFamily="49" charset="-122"/>
              </a:rPr>
              <a:t>是求解</a:t>
            </a:r>
            <a:r>
              <a:rPr lang="zh-CN" altLang="en-US" b="1" dirty="0">
                <a:ea typeface="黑体" panose="02010609060101010101" pitchFamily="49" charset="-122"/>
              </a:rPr>
              <a:t>狭义相对论时空</a:t>
            </a:r>
            <a:r>
              <a:rPr lang="zh-CN" altLang="en-US" b="1" dirty="0">
                <a:latin typeface="黑体" panose="02010609060101010101" pitchFamily="49" charset="-122"/>
                <a:ea typeface="黑体" panose="02010609060101010101" pitchFamily="49" charset="-122"/>
              </a:rPr>
              <a:t>问题的</a:t>
            </a:r>
            <a:r>
              <a:rPr lang="zh-CN" altLang="en-US" b="1" dirty="0">
                <a:solidFill>
                  <a:schemeClr val="folHlink"/>
                </a:solidFill>
                <a:ea typeface="黑体" panose="02010609060101010101" pitchFamily="49" charset="-122"/>
              </a:rPr>
              <a:t>关键。</a:t>
            </a:r>
            <a:endParaRPr lang="en-US" altLang="zh-CN" b="1" dirty="0">
              <a:solidFill>
                <a:schemeClr val="folHlink"/>
              </a:solidFill>
              <a:ea typeface="黑体" panose="02010609060101010101" pitchFamily="49" charset="-122"/>
            </a:endParaRPr>
          </a:p>
          <a:p>
            <a:endParaRPr lang="zh-CN" altLang="zh-CN"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p:sp>
      <p:sp>
        <p:nvSpPr>
          <p:cNvPr id="3481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M</a:t>
            </a:r>
            <a:r>
              <a:rPr lang="zh-CN" altLang="en-US" smtClean="0"/>
              <a:t>。不等于</a:t>
            </a:r>
            <a:r>
              <a:rPr lang="en-US" altLang="zh-CN" smtClean="0"/>
              <a:t>2m</a:t>
            </a:r>
            <a:r>
              <a:rPr lang="zh-CN" altLang="en-US" smtClean="0"/>
              <a:t>。而是更大，这是因为碰撞前两粒子的动能通过非弹性碰撞转化为合成粒子的静能，所以碰撞后系统静质能增加。</a:t>
            </a:r>
            <a:endParaRPr lang="zh-CN" altLang="en-US" smtClean="0"/>
          </a:p>
        </p:txBody>
      </p:sp>
      <p:sp>
        <p:nvSpPr>
          <p:cNvPr id="3482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15645" indent="-27559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01090" indent="-220345">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541780" indent="-220345">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1982470" indent="-220345">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423160"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863850"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303905"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744595"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88647A1-B067-4BD2-8E13-F11E61CFB6D8}" type="slidenum">
              <a:rPr lang="en-US" altLang="zh-CN" sz="1300"/>
            </a:fld>
            <a:endParaRPr lang="en-US" altLang="zh-CN" sz="13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爱因斯坦相对性原理</a:t>
            </a:r>
            <a:r>
              <a:rPr lang="en-US" altLang="zh-CN" dirty="0"/>
              <a:t>;</a:t>
            </a:r>
            <a:r>
              <a:rPr lang="zh-CN" altLang="en-US" dirty="0"/>
              <a:t>光速不变原理</a:t>
            </a:r>
            <a:endParaRPr lang="zh-CN" altLang="en-US" dirty="0"/>
          </a:p>
        </p:txBody>
      </p:sp>
      <p:sp>
        <p:nvSpPr>
          <p:cNvPr id="4" name="灯片编号占位符 3"/>
          <p:cNvSpPr>
            <a:spLocks noGrp="1"/>
          </p:cNvSpPr>
          <p:nvPr>
            <p:ph type="sldNum" sz="quarter" idx="10"/>
          </p:nvPr>
        </p:nvSpPr>
        <p:spPr/>
        <p:txBody>
          <a:bodyPr/>
          <a:lstStyle/>
          <a:p>
            <a:pPr>
              <a:defRPr/>
            </a:pPr>
            <a:fld id="{47CB0F9B-09AD-4490-89DE-D6AEB8D84D1D}"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15645" indent="-27559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01090" indent="-220345">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541780" indent="-220345">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1982470" indent="-220345">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423160"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863850"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303905"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744595"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404E4FF-E341-4C31-8E1B-A88E9DBC7CC4}" type="slidenum">
              <a:rPr lang="en-US" altLang="zh-CN" sz="1300"/>
            </a:fld>
            <a:endParaRPr lang="en-US" altLang="zh-CN" sz="1300"/>
          </a:p>
        </p:txBody>
      </p:sp>
      <p:sp>
        <p:nvSpPr>
          <p:cNvPr id="48131" name="Rectangle 2"/>
          <p:cNvSpPr>
            <a:spLocks noGrp="1" noRot="1" noChangeAspect="1" noChangeArrowheads="1" noTextEdit="1"/>
          </p:cNvSpPr>
          <p:nvPr>
            <p:ph type="sldImg"/>
          </p:nvPr>
        </p:nvSpPr>
        <p:spPr/>
      </p:sp>
      <p:sp>
        <p:nvSpPr>
          <p:cNvPr id="481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p:sp>
      <p:sp>
        <p:nvSpPr>
          <p:cNvPr id="3686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3686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2B05CEE-ECC7-46E5-B110-41BB09A9AB6E}"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B27279D-5E94-4A56-94A3-2409681E4892}" type="slidenum">
              <a:rPr lang="en-US" altLang="zh-CN" sz="1300"/>
            </a:fld>
            <a:endParaRPr lang="en-US" altLang="zh-CN" sz="1300"/>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1908</a:t>
            </a:r>
            <a:r>
              <a:rPr lang="zh-CN" altLang="en-US" smtClean="0"/>
              <a:t>，布雪勒（德）</a:t>
            </a:r>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p:sp>
      <p:sp>
        <p:nvSpPr>
          <p:cNvPr id="3891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牛顿力学的结论是相对论力学在速度非常小时的近似。</a:t>
            </a:r>
            <a:endParaRPr lang="zh-CN" altLang="en-US" smtClean="0"/>
          </a:p>
        </p:txBody>
      </p:sp>
      <p:sp>
        <p:nvSpPr>
          <p:cNvPr id="3891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08B5817-4B90-4D5A-B384-91257F8B9D49}"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p:sp>
      <p:sp>
        <p:nvSpPr>
          <p:cNvPr id="419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力和加速度的方向可以不同。</a:t>
            </a:r>
            <a:endParaRPr lang="en-US" altLang="zh-CN" dirty="0" smtClean="0"/>
          </a:p>
          <a:p>
            <a:r>
              <a:rPr lang="zh-CN" altLang="en-US" dirty="0" smtClean="0"/>
              <a:t>质量不再是惯性的量度。</a:t>
            </a:r>
            <a:endParaRPr lang="zh-CN" altLang="en-US" dirty="0" smtClean="0"/>
          </a:p>
        </p:txBody>
      </p:sp>
      <p:sp>
        <p:nvSpPr>
          <p:cNvPr id="419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89EF655-FE9E-401B-A64E-ED30472E2F96}"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p:sp>
      <p:sp>
        <p:nvSpPr>
          <p:cNvPr id="245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这是其静质能的二十亿分之一（</a:t>
            </a:r>
            <a:r>
              <a:rPr lang="en-US" altLang="zh-CN" dirty="0" smtClean="0"/>
              <a:t>5*10^10</a:t>
            </a:r>
            <a:r>
              <a:rPr lang="zh-CN" altLang="en-US" dirty="0" smtClean="0"/>
              <a:t>）。可见，物质包含的化学能只占静质能的极小一部分，而核能占得比例就大多了。</a:t>
            </a:r>
            <a:endParaRPr lang="zh-CN" altLang="en-US" dirty="0" smtClean="0"/>
          </a:p>
        </p:txBody>
      </p:sp>
      <p:sp>
        <p:nvSpPr>
          <p:cNvPr id="2458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15645" indent="-275590">
              <a:defRPr>
                <a:solidFill>
                  <a:schemeClr val="tx1"/>
                </a:solidFill>
                <a:latin typeface="Arial" panose="020B0604020202020204" pitchFamily="34" charset="0"/>
                <a:ea typeface="宋体" panose="02010600030101010101" pitchFamily="2" charset="-122"/>
              </a:defRPr>
            </a:lvl2pPr>
            <a:lvl3pPr marL="1101090" indent="-220345">
              <a:defRPr>
                <a:solidFill>
                  <a:schemeClr val="tx1"/>
                </a:solidFill>
                <a:latin typeface="Arial" panose="020B0604020202020204" pitchFamily="34" charset="0"/>
                <a:ea typeface="宋体" panose="02010600030101010101" pitchFamily="2" charset="-122"/>
              </a:defRPr>
            </a:lvl3pPr>
            <a:lvl4pPr marL="1541780" indent="-220345">
              <a:defRPr>
                <a:solidFill>
                  <a:schemeClr val="tx1"/>
                </a:solidFill>
                <a:latin typeface="Arial" panose="020B0604020202020204" pitchFamily="34" charset="0"/>
                <a:ea typeface="宋体" panose="02010600030101010101" pitchFamily="2" charset="-122"/>
              </a:defRPr>
            </a:lvl4pPr>
            <a:lvl5pPr marL="1982470" indent="-220345">
              <a:defRPr>
                <a:solidFill>
                  <a:schemeClr val="tx1"/>
                </a:solidFill>
                <a:latin typeface="Arial" panose="020B0604020202020204" pitchFamily="34" charset="0"/>
                <a:ea typeface="宋体" panose="02010600030101010101" pitchFamily="2" charset="-122"/>
              </a:defRPr>
            </a:lvl5pPr>
            <a:lvl6pPr marL="2423160" indent="-22034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863850" indent="-22034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303905" indent="-22034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744595" indent="-22034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A8447F6-5A91-4054-A15A-7DCCE8DE8EDF}"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15645" indent="-27559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01090" indent="-220345">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541780" indent="-220345">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1982470" indent="-220345">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423160"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863850"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303905"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744595"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6DEB397-8F48-4FB2-B56A-56DE9C050727}" type="slidenum">
              <a:rPr lang="en-US" altLang="zh-CN" sz="1300"/>
            </a:fld>
            <a:endParaRPr lang="en-US" altLang="zh-CN" sz="1300"/>
          </a:p>
        </p:txBody>
      </p:sp>
      <p:sp>
        <p:nvSpPr>
          <p:cNvPr id="26627" name="Rectangle 2"/>
          <p:cNvSpPr>
            <a:spLocks noGrp="1" noRot="1" noChangeAspect="1" noChangeArrowheads="1" noTextEdit="1"/>
          </p:cNvSpPr>
          <p:nvPr>
            <p:ph type="sldImg"/>
          </p:nvPr>
        </p:nvSpPr>
        <p:spPr/>
      </p:sp>
      <p:sp>
        <p:nvSpPr>
          <p:cNvPr id="266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是相对论最有意义的结论之一。这样一个简短的公式，为开创原子能时代提供了理论基础。</a:t>
            </a:r>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p:sp>
      <p:sp>
        <p:nvSpPr>
          <p:cNvPr id="286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科学上把含有阿伏伽德罗常数（约</a:t>
            </a:r>
            <a:r>
              <a:rPr lang="en-US" altLang="zh-CN" dirty="0" smtClean="0"/>
              <a:t>6.02773739264×10²³)</a:t>
            </a:r>
            <a:r>
              <a:rPr lang="zh-CN" altLang="en-US" dirty="0" smtClean="0"/>
              <a:t>个粒子的集体作为一个单位，叫摩尔</a:t>
            </a:r>
            <a:r>
              <a:rPr lang="en-US" altLang="zh-CN" dirty="0" smtClean="0"/>
              <a:t>.</a:t>
            </a:r>
            <a:endParaRPr lang="en-US" altLang="zh-CN" dirty="0" smtClean="0"/>
          </a:p>
          <a:p>
            <a:r>
              <a:rPr lang="zh-CN" altLang="en-US" dirty="0" smtClean="0"/>
              <a:t>规定，</a:t>
            </a:r>
            <a:r>
              <a:rPr lang="en-US" altLang="zh-CN" dirty="0" smtClean="0"/>
              <a:t>1mol</a:t>
            </a:r>
            <a:r>
              <a:rPr lang="zh-CN" altLang="en-US" dirty="0" smtClean="0"/>
              <a:t>粒子集体所含的粒子数与</a:t>
            </a:r>
            <a:r>
              <a:rPr lang="en-US" altLang="zh-CN" dirty="0" smtClean="0"/>
              <a:t>0.012kg12C</a:t>
            </a:r>
            <a:r>
              <a:rPr lang="zh-CN" altLang="en-US" dirty="0" smtClean="0"/>
              <a:t>中所含的</a:t>
            </a:r>
            <a:r>
              <a:rPr lang="zh-CN" altLang="en-US" dirty="0" smtClean="0">
                <a:hlinkClick r:id="rId3"/>
              </a:rPr>
              <a:t>碳</a:t>
            </a:r>
            <a:r>
              <a:rPr lang="zh-CN" altLang="en-US" dirty="0" smtClean="0"/>
              <a:t>原子数相同。</a:t>
            </a:r>
            <a:endParaRPr lang="zh-CN" altLang="en-US" dirty="0" smtClean="0"/>
          </a:p>
        </p:txBody>
      </p:sp>
      <p:sp>
        <p:nvSpPr>
          <p:cNvPr id="2867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15645" indent="-275590">
              <a:defRPr>
                <a:solidFill>
                  <a:schemeClr val="tx1"/>
                </a:solidFill>
                <a:latin typeface="Arial" panose="020B0604020202020204" pitchFamily="34" charset="0"/>
                <a:ea typeface="宋体" panose="02010600030101010101" pitchFamily="2" charset="-122"/>
              </a:defRPr>
            </a:lvl2pPr>
            <a:lvl3pPr marL="1101090" indent="-220345">
              <a:defRPr>
                <a:solidFill>
                  <a:schemeClr val="tx1"/>
                </a:solidFill>
                <a:latin typeface="Arial" panose="020B0604020202020204" pitchFamily="34" charset="0"/>
                <a:ea typeface="宋体" panose="02010600030101010101" pitchFamily="2" charset="-122"/>
              </a:defRPr>
            </a:lvl3pPr>
            <a:lvl4pPr marL="1541780" indent="-220345">
              <a:defRPr>
                <a:solidFill>
                  <a:schemeClr val="tx1"/>
                </a:solidFill>
                <a:latin typeface="Arial" panose="020B0604020202020204" pitchFamily="34" charset="0"/>
                <a:ea typeface="宋体" panose="02010600030101010101" pitchFamily="2" charset="-122"/>
              </a:defRPr>
            </a:lvl4pPr>
            <a:lvl5pPr marL="1982470" indent="-220345">
              <a:defRPr>
                <a:solidFill>
                  <a:schemeClr val="tx1"/>
                </a:solidFill>
                <a:latin typeface="Arial" panose="020B0604020202020204" pitchFamily="34" charset="0"/>
                <a:ea typeface="宋体" panose="02010600030101010101" pitchFamily="2" charset="-122"/>
              </a:defRPr>
            </a:lvl5pPr>
            <a:lvl6pPr marL="2423160" indent="-22034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863850" indent="-22034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303905" indent="-22034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744595" indent="-22034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B9BB265-2395-4EC3-B4A5-F81DADFD9C05}"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15645" indent="-27559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01090" indent="-220345">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541780" indent="-220345">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1982470" indent="-220345">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423160"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863850"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303905"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744595"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01EC341-4DB2-42FA-8947-30403B17E887}" type="slidenum">
              <a:rPr lang="en-US" altLang="zh-CN" sz="1300"/>
            </a:fld>
            <a:endParaRPr lang="en-US" altLang="zh-CN" sz="1300"/>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为洛变换不变式</a:t>
            </a:r>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B5ABDC19-F6BC-43C2-89C0-F5F6CC2B64D9}" type="slidenum">
              <a:rPr lang="en-US" altLang="zh-CN"/>
            </a:fld>
            <a:endParaRPr lang="en-US" altLang="zh-CN"/>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536C673-1970-4D2B-AB11-3FA8B41205C1}" type="slidenum">
              <a:rPr lang="en-US" altLang="zh-CN"/>
            </a:fld>
            <a:endParaRPr lang="en-US" altLang="zh-CN"/>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1D67726-1455-47F4-AFEF-961324B518FE}" type="slidenum">
              <a:rPr lang="en-US" altLang="zh-CN"/>
            </a:fld>
            <a:endParaRPr lang="en-US" altLang="zh-CN"/>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a:xfrm>
            <a:off x="457200" y="6356350"/>
            <a:ext cx="2133600" cy="365125"/>
          </a:xfrm>
        </p:spPr>
        <p:txBody>
          <a:bodyPr/>
          <a:lstStyle>
            <a:lvl1pPr>
              <a:defRPr/>
            </a:lvl1pPr>
          </a:lstStyle>
          <a:p>
            <a:pPr>
              <a:defRPr/>
            </a:pPr>
            <a:fld id="{10819C40-0886-4EE0-9BA9-713BFD01FD00}" type="datetime1">
              <a:rPr lang="zh-CN" altLang="en-US"/>
            </a:fld>
            <a:endParaRPr lang="zh-CN" altLang="en-US" sz="1800"/>
          </a:p>
        </p:txBody>
      </p:sp>
      <p:sp>
        <p:nvSpPr>
          <p:cNvPr id="4" name="Footer Placeholder 3"/>
          <p:cNvSpPr>
            <a:spLocks noGrp="1"/>
          </p:cNvSpPr>
          <p:nvPr>
            <p:ph type="ftr" sz="quarter" idx="11"/>
          </p:nvPr>
        </p:nvSpPr>
        <p:spPr>
          <a:xfrm>
            <a:off x="3124200" y="6356350"/>
            <a:ext cx="2895600" cy="365125"/>
          </a:xfrm>
        </p:spPr>
        <p:txBody>
          <a:bodyPr/>
          <a:lstStyle>
            <a:lvl1pPr>
              <a:defRPr/>
            </a:lvl1pPr>
          </a:lstStyle>
          <a:p>
            <a:pPr>
              <a:defRPr/>
            </a:pPr>
            <a:endParaRPr lang="zh-CN" altLang="zh-CN"/>
          </a:p>
        </p:txBody>
      </p:sp>
      <p:sp>
        <p:nvSpPr>
          <p:cNvPr id="5" name="Slide Number Placeholder 4"/>
          <p:cNvSpPr>
            <a:spLocks noGrp="1"/>
          </p:cNvSpPr>
          <p:nvPr>
            <p:ph type="sldNum" sz="quarter" idx="12"/>
          </p:nvPr>
        </p:nvSpPr>
        <p:spPr>
          <a:xfrm>
            <a:off x="6553200" y="6356350"/>
            <a:ext cx="2133600" cy="365125"/>
          </a:xfrm>
        </p:spPr>
        <p:txBody>
          <a:bodyPr/>
          <a:lstStyle>
            <a:lvl1pPr>
              <a:defRPr/>
            </a:lvl1pPr>
          </a:lstStyle>
          <a:p>
            <a:pPr>
              <a:defRPr/>
            </a:pPr>
            <a:fld id="{9B12C883-4780-4CB4-90BB-4331831058B8}" type="slidenum">
              <a:rPr lang="zh-CN" altLang="en-US"/>
            </a:fld>
            <a:endParaRPr lang="zh-CN" altLang="en-US">
              <a:solidFill>
                <a:schemeClr val="tx1"/>
              </a:solidFill>
            </a:endParaRPr>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132E2FC-D4D4-4323-9C4E-B186CAE497E8}" type="slidenum">
              <a:rPr lang="en-US" altLang="zh-CN"/>
            </a:fld>
            <a:endParaRPr lang="en-US" altLang="zh-CN"/>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CE88A3B1-5AC0-4084-A252-1C23752F26BA}" type="slidenum">
              <a:rPr lang="en-US" altLang="zh-CN"/>
            </a:fld>
            <a:endParaRPr lang="en-US" altLang="zh-CN"/>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6F20A13-33CB-491A-A41E-DA1ABC164DCA}" type="slidenum">
              <a:rPr lang="en-US" altLang="zh-CN"/>
            </a:fld>
            <a:endParaRPr lang="en-US" altLang="zh-CN"/>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237353EF-E623-4E74-9702-643D6ED47C47}" type="slidenum">
              <a:rPr lang="en-US" altLang="zh-CN"/>
            </a:fld>
            <a:endParaRPr lang="en-US" altLang="zh-CN"/>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C0E16FAB-AA25-451B-97F4-E8897172015A}" type="slidenum">
              <a:rPr lang="en-US" altLang="zh-CN"/>
            </a:fld>
            <a:endParaRPr lang="en-US" altLang="zh-CN"/>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D875016A-3316-4909-A39E-F678D700F877}" type="slidenum">
              <a:rPr lang="en-US" altLang="zh-CN"/>
            </a:fld>
            <a:endParaRPr lang="en-US" altLang="zh-CN"/>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7683576-4FA4-4384-8ED5-398D5213AA9C}" type="slidenum">
              <a:rPr lang="en-US" altLang="zh-CN"/>
            </a:fld>
            <a:endParaRPr lang="en-US" altLang="zh-CN"/>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55B13CBE-2E8C-4FF3-87D0-6F2959122C53}" type="slidenum">
              <a:rPr lang="en-US" altLang="zh-CN"/>
            </a:fld>
            <a:endParaRPr lang="en-US" altLang="zh-CN"/>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87044"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defRPr>
            </a:lvl1pPr>
          </a:lstStyle>
          <a:p>
            <a:pPr>
              <a:defRPr/>
            </a:pPr>
            <a:endParaRPr lang="en-US" altLang="zh-CN"/>
          </a:p>
        </p:txBody>
      </p:sp>
      <p:sp>
        <p:nvSpPr>
          <p:cNvPr id="87045"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defRPr>
            </a:lvl1pPr>
          </a:lstStyle>
          <a:p>
            <a:pPr>
              <a:defRPr/>
            </a:pPr>
            <a:endParaRPr lang="en-US" altLang="zh-CN"/>
          </a:p>
        </p:txBody>
      </p:sp>
      <p:sp>
        <p:nvSpPr>
          <p:cNvPr id="87046" name="Rectangle 6"/>
          <p:cNvSpPr>
            <a:spLocks noGrp="1" noChangeArrowheads="1"/>
          </p:cNvSpPr>
          <p:nvPr>
            <p:ph type="sldNum" sz="quarter" idx="4"/>
          </p:nvPr>
        </p:nvSpPr>
        <p:spPr bwMode="auto">
          <a:xfrm>
            <a:off x="7010400" y="6381750"/>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b="1">
                <a:solidFill>
                  <a:srgbClr val="0000FF"/>
                </a:solidFill>
              </a:defRPr>
            </a:lvl1pPr>
          </a:lstStyle>
          <a:p>
            <a:pPr>
              <a:defRPr/>
            </a:pPr>
            <a:fld id="{AF090E63-B976-4234-85C9-E9F819A50AD2}"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random/>
  </p:transition>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9" Type="http://schemas.openxmlformats.org/officeDocument/2006/relationships/image" Target="../media/image57.emf"/><Relationship Id="rId8" Type="http://schemas.openxmlformats.org/officeDocument/2006/relationships/oleObject" Target="../embeddings/oleObject48.bin"/><Relationship Id="rId7" Type="http://schemas.openxmlformats.org/officeDocument/2006/relationships/image" Target="../media/image56.jpeg"/><Relationship Id="rId6" Type="http://schemas.openxmlformats.org/officeDocument/2006/relationships/image" Target="../media/image55.emf"/><Relationship Id="rId5" Type="http://schemas.openxmlformats.org/officeDocument/2006/relationships/oleObject" Target="../embeddings/oleObject47.bin"/><Relationship Id="rId4" Type="http://schemas.openxmlformats.org/officeDocument/2006/relationships/image" Target="../media/image54.emf"/><Relationship Id="rId3" Type="http://schemas.openxmlformats.org/officeDocument/2006/relationships/oleObject" Target="../embeddings/oleObject46.bin"/><Relationship Id="rId2" Type="http://schemas.openxmlformats.org/officeDocument/2006/relationships/image" Target="../media/image53.emf"/><Relationship Id="rId19" Type="http://schemas.openxmlformats.org/officeDocument/2006/relationships/vmlDrawing" Target="../drawings/vmlDrawing6.vml"/><Relationship Id="rId18" Type="http://schemas.openxmlformats.org/officeDocument/2006/relationships/slideLayout" Target="../slideLayouts/slideLayout7.xml"/><Relationship Id="rId17" Type="http://schemas.openxmlformats.org/officeDocument/2006/relationships/image" Target="../media/image61.emf"/><Relationship Id="rId16" Type="http://schemas.openxmlformats.org/officeDocument/2006/relationships/oleObject" Target="../embeddings/oleObject52.bin"/><Relationship Id="rId15" Type="http://schemas.openxmlformats.org/officeDocument/2006/relationships/image" Target="../media/image60.emf"/><Relationship Id="rId14" Type="http://schemas.openxmlformats.org/officeDocument/2006/relationships/oleObject" Target="../embeddings/oleObject51.bin"/><Relationship Id="rId13" Type="http://schemas.openxmlformats.org/officeDocument/2006/relationships/image" Target="../media/image59.emf"/><Relationship Id="rId12" Type="http://schemas.openxmlformats.org/officeDocument/2006/relationships/oleObject" Target="../embeddings/oleObject50.bin"/><Relationship Id="rId11" Type="http://schemas.openxmlformats.org/officeDocument/2006/relationships/image" Target="../media/image58.emf"/><Relationship Id="rId10" Type="http://schemas.openxmlformats.org/officeDocument/2006/relationships/oleObject" Target="../embeddings/oleObject49.bin"/><Relationship Id="rId1" Type="http://schemas.openxmlformats.org/officeDocument/2006/relationships/oleObject" Target="../embeddings/oleObject45.bin"/></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57.bin"/><Relationship Id="rId8" Type="http://schemas.openxmlformats.org/officeDocument/2006/relationships/image" Target="../media/image65.emf"/><Relationship Id="rId7" Type="http://schemas.openxmlformats.org/officeDocument/2006/relationships/oleObject" Target="../embeddings/oleObject56.bin"/><Relationship Id="rId6" Type="http://schemas.openxmlformats.org/officeDocument/2006/relationships/image" Target="../media/image64.emf"/><Relationship Id="rId5" Type="http://schemas.openxmlformats.org/officeDocument/2006/relationships/oleObject" Target="../embeddings/oleObject55.bin"/><Relationship Id="rId4" Type="http://schemas.openxmlformats.org/officeDocument/2006/relationships/image" Target="../media/image63.emf"/><Relationship Id="rId3" Type="http://schemas.openxmlformats.org/officeDocument/2006/relationships/oleObject" Target="../embeddings/oleObject54.bin"/><Relationship Id="rId2" Type="http://schemas.openxmlformats.org/officeDocument/2006/relationships/image" Target="../media/image62.emf"/><Relationship Id="rId16" Type="http://schemas.openxmlformats.org/officeDocument/2006/relationships/vmlDrawing" Target="../drawings/vmlDrawing7.vml"/><Relationship Id="rId15" Type="http://schemas.openxmlformats.org/officeDocument/2006/relationships/slideLayout" Target="../slideLayouts/slideLayout7.xml"/><Relationship Id="rId14" Type="http://schemas.openxmlformats.org/officeDocument/2006/relationships/image" Target="../media/image68.emf"/><Relationship Id="rId13" Type="http://schemas.openxmlformats.org/officeDocument/2006/relationships/oleObject" Target="../embeddings/oleObject59.bin"/><Relationship Id="rId12" Type="http://schemas.openxmlformats.org/officeDocument/2006/relationships/image" Target="../media/image67.emf"/><Relationship Id="rId11" Type="http://schemas.openxmlformats.org/officeDocument/2006/relationships/oleObject" Target="../embeddings/oleObject58.bin"/><Relationship Id="rId10" Type="http://schemas.openxmlformats.org/officeDocument/2006/relationships/image" Target="../media/image66.emf"/><Relationship Id="rId1" Type="http://schemas.openxmlformats.org/officeDocument/2006/relationships/oleObject" Target="../embeddings/oleObject53.bin"/></Relationships>
</file>

<file path=ppt/slides/_rels/slide12.xml.rels><?xml version="1.0" encoding="UTF-8" standalone="yes"?>
<Relationships xmlns="http://schemas.openxmlformats.org/package/2006/relationships"><Relationship Id="rId8" Type="http://schemas.openxmlformats.org/officeDocument/2006/relationships/vmlDrawing" Target="../drawings/vmlDrawing8.vml"/><Relationship Id="rId7" Type="http://schemas.openxmlformats.org/officeDocument/2006/relationships/slideLayout" Target="../slideLayouts/slideLayout7.xml"/><Relationship Id="rId6" Type="http://schemas.openxmlformats.org/officeDocument/2006/relationships/image" Target="../media/image71.emf"/><Relationship Id="rId5" Type="http://schemas.openxmlformats.org/officeDocument/2006/relationships/oleObject" Target="../embeddings/oleObject62.bin"/><Relationship Id="rId4" Type="http://schemas.openxmlformats.org/officeDocument/2006/relationships/image" Target="../media/image70.emf"/><Relationship Id="rId3" Type="http://schemas.openxmlformats.org/officeDocument/2006/relationships/oleObject" Target="../embeddings/oleObject61.bin"/><Relationship Id="rId2" Type="http://schemas.openxmlformats.org/officeDocument/2006/relationships/image" Target="../media/image69.emf"/><Relationship Id="rId1" Type="http://schemas.openxmlformats.org/officeDocument/2006/relationships/oleObject" Target="../embeddings/oleObject60.bin"/></Relationships>
</file>

<file path=ppt/slides/_rels/slide13.xml.rels><?xml version="1.0" encoding="UTF-8" standalone="yes"?>
<Relationships xmlns="http://schemas.openxmlformats.org/package/2006/relationships"><Relationship Id="rId9" Type="http://schemas.openxmlformats.org/officeDocument/2006/relationships/vmlDrawing" Target="../drawings/vmlDrawing9.vml"/><Relationship Id="rId8" Type="http://schemas.openxmlformats.org/officeDocument/2006/relationships/slideLayout" Target="../slideLayouts/slideLayout7.xml"/><Relationship Id="rId7" Type="http://schemas.openxmlformats.org/officeDocument/2006/relationships/image" Target="../media/image76.emf"/><Relationship Id="rId6" Type="http://schemas.openxmlformats.org/officeDocument/2006/relationships/image" Target="../media/image75.png"/><Relationship Id="rId5" Type="http://schemas.openxmlformats.org/officeDocument/2006/relationships/image" Target="../media/image74.wmf"/><Relationship Id="rId4" Type="http://schemas.openxmlformats.org/officeDocument/2006/relationships/oleObject" Target="../embeddings/oleObject64.bin"/><Relationship Id="rId3" Type="http://schemas.openxmlformats.org/officeDocument/2006/relationships/image" Target="../media/image73.wmf"/><Relationship Id="rId2" Type="http://schemas.openxmlformats.org/officeDocument/2006/relationships/oleObject" Target="../embeddings/oleObject63.bin"/><Relationship Id="rId1" Type="http://schemas.openxmlformats.org/officeDocument/2006/relationships/image" Target="../media/image72.jpeg"/></Relationships>
</file>

<file path=ppt/slides/_rels/slide14.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slideLayout" Target="../slideLayouts/slideLayout7.xml"/><Relationship Id="rId3" Type="http://schemas.openxmlformats.org/officeDocument/2006/relationships/image" Target="../media/image78.emf"/><Relationship Id="rId2" Type="http://schemas.openxmlformats.org/officeDocument/2006/relationships/oleObject" Target="../embeddings/oleObject65.bin"/><Relationship Id="rId1" Type="http://schemas.openxmlformats.org/officeDocument/2006/relationships/image" Target="../media/image77.jpeg"/></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70.bin"/><Relationship Id="rId8" Type="http://schemas.openxmlformats.org/officeDocument/2006/relationships/image" Target="../media/image82.emf"/><Relationship Id="rId7" Type="http://schemas.openxmlformats.org/officeDocument/2006/relationships/oleObject" Target="../embeddings/oleObject69.bin"/><Relationship Id="rId6" Type="http://schemas.openxmlformats.org/officeDocument/2006/relationships/image" Target="../media/image81.emf"/><Relationship Id="rId5" Type="http://schemas.openxmlformats.org/officeDocument/2006/relationships/oleObject" Target="../embeddings/oleObject68.bin"/><Relationship Id="rId4" Type="http://schemas.openxmlformats.org/officeDocument/2006/relationships/image" Target="../media/image80.emf"/><Relationship Id="rId3" Type="http://schemas.openxmlformats.org/officeDocument/2006/relationships/oleObject" Target="../embeddings/oleObject67.bin"/><Relationship Id="rId24" Type="http://schemas.openxmlformats.org/officeDocument/2006/relationships/notesSlide" Target="../notesSlides/notesSlide6.xml"/><Relationship Id="rId23" Type="http://schemas.openxmlformats.org/officeDocument/2006/relationships/vmlDrawing" Target="../drawings/vmlDrawing11.vml"/><Relationship Id="rId22" Type="http://schemas.openxmlformats.org/officeDocument/2006/relationships/slideLayout" Target="../slideLayouts/slideLayout7.xml"/><Relationship Id="rId21" Type="http://schemas.openxmlformats.org/officeDocument/2006/relationships/image" Target="../media/image88.emf"/><Relationship Id="rId20" Type="http://schemas.openxmlformats.org/officeDocument/2006/relationships/oleObject" Target="../embeddings/oleObject75.bin"/><Relationship Id="rId2" Type="http://schemas.openxmlformats.org/officeDocument/2006/relationships/image" Target="../media/image79.emf"/><Relationship Id="rId19" Type="http://schemas.openxmlformats.org/officeDocument/2006/relationships/image" Target="../media/image87.emf"/><Relationship Id="rId18" Type="http://schemas.openxmlformats.org/officeDocument/2006/relationships/oleObject" Target="../embeddings/oleObject74.bin"/><Relationship Id="rId17" Type="http://schemas.openxmlformats.org/officeDocument/2006/relationships/image" Target="../media/image86.emf"/><Relationship Id="rId16" Type="http://schemas.openxmlformats.org/officeDocument/2006/relationships/oleObject" Target="../embeddings/oleObject73.bin"/><Relationship Id="rId15" Type="http://schemas.openxmlformats.org/officeDocument/2006/relationships/image" Target="../media/image85.emf"/><Relationship Id="rId14" Type="http://schemas.openxmlformats.org/officeDocument/2006/relationships/oleObject" Target="../embeddings/oleObject72.bin"/><Relationship Id="rId13" Type="http://schemas.openxmlformats.org/officeDocument/2006/relationships/image" Target="../media/image56.jpeg"/><Relationship Id="rId12" Type="http://schemas.openxmlformats.org/officeDocument/2006/relationships/image" Target="../media/image84.emf"/><Relationship Id="rId11" Type="http://schemas.openxmlformats.org/officeDocument/2006/relationships/oleObject" Target="../embeddings/oleObject71.bin"/><Relationship Id="rId10" Type="http://schemas.openxmlformats.org/officeDocument/2006/relationships/image" Target="../media/image83.emf"/><Relationship Id="rId1" Type="http://schemas.openxmlformats.org/officeDocument/2006/relationships/oleObject" Target="../embeddings/oleObject66.bin"/></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92.emf"/><Relationship Id="rId7" Type="http://schemas.openxmlformats.org/officeDocument/2006/relationships/oleObject" Target="../embeddings/oleObject79.bin"/><Relationship Id="rId6" Type="http://schemas.openxmlformats.org/officeDocument/2006/relationships/image" Target="../media/image91.emf"/><Relationship Id="rId5" Type="http://schemas.openxmlformats.org/officeDocument/2006/relationships/oleObject" Target="../embeddings/oleObject78.bin"/><Relationship Id="rId4" Type="http://schemas.openxmlformats.org/officeDocument/2006/relationships/image" Target="../media/image90.emf"/><Relationship Id="rId3" Type="http://schemas.openxmlformats.org/officeDocument/2006/relationships/oleObject" Target="../embeddings/oleObject77.bin"/><Relationship Id="rId2" Type="http://schemas.openxmlformats.org/officeDocument/2006/relationships/image" Target="../media/image89.emf"/><Relationship Id="rId11" Type="http://schemas.openxmlformats.org/officeDocument/2006/relationships/notesSlide" Target="../notesSlides/notesSlide7.xml"/><Relationship Id="rId10" Type="http://schemas.openxmlformats.org/officeDocument/2006/relationships/vmlDrawing" Target="../drawings/vmlDrawing12.vml"/><Relationship Id="rId1" Type="http://schemas.openxmlformats.org/officeDocument/2006/relationships/oleObject" Target="../embeddings/oleObject76.bin"/></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84.bin"/><Relationship Id="rId8" Type="http://schemas.openxmlformats.org/officeDocument/2006/relationships/image" Target="../media/image96.emf"/><Relationship Id="rId7" Type="http://schemas.openxmlformats.org/officeDocument/2006/relationships/oleObject" Target="../embeddings/oleObject83.bin"/><Relationship Id="rId6" Type="http://schemas.openxmlformats.org/officeDocument/2006/relationships/image" Target="../media/image95.emf"/><Relationship Id="rId5" Type="http://schemas.openxmlformats.org/officeDocument/2006/relationships/oleObject" Target="../embeddings/oleObject82.bin"/><Relationship Id="rId4" Type="http://schemas.openxmlformats.org/officeDocument/2006/relationships/image" Target="../media/image94.emf"/><Relationship Id="rId3" Type="http://schemas.openxmlformats.org/officeDocument/2006/relationships/oleObject" Target="../embeddings/oleObject81.bin"/><Relationship Id="rId27" Type="http://schemas.openxmlformats.org/officeDocument/2006/relationships/notesSlide" Target="../notesSlides/notesSlide8.xml"/><Relationship Id="rId26" Type="http://schemas.openxmlformats.org/officeDocument/2006/relationships/vmlDrawing" Target="../drawings/vmlDrawing13.vml"/><Relationship Id="rId25" Type="http://schemas.openxmlformats.org/officeDocument/2006/relationships/slideLayout" Target="../slideLayouts/slideLayout7.xml"/><Relationship Id="rId24" Type="http://schemas.openxmlformats.org/officeDocument/2006/relationships/image" Target="../media/image104.emf"/><Relationship Id="rId23" Type="http://schemas.openxmlformats.org/officeDocument/2006/relationships/oleObject" Target="../embeddings/oleObject91.bin"/><Relationship Id="rId22" Type="http://schemas.openxmlformats.org/officeDocument/2006/relationships/image" Target="../media/image103.emf"/><Relationship Id="rId21" Type="http://schemas.openxmlformats.org/officeDocument/2006/relationships/oleObject" Target="../embeddings/oleObject90.bin"/><Relationship Id="rId20" Type="http://schemas.openxmlformats.org/officeDocument/2006/relationships/image" Target="../media/image102.emf"/><Relationship Id="rId2" Type="http://schemas.openxmlformats.org/officeDocument/2006/relationships/image" Target="../media/image93.emf"/><Relationship Id="rId19" Type="http://schemas.openxmlformats.org/officeDocument/2006/relationships/oleObject" Target="../embeddings/oleObject89.bin"/><Relationship Id="rId18" Type="http://schemas.openxmlformats.org/officeDocument/2006/relationships/image" Target="../media/image101.emf"/><Relationship Id="rId17" Type="http://schemas.openxmlformats.org/officeDocument/2006/relationships/oleObject" Target="../embeddings/oleObject88.bin"/><Relationship Id="rId16" Type="http://schemas.openxmlformats.org/officeDocument/2006/relationships/image" Target="../media/image100.emf"/><Relationship Id="rId15" Type="http://schemas.openxmlformats.org/officeDocument/2006/relationships/oleObject" Target="../embeddings/oleObject87.bin"/><Relationship Id="rId14" Type="http://schemas.openxmlformats.org/officeDocument/2006/relationships/image" Target="../media/image99.emf"/><Relationship Id="rId13" Type="http://schemas.openxmlformats.org/officeDocument/2006/relationships/oleObject" Target="../embeddings/oleObject86.bin"/><Relationship Id="rId12" Type="http://schemas.openxmlformats.org/officeDocument/2006/relationships/image" Target="../media/image98.emf"/><Relationship Id="rId11" Type="http://schemas.openxmlformats.org/officeDocument/2006/relationships/oleObject" Target="../embeddings/oleObject85.bin"/><Relationship Id="rId10" Type="http://schemas.openxmlformats.org/officeDocument/2006/relationships/image" Target="../media/image97.emf"/><Relationship Id="rId1" Type="http://schemas.openxmlformats.org/officeDocument/2006/relationships/oleObject" Target="../embeddings/oleObject80.bin"/></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96.bin"/><Relationship Id="rId8" Type="http://schemas.openxmlformats.org/officeDocument/2006/relationships/image" Target="../media/image108.emf"/><Relationship Id="rId7" Type="http://schemas.openxmlformats.org/officeDocument/2006/relationships/oleObject" Target="../embeddings/oleObject95.bin"/><Relationship Id="rId6" Type="http://schemas.openxmlformats.org/officeDocument/2006/relationships/image" Target="../media/image107.emf"/><Relationship Id="rId5" Type="http://schemas.openxmlformats.org/officeDocument/2006/relationships/oleObject" Target="../embeddings/oleObject94.bin"/><Relationship Id="rId4" Type="http://schemas.openxmlformats.org/officeDocument/2006/relationships/image" Target="../media/image106.emf"/><Relationship Id="rId3" Type="http://schemas.openxmlformats.org/officeDocument/2006/relationships/oleObject" Target="../embeddings/oleObject93.bin"/><Relationship Id="rId2" Type="http://schemas.openxmlformats.org/officeDocument/2006/relationships/image" Target="../media/image105.emf"/><Relationship Id="rId17" Type="http://schemas.openxmlformats.org/officeDocument/2006/relationships/notesSlide" Target="../notesSlides/notesSlide9.xml"/><Relationship Id="rId16" Type="http://schemas.openxmlformats.org/officeDocument/2006/relationships/vmlDrawing" Target="../drawings/vmlDrawing14.vml"/><Relationship Id="rId15" Type="http://schemas.openxmlformats.org/officeDocument/2006/relationships/slideLayout" Target="../slideLayouts/slideLayout7.xml"/><Relationship Id="rId14" Type="http://schemas.openxmlformats.org/officeDocument/2006/relationships/image" Target="../media/image111.emf"/><Relationship Id="rId13" Type="http://schemas.openxmlformats.org/officeDocument/2006/relationships/oleObject" Target="../embeddings/oleObject98.bin"/><Relationship Id="rId12" Type="http://schemas.openxmlformats.org/officeDocument/2006/relationships/image" Target="../media/image110.emf"/><Relationship Id="rId11" Type="http://schemas.openxmlformats.org/officeDocument/2006/relationships/oleObject" Target="../embeddings/oleObject97.bin"/><Relationship Id="rId10" Type="http://schemas.openxmlformats.org/officeDocument/2006/relationships/image" Target="../media/image109.emf"/><Relationship Id="rId1" Type="http://schemas.openxmlformats.org/officeDocument/2006/relationships/oleObject" Target="../embeddings/oleObject92.bin"/></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103.bin"/><Relationship Id="rId8" Type="http://schemas.openxmlformats.org/officeDocument/2006/relationships/image" Target="../media/image115.emf"/><Relationship Id="rId7" Type="http://schemas.openxmlformats.org/officeDocument/2006/relationships/oleObject" Target="../embeddings/oleObject102.bin"/><Relationship Id="rId6" Type="http://schemas.openxmlformats.org/officeDocument/2006/relationships/image" Target="../media/image114.emf"/><Relationship Id="rId5" Type="http://schemas.openxmlformats.org/officeDocument/2006/relationships/oleObject" Target="../embeddings/oleObject101.bin"/><Relationship Id="rId4" Type="http://schemas.openxmlformats.org/officeDocument/2006/relationships/image" Target="../media/image113.emf"/><Relationship Id="rId3" Type="http://schemas.openxmlformats.org/officeDocument/2006/relationships/oleObject" Target="../embeddings/oleObject100.bin"/><Relationship Id="rId2" Type="http://schemas.openxmlformats.org/officeDocument/2006/relationships/image" Target="../media/image112.emf"/><Relationship Id="rId18" Type="http://schemas.openxmlformats.org/officeDocument/2006/relationships/vmlDrawing" Target="../drawings/vmlDrawing15.vml"/><Relationship Id="rId17" Type="http://schemas.openxmlformats.org/officeDocument/2006/relationships/slideLayout" Target="../slideLayouts/slideLayout7.xml"/><Relationship Id="rId16" Type="http://schemas.openxmlformats.org/officeDocument/2006/relationships/image" Target="../media/image119.emf"/><Relationship Id="rId15" Type="http://schemas.openxmlformats.org/officeDocument/2006/relationships/oleObject" Target="../embeddings/oleObject106.bin"/><Relationship Id="rId14" Type="http://schemas.openxmlformats.org/officeDocument/2006/relationships/image" Target="../media/image118.emf"/><Relationship Id="rId13" Type="http://schemas.openxmlformats.org/officeDocument/2006/relationships/oleObject" Target="../embeddings/oleObject105.bin"/><Relationship Id="rId12" Type="http://schemas.openxmlformats.org/officeDocument/2006/relationships/image" Target="../media/image117.emf"/><Relationship Id="rId11" Type="http://schemas.openxmlformats.org/officeDocument/2006/relationships/oleObject" Target="../embeddings/oleObject104.bin"/><Relationship Id="rId10" Type="http://schemas.openxmlformats.org/officeDocument/2006/relationships/image" Target="../media/image116.emf"/><Relationship Id="rId1" Type="http://schemas.openxmlformats.org/officeDocument/2006/relationships/oleObject" Target="../embeddings/oleObject99.bin"/></Relationships>
</file>

<file path=ppt/slides/_rels/slide2.xml.rels><?xml version="1.0" encoding="UTF-8" standalone="yes"?>
<Relationships xmlns="http://schemas.openxmlformats.org/package/2006/relationships"><Relationship Id="rId9" Type="http://schemas.openxmlformats.org/officeDocument/2006/relationships/tags" Target="../tags/tag1.xml"/><Relationship Id="rId8" Type="http://schemas.openxmlformats.org/officeDocument/2006/relationships/image" Target="../media/image4.emf"/><Relationship Id="rId7" Type="http://schemas.openxmlformats.org/officeDocument/2006/relationships/oleObject" Target="../embeddings/oleObject4.bin"/><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image" Target="../media/image2.emf"/><Relationship Id="rId3" Type="http://schemas.openxmlformats.org/officeDocument/2006/relationships/oleObject" Target="../embeddings/oleObject2.bin"/><Relationship Id="rId2" Type="http://schemas.openxmlformats.org/officeDocument/2006/relationships/image" Target="../media/image1.emf"/><Relationship Id="rId12" Type="http://schemas.openxmlformats.org/officeDocument/2006/relationships/notesSlide" Target="../notesSlides/notesSlide1.xml"/><Relationship Id="rId11" Type="http://schemas.openxmlformats.org/officeDocument/2006/relationships/vmlDrawing" Target="../drawings/vmlDrawing1.vml"/><Relationship Id="rId10" Type="http://schemas.openxmlformats.org/officeDocument/2006/relationships/slideLayout" Target="../slideLayouts/slideLayout7.xml"/><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111.bin"/><Relationship Id="rId8" Type="http://schemas.openxmlformats.org/officeDocument/2006/relationships/image" Target="../media/image123.emf"/><Relationship Id="rId7" Type="http://schemas.openxmlformats.org/officeDocument/2006/relationships/oleObject" Target="../embeddings/oleObject110.bin"/><Relationship Id="rId6" Type="http://schemas.openxmlformats.org/officeDocument/2006/relationships/image" Target="../media/image122.emf"/><Relationship Id="rId5" Type="http://schemas.openxmlformats.org/officeDocument/2006/relationships/oleObject" Target="../embeddings/oleObject109.bin"/><Relationship Id="rId4" Type="http://schemas.openxmlformats.org/officeDocument/2006/relationships/image" Target="../media/image121.emf"/><Relationship Id="rId3" Type="http://schemas.openxmlformats.org/officeDocument/2006/relationships/oleObject" Target="../embeddings/oleObject108.bin"/><Relationship Id="rId2" Type="http://schemas.openxmlformats.org/officeDocument/2006/relationships/image" Target="../media/image120.emf"/><Relationship Id="rId15" Type="http://schemas.openxmlformats.org/officeDocument/2006/relationships/vmlDrawing" Target="../drawings/vmlDrawing16.vml"/><Relationship Id="rId14" Type="http://schemas.openxmlformats.org/officeDocument/2006/relationships/slideLayout" Target="../slideLayouts/slideLayout7.xml"/><Relationship Id="rId13" Type="http://schemas.openxmlformats.org/officeDocument/2006/relationships/image" Target="../media/image56.jpeg"/><Relationship Id="rId12" Type="http://schemas.openxmlformats.org/officeDocument/2006/relationships/image" Target="../media/image125.emf"/><Relationship Id="rId11" Type="http://schemas.openxmlformats.org/officeDocument/2006/relationships/oleObject" Target="../embeddings/oleObject112.bin"/><Relationship Id="rId10" Type="http://schemas.openxmlformats.org/officeDocument/2006/relationships/image" Target="../media/image124.emf"/><Relationship Id="rId1" Type="http://schemas.openxmlformats.org/officeDocument/2006/relationships/oleObject" Target="../embeddings/oleObject107.bin"/></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117.bin"/><Relationship Id="rId8" Type="http://schemas.openxmlformats.org/officeDocument/2006/relationships/image" Target="../media/image129.emf"/><Relationship Id="rId7" Type="http://schemas.openxmlformats.org/officeDocument/2006/relationships/oleObject" Target="../embeddings/oleObject116.bin"/><Relationship Id="rId6" Type="http://schemas.openxmlformats.org/officeDocument/2006/relationships/image" Target="../media/image128.emf"/><Relationship Id="rId5" Type="http://schemas.openxmlformats.org/officeDocument/2006/relationships/oleObject" Target="../embeddings/oleObject115.bin"/><Relationship Id="rId4" Type="http://schemas.openxmlformats.org/officeDocument/2006/relationships/image" Target="../media/image127.emf"/><Relationship Id="rId3" Type="http://schemas.openxmlformats.org/officeDocument/2006/relationships/oleObject" Target="../embeddings/oleObject114.bin"/><Relationship Id="rId23" Type="http://schemas.openxmlformats.org/officeDocument/2006/relationships/notesSlide" Target="../notesSlides/notesSlide10.xml"/><Relationship Id="rId22" Type="http://schemas.openxmlformats.org/officeDocument/2006/relationships/vmlDrawing" Target="../drawings/vmlDrawing17.vml"/><Relationship Id="rId21" Type="http://schemas.openxmlformats.org/officeDocument/2006/relationships/slideLayout" Target="../slideLayouts/slideLayout7.xml"/><Relationship Id="rId20" Type="http://schemas.openxmlformats.org/officeDocument/2006/relationships/image" Target="../media/image135.emf"/><Relationship Id="rId2" Type="http://schemas.openxmlformats.org/officeDocument/2006/relationships/image" Target="../media/image126.emf"/><Relationship Id="rId19" Type="http://schemas.openxmlformats.org/officeDocument/2006/relationships/oleObject" Target="../embeddings/oleObject122.bin"/><Relationship Id="rId18" Type="http://schemas.openxmlformats.org/officeDocument/2006/relationships/image" Target="../media/image134.emf"/><Relationship Id="rId17" Type="http://schemas.openxmlformats.org/officeDocument/2006/relationships/oleObject" Target="../embeddings/oleObject121.bin"/><Relationship Id="rId16" Type="http://schemas.openxmlformats.org/officeDocument/2006/relationships/image" Target="../media/image133.emf"/><Relationship Id="rId15" Type="http://schemas.openxmlformats.org/officeDocument/2006/relationships/oleObject" Target="../embeddings/oleObject120.bin"/><Relationship Id="rId14" Type="http://schemas.openxmlformats.org/officeDocument/2006/relationships/image" Target="../media/image132.emf"/><Relationship Id="rId13" Type="http://schemas.openxmlformats.org/officeDocument/2006/relationships/oleObject" Target="../embeddings/oleObject119.bin"/><Relationship Id="rId12" Type="http://schemas.openxmlformats.org/officeDocument/2006/relationships/image" Target="../media/image131.emf"/><Relationship Id="rId11" Type="http://schemas.openxmlformats.org/officeDocument/2006/relationships/oleObject" Target="../embeddings/oleObject118.bin"/><Relationship Id="rId10" Type="http://schemas.openxmlformats.org/officeDocument/2006/relationships/image" Target="../media/image130.emf"/><Relationship Id="rId1" Type="http://schemas.openxmlformats.org/officeDocument/2006/relationships/oleObject" Target="../embeddings/oleObject113.bin"/></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127.bin"/><Relationship Id="rId8" Type="http://schemas.openxmlformats.org/officeDocument/2006/relationships/image" Target="../media/image139.emf"/><Relationship Id="rId7" Type="http://schemas.openxmlformats.org/officeDocument/2006/relationships/oleObject" Target="../embeddings/oleObject126.bin"/><Relationship Id="rId6" Type="http://schemas.openxmlformats.org/officeDocument/2006/relationships/image" Target="../media/image138.emf"/><Relationship Id="rId5" Type="http://schemas.openxmlformats.org/officeDocument/2006/relationships/oleObject" Target="../embeddings/oleObject125.bin"/><Relationship Id="rId4" Type="http://schemas.openxmlformats.org/officeDocument/2006/relationships/image" Target="../media/image137.emf"/><Relationship Id="rId3" Type="http://schemas.openxmlformats.org/officeDocument/2006/relationships/oleObject" Target="../embeddings/oleObject124.bin"/><Relationship Id="rId24" Type="http://schemas.openxmlformats.org/officeDocument/2006/relationships/vmlDrawing" Target="../drawings/vmlDrawing18.vml"/><Relationship Id="rId23" Type="http://schemas.openxmlformats.org/officeDocument/2006/relationships/slideLayout" Target="../slideLayouts/slideLayout7.xml"/><Relationship Id="rId22" Type="http://schemas.openxmlformats.org/officeDocument/2006/relationships/image" Target="../media/image146.emf"/><Relationship Id="rId21" Type="http://schemas.openxmlformats.org/officeDocument/2006/relationships/oleObject" Target="../embeddings/oleObject133.bin"/><Relationship Id="rId20" Type="http://schemas.openxmlformats.org/officeDocument/2006/relationships/image" Target="../media/image145.emf"/><Relationship Id="rId2" Type="http://schemas.openxmlformats.org/officeDocument/2006/relationships/image" Target="../media/image136.emf"/><Relationship Id="rId19" Type="http://schemas.openxmlformats.org/officeDocument/2006/relationships/oleObject" Target="../embeddings/oleObject132.bin"/><Relationship Id="rId18" Type="http://schemas.openxmlformats.org/officeDocument/2006/relationships/image" Target="../media/image144.emf"/><Relationship Id="rId17" Type="http://schemas.openxmlformats.org/officeDocument/2006/relationships/oleObject" Target="../embeddings/oleObject131.bin"/><Relationship Id="rId16" Type="http://schemas.openxmlformats.org/officeDocument/2006/relationships/image" Target="../media/image143.emf"/><Relationship Id="rId15" Type="http://schemas.openxmlformats.org/officeDocument/2006/relationships/oleObject" Target="../embeddings/oleObject130.bin"/><Relationship Id="rId14" Type="http://schemas.openxmlformats.org/officeDocument/2006/relationships/image" Target="../media/image142.emf"/><Relationship Id="rId13" Type="http://schemas.openxmlformats.org/officeDocument/2006/relationships/oleObject" Target="../embeddings/oleObject129.bin"/><Relationship Id="rId12" Type="http://schemas.openxmlformats.org/officeDocument/2006/relationships/image" Target="../media/image141.emf"/><Relationship Id="rId11" Type="http://schemas.openxmlformats.org/officeDocument/2006/relationships/oleObject" Target="../embeddings/oleObject128.bin"/><Relationship Id="rId10" Type="http://schemas.openxmlformats.org/officeDocument/2006/relationships/image" Target="../media/image140.emf"/><Relationship Id="rId1" Type="http://schemas.openxmlformats.org/officeDocument/2006/relationships/oleObject" Target="../embeddings/oleObject123.bin"/></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138.bin"/><Relationship Id="rId8" Type="http://schemas.openxmlformats.org/officeDocument/2006/relationships/image" Target="../media/image150.emf"/><Relationship Id="rId7" Type="http://schemas.openxmlformats.org/officeDocument/2006/relationships/oleObject" Target="../embeddings/oleObject137.bin"/><Relationship Id="rId6" Type="http://schemas.openxmlformats.org/officeDocument/2006/relationships/image" Target="../media/image149.emf"/><Relationship Id="rId5" Type="http://schemas.openxmlformats.org/officeDocument/2006/relationships/oleObject" Target="../embeddings/oleObject136.bin"/><Relationship Id="rId4" Type="http://schemas.openxmlformats.org/officeDocument/2006/relationships/image" Target="../media/image148.emf"/><Relationship Id="rId3" Type="http://schemas.openxmlformats.org/officeDocument/2006/relationships/oleObject" Target="../embeddings/oleObject135.bin"/><Relationship Id="rId2" Type="http://schemas.openxmlformats.org/officeDocument/2006/relationships/image" Target="../media/image147.emf"/><Relationship Id="rId16" Type="http://schemas.openxmlformats.org/officeDocument/2006/relationships/vmlDrawing" Target="../drawings/vmlDrawing19.vml"/><Relationship Id="rId15" Type="http://schemas.openxmlformats.org/officeDocument/2006/relationships/slideLayout" Target="../slideLayouts/slideLayout7.xml"/><Relationship Id="rId14" Type="http://schemas.openxmlformats.org/officeDocument/2006/relationships/image" Target="../media/image153.emf"/><Relationship Id="rId13" Type="http://schemas.openxmlformats.org/officeDocument/2006/relationships/oleObject" Target="../embeddings/oleObject140.bin"/><Relationship Id="rId12" Type="http://schemas.openxmlformats.org/officeDocument/2006/relationships/image" Target="../media/image152.emf"/><Relationship Id="rId11" Type="http://schemas.openxmlformats.org/officeDocument/2006/relationships/oleObject" Target="../embeddings/oleObject139.bin"/><Relationship Id="rId10" Type="http://schemas.openxmlformats.org/officeDocument/2006/relationships/image" Target="../media/image151.emf"/><Relationship Id="rId1" Type="http://schemas.openxmlformats.org/officeDocument/2006/relationships/oleObject" Target="../embeddings/oleObject134.bin"/></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145.bin"/><Relationship Id="rId8" Type="http://schemas.openxmlformats.org/officeDocument/2006/relationships/image" Target="../media/image157.emf"/><Relationship Id="rId7" Type="http://schemas.openxmlformats.org/officeDocument/2006/relationships/oleObject" Target="../embeddings/oleObject144.bin"/><Relationship Id="rId6" Type="http://schemas.openxmlformats.org/officeDocument/2006/relationships/image" Target="../media/image156.emf"/><Relationship Id="rId5" Type="http://schemas.openxmlformats.org/officeDocument/2006/relationships/oleObject" Target="../embeddings/oleObject143.bin"/><Relationship Id="rId4" Type="http://schemas.openxmlformats.org/officeDocument/2006/relationships/image" Target="../media/image155.emf"/><Relationship Id="rId3" Type="http://schemas.openxmlformats.org/officeDocument/2006/relationships/oleObject" Target="../embeddings/oleObject142.bin"/><Relationship Id="rId26" Type="http://schemas.openxmlformats.org/officeDocument/2006/relationships/vmlDrawing" Target="../drawings/vmlDrawing20.vml"/><Relationship Id="rId25" Type="http://schemas.openxmlformats.org/officeDocument/2006/relationships/slideLayout" Target="../slideLayouts/slideLayout7.xml"/><Relationship Id="rId24" Type="http://schemas.openxmlformats.org/officeDocument/2006/relationships/image" Target="../media/image165.emf"/><Relationship Id="rId23" Type="http://schemas.openxmlformats.org/officeDocument/2006/relationships/oleObject" Target="../embeddings/oleObject152.bin"/><Relationship Id="rId22" Type="http://schemas.openxmlformats.org/officeDocument/2006/relationships/image" Target="../media/image164.emf"/><Relationship Id="rId21" Type="http://schemas.openxmlformats.org/officeDocument/2006/relationships/oleObject" Target="../embeddings/oleObject151.bin"/><Relationship Id="rId20" Type="http://schemas.openxmlformats.org/officeDocument/2006/relationships/image" Target="../media/image163.emf"/><Relationship Id="rId2" Type="http://schemas.openxmlformats.org/officeDocument/2006/relationships/image" Target="../media/image154.emf"/><Relationship Id="rId19" Type="http://schemas.openxmlformats.org/officeDocument/2006/relationships/oleObject" Target="../embeddings/oleObject150.bin"/><Relationship Id="rId18" Type="http://schemas.openxmlformats.org/officeDocument/2006/relationships/image" Target="../media/image162.emf"/><Relationship Id="rId17" Type="http://schemas.openxmlformats.org/officeDocument/2006/relationships/oleObject" Target="../embeddings/oleObject149.bin"/><Relationship Id="rId16" Type="http://schemas.openxmlformats.org/officeDocument/2006/relationships/image" Target="../media/image161.emf"/><Relationship Id="rId15" Type="http://schemas.openxmlformats.org/officeDocument/2006/relationships/oleObject" Target="../embeddings/oleObject148.bin"/><Relationship Id="rId14" Type="http://schemas.openxmlformats.org/officeDocument/2006/relationships/image" Target="../media/image160.emf"/><Relationship Id="rId13" Type="http://schemas.openxmlformats.org/officeDocument/2006/relationships/oleObject" Target="../embeddings/oleObject147.bin"/><Relationship Id="rId12" Type="http://schemas.openxmlformats.org/officeDocument/2006/relationships/image" Target="../media/image159.emf"/><Relationship Id="rId11" Type="http://schemas.openxmlformats.org/officeDocument/2006/relationships/oleObject" Target="../embeddings/oleObject146.bin"/><Relationship Id="rId10" Type="http://schemas.openxmlformats.org/officeDocument/2006/relationships/image" Target="../media/image158.emf"/><Relationship Id="rId1" Type="http://schemas.openxmlformats.org/officeDocument/2006/relationships/oleObject" Target="../embeddings/oleObject141.bin"/></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157.bin"/><Relationship Id="rId8" Type="http://schemas.openxmlformats.org/officeDocument/2006/relationships/image" Target="../media/image169.emf"/><Relationship Id="rId7" Type="http://schemas.openxmlformats.org/officeDocument/2006/relationships/oleObject" Target="../embeddings/oleObject156.bin"/><Relationship Id="rId6" Type="http://schemas.openxmlformats.org/officeDocument/2006/relationships/image" Target="../media/image168.emf"/><Relationship Id="rId5" Type="http://schemas.openxmlformats.org/officeDocument/2006/relationships/oleObject" Target="../embeddings/oleObject155.bin"/><Relationship Id="rId4" Type="http://schemas.openxmlformats.org/officeDocument/2006/relationships/image" Target="../media/image167.emf"/><Relationship Id="rId3" Type="http://schemas.openxmlformats.org/officeDocument/2006/relationships/oleObject" Target="../embeddings/oleObject154.bin"/><Relationship Id="rId2" Type="http://schemas.openxmlformats.org/officeDocument/2006/relationships/image" Target="../media/image166.emf"/><Relationship Id="rId13" Type="http://schemas.openxmlformats.org/officeDocument/2006/relationships/notesSlide" Target="../notesSlides/notesSlide11.xml"/><Relationship Id="rId12" Type="http://schemas.openxmlformats.org/officeDocument/2006/relationships/vmlDrawing" Target="../drawings/vmlDrawing21.vml"/><Relationship Id="rId11" Type="http://schemas.openxmlformats.org/officeDocument/2006/relationships/slideLayout" Target="../slideLayouts/slideLayout7.xml"/><Relationship Id="rId10" Type="http://schemas.openxmlformats.org/officeDocument/2006/relationships/image" Target="../media/image170.emf"/><Relationship Id="rId1" Type="http://schemas.openxmlformats.org/officeDocument/2006/relationships/oleObject" Target="../embeddings/oleObject153.bin"/></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162.bin"/><Relationship Id="rId8" Type="http://schemas.openxmlformats.org/officeDocument/2006/relationships/image" Target="../media/image174.emf"/><Relationship Id="rId7" Type="http://schemas.openxmlformats.org/officeDocument/2006/relationships/oleObject" Target="../embeddings/oleObject161.bin"/><Relationship Id="rId6" Type="http://schemas.openxmlformats.org/officeDocument/2006/relationships/image" Target="../media/image173.emf"/><Relationship Id="rId5" Type="http://schemas.openxmlformats.org/officeDocument/2006/relationships/oleObject" Target="../embeddings/oleObject160.bin"/><Relationship Id="rId4" Type="http://schemas.openxmlformats.org/officeDocument/2006/relationships/image" Target="../media/image172.emf"/><Relationship Id="rId3" Type="http://schemas.openxmlformats.org/officeDocument/2006/relationships/oleObject" Target="../embeddings/oleObject159.bin"/><Relationship Id="rId24" Type="http://schemas.openxmlformats.org/officeDocument/2006/relationships/vmlDrawing" Target="../drawings/vmlDrawing22.vml"/><Relationship Id="rId23" Type="http://schemas.openxmlformats.org/officeDocument/2006/relationships/slideLayout" Target="../slideLayouts/slideLayout7.xml"/><Relationship Id="rId22" Type="http://schemas.openxmlformats.org/officeDocument/2006/relationships/image" Target="../media/image181.emf"/><Relationship Id="rId21" Type="http://schemas.openxmlformats.org/officeDocument/2006/relationships/oleObject" Target="../embeddings/oleObject168.bin"/><Relationship Id="rId20" Type="http://schemas.openxmlformats.org/officeDocument/2006/relationships/image" Target="../media/image180.emf"/><Relationship Id="rId2" Type="http://schemas.openxmlformats.org/officeDocument/2006/relationships/image" Target="../media/image171.emf"/><Relationship Id="rId19" Type="http://schemas.openxmlformats.org/officeDocument/2006/relationships/oleObject" Target="../embeddings/oleObject167.bin"/><Relationship Id="rId18" Type="http://schemas.openxmlformats.org/officeDocument/2006/relationships/image" Target="../media/image179.emf"/><Relationship Id="rId17" Type="http://schemas.openxmlformats.org/officeDocument/2006/relationships/oleObject" Target="../embeddings/oleObject166.bin"/><Relationship Id="rId16" Type="http://schemas.openxmlformats.org/officeDocument/2006/relationships/image" Target="../media/image178.emf"/><Relationship Id="rId15" Type="http://schemas.openxmlformats.org/officeDocument/2006/relationships/oleObject" Target="../embeddings/oleObject165.bin"/><Relationship Id="rId14" Type="http://schemas.openxmlformats.org/officeDocument/2006/relationships/image" Target="../media/image177.emf"/><Relationship Id="rId13" Type="http://schemas.openxmlformats.org/officeDocument/2006/relationships/oleObject" Target="../embeddings/oleObject164.bin"/><Relationship Id="rId12" Type="http://schemas.openxmlformats.org/officeDocument/2006/relationships/image" Target="../media/image176.emf"/><Relationship Id="rId11" Type="http://schemas.openxmlformats.org/officeDocument/2006/relationships/oleObject" Target="../embeddings/oleObject163.bin"/><Relationship Id="rId10" Type="http://schemas.openxmlformats.org/officeDocument/2006/relationships/image" Target="../media/image175.emf"/><Relationship Id="rId1" Type="http://schemas.openxmlformats.org/officeDocument/2006/relationships/oleObject" Target="../embeddings/oleObject158.bin"/></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173.bin"/><Relationship Id="rId8" Type="http://schemas.openxmlformats.org/officeDocument/2006/relationships/image" Target="../media/image185.emf"/><Relationship Id="rId7" Type="http://schemas.openxmlformats.org/officeDocument/2006/relationships/oleObject" Target="../embeddings/oleObject172.bin"/><Relationship Id="rId6" Type="http://schemas.openxmlformats.org/officeDocument/2006/relationships/image" Target="../media/image184.emf"/><Relationship Id="rId5" Type="http://schemas.openxmlformats.org/officeDocument/2006/relationships/oleObject" Target="../embeddings/oleObject171.bin"/><Relationship Id="rId4" Type="http://schemas.openxmlformats.org/officeDocument/2006/relationships/image" Target="../media/image183.emf"/><Relationship Id="rId3" Type="http://schemas.openxmlformats.org/officeDocument/2006/relationships/oleObject" Target="../embeddings/oleObject170.bin"/><Relationship Id="rId2" Type="http://schemas.openxmlformats.org/officeDocument/2006/relationships/image" Target="../media/image182.emf"/><Relationship Id="rId12" Type="http://schemas.openxmlformats.org/officeDocument/2006/relationships/vmlDrawing" Target="../drawings/vmlDrawing23.vml"/><Relationship Id="rId11" Type="http://schemas.openxmlformats.org/officeDocument/2006/relationships/slideLayout" Target="../slideLayouts/slideLayout7.xml"/><Relationship Id="rId10" Type="http://schemas.openxmlformats.org/officeDocument/2006/relationships/image" Target="../media/image186.emf"/><Relationship Id="rId1" Type="http://schemas.openxmlformats.org/officeDocument/2006/relationships/oleObject" Target="../embeddings/oleObject169.bin"/></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178.bin"/><Relationship Id="rId8" Type="http://schemas.openxmlformats.org/officeDocument/2006/relationships/image" Target="../media/image190.emf"/><Relationship Id="rId7" Type="http://schemas.openxmlformats.org/officeDocument/2006/relationships/oleObject" Target="../embeddings/oleObject177.bin"/><Relationship Id="rId6" Type="http://schemas.openxmlformats.org/officeDocument/2006/relationships/image" Target="../media/image189.emf"/><Relationship Id="rId5" Type="http://schemas.openxmlformats.org/officeDocument/2006/relationships/oleObject" Target="../embeddings/oleObject176.bin"/><Relationship Id="rId4" Type="http://schemas.openxmlformats.org/officeDocument/2006/relationships/image" Target="../media/image188.emf"/><Relationship Id="rId3" Type="http://schemas.openxmlformats.org/officeDocument/2006/relationships/oleObject" Target="../embeddings/oleObject175.bin"/><Relationship Id="rId2" Type="http://schemas.openxmlformats.org/officeDocument/2006/relationships/image" Target="../media/image187.emf"/><Relationship Id="rId16" Type="http://schemas.openxmlformats.org/officeDocument/2006/relationships/vmlDrawing" Target="../drawings/vmlDrawing24.vml"/><Relationship Id="rId15" Type="http://schemas.openxmlformats.org/officeDocument/2006/relationships/slideLayout" Target="../slideLayouts/slideLayout7.xml"/><Relationship Id="rId14" Type="http://schemas.openxmlformats.org/officeDocument/2006/relationships/image" Target="../media/image193.emf"/><Relationship Id="rId13" Type="http://schemas.openxmlformats.org/officeDocument/2006/relationships/oleObject" Target="../embeddings/oleObject180.bin"/><Relationship Id="rId12" Type="http://schemas.openxmlformats.org/officeDocument/2006/relationships/image" Target="../media/image192.emf"/><Relationship Id="rId11" Type="http://schemas.openxmlformats.org/officeDocument/2006/relationships/oleObject" Target="../embeddings/oleObject179.bin"/><Relationship Id="rId10" Type="http://schemas.openxmlformats.org/officeDocument/2006/relationships/image" Target="../media/image191.emf"/><Relationship Id="rId1" Type="http://schemas.openxmlformats.org/officeDocument/2006/relationships/oleObject" Target="../embeddings/oleObject174.bin"/></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185.bin"/><Relationship Id="rId8" Type="http://schemas.openxmlformats.org/officeDocument/2006/relationships/image" Target="../media/image197.emf"/><Relationship Id="rId7" Type="http://schemas.openxmlformats.org/officeDocument/2006/relationships/oleObject" Target="../embeddings/oleObject184.bin"/><Relationship Id="rId6" Type="http://schemas.openxmlformats.org/officeDocument/2006/relationships/image" Target="../media/image196.emf"/><Relationship Id="rId5" Type="http://schemas.openxmlformats.org/officeDocument/2006/relationships/oleObject" Target="../embeddings/oleObject183.bin"/><Relationship Id="rId4" Type="http://schemas.openxmlformats.org/officeDocument/2006/relationships/image" Target="../media/image195.emf"/><Relationship Id="rId3" Type="http://schemas.openxmlformats.org/officeDocument/2006/relationships/oleObject" Target="../embeddings/oleObject182.bin"/><Relationship Id="rId20" Type="http://schemas.openxmlformats.org/officeDocument/2006/relationships/vmlDrawing" Target="../drawings/vmlDrawing25.vml"/><Relationship Id="rId2" Type="http://schemas.openxmlformats.org/officeDocument/2006/relationships/image" Target="../media/image194.emf"/><Relationship Id="rId19" Type="http://schemas.openxmlformats.org/officeDocument/2006/relationships/slideLayout" Target="../slideLayouts/slideLayout7.xml"/><Relationship Id="rId18" Type="http://schemas.openxmlformats.org/officeDocument/2006/relationships/image" Target="../media/image202.emf"/><Relationship Id="rId17" Type="http://schemas.openxmlformats.org/officeDocument/2006/relationships/oleObject" Target="../embeddings/oleObject189.bin"/><Relationship Id="rId16" Type="http://schemas.openxmlformats.org/officeDocument/2006/relationships/image" Target="../media/image201.emf"/><Relationship Id="rId15" Type="http://schemas.openxmlformats.org/officeDocument/2006/relationships/oleObject" Target="../embeddings/oleObject188.bin"/><Relationship Id="rId14" Type="http://schemas.openxmlformats.org/officeDocument/2006/relationships/image" Target="../media/image200.emf"/><Relationship Id="rId13" Type="http://schemas.openxmlformats.org/officeDocument/2006/relationships/oleObject" Target="../embeddings/oleObject187.bin"/><Relationship Id="rId12" Type="http://schemas.openxmlformats.org/officeDocument/2006/relationships/image" Target="../media/image199.emf"/><Relationship Id="rId11" Type="http://schemas.openxmlformats.org/officeDocument/2006/relationships/oleObject" Target="../embeddings/oleObject186.bin"/><Relationship Id="rId10" Type="http://schemas.openxmlformats.org/officeDocument/2006/relationships/image" Target="../media/image198.emf"/><Relationship Id="rId1" Type="http://schemas.openxmlformats.org/officeDocument/2006/relationships/oleObject" Target="../embeddings/oleObject181.bin"/></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9" Type="http://schemas.openxmlformats.org/officeDocument/2006/relationships/oleObject" Target="../embeddings/oleObject194.bin"/><Relationship Id="rId8" Type="http://schemas.openxmlformats.org/officeDocument/2006/relationships/image" Target="../media/image206.emf"/><Relationship Id="rId7" Type="http://schemas.openxmlformats.org/officeDocument/2006/relationships/oleObject" Target="../embeddings/oleObject193.bin"/><Relationship Id="rId6" Type="http://schemas.openxmlformats.org/officeDocument/2006/relationships/image" Target="../media/image205.emf"/><Relationship Id="rId5" Type="http://schemas.openxmlformats.org/officeDocument/2006/relationships/oleObject" Target="../embeddings/oleObject192.bin"/><Relationship Id="rId4" Type="http://schemas.openxmlformats.org/officeDocument/2006/relationships/image" Target="../media/image204.emf"/><Relationship Id="rId3" Type="http://schemas.openxmlformats.org/officeDocument/2006/relationships/oleObject" Target="../embeddings/oleObject191.bin"/><Relationship Id="rId20" Type="http://schemas.openxmlformats.org/officeDocument/2006/relationships/vmlDrawing" Target="../drawings/vmlDrawing26.vml"/><Relationship Id="rId2" Type="http://schemas.openxmlformats.org/officeDocument/2006/relationships/image" Target="../media/image203.emf"/><Relationship Id="rId19" Type="http://schemas.openxmlformats.org/officeDocument/2006/relationships/slideLayout" Target="../slideLayouts/slideLayout7.xml"/><Relationship Id="rId18" Type="http://schemas.openxmlformats.org/officeDocument/2006/relationships/image" Target="../media/image211.emf"/><Relationship Id="rId17" Type="http://schemas.openxmlformats.org/officeDocument/2006/relationships/oleObject" Target="../embeddings/oleObject198.bin"/><Relationship Id="rId16" Type="http://schemas.openxmlformats.org/officeDocument/2006/relationships/image" Target="../media/image210.emf"/><Relationship Id="rId15" Type="http://schemas.openxmlformats.org/officeDocument/2006/relationships/oleObject" Target="../embeddings/oleObject197.bin"/><Relationship Id="rId14" Type="http://schemas.openxmlformats.org/officeDocument/2006/relationships/image" Target="../media/image209.emf"/><Relationship Id="rId13" Type="http://schemas.openxmlformats.org/officeDocument/2006/relationships/oleObject" Target="../embeddings/oleObject196.bin"/><Relationship Id="rId12" Type="http://schemas.openxmlformats.org/officeDocument/2006/relationships/image" Target="../media/image208.emf"/><Relationship Id="rId11" Type="http://schemas.openxmlformats.org/officeDocument/2006/relationships/oleObject" Target="../embeddings/oleObject195.bin"/><Relationship Id="rId10" Type="http://schemas.openxmlformats.org/officeDocument/2006/relationships/image" Target="../media/image207.emf"/><Relationship Id="rId1" Type="http://schemas.openxmlformats.org/officeDocument/2006/relationships/oleObject" Target="../embeddings/oleObject190.bin"/></Relationships>
</file>

<file path=ppt/slides/_rels/slide31.xml.rels><?xml version="1.0" encoding="UTF-8" standalone="yes"?>
<Relationships xmlns="http://schemas.openxmlformats.org/package/2006/relationships"><Relationship Id="rId9" Type="http://schemas.openxmlformats.org/officeDocument/2006/relationships/oleObject" Target="../embeddings/oleObject203.bin"/><Relationship Id="rId8" Type="http://schemas.openxmlformats.org/officeDocument/2006/relationships/image" Target="../media/image215.emf"/><Relationship Id="rId7" Type="http://schemas.openxmlformats.org/officeDocument/2006/relationships/oleObject" Target="../embeddings/oleObject202.bin"/><Relationship Id="rId6" Type="http://schemas.openxmlformats.org/officeDocument/2006/relationships/image" Target="../media/image214.emf"/><Relationship Id="rId5" Type="http://schemas.openxmlformats.org/officeDocument/2006/relationships/oleObject" Target="../embeddings/oleObject201.bin"/><Relationship Id="rId4" Type="http://schemas.openxmlformats.org/officeDocument/2006/relationships/image" Target="../media/image213.emf"/><Relationship Id="rId3" Type="http://schemas.openxmlformats.org/officeDocument/2006/relationships/oleObject" Target="../embeddings/oleObject200.bin"/><Relationship Id="rId28" Type="http://schemas.openxmlformats.org/officeDocument/2006/relationships/vmlDrawing" Target="../drawings/vmlDrawing27.vml"/><Relationship Id="rId27" Type="http://schemas.openxmlformats.org/officeDocument/2006/relationships/slideLayout" Target="../slideLayouts/slideLayout7.xml"/><Relationship Id="rId26" Type="http://schemas.openxmlformats.org/officeDocument/2006/relationships/image" Target="../media/image224.emf"/><Relationship Id="rId25" Type="http://schemas.openxmlformats.org/officeDocument/2006/relationships/oleObject" Target="../embeddings/oleObject211.bin"/><Relationship Id="rId24" Type="http://schemas.openxmlformats.org/officeDocument/2006/relationships/image" Target="../media/image223.emf"/><Relationship Id="rId23" Type="http://schemas.openxmlformats.org/officeDocument/2006/relationships/oleObject" Target="../embeddings/oleObject210.bin"/><Relationship Id="rId22" Type="http://schemas.openxmlformats.org/officeDocument/2006/relationships/image" Target="../media/image222.emf"/><Relationship Id="rId21" Type="http://schemas.openxmlformats.org/officeDocument/2006/relationships/oleObject" Target="../embeddings/oleObject209.bin"/><Relationship Id="rId20" Type="http://schemas.openxmlformats.org/officeDocument/2006/relationships/image" Target="../media/image221.emf"/><Relationship Id="rId2" Type="http://schemas.openxmlformats.org/officeDocument/2006/relationships/image" Target="../media/image212.emf"/><Relationship Id="rId19" Type="http://schemas.openxmlformats.org/officeDocument/2006/relationships/oleObject" Target="../embeddings/oleObject208.bin"/><Relationship Id="rId18" Type="http://schemas.openxmlformats.org/officeDocument/2006/relationships/image" Target="../media/image220.emf"/><Relationship Id="rId17" Type="http://schemas.openxmlformats.org/officeDocument/2006/relationships/oleObject" Target="../embeddings/oleObject207.bin"/><Relationship Id="rId16" Type="http://schemas.openxmlformats.org/officeDocument/2006/relationships/image" Target="../media/image219.emf"/><Relationship Id="rId15" Type="http://schemas.openxmlformats.org/officeDocument/2006/relationships/oleObject" Target="../embeddings/oleObject206.bin"/><Relationship Id="rId14" Type="http://schemas.openxmlformats.org/officeDocument/2006/relationships/image" Target="../media/image218.emf"/><Relationship Id="rId13" Type="http://schemas.openxmlformats.org/officeDocument/2006/relationships/oleObject" Target="../embeddings/oleObject205.bin"/><Relationship Id="rId12" Type="http://schemas.openxmlformats.org/officeDocument/2006/relationships/image" Target="../media/image217.emf"/><Relationship Id="rId11" Type="http://schemas.openxmlformats.org/officeDocument/2006/relationships/oleObject" Target="../embeddings/oleObject204.bin"/><Relationship Id="rId10" Type="http://schemas.openxmlformats.org/officeDocument/2006/relationships/image" Target="../media/image216.emf"/><Relationship Id="rId1" Type="http://schemas.openxmlformats.org/officeDocument/2006/relationships/oleObject" Target="../embeddings/oleObject199.bin"/></Relationships>
</file>

<file path=ppt/slides/_rels/slide32.xml.rels><?xml version="1.0" encoding="UTF-8" standalone="yes"?>
<Relationships xmlns="http://schemas.openxmlformats.org/package/2006/relationships"><Relationship Id="rId9" Type="http://schemas.openxmlformats.org/officeDocument/2006/relationships/oleObject" Target="../embeddings/oleObject216.bin"/><Relationship Id="rId8" Type="http://schemas.openxmlformats.org/officeDocument/2006/relationships/image" Target="../media/image228.emf"/><Relationship Id="rId7" Type="http://schemas.openxmlformats.org/officeDocument/2006/relationships/oleObject" Target="../embeddings/oleObject215.bin"/><Relationship Id="rId6" Type="http://schemas.openxmlformats.org/officeDocument/2006/relationships/image" Target="../media/image227.emf"/><Relationship Id="rId5" Type="http://schemas.openxmlformats.org/officeDocument/2006/relationships/oleObject" Target="../embeddings/oleObject214.bin"/><Relationship Id="rId4" Type="http://schemas.openxmlformats.org/officeDocument/2006/relationships/image" Target="../media/image226.emf"/><Relationship Id="rId3" Type="http://schemas.openxmlformats.org/officeDocument/2006/relationships/oleObject" Target="../embeddings/oleObject213.bin"/><Relationship Id="rId28" Type="http://schemas.openxmlformats.org/officeDocument/2006/relationships/vmlDrawing" Target="../drawings/vmlDrawing28.vml"/><Relationship Id="rId27" Type="http://schemas.openxmlformats.org/officeDocument/2006/relationships/slideLayout" Target="../slideLayouts/slideLayout7.xml"/><Relationship Id="rId26" Type="http://schemas.openxmlformats.org/officeDocument/2006/relationships/image" Target="../media/image237.emf"/><Relationship Id="rId25" Type="http://schemas.openxmlformats.org/officeDocument/2006/relationships/oleObject" Target="../embeddings/oleObject224.bin"/><Relationship Id="rId24" Type="http://schemas.openxmlformats.org/officeDocument/2006/relationships/image" Target="../media/image236.emf"/><Relationship Id="rId23" Type="http://schemas.openxmlformats.org/officeDocument/2006/relationships/oleObject" Target="../embeddings/oleObject223.bin"/><Relationship Id="rId22" Type="http://schemas.openxmlformats.org/officeDocument/2006/relationships/image" Target="../media/image235.emf"/><Relationship Id="rId21" Type="http://schemas.openxmlformats.org/officeDocument/2006/relationships/oleObject" Target="../embeddings/oleObject222.bin"/><Relationship Id="rId20" Type="http://schemas.openxmlformats.org/officeDocument/2006/relationships/image" Target="../media/image234.emf"/><Relationship Id="rId2" Type="http://schemas.openxmlformats.org/officeDocument/2006/relationships/image" Target="../media/image225.emf"/><Relationship Id="rId19" Type="http://schemas.openxmlformats.org/officeDocument/2006/relationships/oleObject" Target="../embeddings/oleObject221.bin"/><Relationship Id="rId18" Type="http://schemas.openxmlformats.org/officeDocument/2006/relationships/image" Target="../media/image233.emf"/><Relationship Id="rId17" Type="http://schemas.openxmlformats.org/officeDocument/2006/relationships/oleObject" Target="../embeddings/oleObject220.bin"/><Relationship Id="rId16" Type="http://schemas.openxmlformats.org/officeDocument/2006/relationships/image" Target="../media/image232.emf"/><Relationship Id="rId15" Type="http://schemas.openxmlformats.org/officeDocument/2006/relationships/oleObject" Target="../embeddings/oleObject219.bin"/><Relationship Id="rId14" Type="http://schemas.openxmlformats.org/officeDocument/2006/relationships/image" Target="../media/image231.emf"/><Relationship Id="rId13" Type="http://schemas.openxmlformats.org/officeDocument/2006/relationships/oleObject" Target="../embeddings/oleObject218.bin"/><Relationship Id="rId12" Type="http://schemas.openxmlformats.org/officeDocument/2006/relationships/image" Target="../media/image230.emf"/><Relationship Id="rId11" Type="http://schemas.openxmlformats.org/officeDocument/2006/relationships/oleObject" Target="../embeddings/oleObject217.bin"/><Relationship Id="rId10" Type="http://schemas.openxmlformats.org/officeDocument/2006/relationships/image" Target="../media/image229.emf"/><Relationship Id="rId1" Type="http://schemas.openxmlformats.org/officeDocument/2006/relationships/oleObject" Target="../embeddings/oleObject212.bin"/></Relationships>
</file>

<file path=ppt/slides/_rels/slide33.xml.rels><?xml version="1.0" encoding="UTF-8" standalone="yes"?>
<Relationships xmlns="http://schemas.openxmlformats.org/package/2006/relationships"><Relationship Id="rId9" Type="http://schemas.openxmlformats.org/officeDocument/2006/relationships/oleObject" Target="../embeddings/oleObject229.bin"/><Relationship Id="rId8" Type="http://schemas.openxmlformats.org/officeDocument/2006/relationships/image" Target="../media/image241.emf"/><Relationship Id="rId7" Type="http://schemas.openxmlformats.org/officeDocument/2006/relationships/oleObject" Target="../embeddings/oleObject228.bin"/><Relationship Id="rId6" Type="http://schemas.openxmlformats.org/officeDocument/2006/relationships/image" Target="../media/image240.emf"/><Relationship Id="rId5" Type="http://schemas.openxmlformats.org/officeDocument/2006/relationships/oleObject" Target="../embeddings/oleObject227.bin"/><Relationship Id="rId4" Type="http://schemas.openxmlformats.org/officeDocument/2006/relationships/image" Target="../media/image239.emf"/><Relationship Id="rId3" Type="http://schemas.openxmlformats.org/officeDocument/2006/relationships/oleObject" Target="../embeddings/oleObject226.bin"/><Relationship Id="rId2" Type="http://schemas.openxmlformats.org/officeDocument/2006/relationships/image" Target="../media/image238.emf"/><Relationship Id="rId19" Type="http://schemas.openxmlformats.org/officeDocument/2006/relationships/notesSlide" Target="../notesSlides/notesSlide12.xml"/><Relationship Id="rId18" Type="http://schemas.openxmlformats.org/officeDocument/2006/relationships/vmlDrawing" Target="../drawings/vmlDrawing29.vml"/><Relationship Id="rId17" Type="http://schemas.openxmlformats.org/officeDocument/2006/relationships/slideLayout" Target="../slideLayouts/slideLayout7.xml"/><Relationship Id="rId16" Type="http://schemas.openxmlformats.org/officeDocument/2006/relationships/image" Target="../media/image245.emf"/><Relationship Id="rId15" Type="http://schemas.openxmlformats.org/officeDocument/2006/relationships/oleObject" Target="../embeddings/oleObject232.bin"/><Relationship Id="rId14" Type="http://schemas.openxmlformats.org/officeDocument/2006/relationships/image" Target="../media/image244.emf"/><Relationship Id="rId13" Type="http://schemas.openxmlformats.org/officeDocument/2006/relationships/oleObject" Target="../embeddings/oleObject231.bin"/><Relationship Id="rId12" Type="http://schemas.openxmlformats.org/officeDocument/2006/relationships/image" Target="../media/image243.emf"/><Relationship Id="rId11" Type="http://schemas.openxmlformats.org/officeDocument/2006/relationships/oleObject" Target="../embeddings/oleObject230.bin"/><Relationship Id="rId10" Type="http://schemas.openxmlformats.org/officeDocument/2006/relationships/image" Target="../media/image242.emf"/><Relationship Id="rId1" Type="http://schemas.openxmlformats.org/officeDocument/2006/relationships/oleObject" Target="../embeddings/oleObject225.bin"/></Relationships>
</file>

<file path=ppt/slides/_rels/slide34.xml.rels><?xml version="1.0" encoding="UTF-8" standalone="yes"?>
<Relationships xmlns="http://schemas.openxmlformats.org/package/2006/relationships"><Relationship Id="rId9" Type="http://schemas.openxmlformats.org/officeDocument/2006/relationships/oleObject" Target="../embeddings/oleObject237.bin"/><Relationship Id="rId8" Type="http://schemas.openxmlformats.org/officeDocument/2006/relationships/image" Target="../media/image249.emf"/><Relationship Id="rId7" Type="http://schemas.openxmlformats.org/officeDocument/2006/relationships/oleObject" Target="../embeddings/oleObject236.bin"/><Relationship Id="rId6" Type="http://schemas.openxmlformats.org/officeDocument/2006/relationships/image" Target="../media/image248.emf"/><Relationship Id="rId5" Type="http://schemas.openxmlformats.org/officeDocument/2006/relationships/oleObject" Target="../embeddings/oleObject235.bin"/><Relationship Id="rId4" Type="http://schemas.openxmlformats.org/officeDocument/2006/relationships/image" Target="../media/image247.emf"/><Relationship Id="rId3" Type="http://schemas.openxmlformats.org/officeDocument/2006/relationships/oleObject" Target="../embeddings/oleObject234.bin"/><Relationship Id="rId2" Type="http://schemas.openxmlformats.org/officeDocument/2006/relationships/image" Target="../media/image246.emf"/><Relationship Id="rId14" Type="http://schemas.openxmlformats.org/officeDocument/2006/relationships/vmlDrawing" Target="../drawings/vmlDrawing30.vml"/><Relationship Id="rId13" Type="http://schemas.openxmlformats.org/officeDocument/2006/relationships/slideLayout" Target="../slideLayouts/slideLayout7.xml"/><Relationship Id="rId12" Type="http://schemas.openxmlformats.org/officeDocument/2006/relationships/image" Target="../media/image251.emf"/><Relationship Id="rId11" Type="http://schemas.openxmlformats.org/officeDocument/2006/relationships/oleObject" Target="../embeddings/oleObject238.bin"/><Relationship Id="rId10" Type="http://schemas.openxmlformats.org/officeDocument/2006/relationships/image" Target="../media/image250.emf"/><Relationship Id="rId1" Type="http://schemas.openxmlformats.org/officeDocument/2006/relationships/oleObject" Target="../embeddings/oleObject233.bin"/></Relationships>
</file>

<file path=ppt/slides/_rels/slide35.xml.rels><?xml version="1.0" encoding="UTF-8" standalone="yes"?>
<Relationships xmlns="http://schemas.openxmlformats.org/package/2006/relationships"><Relationship Id="rId9" Type="http://schemas.openxmlformats.org/officeDocument/2006/relationships/oleObject" Target="../embeddings/oleObject243.bin"/><Relationship Id="rId8" Type="http://schemas.openxmlformats.org/officeDocument/2006/relationships/image" Target="../media/image255.emf"/><Relationship Id="rId7" Type="http://schemas.openxmlformats.org/officeDocument/2006/relationships/oleObject" Target="../embeddings/oleObject242.bin"/><Relationship Id="rId6" Type="http://schemas.openxmlformats.org/officeDocument/2006/relationships/image" Target="../media/image254.emf"/><Relationship Id="rId5" Type="http://schemas.openxmlformats.org/officeDocument/2006/relationships/oleObject" Target="../embeddings/oleObject241.bin"/><Relationship Id="rId46" Type="http://schemas.openxmlformats.org/officeDocument/2006/relationships/vmlDrawing" Target="../drawings/vmlDrawing31.vml"/><Relationship Id="rId45" Type="http://schemas.openxmlformats.org/officeDocument/2006/relationships/slideLayout" Target="../slideLayouts/slideLayout7.xml"/><Relationship Id="rId44" Type="http://schemas.openxmlformats.org/officeDocument/2006/relationships/image" Target="../media/image273.emf"/><Relationship Id="rId43" Type="http://schemas.openxmlformats.org/officeDocument/2006/relationships/oleObject" Target="../embeddings/oleObject260.bin"/><Relationship Id="rId42" Type="http://schemas.openxmlformats.org/officeDocument/2006/relationships/image" Target="../media/image272.emf"/><Relationship Id="rId41" Type="http://schemas.openxmlformats.org/officeDocument/2006/relationships/oleObject" Target="../embeddings/oleObject259.bin"/><Relationship Id="rId40" Type="http://schemas.openxmlformats.org/officeDocument/2006/relationships/image" Target="../media/image271.wmf"/><Relationship Id="rId4" Type="http://schemas.openxmlformats.org/officeDocument/2006/relationships/image" Target="../media/image253.emf"/><Relationship Id="rId39" Type="http://schemas.openxmlformats.org/officeDocument/2006/relationships/oleObject" Target="../embeddings/oleObject258.bin"/><Relationship Id="rId38" Type="http://schemas.openxmlformats.org/officeDocument/2006/relationships/image" Target="../media/image270.emf"/><Relationship Id="rId37" Type="http://schemas.openxmlformats.org/officeDocument/2006/relationships/oleObject" Target="../embeddings/oleObject257.bin"/><Relationship Id="rId36" Type="http://schemas.openxmlformats.org/officeDocument/2006/relationships/image" Target="../media/image269.emf"/><Relationship Id="rId35" Type="http://schemas.openxmlformats.org/officeDocument/2006/relationships/oleObject" Target="../embeddings/oleObject256.bin"/><Relationship Id="rId34" Type="http://schemas.openxmlformats.org/officeDocument/2006/relationships/image" Target="../media/image268.emf"/><Relationship Id="rId33" Type="http://schemas.openxmlformats.org/officeDocument/2006/relationships/oleObject" Target="../embeddings/oleObject255.bin"/><Relationship Id="rId32" Type="http://schemas.openxmlformats.org/officeDocument/2006/relationships/image" Target="../media/image267.emf"/><Relationship Id="rId31" Type="http://schemas.openxmlformats.org/officeDocument/2006/relationships/oleObject" Target="../embeddings/oleObject254.bin"/><Relationship Id="rId30" Type="http://schemas.openxmlformats.org/officeDocument/2006/relationships/image" Target="../media/image266.emf"/><Relationship Id="rId3" Type="http://schemas.openxmlformats.org/officeDocument/2006/relationships/oleObject" Target="../embeddings/oleObject240.bin"/><Relationship Id="rId29" Type="http://schemas.openxmlformats.org/officeDocument/2006/relationships/oleObject" Target="../embeddings/oleObject253.bin"/><Relationship Id="rId28" Type="http://schemas.openxmlformats.org/officeDocument/2006/relationships/image" Target="../media/image265.emf"/><Relationship Id="rId27" Type="http://schemas.openxmlformats.org/officeDocument/2006/relationships/oleObject" Target="../embeddings/oleObject252.bin"/><Relationship Id="rId26" Type="http://schemas.openxmlformats.org/officeDocument/2006/relationships/image" Target="../media/image264.emf"/><Relationship Id="rId25" Type="http://schemas.openxmlformats.org/officeDocument/2006/relationships/oleObject" Target="../embeddings/oleObject251.bin"/><Relationship Id="rId24" Type="http://schemas.openxmlformats.org/officeDocument/2006/relationships/image" Target="../media/image263.emf"/><Relationship Id="rId23" Type="http://schemas.openxmlformats.org/officeDocument/2006/relationships/oleObject" Target="../embeddings/oleObject250.bin"/><Relationship Id="rId22" Type="http://schemas.openxmlformats.org/officeDocument/2006/relationships/image" Target="../media/image262.emf"/><Relationship Id="rId21" Type="http://schemas.openxmlformats.org/officeDocument/2006/relationships/oleObject" Target="../embeddings/oleObject249.bin"/><Relationship Id="rId20" Type="http://schemas.openxmlformats.org/officeDocument/2006/relationships/image" Target="../media/image261.emf"/><Relationship Id="rId2" Type="http://schemas.openxmlformats.org/officeDocument/2006/relationships/image" Target="../media/image252.emf"/><Relationship Id="rId19" Type="http://schemas.openxmlformats.org/officeDocument/2006/relationships/oleObject" Target="../embeddings/oleObject248.bin"/><Relationship Id="rId18" Type="http://schemas.openxmlformats.org/officeDocument/2006/relationships/image" Target="../media/image260.emf"/><Relationship Id="rId17" Type="http://schemas.openxmlformats.org/officeDocument/2006/relationships/oleObject" Target="../embeddings/oleObject247.bin"/><Relationship Id="rId16" Type="http://schemas.openxmlformats.org/officeDocument/2006/relationships/image" Target="../media/image259.emf"/><Relationship Id="rId15" Type="http://schemas.openxmlformats.org/officeDocument/2006/relationships/oleObject" Target="../embeddings/oleObject246.bin"/><Relationship Id="rId14" Type="http://schemas.openxmlformats.org/officeDocument/2006/relationships/image" Target="../media/image258.emf"/><Relationship Id="rId13" Type="http://schemas.openxmlformats.org/officeDocument/2006/relationships/oleObject" Target="../embeddings/oleObject245.bin"/><Relationship Id="rId12" Type="http://schemas.openxmlformats.org/officeDocument/2006/relationships/image" Target="../media/image257.emf"/><Relationship Id="rId11" Type="http://schemas.openxmlformats.org/officeDocument/2006/relationships/oleObject" Target="../embeddings/oleObject244.bin"/><Relationship Id="rId10" Type="http://schemas.openxmlformats.org/officeDocument/2006/relationships/image" Target="../media/image256.emf"/><Relationship Id="rId1" Type="http://schemas.openxmlformats.org/officeDocument/2006/relationships/oleObject" Target="../embeddings/oleObject239.bin"/></Relationships>
</file>

<file path=ppt/slides/_rels/slide36.xml.rels><?xml version="1.0" encoding="UTF-8" standalone="yes"?>
<Relationships xmlns="http://schemas.openxmlformats.org/package/2006/relationships"><Relationship Id="rId9" Type="http://schemas.openxmlformats.org/officeDocument/2006/relationships/oleObject" Target="../embeddings/oleObject265.bin"/><Relationship Id="rId8" Type="http://schemas.openxmlformats.org/officeDocument/2006/relationships/image" Target="../media/image277.wmf"/><Relationship Id="rId7" Type="http://schemas.openxmlformats.org/officeDocument/2006/relationships/oleObject" Target="../embeddings/oleObject264.bin"/><Relationship Id="rId6" Type="http://schemas.openxmlformats.org/officeDocument/2006/relationships/image" Target="../media/image276.wmf"/><Relationship Id="rId5" Type="http://schemas.openxmlformats.org/officeDocument/2006/relationships/oleObject" Target="../embeddings/oleObject263.bin"/><Relationship Id="rId4" Type="http://schemas.openxmlformats.org/officeDocument/2006/relationships/image" Target="../media/image275.wmf"/><Relationship Id="rId3" Type="http://schemas.openxmlformats.org/officeDocument/2006/relationships/oleObject" Target="../embeddings/oleObject262.bin"/><Relationship Id="rId24" Type="http://schemas.openxmlformats.org/officeDocument/2006/relationships/vmlDrawing" Target="../drawings/vmlDrawing32.vml"/><Relationship Id="rId23" Type="http://schemas.openxmlformats.org/officeDocument/2006/relationships/slideLayout" Target="../slideLayouts/slideLayout7.xml"/><Relationship Id="rId22" Type="http://schemas.openxmlformats.org/officeDocument/2006/relationships/image" Target="../media/image284.emf"/><Relationship Id="rId21" Type="http://schemas.openxmlformats.org/officeDocument/2006/relationships/oleObject" Target="../embeddings/oleObject271.bin"/><Relationship Id="rId20" Type="http://schemas.openxmlformats.org/officeDocument/2006/relationships/image" Target="../media/image283.emf"/><Relationship Id="rId2" Type="http://schemas.openxmlformats.org/officeDocument/2006/relationships/image" Target="../media/image274.wmf"/><Relationship Id="rId19" Type="http://schemas.openxmlformats.org/officeDocument/2006/relationships/oleObject" Target="../embeddings/oleObject270.bin"/><Relationship Id="rId18" Type="http://schemas.openxmlformats.org/officeDocument/2006/relationships/image" Target="../media/image282.emf"/><Relationship Id="rId17" Type="http://schemas.openxmlformats.org/officeDocument/2006/relationships/oleObject" Target="../embeddings/oleObject269.bin"/><Relationship Id="rId16" Type="http://schemas.openxmlformats.org/officeDocument/2006/relationships/image" Target="../media/image281.emf"/><Relationship Id="rId15" Type="http://schemas.openxmlformats.org/officeDocument/2006/relationships/oleObject" Target="../embeddings/oleObject268.bin"/><Relationship Id="rId14" Type="http://schemas.openxmlformats.org/officeDocument/2006/relationships/image" Target="../media/image280.emf"/><Relationship Id="rId13" Type="http://schemas.openxmlformats.org/officeDocument/2006/relationships/oleObject" Target="../embeddings/oleObject267.bin"/><Relationship Id="rId12" Type="http://schemas.openxmlformats.org/officeDocument/2006/relationships/image" Target="../media/image279.emf"/><Relationship Id="rId11" Type="http://schemas.openxmlformats.org/officeDocument/2006/relationships/oleObject" Target="../embeddings/oleObject266.bin"/><Relationship Id="rId10" Type="http://schemas.openxmlformats.org/officeDocument/2006/relationships/image" Target="../media/image278.emf"/><Relationship Id="rId1" Type="http://schemas.openxmlformats.org/officeDocument/2006/relationships/oleObject" Target="../embeddings/oleObject261.bin"/></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9.bin"/><Relationship Id="rId8" Type="http://schemas.openxmlformats.org/officeDocument/2006/relationships/image" Target="../media/image8.emf"/><Relationship Id="rId7" Type="http://schemas.openxmlformats.org/officeDocument/2006/relationships/oleObject" Target="../embeddings/oleObject8.bin"/><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image" Target="../media/image6.emf"/><Relationship Id="rId3" Type="http://schemas.openxmlformats.org/officeDocument/2006/relationships/oleObject" Target="../embeddings/oleObject6.bin"/><Relationship Id="rId22" Type="http://schemas.openxmlformats.org/officeDocument/2006/relationships/notesSlide" Target="../notesSlides/notesSlide2.xml"/><Relationship Id="rId21" Type="http://schemas.openxmlformats.org/officeDocument/2006/relationships/vmlDrawing" Target="../drawings/vmlDrawing2.vml"/><Relationship Id="rId20" Type="http://schemas.openxmlformats.org/officeDocument/2006/relationships/slideLayout" Target="../slideLayouts/slideLayout7.xml"/><Relationship Id="rId2" Type="http://schemas.openxmlformats.org/officeDocument/2006/relationships/image" Target="../media/image5.wmf"/><Relationship Id="rId19" Type="http://schemas.openxmlformats.org/officeDocument/2006/relationships/tags" Target="../tags/tag3.xml"/><Relationship Id="rId18" Type="http://schemas.openxmlformats.org/officeDocument/2006/relationships/image" Target="../media/image13.emf"/><Relationship Id="rId17" Type="http://schemas.openxmlformats.org/officeDocument/2006/relationships/oleObject" Target="../embeddings/oleObject13.bin"/><Relationship Id="rId16" Type="http://schemas.openxmlformats.org/officeDocument/2006/relationships/image" Target="../media/image12.emf"/><Relationship Id="rId15" Type="http://schemas.openxmlformats.org/officeDocument/2006/relationships/oleObject" Target="../embeddings/oleObject12.bin"/><Relationship Id="rId14" Type="http://schemas.openxmlformats.org/officeDocument/2006/relationships/image" Target="../media/image11.emf"/><Relationship Id="rId13" Type="http://schemas.openxmlformats.org/officeDocument/2006/relationships/oleObject" Target="../embeddings/oleObject11.bin"/><Relationship Id="rId12" Type="http://schemas.openxmlformats.org/officeDocument/2006/relationships/image" Target="../media/image10.emf"/><Relationship Id="rId11" Type="http://schemas.openxmlformats.org/officeDocument/2006/relationships/oleObject" Target="../embeddings/oleObject10.bin"/><Relationship Id="rId10" Type="http://schemas.openxmlformats.org/officeDocument/2006/relationships/image" Target="../media/image9.emf"/><Relationship Id="rId1"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tags" Target="../tags/tag4.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6.xml.rels><?xml version="1.0" encoding="UTF-8" standalone="yes"?>
<Relationships xmlns="http://schemas.openxmlformats.org/package/2006/relationships"><Relationship Id="rId9" Type="http://schemas.openxmlformats.org/officeDocument/2006/relationships/image" Target="../media/image21.emf"/><Relationship Id="rId8" Type="http://schemas.openxmlformats.org/officeDocument/2006/relationships/oleObject" Target="../embeddings/oleObject17.bin"/><Relationship Id="rId7" Type="http://schemas.openxmlformats.org/officeDocument/2006/relationships/image" Target="../media/image20.emf"/><Relationship Id="rId6" Type="http://schemas.openxmlformats.org/officeDocument/2006/relationships/oleObject" Target="../embeddings/oleObject16.bin"/><Relationship Id="rId5" Type="http://schemas.openxmlformats.org/officeDocument/2006/relationships/image" Target="../media/image19.wmf"/><Relationship Id="rId4" Type="http://schemas.openxmlformats.org/officeDocument/2006/relationships/oleObject" Target="../embeddings/oleObject15.bin"/><Relationship Id="rId3" Type="http://schemas.openxmlformats.org/officeDocument/2006/relationships/image" Target="../media/image18.wmf"/><Relationship Id="rId23" Type="http://schemas.openxmlformats.org/officeDocument/2006/relationships/notesSlide" Target="../notesSlides/notesSlide4.xml"/><Relationship Id="rId22" Type="http://schemas.openxmlformats.org/officeDocument/2006/relationships/vmlDrawing" Target="../drawings/vmlDrawing3.vml"/><Relationship Id="rId21" Type="http://schemas.openxmlformats.org/officeDocument/2006/relationships/slideLayout" Target="../slideLayouts/slideLayout7.xml"/><Relationship Id="rId20" Type="http://schemas.openxmlformats.org/officeDocument/2006/relationships/tags" Target="../tags/tag5.xml"/><Relationship Id="rId2" Type="http://schemas.openxmlformats.org/officeDocument/2006/relationships/oleObject" Target="../embeddings/oleObject14.bin"/><Relationship Id="rId19" Type="http://schemas.openxmlformats.org/officeDocument/2006/relationships/image" Target="../media/image26.emf"/><Relationship Id="rId18" Type="http://schemas.openxmlformats.org/officeDocument/2006/relationships/oleObject" Target="../embeddings/oleObject22.bin"/><Relationship Id="rId17" Type="http://schemas.openxmlformats.org/officeDocument/2006/relationships/image" Target="../media/image25.emf"/><Relationship Id="rId16" Type="http://schemas.openxmlformats.org/officeDocument/2006/relationships/oleObject" Target="../embeddings/oleObject21.bin"/><Relationship Id="rId15" Type="http://schemas.openxmlformats.org/officeDocument/2006/relationships/image" Target="../media/image24.emf"/><Relationship Id="rId14" Type="http://schemas.openxmlformats.org/officeDocument/2006/relationships/oleObject" Target="../embeddings/oleObject20.bin"/><Relationship Id="rId13" Type="http://schemas.openxmlformats.org/officeDocument/2006/relationships/image" Target="../media/image23.emf"/><Relationship Id="rId12" Type="http://schemas.openxmlformats.org/officeDocument/2006/relationships/oleObject" Target="../embeddings/oleObject19.bin"/><Relationship Id="rId11" Type="http://schemas.openxmlformats.org/officeDocument/2006/relationships/image" Target="../media/image22.emf"/><Relationship Id="rId10" Type="http://schemas.openxmlformats.org/officeDocument/2006/relationships/oleObject" Target="../embeddings/oleObject18.bin"/><Relationship Id="rId1" Type="http://schemas.openxmlformats.org/officeDocument/2006/relationships/image" Target="../media/image17.jpe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0.png"/><Relationship Id="rId3" Type="http://schemas.openxmlformats.org/officeDocument/2006/relationships/image" Target="../media/image29.wmf"/><Relationship Id="rId2" Type="http://schemas.openxmlformats.org/officeDocument/2006/relationships/image" Target="../media/image28.jpeg"/><Relationship Id="rId1" Type="http://schemas.openxmlformats.org/officeDocument/2006/relationships/image" Target="../media/image27.jpeg"/></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27.bin"/><Relationship Id="rId8" Type="http://schemas.openxmlformats.org/officeDocument/2006/relationships/image" Target="../media/image34.emf"/><Relationship Id="rId7" Type="http://schemas.openxmlformats.org/officeDocument/2006/relationships/oleObject" Target="../embeddings/oleObject26.bin"/><Relationship Id="rId6" Type="http://schemas.openxmlformats.org/officeDocument/2006/relationships/image" Target="../media/image33.emf"/><Relationship Id="rId5" Type="http://schemas.openxmlformats.org/officeDocument/2006/relationships/oleObject" Target="../embeddings/oleObject25.bin"/><Relationship Id="rId4" Type="http://schemas.openxmlformats.org/officeDocument/2006/relationships/image" Target="../media/image32.emf"/><Relationship Id="rId3" Type="http://schemas.openxmlformats.org/officeDocument/2006/relationships/oleObject" Target="../embeddings/oleObject24.bin"/><Relationship Id="rId2" Type="http://schemas.openxmlformats.org/officeDocument/2006/relationships/image" Target="../media/image31.emf"/><Relationship Id="rId18" Type="http://schemas.openxmlformats.org/officeDocument/2006/relationships/notesSlide" Target="../notesSlides/notesSlide5.xml"/><Relationship Id="rId17" Type="http://schemas.openxmlformats.org/officeDocument/2006/relationships/vmlDrawing" Target="../drawings/vmlDrawing4.vml"/><Relationship Id="rId16" Type="http://schemas.openxmlformats.org/officeDocument/2006/relationships/slideLayout" Target="../slideLayouts/slideLayout7.xml"/><Relationship Id="rId15" Type="http://schemas.openxmlformats.org/officeDocument/2006/relationships/tags" Target="../tags/tag6.xml"/><Relationship Id="rId14" Type="http://schemas.openxmlformats.org/officeDocument/2006/relationships/image" Target="../media/image37.emf"/><Relationship Id="rId13" Type="http://schemas.openxmlformats.org/officeDocument/2006/relationships/oleObject" Target="../embeddings/oleObject29.bin"/><Relationship Id="rId12" Type="http://schemas.openxmlformats.org/officeDocument/2006/relationships/image" Target="../media/image36.emf"/><Relationship Id="rId11" Type="http://schemas.openxmlformats.org/officeDocument/2006/relationships/oleObject" Target="../embeddings/oleObject28.bin"/><Relationship Id="rId10" Type="http://schemas.openxmlformats.org/officeDocument/2006/relationships/image" Target="../media/image35.emf"/><Relationship Id="rId1" Type="http://schemas.openxmlformats.org/officeDocument/2006/relationships/oleObject" Target="../embeddings/oleObject23.bin"/></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34.bin"/><Relationship Id="rId8" Type="http://schemas.openxmlformats.org/officeDocument/2006/relationships/image" Target="../media/image41.emf"/><Relationship Id="rId7" Type="http://schemas.openxmlformats.org/officeDocument/2006/relationships/oleObject" Target="../embeddings/oleObject33.bin"/><Relationship Id="rId6" Type="http://schemas.openxmlformats.org/officeDocument/2006/relationships/image" Target="../media/image40.emf"/><Relationship Id="rId5" Type="http://schemas.openxmlformats.org/officeDocument/2006/relationships/oleObject" Target="../embeddings/oleObject32.bin"/><Relationship Id="rId4" Type="http://schemas.openxmlformats.org/officeDocument/2006/relationships/image" Target="../media/image39.emf"/><Relationship Id="rId32" Type="http://schemas.openxmlformats.org/officeDocument/2006/relationships/vmlDrawing" Target="../drawings/vmlDrawing5.vml"/><Relationship Id="rId31" Type="http://schemas.openxmlformats.org/officeDocument/2006/relationships/slideLayout" Target="../slideLayouts/slideLayout7.xml"/><Relationship Id="rId30" Type="http://schemas.openxmlformats.org/officeDocument/2006/relationships/image" Target="../media/image52.emf"/><Relationship Id="rId3" Type="http://schemas.openxmlformats.org/officeDocument/2006/relationships/oleObject" Target="../embeddings/oleObject31.bin"/><Relationship Id="rId29" Type="http://schemas.openxmlformats.org/officeDocument/2006/relationships/oleObject" Target="../embeddings/oleObject44.bin"/><Relationship Id="rId28" Type="http://schemas.openxmlformats.org/officeDocument/2006/relationships/image" Target="../media/image51.emf"/><Relationship Id="rId27" Type="http://schemas.openxmlformats.org/officeDocument/2006/relationships/oleObject" Target="../embeddings/oleObject43.bin"/><Relationship Id="rId26" Type="http://schemas.openxmlformats.org/officeDocument/2006/relationships/image" Target="../media/image50.emf"/><Relationship Id="rId25" Type="http://schemas.openxmlformats.org/officeDocument/2006/relationships/oleObject" Target="../embeddings/oleObject42.bin"/><Relationship Id="rId24" Type="http://schemas.openxmlformats.org/officeDocument/2006/relationships/image" Target="../media/image49.emf"/><Relationship Id="rId23" Type="http://schemas.openxmlformats.org/officeDocument/2006/relationships/oleObject" Target="../embeddings/oleObject41.bin"/><Relationship Id="rId22" Type="http://schemas.openxmlformats.org/officeDocument/2006/relationships/image" Target="../media/image48.emf"/><Relationship Id="rId21" Type="http://schemas.openxmlformats.org/officeDocument/2006/relationships/oleObject" Target="../embeddings/oleObject40.bin"/><Relationship Id="rId20" Type="http://schemas.openxmlformats.org/officeDocument/2006/relationships/image" Target="../media/image47.emf"/><Relationship Id="rId2" Type="http://schemas.openxmlformats.org/officeDocument/2006/relationships/image" Target="../media/image38.emf"/><Relationship Id="rId19" Type="http://schemas.openxmlformats.org/officeDocument/2006/relationships/oleObject" Target="../embeddings/oleObject39.bin"/><Relationship Id="rId18" Type="http://schemas.openxmlformats.org/officeDocument/2006/relationships/image" Target="../media/image46.emf"/><Relationship Id="rId17" Type="http://schemas.openxmlformats.org/officeDocument/2006/relationships/oleObject" Target="../embeddings/oleObject38.bin"/><Relationship Id="rId16" Type="http://schemas.openxmlformats.org/officeDocument/2006/relationships/image" Target="../media/image45.emf"/><Relationship Id="rId15" Type="http://schemas.openxmlformats.org/officeDocument/2006/relationships/oleObject" Target="../embeddings/oleObject37.bin"/><Relationship Id="rId14" Type="http://schemas.openxmlformats.org/officeDocument/2006/relationships/image" Target="../media/image44.emf"/><Relationship Id="rId13" Type="http://schemas.openxmlformats.org/officeDocument/2006/relationships/oleObject" Target="../embeddings/oleObject36.bin"/><Relationship Id="rId12" Type="http://schemas.openxmlformats.org/officeDocument/2006/relationships/image" Target="../media/image43.emf"/><Relationship Id="rId11" Type="http://schemas.openxmlformats.org/officeDocument/2006/relationships/oleObject" Target="../embeddings/oleObject35.bin"/><Relationship Id="rId10" Type="http://schemas.openxmlformats.org/officeDocument/2006/relationships/image" Target="../media/image42.emf"/><Relationship Id="rId1" Type="http://schemas.openxmlformats.org/officeDocument/2006/relationships/oleObject" Target="../embeddings/oleObject3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8E16836-1AE9-43EC-A850-ACF1F3F3F411}" type="slidenum">
              <a:rPr lang="zh-CN" altLang="en-US" smtClean="0">
                <a:solidFill>
                  <a:srgbClr val="0000FF"/>
                </a:solidFill>
              </a:rPr>
            </a:fld>
            <a:endParaRPr lang="zh-CN" altLang="en-US" smtClean="0"/>
          </a:p>
        </p:txBody>
      </p:sp>
      <p:sp>
        <p:nvSpPr>
          <p:cNvPr id="5123" name="矩形 1"/>
          <p:cNvSpPr>
            <a:spLocks noChangeArrowheads="1"/>
          </p:cNvSpPr>
          <p:nvPr/>
        </p:nvSpPr>
        <p:spPr bwMode="auto">
          <a:xfrm>
            <a:off x="1477926" y="2035950"/>
            <a:ext cx="603929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3600" b="1" dirty="0">
                <a:solidFill>
                  <a:srgbClr val="0000FF"/>
                </a:solidFill>
              </a:rPr>
              <a:t>作业：</a:t>
            </a:r>
            <a:endParaRPr lang="en-US" altLang="zh-CN" sz="3600" b="1" dirty="0">
              <a:solidFill>
                <a:srgbClr val="0000FF"/>
              </a:solidFill>
            </a:endParaRPr>
          </a:p>
          <a:p>
            <a:pPr algn="ctr" eaLnBrk="1" hangingPunct="1">
              <a:spcBef>
                <a:spcPct val="0"/>
              </a:spcBef>
              <a:buFontTx/>
              <a:buNone/>
            </a:pPr>
            <a:r>
              <a:rPr lang="en-US" altLang="zh-CN" sz="3600" b="1" dirty="0">
                <a:solidFill>
                  <a:srgbClr val="0000FF"/>
                </a:solidFill>
              </a:rPr>
              <a:t>21</a:t>
            </a:r>
            <a:r>
              <a:rPr lang="zh-CN" altLang="en-US" sz="3600" b="1" dirty="0">
                <a:solidFill>
                  <a:srgbClr val="0000FF"/>
                </a:solidFill>
              </a:rPr>
              <a:t>页：</a:t>
            </a:r>
            <a:r>
              <a:rPr lang="en-US" altLang="zh-CN" sz="3600" b="1" dirty="0" smtClean="0">
                <a:solidFill>
                  <a:srgbClr val="0000FF"/>
                </a:solidFill>
              </a:rPr>
              <a:t>T10-T12</a:t>
            </a:r>
            <a:endParaRPr lang="en-US" altLang="zh-CN" sz="3600" b="1" dirty="0" smtClean="0">
              <a:solidFill>
                <a:srgbClr val="0000FF"/>
              </a:solidFill>
            </a:endParaRP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182FAF6-120C-4D1D-A0D0-E8D860FB4FCB}" type="slidenum">
              <a:rPr lang="en-US" altLang="zh-CN" sz="1800" smtClean="0">
                <a:solidFill>
                  <a:srgbClr val="0000FF"/>
                </a:solidFill>
              </a:rPr>
            </a:fld>
            <a:endParaRPr lang="en-US" altLang="zh-CN" sz="1800" smtClean="0">
              <a:solidFill>
                <a:srgbClr val="0000FF"/>
              </a:solidFill>
            </a:endParaRPr>
          </a:p>
        </p:txBody>
      </p:sp>
      <p:graphicFrame>
        <p:nvGraphicFramePr>
          <p:cNvPr id="67592" name="Object 6"/>
          <p:cNvGraphicFramePr>
            <a:graphicFrameLocks noChangeAspect="1"/>
          </p:cNvGraphicFramePr>
          <p:nvPr/>
        </p:nvGraphicFramePr>
        <p:xfrm>
          <a:off x="358775" y="3070225"/>
          <a:ext cx="2373313" cy="777875"/>
        </p:xfrm>
        <a:graphic>
          <a:graphicData uri="http://schemas.openxmlformats.org/presentationml/2006/ole">
            <mc:AlternateContent xmlns:mc="http://schemas.openxmlformats.org/markup-compatibility/2006">
              <mc:Choice xmlns:v="urn:schemas-microsoft-com:vml" Requires="v">
                <p:oleObj spid="_x0000_s74802" name="Equation" r:id="rId1" imgW="1485900" imgH="419100" progId="Equation.DSMT4">
                  <p:embed/>
                </p:oleObj>
              </mc:Choice>
              <mc:Fallback>
                <p:oleObj name="Equation" r:id="rId1" imgW="1485900" imgH="419100" progId="Equation.DSMT4">
                  <p:embed/>
                  <p:pic>
                    <p:nvPicPr>
                      <p:cNvPr id="0" name="图片 748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775" y="3070225"/>
                        <a:ext cx="2373313" cy="7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3" name="Object 7"/>
          <p:cNvGraphicFramePr>
            <a:graphicFrameLocks noChangeAspect="1"/>
          </p:cNvGraphicFramePr>
          <p:nvPr/>
        </p:nvGraphicFramePr>
        <p:xfrm>
          <a:off x="273050" y="3595688"/>
          <a:ext cx="4559300" cy="1565275"/>
        </p:xfrm>
        <a:graphic>
          <a:graphicData uri="http://schemas.openxmlformats.org/presentationml/2006/ole">
            <mc:AlternateContent xmlns:mc="http://schemas.openxmlformats.org/markup-compatibility/2006">
              <mc:Choice xmlns:v="urn:schemas-microsoft-com:vml" Requires="v">
                <p:oleObj spid="_x0000_s74803" name="Equation" r:id="rId3" imgW="2857500" imgH="927100" progId="Equation.DSMT4">
                  <p:embed/>
                </p:oleObj>
              </mc:Choice>
              <mc:Fallback>
                <p:oleObj name="Equation" r:id="rId3" imgW="2857500" imgH="927100" progId="Equation.DSMT4">
                  <p:embed/>
                  <p:pic>
                    <p:nvPicPr>
                      <p:cNvPr id="0" name="图片 748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050" y="3595688"/>
                        <a:ext cx="4559300" cy="156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4" name="Rectangle 10"/>
          <p:cNvSpPr>
            <a:spLocks noChangeArrowheads="1"/>
          </p:cNvSpPr>
          <p:nvPr/>
        </p:nvSpPr>
        <p:spPr bwMode="auto">
          <a:xfrm>
            <a:off x="5364163" y="3789363"/>
            <a:ext cx="3041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folHlink"/>
                </a:solidFill>
                <a:latin typeface="黑体" panose="02010609060101010101" pitchFamily="49" charset="-122"/>
                <a:ea typeface="黑体" panose="02010609060101010101" pitchFamily="49" charset="-122"/>
              </a:rPr>
              <a:t>相对论动能公式：</a:t>
            </a:r>
            <a:endParaRPr kumimoji="1" lang="zh-CN" altLang="en-US" sz="2800" b="1">
              <a:solidFill>
                <a:schemeClr val="folHlink"/>
              </a:solidFill>
              <a:latin typeface="黑体" panose="02010609060101010101" pitchFamily="49" charset="-122"/>
              <a:ea typeface="黑体" panose="02010609060101010101" pitchFamily="49" charset="-122"/>
            </a:endParaRPr>
          </a:p>
        </p:txBody>
      </p:sp>
      <p:graphicFrame>
        <p:nvGraphicFramePr>
          <p:cNvPr id="67595" name="Object 8"/>
          <p:cNvGraphicFramePr>
            <a:graphicFrameLocks noChangeAspect="1"/>
          </p:cNvGraphicFramePr>
          <p:nvPr/>
        </p:nvGraphicFramePr>
        <p:xfrm>
          <a:off x="5316538" y="4495800"/>
          <a:ext cx="3236912" cy="688975"/>
        </p:xfrm>
        <a:graphic>
          <a:graphicData uri="http://schemas.openxmlformats.org/presentationml/2006/ole">
            <mc:AlternateContent xmlns:mc="http://schemas.openxmlformats.org/markup-compatibility/2006">
              <mc:Choice xmlns:v="urn:schemas-microsoft-com:vml" Requires="v">
                <p:oleObj spid="_x0000_s74804" name="公式" r:id="rId5" imgW="2044700" imgH="317500" progId="Equation.3">
                  <p:embed/>
                </p:oleObj>
              </mc:Choice>
              <mc:Fallback>
                <p:oleObj name="公式" r:id="rId5" imgW="2044700" imgH="317500" progId="Equation.3">
                  <p:embed/>
                  <p:pic>
                    <p:nvPicPr>
                      <p:cNvPr id="0" name="图片 7480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16538" y="4495800"/>
                        <a:ext cx="3236912" cy="688975"/>
                      </a:xfrm>
                      <a:prstGeom prst="rect">
                        <a:avLst/>
                      </a:prstGeom>
                      <a:solidFill>
                        <a:srgbClr val="FFCC00">
                          <a:alpha val="27843"/>
                        </a:srgb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2"/>
          <p:cNvGrpSpPr/>
          <p:nvPr/>
        </p:nvGrpSpPr>
        <p:grpSpPr bwMode="auto">
          <a:xfrm>
            <a:off x="304800" y="5181600"/>
            <a:ext cx="1752600" cy="990600"/>
            <a:chOff x="240" y="1056"/>
            <a:chExt cx="1104" cy="624"/>
          </a:xfrm>
        </p:grpSpPr>
        <p:sp>
          <p:nvSpPr>
            <p:cNvPr id="18452" name="AutoShape 13" descr="花束"/>
            <p:cNvSpPr>
              <a:spLocks noChangeArrowheads="1"/>
            </p:cNvSpPr>
            <p:nvPr/>
          </p:nvSpPr>
          <p:spPr bwMode="auto">
            <a:xfrm>
              <a:off x="240" y="1056"/>
              <a:ext cx="1104" cy="624"/>
            </a:xfrm>
            <a:prstGeom prst="irregularSeal1">
              <a:avLst/>
            </a:prstGeom>
            <a:blipFill dpi="0" rotWithShape="0">
              <a:blip r:embed="rId7"/>
              <a:srcRect/>
              <a:tile tx="0" ty="0" sx="100000" sy="100000" flip="none" algn="tl"/>
            </a:blipFill>
            <a:ln w="9525">
              <a:solidFill>
                <a:srgbClr val="0000CC"/>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8453" name="Text Box 14"/>
            <p:cNvSpPr txBox="1">
              <a:spLocks noChangeArrowheads="1"/>
            </p:cNvSpPr>
            <p:nvPr/>
          </p:nvSpPr>
          <p:spPr bwMode="auto">
            <a:xfrm>
              <a:off x="480" y="1152"/>
              <a:ext cx="7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rgbClr val="FF0000"/>
                  </a:solidFill>
                  <a:latin typeface="Times New Roman" panose="02020603050405020304" pitchFamily="18" charset="0"/>
                </a:rPr>
                <a:t>讨论</a:t>
              </a:r>
              <a:endParaRPr kumimoji="1" lang="zh-CN" altLang="en-US" sz="2800" b="1">
                <a:solidFill>
                  <a:srgbClr val="FF0000"/>
                </a:solidFill>
                <a:latin typeface="Times New Roman" panose="02020603050405020304" pitchFamily="18" charset="0"/>
              </a:endParaRPr>
            </a:p>
          </p:txBody>
        </p:sp>
      </p:grpSp>
      <p:sp>
        <p:nvSpPr>
          <p:cNvPr id="67599" name="Text Box 15"/>
          <p:cNvSpPr txBox="1">
            <a:spLocks noChangeArrowheads="1"/>
          </p:cNvSpPr>
          <p:nvPr/>
        </p:nvSpPr>
        <p:spPr bwMode="auto">
          <a:xfrm>
            <a:off x="2209800" y="5257800"/>
            <a:ext cx="556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楷体_GB2312" pitchFamily="49" charset="-122"/>
                <a:ea typeface="楷体_GB2312" pitchFamily="49" charset="-122"/>
                <a:sym typeface="Monotype Sorts" pitchFamily="2" charset="2"/>
              </a:rPr>
              <a:t>1</a:t>
            </a:r>
            <a:r>
              <a:rPr kumimoji="1" lang="zh-CN" altLang="en-US" sz="2800" b="1">
                <a:latin typeface="楷体_GB2312" pitchFamily="49" charset="-122"/>
                <a:ea typeface="楷体_GB2312" pitchFamily="49" charset="-122"/>
                <a:sym typeface="Monotype Sorts" pitchFamily="2" charset="2"/>
              </a:rPr>
              <a:t>、与经典动能形式完全不同；</a:t>
            </a:r>
            <a:endParaRPr kumimoji="1" lang="zh-CN" altLang="en-US" sz="2800" b="1">
              <a:latin typeface="楷体_GB2312" pitchFamily="49" charset="-122"/>
              <a:ea typeface="楷体_GB2312" pitchFamily="49" charset="-122"/>
            </a:endParaRPr>
          </a:p>
        </p:txBody>
      </p:sp>
      <p:sp>
        <p:nvSpPr>
          <p:cNvPr id="67600" name="Text Box 16"/>
          <p:cNvSpPr txBox="1">
            <a:spLocks noChangeArrowheads="1"/>
          </p:cNvSpPr>
          <p:nvPr/>
        </p:nvSpPr>
        <p:spPr bwMode="auto">
          <a:xfrm>
            <a:off x="2209800" y="5867400"/>
            <a:ext cx="236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楷体_GB2312" pitchFamily="49" charset="-122"/>
                <a:ea typeface="楷体_GB2312" pitchFamily="49" charset="-122"/>
                <a:sym typeface="Monotype Sorts" pitchFamily="2" charset="2"/>
              </a:rPr>
              <a:t>2</a:t>
            </a:r>
            <a:r>
              <a:rPr kumimoji="1" lang="zh-CN" altLang="en-US" sz="2800" b="1">
                <a:latin typeface="楷体_GB2312" pitchFamily="49" charset="-122"/>
                <a:ea typeface="楷体_GB2312" pitchFamily="49" charset="-122"/>
                <a:sym typeface="Monotype Sorts" pitchFamily="2" charset="2"/>
              </a:rPr>
              <a:t>、合理否？</a:t>
            </a:r>
            <a:endParaRPr kumimoji="1" lang="zh-CN" altLang="en-US" sz="2800" b="1">
              <a:latin typeface="楷体_GB2312" pitchFamily="49" charset="-122"/>
              <a:ea typeface="楷体_GB2312" pitchFamily="49" charset="-122"/>
            </a:endParaRPr>
          </a:p>
        </p:txBody>
      </p:sp>
      <p:graphicFrame>
        <p:nvGraphicFramePr>
          <p:cNvPr id="22" name="Object 2"/>
          <p:cNvGraphicFramePr>
            <a:graphicFrameLocks noChangeAspect="1"/>
          </p:cNvGraphicFramePr>
          <p:nvPr/>
        </p:nvGraphicFramePr>
        <p:xfrm>
          <a:off x="4356100" y="981075"/>
          <a:ext cx="3722688" cy="649288"/>
        </p:xfrm>
        <a:graphic>
          <a:graphicData uri="http://schemas.openxmlformats.org/presentationml/2006/ole">
            <mc:AlternateContent xmlns:mc="http://schemas.openxmlformats.org/markup-compatibility/2006">
              <mc:Choice xmlns:v="urn:schemas-microsoft-com:vml" Requires="v">
                <p:oleObj spid="_x0000_s74805" name="公式" r:id="rId8" imgW="2527300" imgH="368300" progId="Equation.3">
                  <p:embed/>
                </p:oleObj>
              </mc:Choice>
              <mc:Fallback>
                <p:oleObj name="公式" r:id="rId8" imgW="2527300" imgH="368300" progId="Equation.3">
                  <p:embed/>
                  <p:pic>
                    <p:nvPicPr>
                      <p:cNvPr id="0" name="图片 7480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56100" y="981075"/>
                        <a:ext cx="3722688" cy="64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3"/>
          <p:cNvGraphicFramePr>
            <a:graphicFrameLocks noChangeAspect="1"/>
          </p:cNvGraphicFramePr>
          <p:nvPr/>
        </p:nvGraphicFramePr>
        <p:xfrm>
          <a:off x="4108450" y="2962275"/>
          <a:ext cx="4387850" cy="668338"/>
        </p:xfrm>
        <a:graphic>
          <a:graphicData uri="http://schemas.openxmlformats.org/presentationml/2006/ole">
            <mc:AlternateContent xmlns:mc="http://schemas.openxmlformats.org/markup-compatibility/2006">
              <mc:Choice xmlns:v="urn:schemas-microsoft-com:vml" Requires="v">
                <p:oleObj spid="_x0000_s74806" name="Equation" r:id="rId10" imgW="2667000" imgH="317500" progId="Equation.DSMT4">
                  <p:embed/>
                </p:oleObj>
              </mc:Choice>
              <mc:Fallback>
                <p:oleObj name="Equation" r:id="rId10" imgW="2667000" imgH="317500" progId="Equation.DSMT4">
                  <p:embed/>
                  <p:pic>
                    <p:nvPicPr>
                      <p:cNvPr id="0" name="图片 7480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08450" y="2962275"/>
                        <a:ext cx="4387850" cy="66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Text Box 4"/>
          <p:cNvSpPr txBox="1">
            <a:spLocks noChangeArrowheads="1"/>
          </p:cNvSpPr>
          <p:nvPr/>
        </p:nvSpPr>
        <p:spPr bwMode="auto">
          <a:xfrm>
            <a:off x="250825" y="1052513"/>
            <a:ext cx="7731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b="1">
                <a:latin typeface="Times New Roman" panose="02020603050405020304" pitchFamily="18" charset="0"/>
              </a:rPr>
              <a:t>由</a:t>
            </a:r>
            <a:endParaRPr kumimoji="1" lang="zh-CN" altLang="en-US" b="1">
              <a:latin typeface="Times New Roman" panose="02020603050405020304" pitchFamily="18" charset="0"/>
            </a:endParaRPr>
          </a:p>
        </p:txBody>
      </p:sp>
      <p:sp>
        <p:nvSpPr>
          <p:cNvPr id="25" name="Text Box 5"/>
          <p:cNvSpPr txBox="1">
            <a:spLocks noChangeArrowheads="1"/>
          </p:cNvSpPr>
          <p:nvPr/>
        </p:nvSpPr>
        <p:spPr bwMode="auto">
          <a:xfrm>
            <a:off x="4246563" y="1619250"/>
            <a:ext cx="274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两端微分得</a:t>
            </a:r>
            <a:r>
              <a:rPr kumimoji="1" lang="en-US" altLang="zh-CN" sz="2800" b="1">
                <a:latin typeface="Times New Roman" panose="02020603050405020304" pitchFamily="18" charset="0"/>
              </a:rPr>
              <a:t>:</a:t>
            </a:r>
            <a:endParaRPr kumimoji="1" lang="en-US" altLang="zh-CN" sz="2800" b="1">
              <a:latin typeface="Times New Roman" panose="02020603050405020304" pitchFamily="18" charset="0"/>
            </a:endParaRPr>
          </a:p>
        </p:txBody>
      </p:sp>
      <p:graphicFrame>
        <p:nvGraphicFramePr>
          <p:cNvPr id="26" name="Object 4"/>
          <p:cNvGraphicFramePr>
            <a:graphicFrameLocks noChangeAspect="1"/>
          </p:cNvGraphicFramePr>
          <p:nvPr/>
        </p:nvGraphicFramePr>
        <p:xfrm>
          <a:off x="1676400" y="149225"/>
          <a:ext cx="5367338" cy="715963"/>
        </p:xfrm>
        <a:graphic>
          <a:graphicData uri="http://schemas.openxmlformats.org/presentationml/2006/ole">
            <mc:AlternateContent xmlns:mc="http://schemas.openxmlformats.org/markup-compatibility/2006">
              <mc:Choice xmlns:v="urn:schemas-microsoft-com:vml" Requires="v">
                <p:oleObj spid="_x0000_s74807" name="Equation" r:id="rId12" imgW="3568700" imgH="444500" progId="Equation.DSMT4">
                  <p:embed/>
                </p:oleObj>
              </mc:Choice>
              <mc:Fallback>
                <p:oleObj name="Equation" r:id="rId12" imgW="3568700" imgH="444500" progId="Equation.DSMT4">
                  <p:embed/>
                  <p:pic>
                    <p:nvPicPr>
                      <p:cNvPr id="0" name="图片 7480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76400" y="149225"/>
                        <a:ext cx="5367338" cy="71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5"/>
          <p:cNvGraphicFramePr>
            <a:graphicFrameLocks noChangeAspect="1"/>
          </p:cNvGraphicFramePr>
          <p:nvPr/>
        </p:nvGraphicFramePr>
        <p:xfrm>
          <a:off x="755650" y="765175"/>
          <a:ext cx="2516188" cy="1703388"/>
        </p:xfrm>
        <a:graphic>
          <a:graphicData uri="http://schemas.openxmlformats.org/presentationml/2006/ole">
            <mc:AlternateContent xmlns:mc="http://schemas.openxmlformats.org/markup-compatibility/2006">
              <mc:Choice xmlns:v="urn:schemas-microsoft-com:vml" Requires="v">
                <p:oleObj spid="_x0000_s74808" name="公式" r:id="rId14" imgW="1612900" imgH="1117600" progId="Equation.3">
                  <p:embed/>
                </p:oleObj>
              </mc:Choice>
              <mc:Fallback>
                <p:oleObj name="公式" r:id="rId14" imgW="1612900" imgH="1117600" progId="Equation.3">
                  <p:embed/>
                  <p:pic>
                    <p:nvPicPr>
                      <p:cNvPr id="0" name="图片 7480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55650" y="765175"/>
                        <a:ext cx="2516188" cy="1703388"/>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9"/>
          <p:cNvGraphicFramePr>
            <a:graphicFrameLocks noChangeAspect="1"/>
          </p:cNvGraphicFramePr>
          <p:nvPr/>
        </p:nvGraphicFramePr>
        <p:xfrm>
          <a:off x="2949575" y="2260600"/>
          <a:ext cx="5910263" cy="546100"/>
        </p:xfrm>
        <a:graphic>
          <a:graphicData uri="http://schemas.openxmlformats.org/presentationml/2006/ole">
            <mc:AlternateContent xmlns:mc="http://schemas.openxmlformats.org/markup-compatibility/2006">
              <mc:Choice xmlns:v="urn:schemas-microsoft-com:vml" Requires="v">
                <p:oleObj spid="_x0000_s74809" name="Equation" r:id="rId16" imgW="4432300" imgH="342900" progId="Equation.DSMT4">
                  <p:embed/>
                </p:oleObj>
              </mc:Choice>
              <mc:Fallback>
                <p:oleObj name="Equation" r:id="rId16" imgW="4432300" imgH="342900" progId="Equation.DSMT4">
                  <p:embed/>
                  <p:pic>
                    <p:nvPicPr>
                      <p:cNvPr id="0" name="图片 7480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49575" y="2260600"/>
                        <a:ext cx="5910263"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 name="Line 21"/>
          <p:cNvSpPr>
            <a:spLocks noChangeShapeType="1"/>
          </p:cNvSpPr>
          <p:nvPr/>
        </p:nvSpPr>
        <p:spPr bwMode="auto">
          <a:xfrm>
            <a:off x="2947988" y="2411413"/>
            <a:ext cx="503237" cy="360362"/>
          </a:xfrm>
          <a:prstGeom prst="line">
            <a:avLst/>
          </a:prstGeom>
          <a:noFill/>
          <a:ln w="44450">
            <a:solidFill>
              <a:srgbClr val="FF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0" name="Line 22"/>
          <p:cNvSpPr>
            <a:spLocks noChangeShapeType="1"/>
          </p:cNvSpPr>
          <p:nvPr/>
        </p:nvSpPr>
        <p:spPr bwMode="auto">
          <a:xfrm>
            <a:off x="4829175" y="2411413"/>
            <a:ext cx="503238" cy="360362"/>
          </a:xfrm>
          <a:prstGeom prst="line">
            <a:avLst/>
          </a:prstGeom>
          <a:noFill/>
          <a:ln w="44450">
            <a:solidFill>
              <a:srgbClr val="FF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1" name="Line 23"/>
          <p:cNvSpPr>
            <a:spLocks noChangeShapeType="1"/>
          </p:cNvSpPr>
          <p:nvPr/>
        </p:nvSpPr>
        <p:spPr bwMode="auto">
          <a:xfrm>
            <a:off x="7092950" y="2306638"/>
            <a:ext cx="503238" cy="431800"/>
          </a:xfrm>
          <a:prstGeom prst="line">
            <a:avLst/>
          </a:prstGeom>
          <a:noFill/>
          <a:ln w="44450">
            <a:solidFill>
              <a:srgbClr val="FF0000"/>
            </a:solidFill>
            <a:roun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0-#ppt_w/2"/>
                                          </p:val>
                                        </p:tav>
                                        <p:tav tm="100000">
                                          <p:val>
                                            <p:strVal val="#ppt_x"/>
                                          </p:val>
                                        </p:tav>
                                      </p:tavLst>
                                    </p:anim>
                                    <p:anim calcmode="lin" valueType="num">
                                      <p:cBhvr additive="base">
                                        <p:cTn id="14" dur="500" fill="hold"/>
                                        <p:tgtEl>
                                          <p:spTgt spid="24"/>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3" presetClass="entr" presetSubtype="5" fill="hold"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linds(vertical)">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blinds(horizontal)">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additive="base">
                                        <p:cTn id="28" dur="500" fill="hold"/>
                                        <p:tgtEl>
                                          <p:spTgt spid="25"/>
                                        </p:tgtEl>
                                        <p:attrNameLst>
                                          <p:attrName>ppt_x</p:attrName>
                                        </p:attrNameLst>
                                      </p:cBhvr>
                                      <p:tavLst>
                                        <p:tav tm="0">
                                          <p:val>
                                            <p:strVal val="1+#ppt_w/2"/>
                                          </p:val>
                                        </p:tav>
                                        <p:tav tm="100000">
                                          <p:val>
                                            <p:strVal val="#ppt_x"/>
                                          </p:val>
                                        </p:tav>
                                      </p:tavLst>
                                    </p:anim>
                                    <p:anim calcmode="lin" valueType="num">
                                      <p:cBhvr additive="base">
                                        <p:cTn id="29"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blinds(horizontal)">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wipe(up)">
                                      <p:cBhvr>
                                        <p:cTn id="39" dur="500"/>
                                        <p:tgtEl>
                                          <p:spTgt spid="29"/>
                                        </p:tgtEl>
                                      </p:cBhvr>
                                    </p:animEffect>
                                  </p:childTnLst>
                                </p:cTn>
                              </p:par>
                            </p:childTnLst>
                          </p:cTn>
                        </p:par>
                        <p:par>
                          <p:cTn id="40" fill="hold">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up)">
                                      <p:cBhvr>
                                        <p:cTn id="43" dur="500"/>
                                        <p:tgtEl>
                                          <p:spTgt spid="30"/>
                                        </p:tgtEl>
                                      </p:cBhvr>
                                    </p:animEffect>
                                  </p:childTnLst>
                                </p:cTn>
                              </p:par>
                            </p:childTnLst>
                          </p:cTn>
                        </p:par>
                        <p:par>
                          <p:cTn id="44" fill="hold">
                            <p:stCondLst>
                              <p:cond delay="1000"/>
                            </p:stCondLst>
                            <p:childTnLst>
                              <p:par>
                                <p:cTn id="45" presetID="22" presetClass="entr" presetSubtype="1"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up)">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23" presetClass="entr" presetSubtype="16" fill="hold" nodeType="clickEffect">
                                  <p:stCondLst>
                                    <p:cond delay="0"/>
                                  </p:stCondLst>
                                  <p:childTnLst>
                                    <p:set>
                                      <p:cBhvr>
                                        <p:cTn id="51" dur="1" fill="hold">
                                          <p:stCondLst>
                                            <p:cond delay="0"/>
                                          </p:stCondLst>
                                        </p:cTn>
                                        <p:tgtEl>
                                          <p:spTgt spid="23"/>
                                        </p:tgtEl>
                                        <p:attrNameLst>
                                          <p:attrName>style.visibility</p:attrName>
                                        </p:attrNameLst>
                                      </p:cBhvr>
                                      <p:to>
                                        <p:strVal val="visible"/>
                                      </p:to>
                                    </p:set>
                                    <p:anim calcmode="lin" valueType="num">
                                      <p:cBhvr>
                                        <p:cTn id="52" dur="500" fill="hold"/>
                                        <p:tgtEl>
                                          <p:spTgt spid="23"/>
                                        </p:tgtEl>
                                        <p:attrNameLst>
                                          <p:attrName>ppt_w</p:attrName>
                                        </p:attrNameLst>
                                      </p:cBhvr>
                                      <p:tavLst>
                                        <p:tav tm="0">
                                          <p:val>
                                            <p:fltVal val="0"/>
                                          </p:val>
                                        </p:tav>
                                        <p:tav tm="100000">
                                          <p:val>
                                            <p:strVal val="#ppt_w"/>
                                          </p:val>
                                        </p:tav>
                                      </p:tavLst>
                                    </p:anim>
                                    <p:anim calcmode="lin" valueType="num">
                                      <p:cBhvr>
                                        <p:cTn id="53" dur="500" fill="hold"/>
                                        <p:tgtEl>
                                          <p:spTgt spid="23"/>
                                        </p:tgtEl>
                                        <p:attrNameLst>
                                          <p:attrName>ppt_h</p:attrName>
                                        </p:attrNameLst>
                                      </p:cBhvr>
                                      <p:tavLst>
                                        <p:tav tm="0">
                                          <p:val>
                                            <p:fltVal val="0"/>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nodeType="clickEffect">
                                  <p:stCondLst>
                                    <p:cond delay="0"/>
                                  </p:stCondLst>
                                  <p:childTnLst>
                                    <p:set>
                                      <p:cBhvr>
                                        <p:cTn id="57" dur="1" fill="hold">
                                          <p:stCondLst>
                                            <p:cond delay="0"/>
                                          </p:stCondLst>
                                        </p:cTn>
                                        <p:tgtEl>
                                          <p:spTgt spid="67592"/>
                                        </p:tgtEl>
                                        <p:attrNameLst>
                                          <p:attrName>style.visibility</p:attrName>
                                        </p:attrNameLst>
                                      </p:cBhvr>
                                      <p:to>
                                        <p:strVal val="visible"/>
                                      </p:to>
                                    </p:set>
                                    <p:animEffect transition="in" filter="box(in)">
                                      <p:cBhvr>
                                        <p:cTn id="58" dur="500"/>
                                        <p:tgtEl>
                                          <p:spTgt spid="67592"/>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5" fill="hold" nodeType="clickEffect">
                                  <p:stCondLst>
                                    <p:cond delay="0"/>
                                  </p:stCondLst>
                                  <p:childTnLst>
                                    <p:set>
                                      <p:cBhvr>
                                        <p:cTn id="62" dur="1" fill="hold">
                                          <p:stCondLst>
                                            <p:cond delay="0"/>
                                          </p:stCondLst>
                                        </p:cTn>
                                        <p:tgtEl>
                                          <p:spTgt spid="67593"/>
                                        </p:tgtEl>
                                        <p:attrNameLst>
                                          <p:attrName>style.visibility</p:attrName>
                                        </p:attrNameLst>
                                      </p:cBhvr>
                                      <p:to>
                                        <p:strVal val="visible"/>
                                      </p:to>
                                    </p:set>
                                    <p:animEffect transition="in" filter="blinds(vertical)">
                                      <p:cBhvr>
                                        <p:cTn id="63" dur="500"/>
                                        <p:tgtEl>
                                          <p:spTgt spid="67593"/>
                                        </p:tgtEl>
                                      </p:cBhvr>
                                    </p:animEffect>
                                  </p:childTnLst>
                                </p:cTn>
                              </p:par>
                            </p:childTnLst>
                          </p:cTn>
                        </p:par>
                      </p:childTnLst>
                    </p:cTn>
                  </p:par>
                  <p:par>
                    <p:cTn id="64" fill="hold">
                      <p:stCondLst>
                        <p:cond delay="indefinite"/>
                      </p:stCondLst>
                      <p:childTnLst>
                        <p:par>
                          <p:cTn id="65" fill="hold">
                            <p:stCondLst>
                              <p:cond delay="0"/>
                            </p:stCondLst>
                            <p:childTnLst>
                              <p:par>
                                <p:cTn id="66" presetID="17" presetClass="entr" presetSubtype="8" fill="hold" grpId="0" nodeType="clickEffect">
                                  <p:stCondLst>
                                    <p:cond delay="0"/>
                                  </p:stCondLst>
                                  <p:iterate type="lt">
                                    <p:tmPct val="100000"/>
                                  </p:iterate>
                                  <p:childTnLst>
                                    <p:set>
                                      <p:cBhvr>
                                        <p:cTn id="67" dur="1" fill="hold">
                                          <p:stCondLst>
                                            <p:cond delay="0"/>
                                          </p:stCondLst>
                                        </p:cTn>
                                        <p:tgtEl>
                                          <p:spTgt spid="67594"/>
                                        </p:tgtEl>
                                        <p:attrNameLst>
                                          <p:attrName>style.visibility</p:attrName>
                                        </p:attrNameLst>
                                      </p:cBhvr>
                                      <p:to>
                                        <p:strVal val="visible"/>
                                      </p:to>
                                    </p:set>
                                    <p:anim calcmode="lin" valueType="num">
                                      <p:cBhvr>
                                        <p:cTn id="68" dur="75" fill="hold"/>
                                        <p:tgtEl>
                                          <p:spTgt spid="67594"/>
                                        </p:tgtEl>
                                        <p:attrNameLst>
                                          <p:attrName>ppt_x</p:attrName>
                                        </p:attrNameLst>
                                      </p:cBhvr>
                                      <p:tavLst>
                                        <p:tav tm="0">
                                          <p:val>
                                            <p:strVal val="#ppt_x-#ppt_w/2"/>
                                          </p:val>
                                        </p:tav>
                                        <p:tav tm="100000">
                                          <p:val>
                                            <p:strVal val="#ppt_x"/>
                                          </p:val>
                                        </p:tav>
                                      </p:tavLst>
                                    </p:anim>
                                    <p:anim calcmode="lin" valueType="num">
                                      <p:cBhvr>
                                        <p:cTn id="69" dur="75" fill="hold"/>
                                        <p:tgtEl>
                                          <p:spTgt spid="67594"/>
                                        </p:tgtEl>
                                        <p:attrNameLst>
                                          <p:attrName>ppt_y</p:attrName>
                                        </p:attrNameLst>
                                      </p:cBhvr>
                                      <p:tavLst>
                                        <p:tav tm="0">
                                          <p:val>
                                            <p:strVal val="#ppt_y"/>
                                          </p:val>
                                        </p:tav>
                                        <p:tav tm="100000">
                                          <p:val>
                                            <p:strVal val="#ppt_y"/>
                                          </p:val>
                                        </p:tav>
                                      </p:tavLst>
                                    </p:anim>
                                    <p:anim calcmode="lin" valueType="num">
                                      <p:cBhvr>
                                        <p:cTn id="70" dur="75" fill="hold"/>
                                        <p:tgtEl>
                                          <p:spTgt spid="67594"/>
                                        </p:tgtEl>
                                        <p:attrNameLst>
                                          <p:attrName>ppt_w</p:attrName>
                                        </p:attrNameLst>
                                      </p:cBhvr>
                                      <p:tavLst>
                                        <p:tav tm="0">
                                          <p:val>
                                            <p:fltVal val="0"/>
                                          </p:val>
                                        </p:tav>
                                        <p:tav tm="100000">
                                          <p:val>
                                            <p:strVal val="#ppt_w"/>
                                          </p:val>
                                        </p:tav>
                                      </p:tavLst>
                                    </p:anim>
                                    <p:anim calcmode="lin" valueType="num">
                                      <p:cBhvr>
                                        <p:cTn id="71" dur="75" fill="hold"/>
                                        <p:tgtEl>
                                          <p:spTgt spid="67594"/>
                                        </p:tgtEl>
                                        <p:attrNameLst>
                                          <p:attrName>ppt_h</p:attrName>
                                        </p:attrNameLst>
                                      </p:cBhvr>
                                      <p:tavLst>
                                        <p:tav tm="0">
                                          <p:val>
                                            <p:strVal val="#ppt_h"/>
                                          </p:val>
                                        </p:tav>
                                        <p:tav tm="100000">
                                          <p:val>
                                            <p:strVal val="#ppt_h"/>
                                          </p:val>
                                        </p:tav>
                                      </p:tavLst>
                                    </p:anim>
                                  </p:childTnLst>
                                </p:cTn>
                              </p:par>
                            </p:childTnLst>
                          </p:cTn>
                        </p:par>
                        <p:par>
                          <p:cTn id="72" fill="hold">
                            <p:stCondLst>
                              <p:cond delay="600"/>
                            </p:stCondLst>
                            <p:childTnLst>
                              <p:par>
                                <p:cTn id="73" presetID="3" presetClass="entr" presetSubtype="5" fill="hold" nodeType="afterEffect">
                                  <p:stCondLst>
                                    <p:cond delay="0"/>
                                  </p:stCondLst>
                                  <p:childTnLst>
                                    <p:set>
                                      <p:cBhvr>
                                        <p:cTn id="74" dur="1" fill="hold">
                                          <p:stCondLst>
                                            <p:cond delay="0"/>
                                          </p:stCondLst>
                                        </p:cTn>
                                        <p:tgtEl>
                                          <p:spTgt spid="67595"/>
                                        </p:tgtEl>
                                        <p:attrNameLst>
                                          <p:attrName>style.visibility</p:attrName>
                                        </p:attrNameLst>
                                      </p:cBhvr>
                                      <p:to>
                                        <p:strVal val="visible"/>
                                      </p:to>
                                    </p:set>
                                    <p:animEffect transition="in" filter="blinds(vertical)">
                                      <p:cBhvr>
                                        <p:cTn id="75" dur="500"/>
                                        <p:tgtEl>
                                          <p:spTgt spid="67595"/>
                                        </p:tgtEl>
                                      </p:cBhvr>
                                    </p:animEffect>
                                  </p:childTnLst>
                                </p:cTn>
                              </p:par>
                            </p:childTnLst>
                          </p:cTn>
                        </p:par>
                      </p:childTnLst>
                    </p:cTn>
                  </p:par>
                  <p:par>
                    <p:cTn id="76" fill="hold">
                      <p:stCondLst>
                        <p:cond delay="indefinite"/>
                      </p:stCondLst>
                      <p:childTnLst>
                        <p:par>
                          <p:cTn id="77" fill="hold">
                            <p:stCondLst>
                              <p:cond delay="0"/>
                            </p:stCondLst>
                            <p:childTnLst>
                              <p:par>
                                <p:cTn id="78" presetID="18" presetClass="entr" presetSubtype="12" fill="hold" nodeType="clickEffect">
                                  <p:stCondLst>
                                    <p:cond delay="0"/>
                                  </p:stCondLst>
                                  <p:childTnLst>
                                    <p:set>
                                      <p:cBhvr>
                                        <p:cTn id="79" dur="1" fill="hold">
                                          <p:stCondLst>
                                            <p:cond delay="0"/>
                                          </p:stCondLst>
                                        </p:cTn>
                                        <p:tgtEl>
                                          <p:spTgt spid="2"/>
                                        </p:tgtEl>
                                        <p:attrNameLst>
                                          <p:attrName>style.visibility</p:attrName>
                                        </p:attrNameLst>
                                      </p:cBhvr>
                                      <p:to>
                                        <p:strVal val="visible"/>
                                      </p:to>
                                    </p:set>
                                    <p:animEffect transition="in" filter="strips(downLeft)">
                                      <p:cBhvr>
                                        <p:cTn id="80" dur="500"/>
                                        <p:tgtEl>
                                          <p:spTgt spid="2"/>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5" fill="hold" grpId="0" nodeType="clickEffect">
                                  <p:stCondLst>
                                    <p:cond delay="0"/>
                                  </p:stCondLst>
                                  <p:childTnLst>
                                    <p:set>
                                      <p:cBhvr>
                                        <p:cTn id="84" dur="1" fill="hold">
                                          <p:stCondLst>
                                            <p:cond delay="0"/>
                                          </p:stCondLst>
                                        </p:cTn>
                                        <p:tgtEl>
                                          <p:spTgt spid="67599">
                                            <p:txEl>
                                              <p:pRg st="0" end="0"/>
                                            </p:txEl>
                                          </p:spTgt>
                                        </p:tgtEl>
                                        <p:attrNameLst>
                                          <p:attrName>style.visibility</p:attrName>
                                        </p:attrNameLst>
                                      </p:cBhvr>
                                      <p:to>
                                        <p:strVal val="visible"/>
                                      </p:to>
                                    </p:set>
                                    <p:animEffect transition="in" filter="blinds(vertical)">
                                      <p:cBhvr>
                                        <p:cTn id="85" dur="500"/>
                                        <p:tgtEl>
                                          <p:spTgt spid="67599">
                                            <p:txEl>
                                              <p:pRg st="0" end="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5" fill="hold" grpId="0" nodeType="clickEffect">
                                  <p:stCondLst>
                                    <p:cond delay="0"/>
                                  </p:stCondLst>
                                  <p:childTnLst>
                                    <p:set>
                                      <p:cBhvr>
                                        <p:cTn id="89" dur="1" fill="hold">
                                          <p:stCondLst>
                                            <p:cond delay="0"/>
                                          </p:stCondLst>
                                        </p:cTn>
                                        <p:tgtEl>
                                          <p:spTgt spid="67600">
                                            <p:txEl>
                                              <p:pRg st="0" end="0"/>
                                            </p:txEl>
                                          </p:spTgt>
                                        </p:tgtEl>
                                        <p:attrNameLst>
                                          <p:attrName>style.visibility</p:attrName>
                                        </p:attrNameLst>
                                      </p:cBhvr>
                                      <p:to>
                                        <p:strVal val="visible"/>
                                      </p:to>
                                    </p:set>
                                    <p:animEffect transition="in" filter="blinds(vertical)">
                                      <p:cBhvr>
                                        <p:cTn id="90" dur="500"/>
                                        <p:tgtEl>
                                          <p:spTgt spid="6760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4" grpId="0" autoUpdateAnimBg="0"/>
      <p:bldP spid="67599" grpId="0" autoUpdateAnimBg="0" build="p"/>
      <p:bldP spid="67600" grpId="0" autoUpdateAnimBg="0" build="p"/>
      <p:bldP spid="24" grpId="0" autoUpdateAnimBg="0"/>
      <p:bldP spid="25" grpId="0" autoUpdateAnimBg="0"/>
      <p:bldP spid="29" grpId="0" animBg="1"/>
      <p:bldP spid="30" grpId="0" animBg="1"/>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AC144D7-AA69-4C0E-9A16-31491DE82910}" type="slidenum">
              <a:rPr lang="en-US" altLang="zh-CN" sz="1800" smtClean="0">
                <a:solidFill>
                  <a:srgbClr val="0000FF"/>
                </a:solidFill>
              </a:rPr>
            </a:fld>
            <a:endParaRPr lang="en-US" altLang="zh-CN" sz="1800" smtClean="0">
              <a:solidFill>
                <a:srgbClr val="0000FF"/>
              </a:solidFill>
            </a:endParaRPr>
          </a:p>
        </p:txBody>
      </p:sp>
      <p:graphicFrame>
        <p:nvGraphicFramePr>
          <p:cNvPr id="68610" name="Object 2"/>
          <p:cNvGraphicFramePr>
            <a:graphicFrameLocks noChangeAspect="1"/>
          </p:cNvGraphicFramePr>
          <p:nvPr/>
        </p:nvGraphicFramePr>
        <p:xfrm>
          <a:off x="1447800" y="3621088"/>
          <a:ext cx="3048000" cy="669925"/>
        </p:xfrm>
        <a:graphic>
          <a:graphicData uri="http://schemas.openxmlformats.org/presentationml/2006/ole">
            <mc:AlternateContent xmlns:mc="http://schemas.openxmlformats.org/markup-compatibility/2006">
              <mc:Choice xmlns:v="urn:schemas-microsoft-com:vml" Requires="v">
                <p:oleObj spid="_x0000_s43178" name="Equation" r:id="rId1" imgW="2044700" imgH="342900" progId="Equation.3">
                  <p:embed/>
                </p:oleObj>
              </mc:Choice>
              <mc:Fallback>
                <p:oleObj name="Equation" r:id="rId1" imgW="2044700" imgH="342900" progId="Equation.3">
                  <p:embed/>
                  <p:pic>
                    <p:nvPicPr>
                      <p:cNvPr id="0" name="图片 4317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621088"/>
                        <a:ext cx="3048000" cy="669925"/>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11" name="Text Box 3"/>
          <p:cNvSpPr txBox="1">
            <a:spLocks noChangeArrowheads="1"/>
          </p:cNvSpPr>
          <p:nvPr/>
        </p:nvSpPr>
        <p:spPr bwMode="auto">
          <a:xfrm>
            <a:off x="773113" y="3698875"/>
            <a:ext cx="114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则：</a:t>
            </a:r>
            <a:endParaRPr kumimoji="1" lang="zh-CN" altLang="en-US" sz="2800" b="1">
              <a:latin typeface="Times New Roman" panose="02020603050405020304" pitchFamily="18" charset="0"/>
            </a:endParaRPr>
          </a:p>
        </p:txBody>
      </p:sp>
      <p:sp>
        <p:nvSpPr>
          <p:cNvPr id="68612" name="Text Box 4"/>
          <p:cNvSpPr txBox="1">
            <a:spLocks noChangeArrowheads="1"/>
          </p:cNvSpPr>
          <p:nvPr/>
        </p:nvSpPr>
        <p:spPr bwMode="auto">
          <a:xfrm>
            <a:off x="1295400" y="5943600"/>
            <a:ext cx="594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楷体_GB2312" pitchFamily="49" charset="-122"/>
                <a:ea typeface="楷体_GB2312" pitchFamily="49" charset="-122"/>
              </a:rPr>
              <a:t>回到了牛顿力学的动能公式。</a:t>
            </a:r>
            <a:endParaRPr kumimoji="1" lang="zh-CN" altLang="en-US" sz="2800" b="1">
              <a:latin typeface="楷体_GB2312" pitchFamily="49" charset="-122"/>
              <a:ea typeface="楷体_GB2312" pitchFamily="49" charset="-122"/>
            </a:endParaRPr>
          </a:p>
        </p:txBody>
      </p:sp>
      <p:graphicFrame>
        <p:nvGraphicFramePr>
          <p:cNvPr id="68613" name="Object 3"/>
          <p:cNvGraphicFramePr>
            <a:graphicFrameLocks noChangeAspect="1"/>
          </p:cNvGraphicFramePr>
          <p:nvPr/>
        </p:nvGraphicFramePr>
        <p:xfrm>
          <a:off x="3584575" y="3394075"/>
          <a:ext cx="5111750" cy="1216025"/>
        </p:xfrm>
        <a:graphic>
          <a:graphicData uri="http://schemas.openxmlformats.org/presentationml/2006/ole">
            <mc:AlternateContent xmlns:mc="http://schemas.openxmlformats.org/markup-compatibility/2006">
              <mc:Choice xmlns:v="urn:schemas-microsoft-com:vml" Requires="v">
                <p:oleObj spid="_x0000_s43179" name="Equation" r:id="rId3" imgW="3467100" imgH="838200" progId="Equation.DSMT4">
                  <p:embed/>
                </p:oleObj>
              </mc:Choice>
              <mc:Fallback>
                <p:oleObj name="Equation" r:id="rId3" imgW="3467100" imgH="838200" progId="Equation.DSMT4">
                  <p:embed/>
                  <p:pic>
                    <p:nvPicPr>
                      <p:cNvPr id="0" name="图片 431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4575" y="3394075"/>
                        <a:ext cx="5111750" cy="1216025"/>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4" name="Object 4"/>
          <p:cNvGraphicFramePr>
            <a:graphicFrameLocks noChangeAspect="1"/>
          </p:cNvGraphicFramePr>
          <p:nvPr/>
        </p:nvGraphicFramePr>
        <p:xfrm>
          <a:off x="1997075" y="4610100"/>
          <a:ext cx="3819525" cy="996950"/>
        </p:xfrm>
        <a:graphic>
          <a:graphicData uri="http://schemas.openxmlformats.org/presentationml/2006/ole">
            <mc:AlternateContent xmlns:mc="http://schemas.openxmlformats.org/markup-compatibility/2006">
              <mc:Choice xmlns:v="urn:schemas-microsoft-com:vml" Requires="v">
                <p:oleObj spid="_x0000_s43180" name="公式" r:id="rId5" imgW="2755900" imgH="622300" progId="Equation.3">
                  <p:embed/>
                </p:oleObj>
              </mc:Choice>
              <mc:Fallback>
                <p:oleObj name="公式" r:id="rId5" imgW="2755900" imgH="622300" progId="Equation.3">
                  <p:embed/>
                  <p:pic>
                    <p:nvPicPr>
                      <p:cNvPr id="0" name="图片 4317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7075" y="4610100"/>
                        <a:ext cx="3819525" cy="9969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5" name="Object 5"/>
          <p:cNvGraphicFramePr>
            <a:graphicFrameLocks noChangeAspect="1"/>
          </p:cNvGraphicFramePr>
          <p:nvPr/>
        </p:nvGraphicFramePr>
        <p:xfrm>
          <a:off x="6113463" y="4746625"/>
          <a:ext cx="1752600" cy="896938"/>
        </p:xfrm>
        <a:graphic>
          <a:graphicData uri="http://schemas.openxmlformats.org/presentationml/2006/ole">
            <mc:AlternateContent xmlns:mc="http://schemas.openxmlformats.org/markup-compatibility/2006">
              <mc:Choice xmlns:v="urn:schemas-microsoft-com:vml" Requires="v">
                <p:oleObj spid="_x0000_s43181" name="公式" r:id="rId7" imgW="1066800" imgH="546100" progId="Equation.3">
                  <p:embed/>
                </p:oleObj>
              </mc:Choice>
              <mc:Fallback>
                <p:oleObj name="公式" r:id="rId7" imgW="1066800" imgH="546100" progId="Equation.3">
                  <p:embed/>
                  <p:pic>
                    <p:nvPicPr>
                      <p:cNvPr id="0" name="图片 4318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3463" y="4746625"/>
                        <a:ext cx="1752600" cy="896938"/>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6" name="Object 6"/>
          <p:cNvGraphicFramePr>
            <a:graphicFrameLocks noChangeAspect="1"/>
          </p:cNvGraphicFramePr>
          <p:nvPr/>
        </p:nvGraphicFramePr>
        <p:xfrm>
          <a:off x="254000" y="1498600"/>
          <a:ext cx="6415088" cy="1828800"/>
        </p:xfrm>
        <a:graphic>
          <a:graphicData uri="http://schemas.openxmlformats.org/presentationml/2006/ole">
            <mc:AlternateContent xmlns:mc="http://schemas.openxmlformats.org/markup-compatibility/2006">
              <mc:Choice xmlns:v="urn:schemas-microsoft-com:vml" Requires="v">
                <p:oleObj spid="_x0000_s43182" name="Equation" r:id="rId9" imgW="4533900" imgH="1244600" progId="Equation.DSMT4">
                  <p:embed/>
                </p:oleObj>
              </mc:Choice>
              <mc:Fallback>
                <p:oleObj name="Equation" r:id="rId9" imgW="4533900" imgH="1244600" progId="Equation.DSMT4">
                  <p:embed/>
                  <p:pic>
                    <p:nvPicPr>
                      <p:cNvPr id="0" name="图片 431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4000" y="1498600"/>
                        <a:ext cx="6415088" cy="182880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7" name="Object 7"/>
          <p:cNvGraphicFramePr>
            <a:graphicFrameLocks noChangeAspect="1"/>
          </p:cNvGraphicFramePr>
          <p:nvPr/>
        </p:nvGraphicFramePr>
        <p:xfrm>
          <a:off x="6726238" y="1449388"/>
          <a:ext cx="2236787" cy="1330325"/>
        </p:xfrm>
        <a:graphic>
          <a:graphicData uri="http://schemas.openxmlformats.org/presentationml/2006/ole">
            <mc:AlternateContent xmlns:mc="http://schemas.openxmlformats.org/markup-compatibility/2006">
              <mc:Choice xmlns:v="urn:schemas-microsoft-com:vml" Requires="v">
                <p:oleObj spid="_x0000_s43183" name="Equation" r:id="rId11" imgW="1435100" imgH="800100" progId="Equation.DSMT4">
                  <p:embed/>
                </p:oleObj>
              </mc:Choice>
              <mc:Fallback>
                <p:oleObj name="Equation" r:id="rId11" imgW="1435100" imgH="800100" progId="Equation.DSMT4">
                  <p:embed/>
                  <p:pic>
                    <p:nvPicPr>
                      <p:cNvPr id="0" name="图片 4318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26238" y="1449388"/>
                        <a:ext cx="2236787" cy="133032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20" name="Line 12"/>
          <p:cNvSpPr>
            <a:spLocks noChangeShapeType="1"/>
          </p:cNvSpPr>
          <p:nvPr/>
        </p:nvSpPr>
        <p:spPr bwMode="auto">
          <a:xfrm>
            <a:off x="2470150" y="4805363"/>
            <a:ext cx="685800" cy="685800"/>
          </a:xfrm>
          <a:prstGeom prst="line">
            <a:avLst/>
          </a:prstGeom>
          <a:noFill/>
          <a:ln w="44450">
            <a:solidFill>
              <a:srgbClr val="FF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21" name="Line 13"/>
          <p:cNvSpPr>
            <a:spLocks noChangeShapeType="1"/>
          </p:cNvSpPr>
          <p:nvPr/>
        </p:nvSpPr>
        <p:spPr bwMode="auto">
          <a:xfrm>
            <a:off x="4984750" y="4805363"/>
            <a:ext cx="685800" cy="685800"/>
          </a:xfrm>
          <a:prstGeom prst="line">
            <a:avLst/>
          </a:prstGeom>
          <a:noFill/>
          <a:ln w="44450">
            <a:solidFill>
              <a:srgbClr val="FF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 name="Text Box 17"/>
          <p:cNvSpPr txBox="1">
            <a:spLocks noChangeArrowheads="1"/>
          </p:cNvSpPr>
          <p:nvPr/>
        </p:nvSpPr>
        <p:spPr bwMode="auto">
          <a:xfrm>
            <a:off x="346075" y="325438"/>
            <a:ext cx="2438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ea typeface="楷体_GB2312" pitchFamily="49" charset="-122"/>
              </a:rPr>
              <a:t>当</a:t>
            </a:r>
            <a:r>
              <a:rPr kumimoji="1" lang="en-US" altLang="zh-CN" b="1" i="1">
                <a:latin typeface="Book Antiqua" panose="02040602050305030304" pitchFamily="18" charset="0"/>
                <a:ea typeface="楷体_GB2312" pitchFamily="49" charset="-122"/>
              </a:rPr>
              <a:t>v</a:t>
            </a:r>
            <a:r>
              <a:rPr kumimoji="1" lang="en-US" altLang="zh-CN" b="1">
                <a:latin typeface="Times New Roman" panose="02020603050405020304" pitchFamily="18" charset="0"/>
                <a:ea typeface="楷体_GB2312" pitchFamily="49" charset="-122"/>
              </a:rPr>
              <a:t>&lt;&lt;</a:t>
            </a:r>
            <a:r>
              <a:rPr kumimoji="1" lang="en-US" altLang="zh-CN" b="1" i="1">
                <a:latin typeface="Times New Roman" panose="02020603050405020304" pitchFamily="18" charset="0"/>
                <a:ea typeface="楷体_GB2312" pitchFamily="49" charset="-122"/>
              </a:rPr>
              <a:t>c </a:t>
            </a:r>
            <a:r>
              <a:rPr kumimoji="1" lang="zh-CN" altLang="zh-CN" sz="2800" b="1">
                <a:latin typeface="Times New Roman" panose="02020603050405020304" pitchFamily="18" charset="0"/>
                <a:ea typeface="楷体_GB2312" pitchFamily="49" charset="-122"/>
              </a:rPr>
              <a:t>时</a:t>
            </a:r>
            <a:r>
              <a:rPr kumimoji="1" lang="zh-CN" altLang="zh-CN" b="1">
                <a:latin typeface="Times New Roman" panose="02020603050405020304" pitchFamily="18" charset="0"/>
                <a:ea typeface="楷体_GB2312" pitchFamily="49" charset="-122"/>
              </a:rPr>
              <a:t>:</a:t>
            </a:r>
            <a:endParaRPr kumimoji="1" lang="en-US" altLang="zh-CN" b="1">
              <a:latin typeface="Times New Roman" panose="02020603050405020304" pitchFamily="18" charset="0"/>
              <a:ea typeface="楷体_GB2312" pitchFamily="49" charset="-122"/>
            </a:endParaRPr>
          </a:p>
        </p:txBody>
      </p:sp>
      <p:graphicFrame>
        <p:nvGraphicFramePr>
          <p:cNvPr id="19470" name="Object 8"/>
          <p:cNvGraphicFramePr>
            <a:graphicFrameLocks noChangeAspect="1"/>
          </p:cNvGraphicFramePr>
          <p:nvPr/>
        </p:nvGraphicFramePr>
        <p:xfrm>
          <a:off x="3811588" y="247650"/>
          <a:ext cx="3236912" cy="688975"/>
        </p:xfrm>
        <a:graphic>
          <a:graphicData uri="http://schemas.openxmlformats.org/presentationml/2006/ole">
            <mc:AlternateContent xmlns:mc="http://schemas.openxmlformats.org/markup-compatibility/2006">
              <mc:Choice xmlns:v="urn:schemas-microsoft-com:vml" Requires="v">
                <p:oleObj spid="_x0000_s43184" name="公式" r:id="rId13" imgW="2044700" imgH="317500" progId="Equation.3">
                  <p:embed/>
                </p:oleObj>
              </mc:Choice>
              <mc:Fallback>
                <p:oleObj name="公式" r:id="rId13" imgW="2044700" imgH="317500" progId="Equation.3">
                  <p:embed/>
                  <p:pic>
                    <p:nvPicPr>
                      <p:cNvPr id="0" name="图片 4318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11588" y="247650"/>
                        <a:ext cx="3236912" cy="688975"/>
                      </a:xfrm>
                      <a:prstGeom prst="rect">
                        <a:avLst/>
                      </a:prstGeom>
                      <a:solidFill>
                        <a:srgbClr val="FFCC00">
                          <a:alpha val="27843"/>
                        </a:srgb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ox(ou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68616"/>
                                        </p:tgtEl>
                                        <p:attrNameLst>
                                          <p:attrName>style.visibility</p:attrName>
                                        </p:attrNameLst>
                                      </p:cBhvr>
                                      <p:to>
                                        <p:strVal val="visible"/>
                                      </p:to>
                                    </p:set>
                                    <p:animEffect transition="in" filter="box(out)">
                                      <p:cBhvr>
                                        <p:cTn id="12" dur="500"/>
                                        <p:tgtEl>
                                          <p:spTgt spid="686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68617"/>
                                        </p:tgtEl>
                                        <p:attrNameLst>
                                          <p:attrName>style.visibility</p:attrName>
                                        </p:attrNameLst>
                                      </p:cBhvr>
                                      <p:to>
                                        <p:strVal val="visible"/>
                                      </p:to>
                                    </p:set>
                                    <p:animEffect transition="in" filter="box(out)">
                                      <p:cBhvr>
                                        <p:cTn id="17" dur="500"/>
                                        <p:tgtEl>
                                          <p:spTgt spid="6861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68611">
                                            <p:txEl>
                                              <p:pRg st="0" end="0"/>
                                            </p:txEl>
                                          </p:spTgt>
                                        </p:tgtEl>
                                        <p:attrNameLst>
                                          <p:attrName>style.visibility</p:attrName>
                                        </p:attrNameLst>
                                      </p:cBhvr>
                                      <p:to>
                                        <p:strVal val="visible"/>
                                      </p:to>
                                    </p:set>
                                    <p:anim calcmode="lin" valueType="num">
                                      <p:cBhvr additive="base">
                                        <p:cTn id="22" dur="500" fill="hold"/>
                                        <p:tgtEl>
                                          <p:spTgt spid="68611">
                                            <p:txEl>
                                              <p:pRg st="0" end="0"/>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68611">
                                            <p:txEl>
                                              <p:pRg st="0" end="0"/>
                                            </p:txEl>
                                          </p:spTgt>
                                        </p:tgtEl>
                                        <p:attrNameLst>
                                          <p:attrName>ppt_y</p:attrName>
                                        </p:attrNameLst>
                                      </p:cBhvr>
                                      <p:tavLst>
                                        <p:tav tm="0">
                                          <p:val>
                                            <p:strVal val="#ppt_y"/>
                                          </p:val>
                                        </p:tav>
                                        <p:tav tm="100000">
                                          <p:val>
                                            <p:strVal val="#ppt_y"/>
                                          </p:val>
                                        </p:tav>
                                      </p:tavLst>
                                    </p:anim>
                                  </p:childTnLst>
                                </p:cTn>
                              </p:par>
                            </p:childTnLst>
                          </p:cTn>
                        </p:par>
                        <p:par>
                          <p:cTn id="24" fill="hold">
                            <p:stCondLst>
                              <p:cond delay="500"/>
                            </p:stCondLst>
                            <p:childTnLst>
                              <p:par>
                                <p:cTn id="25" presetID="4" presetClass="entr" presetSubtype="32" fill="hold" nodeType="afterEffect">
                                  <p:stCondLst>
                                    <p:cond delay="0"/>
                                  </p:stCondLst>
                                  <p:childTnLst>
                                    <p:set>
                                      <p:cBhvr>
                                        <p:cTn id="26" dur="1" fill="hold">
                                          <p:stCondLst>
                                            <p:cond delay="0"/>
                                          </p:stCondLst>
                                        </p:cTn>
                                        <p:tgtEl>
                                          <p:spTgt spid="68610"/>
                                        </p:tgtEl>
                                        <p:attrNameLst>
                                          <p:attrName>style.visibility</p:attrName>
                                        </p:attrNameLst>
                                      </p:cBhvr>
                                      <p:to>
                                        <p:strVal val="visible"/>
                                      </p:to>
                                    </p:set>
                                    <p:animEffect transition="in" filter="box(out)">
                                      <p:cBhvr>
                                        <p:cTn id="27" dur="500"/>
                                        <p:tgtEl>
                                          <p:spTgt spid="68610"/>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68613"/>
                                        </p:tgtEl>
                                        <p:attrNameLst>
                                          <p:attrName>style.visibility</p:attrName>
                                        </p:attrNameLst>
                                      </p:cBhvr>
                                      <p:to>
                                        <p:strVal val="visible"/>
                                      </p:to>
                                    </p:set>
                                    <p:animEffect transition="in" filter="box(out)">
                                      <p:cBhvr>
                                        <p:cTn id="32" dur="500"/>
                                        <p:tgtEl>
                                          <p:spTgt spid="68613"/>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68614"/>
                                        </p:tgtEl>
                                        <p:attrNameLst>
                                          <p:attrName>style.visibility</p:attrName>
                                        </p:attrNameLst>
                                      </p:cBhvr>
                                      <p:to>
                                        <p:strVal val="visible"/>
                                      </p:to>
                                    </p:set>
                                    <p:animEffect transition="in" filter="box(out)">
                                      <p:cBhvr>
                                        <p:cTn id="37" dur="500"/>
                                        <p:tgtEl>
                                          <p:spTgt spid="686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68620"/>
                                        </p:tgtEl>
                                        <p:attrNameLst>
                                          <p:attrName>style.visibility</p:attrName>
                                        </p:attrNameLst>
                                      </p:cBhvr>
                                      <p:to>
                                        <p:strVal val="visible"/>
                                      </p:to>
                                    </p:set>
                                    <p:animEffect transition="in" filter="wipe(up)">
                                      <p:cBhvr>
                                        <p:cTn id="42" dur="500"/>
                                        <p:tgtEl>
                                          <p:spTgt spid="68620"/>
                                        </p:tgtEl>
                                      </p:cBhvr>
                                    </p:animEffect>
                                  </p:childTnLst>
                                </p:cTn>
                              </p:par>
                            </p:childTnLst>
                          </p:cTn>
                        </p:par>
                        <p:par>
                          <p:cTn id="43" fill="hold">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68621"/>
                                        </p:tgtEl>
                                        <p:attrNameLst>
                                          <p:attrName>style.visibility</p:attrName>
                                        </p:attrNameLst>
                                      </p:cBhvr>
                                      <p:to>
                                        <p:strVal val="visible"/>
                                      </p:to>
                                    </p:set>
                                    <p:animEffect transition="in" filter="wipe(up)">
                                      <p:cBhvr>
                                        <p:cTn id="46" dur="500"/>
                                        <p:tgtEl>
                                          <p:spTgt spid="68621"/>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32" fill="hold" nodeType="clickEffect">
                                  <p:stCondLst>
                                    <p:cond delay="0"/>
                                  </p:stCondLst>
                                  <p:childTnLst>
                                    <p:set>
                                      <p:cBhvr>
                                        <p:cTn id="50" dur="1" fill="hold">
                                          <p:stCondLst>
                                            <p:cond delay="0"/>
                                          </p:stCondLst>
                                        </p:cTn>
                                        <p:tgtEl>
                                          <p:spTgt spid="68615"/>
                                        </p:tgtEl>
                                        <p:attrNameLst>
                                          <p:attrName>style.visibility</p:attrName>
                                        </p:attrNameLst>
                                      </p:cBhvr>
                                      <p:to>
                                        <p:strVal val="visible"/>
                                      </p:to>
                                    </p:set>
                                    <p:animEffect transition="in" filter="box(out)">
                                      <p:cBhvr>
                                        <p:cTn id="51" dur="500"/>
                                        <p:tgtEl>
                                          <p:spTgt spid="6861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iterate type="lt">
                                    <p:tmPct val="100000"/>
                                  </p:iterate>
                                  <p:childTnLst>
                                    <p:set>
                                      <p:cBhvr>
                                        <p:cTn id="55" dur="1" fill="hold">
                                          <p:stCondLst>
                                            <p:cond delay="0"/>
                                          </p:stCondLst>
                                        </p:cTn>
                                        <p:tgtEl>
                                          <p:spTgt spid="68612">
                                            <p:txEl>
                                              <p:pRg st="0" end="0"/>
                                            </p:txEl>
                                          </p:spTgt>
                                        </p:tgtEl>
                                        <p:attrNameLst>
                                          <p:attrName>style.visibility</p:attrName>
                                        </p:attrNameLst>
                                      </p:cBhvr>
                                      <p:to>
                                        <p:strVal val="visible"/>
                                      </p:to>
                                    </p:set>
                                    <p:animEffect transition="in" filter="wipe(up)">
                                      <p:cBhvr>
                                        <p:cTn id="56" dur="75"/>
                                        <p:tgtEl>
                                          <p:spTgt spid="686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autoUpdateAnimBg="0" build="p"/>
      <p:bldP spid="68612" grpId="0" autoUpdateAnimBg="0" build="p"/>
      <p:bldP spid="68620" grpId="0" animBg="1"/>
      <p:bldP spid="68621" grpId="0" animBg="1"/>
      <p:bldP spid="13" grpId="0" autoUpdateAnimBg="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FFE53FB-518B-437E-9B78-AF5134C40C0B}" type="slidenum">
              <a:rPr lang="en-US" altLang="zh-CN" sz="1800" smtClean="0">
                <a:solidFill>
                  <a:srgbClr val="0000FF"/>
                </a:solidFill>
              </a:rPr>
            </a:fld>
            <a:endParaRPr lang="en-US" altLang="zh-CN" sz="1800" smtClean="0">
              <a:solidFill>
                <a:srgbClr val="0000FF"/>
              </a:solidFill>
            </a:endParaRPr>
          </a:p>
        </p:txBody>
      </p:sp>
      <p:graphicFrame>
        <p:nvGraphicFramePr>
          <p:cNvPr id="69634" name="Object 2"/>
          <p:cNvGraphicFramePr>
            <a:graphicFrameLocks noChangeAspect="1"/>
          </p:cNvGraphicFramePr>
          <p:nvPr/>
        </p:nvGraphicFramePr>
        <p:xfrm>
          <a:off x="738188" y="608013"/>
          <a:ext cx="2846387" cy="655637"/>
        </p:xfrm>
        <a:graphic>
          <a:graphicData uri="http://schemas.openxmlformats.org/presentationml/2006/ole">
            <mc:AlternateContent xmlns:mc="http://schemas.openxmlformats.org/markup-compatibility/2006">
              <mc:Choice xmlns:v="urn:schemas-microsoft-com:vml" Requires="v">
                <p:oleObj spid="_x0000_s44103" name="公式" r:id="rId1" imgW="2044700" imgH="317500" progId="Equation.3">
                  <p:embed/>
                </p:oleObj>
              </mc:Choice>
              <mc:Fallback>
                <p:oleObj name="公式" r:id="rId1" imgW="2044700" imgH="317500" progId="Equation.3">
                  <p:embed/>
                  <p:pic>
                    <p:nvPicPr>
                      <p:cNvPr id="0" name="图片 441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188" y="608013"/>
                        <a:ext cx="2846387" cy="655637"/>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35" name="Object 3"/>
          <p:cNvGraphicFramePr>
            <a:graphicFrameLocks noChangeAspect="1"/>
          </p:cNvGraphicFramePr>
          <p:nvPr/>
        </p:nvGraphicFramePr>
        <p:xfrm>
          <a:off x="3743325" y="352425"/>
          <a:ext cx="3225800" cy="1644650"/>
        </p:xfrm>
        <a:graphic>
          <a:graphicData uri="http://schemas.openxmlformats.org/presentationml/2006/ole">
            <mc:AlternateContent xmlns:mc="http://schemas.openxmlformats.org/markup-compatibility/2006">
              <mc:Choice xmlns:v="urn:schemas-microsoft-com:vml" Requires="v">
                <p:oleObj spid="_x0000_s44104" name="公式" r:id="rId3" imgW="2133600" imgH="1066800" progId="Equation.3">
                  <p:embed/>
                </p:oleObj>
              </mc:Choice>
              <mc:Fallback>
                <p:oleObj name="公式" r:id="rId3" imgW="2133600" imgH="1066800" progId="Equation.3">
                  <p:embed/>
                  <p:pic>
                    <p:nvPicPr>
                      <p:cNvPr id="0" name="图片 441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3325" y="352425"/>
                        <a:ext cx="3225800" cy="1644650"/>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36" name="Text Box 4"/>
          <p:cNvSpPr txBox="1">
            <a:spLocks noChangeArrowheads="1"/>
          </p:cNvSpPr>
          <p:nvPr/>
        </p:nvSpPr>
        <p:spPr bwMode="auto">
          <a:xfrm>
            <a:off x="471488" y="2139950"/>
            <a:ext cx="67643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粒子的速率和其动能的关系为：</a:t>
            </a:r>
            <a:endParaRPr kumimoji="1" lang="zh-CN" altLang="en-US" sz="2800" b="1">
              <a:latin typeface="Times New Roman" panose="02020603050405020304" pitchFamily="18" charset="0"/>
            </a:endParaRPr>
          </a:p>
        </p:txBody>
      </p:sp>
      <p:graphicFrame>
        <p:nvGraphicFramePr>
          <p:cNvPr id="69637" name="Object 4"/>
          <p:cNvGraphicFramePr>
            <a:graphicFrameLocks noChangeAspect="1"/>
          </p:cNvGraphicFramePr>
          <p:nvPr/>
        </p:nvGraphicFramePr>
        <p:xfrm>
          <a:off x="2624138" y="2947988"/>
          <a:ext cx="4011612" cy="1438275"/>
        </p:xfrm>
        <a:graphic>
          <a:graphicData uri="http://schemas.openxmlformats.org/presentationml/2006/ole">
            <mc:AlternateContent xmlns:mc="http://schemas.openxmlformats.org/markup-compatibility/2006">
              <mc:Choice xmlns:v="urn:schemas-microsoft-com:vml" Requires="v">
                <p:oleObj spid="_x0000_s44105" name="公式" r:id="rId5" imgW="2768600" imgH="901700" progId="Equation.3">
                  <p:embed/>
                </p:oleObj>
              </mc:Choice>
              <mc:Fallback>
                <p:oleObj name="公式" r:id="rId5" imgW="2768600" imgH="901700" progId="Equation.3">
                  <p:embed/>
                  <p:pic>
                    <p:nvPicPr>
                      <p:cNvPr id="0" name="图片 441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4138" y="2947988"/>
                        <a:ext cx="4011612" cy="143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38" name="Text Box 6"/>
          <p:cNvSpPr txBox="1">
            <a:spLocks noChangeArrowheads="1"/>
          </p:cNvSpPr>
          <p:nvPr/>
        </p:nvSpPr>
        <p:spPr bwMode="auto">
          <a:xfrm>
            <a:off x="471488" y="4719638"/>
            <a:ext cx="797242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FontTx/>
              <a:buNone/>
            </a:pPr>
            <a:r>
              <a:rPr kumimoji="1" lang="zh-CN" altLang="en-US" sz="2800" b="1">
                <a:latin typeface="Times New Roman" panose="02020603050405020304" pitchFamily="18" charset="0"/>
              </a:rPr>
              <a:t>粒子的动能增大时，其速率也随之增大，但不会超过</a:t>
            </a:r>
            <a:r>
              <a:rPr kumimoji="1" lang="en-US" altLang="zh-CN" b="1" i="1">
                <a:latin typeface="Times New Roman" panose="02020603050405020304" pitchFamily="18" charset="0"/>
              </a:rPr>
              <a:t>c </a:t>
            </a:r>
            <a:r>
              <a:rPr kumimoji="1" lang="zh-CN" altLang="en-US" sz="2800" b="1">
                <a:latin typeface="Times New Roman" panose="02020603050405020304" pitchFamily="18" charset="0"/>
              </a:rPr>
              <a:t>。</a:t>
            </a:r>
            <a:endParaRPr kumimoji="1" lang="zh-CN" altLang="en-US" sz="2800" b="1">
              <a:latin typeface="Times New Roman" panose="02020603050405020304" pitchFamily="18" charset="0"/>
            </a:endParaRPr>
          </a:p>
        </p:txBody>
      </p:sp>
      <p:sp>
        <p:nvSpPr>
          <p:cNvPr id="69639" name="Text Box 7"/>
          <p:cNvSpPr txBox="1">
            <a:spLocks noChangeArrowheads="1"/>
          </p:cNvSpPr>
          <p:nvPr/>
        </p:nvSpPr>
        <p:spPr bwMode="auto">
          <a:xfrm>
            <a:off x="471488" y="5883275"/>
            <a:ext cx="336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chemeClr val="folHlink"/>
                </a:solidFill>
                <a:latin typeface="Times New Roman" panose="02020603050405020304" pitchFamily="18" charset="0"/>
                <a:ea typeface="黑体" panose="02010609060101010101" pitchFamily="49" charset="-122"/>
              </a:rPr>
              <a:t>存在极限速率</a:t>
            </a:r>
            <a:r>
              <a:rPr kumimoji="1" lang="en-US" altLang="zh-CN" b="1" i="1">
                <a:solidFill>
                  <a:schemeClr val="folHlink"/>
                </a:solidFill>
                <a:latin typeface="Times New Roman" panose="02020603050405020304" pitchFamily="18" charset="0"/>
              </a:rPr>
              <a:t>c </a:t>
            </a:r>
            <a:r>
              <a:rPr kumimoji="1" lang="zh-CN" altLang="en-US" sz="2800" b="1">
                <a:solidFill>
                  <a:schemeClr val="folHlink"/>
                </a:solidFill>
                <a:latin typeface="Times New Roman" panose="02020603050405020304" pitchFamily="18" charset="0"/>
              </a:rPr>
              <a:t>。</a:t>
            </a:r>
            <a:endParaRPr kumimoji="1" lang="zh-CN" altLang="en-US" sz="2800" b="1">
              <a:solidFill>
                <a:schemeClr val="folHlink"/>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nodeType="afterEffect">
                                  <p:stCondLst>
                                    <p:cond delay="0"/>
                                  </p:stCondLst>
                                  <p:childTnLst>
                                    <p:set>
                                      <p:cBhvr>
                                        <p:cTn id="6" dur="1" fill="hold">
                                          <p:stCondLst>
                                            <p:cond delay="0"/>
                                          </p:stCondLst>
                                        </p:cTn>
                                        <p:tgtEl>
                                          <p:spTgt spid="69634"/>
                                        </p:tgtEl>
                                        <p:attrNameLst>
                                          <p:attrName>style.visibility</p:attrName>
                                        </p:attrNameLst>
                                      </p:cBhvr>
                                      <p:to>
                                        <p:strVal val="visible"/>
                                      </p:to>
                                    </p:set>
                                    <p:animEffect transition="in" filter="blinds(vertical)">
                                      <p:cBhvr>
                                        <p:cTn id="7" dur="500"/>
                                        <p:tgtEl>
                                          <p:spTgt spid="69634"/>
                                        </p:tgtEl>
                                      </p:cBhvr>
                                    </p:animEffect>
                                  </p:childTnLst>
                                </p:cTn>
                              </p:par>
                            </p:childTnLst>
                          </p:cTn>
                        </p:par>
                        <p:par>
                          <p:cTn id="8" fill="hold">
                            <p:stCondLst>
                              <p:cond delay="500"/>
                            </p:stCondLst>
                            <p:childTnLst>
                              <p:par>
                                <p:cTn id="9" presetID="3" presetClass="entr" presetSubtype="5" fill="hold" nodeType="afterEffect">
                                  <p:stCondLst>
                                    <p:cond delay="0"/>
                                  </p:stCondLst>
                                  <p:childTnLst>
                                    <p:set>
                                      <p:cBhvr>
                                        <p:cTn id="10" dur="1" fill="hold">
                                          <p:stCondLst>
                                            <p:cond delay="0"/>
                                          </p:stCondLst>
                                        </p:cTn>
                                        <p:tgtEl>
                                          <p:spTgt spid="69635"/>
                                        </p:tgtEl>
                                        <p:attrNameLst>
                                          <p:attrName>style.visibility</p:attrName>
                                        </p:attrNameLst>
                                      </p:cBhvr>
                                      <p:to>
                                        <p:strVal val="visible"/>
                                      </p:to>
                                    </p:set>
                                    <p:animEffect transition="in" filter="blinds(vertical)">
                                      <p:cBhvr>
                                        <p:cTn id="11" dur="500"/>
                                        <p:tgtEl>
                                          <p:spTgt spid="69635"/>
                                        </p:tgtEl>
                                      </p:cBhvr>
                                    </p:animEffect>
                                  </p:childTnLst>
                                </p:cTn>
                              </p:par>
                            </p:childTnLst>
                          </p:cTn>
                        </p:par>
                      </p:childTnLst>
                    </p:cTn>
                  </p:par>
                  <p:par>
                    <p:cTn id="12" fill="hold">
                      <p:stCondLst>
                        <p:cond delay="indefinite"/>
                      </p:stCondLst>
                      <p:childTnLst>
                        <p:par>
                          <p:cTn id="13" fill="hold">
                            <p:stCondLst>
                              <p:cond delay="0"/>
                            </p:stCondLst>
                            <p:childTnLst>
                              <p:par>
                                <p:cTn id="14" presetID="17" presetClass="entr" presetSubtype="8" fill="hold" grpId="0" nodeType="clickEffect">
                                  <p:stCondLst>
                                    <p:cond delay="0"/>
                                  </p:stCondLst>
                                  <p:iterate type="lt">
                                    <p:tmPct val="100000"/>
                                  </p:iterate>
                                  <p:childTnLst>
                                    <p:set>
                                      <p:cBhvr>
                                        <p:cTn id="15" dur="1" fill="hold">
                                          <p:stCondLst>
                                            <p:cond delay="0"/>
                                          </p:stCondLst>
                                        </p:cTn>
                                        <p:tgtEl>
                                          <p:spTgt spid="69636"/>
                                        </p:tgtEl>
                                        <p:attrNameLst>
                                          <p:attrName>style.visibility</p:attrName>
                                        </p:attrNameLst>
                                      </p:cBhvr>
                                      <p:to>
                                        <p:strVal val="visible"/>
                                      </p:to>
                                    </p:set>
                                    <p:anim calcmode="lin" valueType="num">
                                      <p:cBhvr>
                                        <p:cTn id="16" dur="75" fill="hold"/>
                                        <p:tgtEl>
                                          <p:spTgt spid="69636"/>
                                        </p:tgtEl>
                                        <p:attrNameLst>
                                          <p:attrName>ppt_x</p:attrName>
                                        </p:attrNameLst>
                                      </p:cBhvr>
                                      <p:tavLst>
                                        <p:tav tm="0">
                                          <p:val>
                                            <p:strVal val="#ppt_x-#ppt_w/2"/>
                                          </p:val>
                                        </p:tav>
                                        <p:tav tm="100000">
                                          <p:val>
                                            <p:strVal val="#ppt_x"/>
                                          </p:val>
                                        </p:tav>
                                      </p:tavLst>
                                    </p:anim>
                                    <p:anim calcmode="lin" valueType="num">
                                      <p:cBhvr>
                                        <p:cTn id="17" dur="75" fill="hold"/>
                                        <p:tgtEl>
                                          <p:spTgt spid="69636"/>
                                        </p:tgtEl>
                                        <p:attrNameLst>
                                          <p:attrName>ppt_y</p:attrName>
                                        </p:attrNameLst>
                                      </p:cBhvr>
                                      <p:tavLst>
                                        <p:tav tm="0">
                                          <p:val>
                                            <p:strVal val="#ppt_y"/>
                                          </p:val>
                                        </p:tav>
                                        <p:tav tm="100000">
                                          <p:val>
                                            <p:strVal val="#ppt_y"/>
                                          </p:val>
                                        </p:tav>
                                      </p:tavLst>
                                    </p:anim>
                                    <p:anim calcmode="lin" valueType="num">
                                      <p:cBhvr>
                                        <p:cTn id="18" dur="75" fill="hold"/>
                                        <p:tgtEl>
                                          <p:spTgt spid="69636"/>
                                        </p:tgtEl>
                                        <p:attrNameLst>
                                          <p:attrName>ppt_w</p:attrName>
                                        </p:attrNameLst>
                                      </p:cBhvr>
                                      <p:tavLst>
                                        <p:tav tm="0">
                                          <p:val>
                                            <p:fltVal val="0"/>
                                          </p:val>
                                        </p:tav>
                                        <p:tav tm="100000">
                                          <p:val>
                                            <p:strVal val="#ppt_w"/>
                                          </p:val>
                                        </p:tav>
                                      </p:tavLst>
                                    </p:anim>
                                    <p:anim calcmode="lin" valueType="num">
                                      <p:cBhvr>
                                        <p:cTn id="19" dur="75" fill="hold"/>
                                        <p:tgtEl>
                                          <p:spTgt spid="69636"/>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69637"/>
                                        </p:tgtEl>
                                        <p:attrNameLst>
                                          <p:attrName>style.visibility</p:attrName>
                                        </p:attrNameLst>
                                      </p:cBhvr>
                                      <p:to>
                                        <p:strVal val="visible"/>
                                      </p:to>
                                    </p:set>
                                    <p:animEffect transition="in" filter="blinds(horizontal)">
                                      <p:cBhvr>
                                        <p:cTn id="24" dur="500"/>
                                        <p:tgtEl>
                                          <p:spTgt spid="69637"/>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69638"/>
                                        </p:tgtEl>
                                        <p:attrNameLst>
                                          <p:attrName>style.visibility</p:attrName>
                                        </p:attrNameLst>
                                      </p:cBhvr>
                                      <p:to>
                                        <p:strVal val="visible"/>
                                      </p:to>
                                    </p:set>
                                    <p:anim calcmode="lin" valueType="num">
                                      <p:cBhvr additive="base">
                                        <p:cTn id="29" dur="500" fill="hold"/>
                                        <p:tgtEl>
                                          <p:spTgt spid="69638"/>
                                        </p:tgtEl>
                                        <p:attrNameLst>
                                          <p:attrName>ppt_x</p:attrName>
                                        </p:attrNameLst>
                                      </p:cBhvr>
                                      <p:tavLst>
                                        <p:tav tm="0">
                                          <p:val>
                                            <p:strVal val="0-#ppt_w/2"/>
                                          </p:val>
                                        </p:tav>
                                        <p:tav tm="100000">
                                          <p:val>
                                            <p:strVal val="#ppt_x"/>
                                          </p:val>
                                        </p:tav>
                                      </p:tavLst>
                                    </p:anim>
                                    <p:anim calcmode="lin" valueType="num">
                                      <p:cBhvr additive="base">
                                        <p:cTn id="30" dur="500" fill="hold"/>
                                        <p:tgtEl>
                                          <p:spTgt spid="69638"/>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3" presetClass="entr" presetSubtype="16" fill="hold" grpId="0" nodeType="clickEffect">
                                  <p:stCondLst>
                                    <p:cond delay="0"/>
                                  </p:stCondLst>
                                  <p:childTnLst>
                                    <p:set>
                                      <p:cBhvr>
                                        <p:cTn id="34" dur="1" fill="hold">
                                          <p:stCondLst>
                                            <p:cond delay="0"/>
                                          </p:stCondLst>
                                        </p:cTn>
                                        <p:tgtEl>
                                          <p:spTgt spid="69639"/>
                                        </p:tgtEl>
                                        <p:attrNameLst>
                                          <p:attrName>style.visibility</p:attrName>
                                        </p:attrNameLst>
                                      </p:cBhvr>
                                      <p:to>
                                        <p:strVal val="visible"/>
                                      </p:to>
                                    </p:set>
                                    <p:anim calcmode="lin" valueType="num">
                                      <p:cBhvr>
                                        <p:cTn id="35" dur="500" fill="hold"/>
                                        <p:tgtEl>
                                          <p:spTgt spid="69639"/>
                                        </p:tgtEl>
                                        <p:attrNameLst>
                                          <p:attrName>ppt_w</p:attrName>
                                        </p:attrNameLst>
                                      </p:cBhvr>
                                      <p:tavLst>
                                        <p:tav tm="0">
                                          <p:val>
                                            <p:fltVal val="0"/>
                                          </p:val>
                                        </p:tav>
                                        <p:tav tm="100000">
                                          <p:val>
                                            <p:strVal val="#ppt_w"/>
                                          </p:val>
                                        </p:tav>
                                      </p:tavLst>
                                    </p:anim>
                                    <p:anim calcmode="lin" valueType="num">
                                      <p:cBhvr>
                                        <p:cTn id="36" dur="500" fill="hold"/>
                                        <p:tgtEl>
                                          <p:spTgt spid="6963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autoUpdateAnimBg="0"/>
      <p:bldP spid="69638" grpId="0" autoUpdateAnimBg="0"/>
      <p:bldP spid="69639"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D97212B-6C50-4AB8-A56E-ECAA9FD14253}" type="slidenum">
              <a:rPr lang="en-US" altLang="zh-CN" sz="1800" smtClean="0">
                <a:solidFill>
                  <a:srgbClr val="0000FF"/>
                </a:solidFill>
              </a:rPr>
            </a:fld>
            <a:endParaRPr lang="en-US" altLang="zh-CN" sz="1800" smtClean="0">
              <a:solidFill>
                <a:srgbClr val="0000FF"/>
              </a:solidFill>
            </a:endParaRPr>
          </a:p>
        </p:txBody>
      </p:sp>
      <p:grpSp>
        <p:nvGrpSpPr>
          <p:cNvPr id="2" name="Group 21"/>
          <p:cNvGrpSpPr/>
          <p:nvPr/>
        </p:nvGrpSpPr>
        <p:grpSpPr bwMode="auto">
          <a:xfrm>
            <a:off x="872276" y="14288"/>
            <a:ext cx="7448550" cy="6678613"/>
            <a:chOff x="449" y="278"/>
            <a:chExt cx="4692" cy="4207"/>
          </a:xfrm>
        </p:grpSpPr>
        <p:sp>
          <p:nvSpPr>
            <p:cNvPr id="21516" name="Text Box 3"/>
            <p:cNvSpPr txBox="1">
              <a:spLocks noChangeArrowheads="1"/>
            </p:cNvSpPr>
            <p:nvPr/>
          </p:nvSpPr>
          <p:spPr bwMode="auto">
            <a:xfrm>
              <a:off x="781" y="3748"/>
              <a:ext cx="3985" cy="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b="1" dirty="0" smtClean="0">
                  <a:solidFill>
                    <a:srgbClr val="0000FF"/>
                  </a:solidFill>
                  <a:ea typeface="华文新魏" panose="02010800040101010101" pitchFamily="2" charset="-122"/>
                </a:rPr>
                <a:t>William </a:t>
              </a:r>
              <a:r>
                <a:rPr lang="en-US" altLang="zh-CN" sz="2800" b="1" dirty="0" err="1" smtClean="0">
                  <a:solidFill>
                    <a:srgbClr val="0000FF"/>
                  </a:solidFill>
                  <a:ea typeface="华文新魏" panose="02010800040101010101" pitchFamily="2" charset="-122"/>
                </a:rPr>
                <a:t>Bertozzi</a:t>
              </a:r>
              <a:r>
                <a:rPr lang="en-US" altLang="zh-CN" sz="2800" b="1" dirty="0">
                  <a:solidFill>
                    <a:srgbClr val="0000FF"/>
                  </a:solidFill>
                  <a:ea typeface="华文新魏" panose="02010800040101010101" pitchFamily="2" charset="-122"/>
                </a:rPr>
                <a:t> </a:t>
              </a:r>
              <a:r>
                <a:rPr lang="en-US" altLang="zh-CN" sz="2800" b="1" dirty="0" smtClean="0">
                  <a:solidFill>
                    <a:srgbClr val="0000FF"/>
                  </a:solidFill>
                  <a:ea typeface="华文新魏" panose="02010800040101010101" pitchFamily="2" charset="-122"/>
                </a:rPr>
                <a:t>in 1962</a:t>
              </a:r>
              <a:endParaRPr lang="en-US" altLang="zh-CN" sz="2800" b="1" dirty="0">
                <a:solidFill>
                  <a:srgbClr val="0000FF"/>
                </a:solidFill>
                <a:ea typeface="华文新魏" panose="02010800040101010101" pitchFamily="2" charset="-122"/>
              </a:endParaRPr>
            </a:p>
            <a:p>
              <a:pPr algn="ctr" eaLnBrk="1" hangingPunct="1">
                <a:spcBef>
                  <a:spcPct val="50000"/>
                </a:spcBef>
                <a:buFontTx/>
                <a:buNone/>
              </a:pPr>
              <a:r>
                <a:rPr lang="en-US" altLang="zh-CN" sz="2800" b="1" dirty="0" smtClean="0">
                  <a:solidFill>
                    <a:srgbClr val="0000FF"/>
                  </a:solidFill>
                  <a:ea typeface="华文新魏" panose="02010800040101010101" pitchFamily="2" charset="-122"/>
                </a:rPr>
                <a:t>Ultimate speed experiment</a:t>
              </a:r>
              <a:endParaRPr lang="zh-CN" altLang="en-US" sz="2800" b="1" dirty="0">
                <a:solidFill>
                  <a:srgbClr val="0000FF"/>
                </a:solidFill>
                <a:ea typeface="华文新魏" panose="02010800040101010101" pitchFamily="2" charset="-122"/>
              </a:endParaRPr>
            </a:p>
          </p:txBody>
        </p:sp>
        <p:pic>
          <p:nvPicPr>
            <p:cNvPr id="21517" name="Picture 5" descr="ss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9" y="278"/>
              <a:ext cx="4692" cy="3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55672" name="Object 3"/>
          <p:cNvGraphicFramePr>
            <a:graphicFrameLocks noChangeAspect="1"/>
          </p:cNvGraphicFramePr>
          <p:nvPr/>
        </p:nvGraphicFramePr>
        <p:xfrm>
          <a:off x="7292342" y="3294858"/>
          <a:ext cx="1409700" cy="568325"/>
        </p:xfrm>
        <a:graphic>
          <a:graphicData uri="http://schemas.openxmlformats.org/presentationml/2006/ole">
            <mc:AlternateContent xmlns:mc="http://schemas.openxmlformats.org/markup-compatibility/2006">
              <mc:Choice xmlns:v="urn:schemas-microsoft-com:vml" Requires="v">
                <p:oleObj spid="_x0000_s45115" name="Equation" r:id="rId2" imgW="583565" imgH="215900" progId="Equation.DSMT4">
                  <p:embed/>
                </p:oleObj>
              </mc:Choice>
              <mc:Fallback>
                <p:oleObj name="Equation" r:id="rId2" imgW="583565" imgH="215900" progId="Equation.DSMT4">
                  <p:embed/>
                  <p:pic>
                    <p:nvPicPr>
                      <p:cNvPr id="0" name="图片 451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2342" y="3294858"/>
                        <a:ext cx="1409700" cy="56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5673" name="Text Box 25"/>
          <p:cNvSpPr txBox="1">
            <a:spLocks noChangeArrowheads="1"/>
          </p:cNvSpPr>
          <p:nvPr/>
        </p:nvSpPr>
        <p:spPr bwMode="auto">
          <a:xfrm>
            <a:off x="6020722" y="730308"/>
            <a:ext cx="1347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000" b="1" dirty="0">
                <a:solidFill>
                  <a:srgbClr val="0000FF"/>
                </a:solidFill>
                <a:latin typeface="Times New Roman" panose="02020603050405020304" pitchFamily="18" charset="0"/>
                <a:cs typeface="Times New Roman" panose="02020603050405020304" pitchFamily="18" charset="0"/>
              </a:rPr>
              <a:t>测时间 </a:t>
            </a:r>
            <a:r>
              <a:rPr lang="en-US" altLang="zh-CN" sz="2400" b="1" i="1" dirty="0">
                <a:solidFill>
                  <a:srgbClr val="0000FF"/>
                </a:solidFill>
                <a:latin typeface="Times New Roman" panose="02020603050405020304" pitchFamily="18" charset="0"/>
                <a:cs typeface="Times New Roman" panose="02020603050405020304" pitchFamily="18" charset="0"/>
              </a:rPr>
              <a:t>t </a:t>
            </a:r>
            <a:endParaRPr lang="en-US" altLang="zh-CN" sz="2400" b="1" dirty="0">
              <a:solidFill>
                <a:srgbClr val="0000FF"/>
              </a:solidFill>
              <a:latin typeface="Times New Roman" panose="02020603050405020304" pitchFamily="18" charset="0"/>
              <a:cs typeface="Times New Roman" panose="02020603050405020304" pitchFamily="18" charset="0"/>
            </a:endParaRPr>
          </a:p>
        </p:txBody>
      </p:sp>
      <p:grpSp>
        <p:nvGrpSpPr>
          <p:cNvPr id="3" name="Group 26"/>
          <p:cNvGrpSpPr/>
          <p:nvPr/>
        </p:nvGrpSpPr>
        <p:grpSpPr bwMode="auto">
          <a:xfrm>
            <a:off x="6648450" y="3939382"/>
            <a:ext cx="2857500" cy="652463"/>
            <a:chOff x="755" y="2764"/>
            <a:chExt cx="1800" cy="411"/>
          </a:xfrm>
        </p:grpSpPr>
        <p:grpSp>
          <p:nvGrpSpPr>
            <p:cNvPr id="21512" name="Group 27"/>
            <p:cNvGrpSpPr/>
            <p:nvPr/>
          </p:nvGrpSpPr>
          <p:grpSpPr bwMode="auto">
            <a:xfrm>
              <a:off x="1090" y="2764"/>
              <a:ext cx="1465" cy="411"/>
              <a:chOff x="1090" y="2764"/>
              <a:chExt cx="1465" cy="411"/>
            </a:xfrm>
          </p:grpSpPr>
          <p:graphicFrame>
            <p:nvGraphicFramePr>
              <p:cNvPr id="21514" name="Object 4"/>
              <p:cNvGraphicFramePr>
                <a:graphicFrameLocks noChangeAspect="1"/>
              </p:cNvGraphicFramePr>
              <p:nvPr/>
            </p:nvGraphicFramePr>
            <p:xfrm>
              <a:off x="1090" y="2769"/>
              <a:ext cx="687" cy="406"/>
            </p:xfrm>
            <a:graphic>
              <a:graphicData uri="http://schemas.openxmlformats.org/presentationml/2006/ole">
                <mc:AlternateContent xmlns:mc="http://schemas.openxmlformats.org/markup-compatibility/2006">
                  <mc:Choice xmlns:v="urn:schemas-microsoft-com:vml" Requires="v">
                    <p:oleObj spid="_x0000_s45116" name="Equation" r:id="rId4" imgW="520700" imgH="241300" progId="Equation.DSMT4">
                      <p:embed/>
                    </p:oleObj>
                  </mc:Choice>
                  <mc:Fallback>
                    <p:oleObj name="Equation" r:id="rId4" imgW="520700" imgH="241300" progId="Equation.DSMT4">
                      <p:embed/>
                      <p:pic>
                        <p:nvPicPr>
                          <p:cNvPr id="0" name="图片 451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0" y="2769"/>
                            <a:ext cx="687" cy="4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5" name="Text Box 29"/>
              <p:cNvSpPr txBox="1">
                <a:spLocks noChangeArrowheads="1"/>
              </p:cNvSpPr>
              <p:nvPr/>
            </p:nvSpPr>
            <p:spPr bwMode="auto">
              <a:xfrm>
                <a:off x="1758" y="2764"/>
                <a:ext cx="79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dirty="0">
                    <a:solidFill>
                      <a:srgbClr val="0000FF"/>
                    </a:solidFill>
                    <a:latin typeface="黑体" panose="02010609060101010101" pitchFamily="49" charset="-122"/>
                  </a:rPr>
                  <a:t>曲线</a:t>
                </a:r>
                <a:endParaRPr lang="zh-CN" altLang="en-US" sz="2800" b="1" dirty="0">
                  <a:solidFill>
                    <a:srgbClr val="0000FF"/>
                  </a:solidFill>
                  <a:latin typeface="黑体" panose="02010609060101010101" pitchFamily="49" charset="-122"/>
                </a:endParaRPr>
              </a:p>
            </p:txBody>
          </p:sp>
        </p:grpSp>
        <p:sp>
          <p:nvSpPr>
            <p:cNvPr id="21513" name="Rectangle 30"/>
            <p:cNvSpPr>
              <a:spLocks noChangeArrowheads="1"/>
            </p:cNvSpPr>
            <p:nvPr/>
          </p:nvSpPr>
          <p:spPr bwMode="auto">
            <a:xfrm>
              <a:off x="755" y="2771"/>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dirty="0">
                  <a:solidFill>
                    <a:srgbClr val="0000FF"/>
                  </a:solidFill>
                  <a:latin typeface="黑体" panose="02010609060101010101" pitchFamily="49" charset="-122"/>
                </a:rPr>
                <a:t>作</a:t>
              </a:r>
              <a:endParaRPr lang="zh-CN" altLang="en-US" sz="2800" b="1" dirty="0">
                <a:solidFill>
                  <a:srgbClr val="0000FF"/>
                </a:solidFill>
                <a:latin typeface="黑体" panose="02010609060101010101" pitchFamily="49" charset="-122"/>
              </a:endParaRPr>
            </a:p>
          </p:txBody>
        </p:sp>
      </p:grpSp>
      <mc:AlternateContent xmlns:mc="http://schemas.openxmlformats.org/markup-compatibility/2006">
        <mc:Choice xmlns:a14="http://schemas.microsoft.com/office/drawing/2010/main" Requires="a14">
          <p:sp>
            <p:nvSpPr>
              <p:cNvPr id="4" name="文本框 3"/>
              <p:cNvSpPr txBox="1"/>
              <p:nvPr/>
            </p:nvSpPr>
            <p:spPr>
              <a:xfrm>
                <a:off x="7292342" y="2669065"/>
                <a:ext cx="1405256"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3200" b="1" i="1" smtClean="0">
                              <a:solidFill>
                                <a:srgbClr val="0000FF"/>
                              </a:solidFill>
                              <a:latin typeface="Cambria Math" panose="02040503050406030204" pitchFamily="18" charset="0"/>
                            </a:rPr>
                          </m:ctrlPr>
                        </m:sSubPr>
                        <m:e>
                          <m:r>
                            <a:rPr lang="en-US" altLang="zh-CN" sz="3200" b="1" i="1" smtClean="0">
                              <a:solidFill>
                                <a:srgbClr val="0000FF"/>
                              </a:solidFill>
                              <a:latin typeface="Cambria Math" panose="02040503050406030204" pitchFamily="18" charset="0"/>
                            </a:rPr>
                            <m:t>𝑬</m:t>
                          </m:r>
                        </m:e>
                        <m:sub>
                          <m:r>
                            <a:rPr lang="en-US" altLang="zh-CN" sz="3200" b="1" i="1" smtClean="0">
                              <a:solidFill>
                                <a:srgbClr val="0000FF"/>
                              </a:solidFill>
                              <a:latin typeface="Cambria Math" panose="02040503050406030204" pitchFamily="18" charset="0"/>
                            </a:rPr>
                            <m:t>𝒌</m:t>
                          </m:r>
                        </m:sub>
                      </m:sSub>
                      <m:r>
                        <a:rPr lang="en-US" altLang="zh-CN" sz="3200" b="1" i="1" smtClean="0">
                          <a:solidFill>
                            <a:srgbClr val="0000FF"/>
                          </a:solidFill>
                          <a:latin typeface="Cambria Math" panose="02040503050406030204" pitchFamily="18" charset="0"/>
                        </a:rPr>
                        <m:t>~ </m:t>
                      </m:r>
                      <m:r>
                        <m:rPr>
                          <m:nor/>
                        </m:rPr>
                        <a:rPr lang="en-US" altLang="zh-CN" sz="3200" b="1" i="0" smtClean="0">
                          <a:solidFill>
                            <a:srgbClr val="0000FF"/>
                          </a:solidFill>
                          <a:latin typeface="Cambria Math" panose="02040503050406030204" pitchFamily="18" charset="0"/>
                        </a:rPr>
                        <m:t>eV</m:t>
                      </m:r>
                    </m:oMath>
                  </m:oMathPara>
                </a14:m>
                <a:endParaRPr lang="zh-CN" altLang="en-US" sz="3200" b="1" dirty="0">
                  <a:solidFill>
                    <a:srgbClr val="0000FF"/>
                  </a:solidFill>
                </a:endParaRPr>
              </a:p>
            </p:txBody>
          </p:sp>
        </mc:Choice>
        <mc:Fallback>
          <p:sp>
            <p:nvSpPr>
              <p:cNvPr id="4" name="文本框 3"/>
              <p:cNvSpPr txBox="1">
                <a:spLocks noRot="1" noChangeAspect="1" noMove="1" noResize="1" noEditPoints="1" noAdjustHandles="1" noChangeArrowheads="1" noChangeShapeType="1" noTextEdit="1"/>
              </p:cNvSpPr>
              <p:nvPr/>
            </p:nvSpPr>
            <p:spPr>
              <a:xfrm>
                <a:off x="7292342" y="2669065"/>
                <a:ext cx="1405256" cy="492443"/>
              </a:xfrm>
              <a:prstGeom prst="rect">
                <a:avLst/>
              </a:prstGeom>
              <a:blipFill rotWithShape="1">
                <a:blip r:embed="rId6"/>
                <a:stretch>
                  <a:fillRect t="-32" r="-3750" b="97"/>
                </a:stretch>
              </a:blipFill>
            </p:spPr>
            <p:txBody>
              <a:bodyPr/>
              <a:lstStyle/>
              <a:p>
                <a:r>
                  <a:rPr lang="zh-CN" altLang="en-US">
                    <a:noFill/>
                  </a:rPr>
                  <a:t> </a:t>
                </a:r>
              </a:p>
            </p:txBody>
          </p:sp>
        </mc:Fallback>
      </mc:AlternateContent>
      <p:pic>
        <p:nvPicPr>
          <p:cNvPr id="5" name="图片 4"/>
          <p:cNvPicPr>
            <a:picLocks noChangeAspect="1"/>
          </p:cNvPicPr>
          <p:nvPr/>
        </p:nvPicPr>
        <p:blipFill>
          <a:blip r:embed="rId7"/>
          <a:stretch>
            <a:fillRect/>
          </a:stretch>
        </p:blipFill>
        <p:spPr>
          <a:xfrm>
            <a:off x="187128" y="2810113"/>
            <a:ext cx="4308607" cy="2473087"/>
          </a:xfrm>
          <a:prstGeom prst="rect">
            <a:avLst/>
          </a:prstGeom>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55673"/>
                                        </p:tgtEl>
                                        <p:attrNameLst>
                                          <p:attrName>style.visibility</p:attrName>
                                        </p:attrNameLst>
                                      </p:cBhvr>
                                      <p:to>
                                        <p:strVal val="visible"/>
                                      </p:to>
                                    </p:set>
                                    <p:animEffect transition="in" filter="wipe(left)">
                                      <p:cBhvr>
                                        <p:cTn id="16" dur="500"/>
                                        <p:tgtEl>
                                          <p:spTgt spid="15567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55672"/>
                                        </p:tgtEl>
                                        <p:attrNameLst>
                                          <p:attrName>style.visibility</p:attrName>
                                        </p:attrNameLst>
                                      </p:cBhvr>
                                      <p:to>
                                        <p:strVal val="visible"/>
                                      </p:to>
                                    </p:set>
                                    <p:animEffect transition="in" filter="wipe(left)">
                                      <p:cBhvr>
                                        <p:cTn id="21" dur="500"/>
                                        <p:tgtEl>
                                          <p:spTgt spid="155672"/>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randombar(horizontal)">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73" grpId="0" autoUpdateAnimBg="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3D4CB7F-5A92-43C7-96CD-DD251A41887F}" type="slidenum">
              <a:rPr lang="en-US" altLang="zh-CN" sz="1800" smtClean="0">
                <a:solidFill>
                  <a:srgbClr val="0000FF"/>
                </a:solidFill>
              </a:rPr>
            </a:fld>
            <a:endParaRPr lang="en-US" altLang="zh-CN" sz="1800" smtClean="0">
              <a:solidFill>
                <a:srgbClr val="0000FF"/>
              </a:solidFill>
            </a:endParaRPr>
          </a:p>
        </p:txBody>
      </p:sp>
      <p:grpSp>
        <p:nvGrpSpPr>
          <p:cNvPr id="2" name="Group 2"/>
          <p:cNvGrpSpPr/>
          <p:nvPr/>
        </p:nvGrpSpPr>
        <p:grpSpPr bwMode="auto">
          <a:xfrm>
            <a:off x="236538" y="838200"/>
            <a:ext cx="8701087" cy="4271963"/>
            <a:chOff x="225" y="864"/>
            <a:chExt cx="5481" cy="2691"/>
          </a:xfrm>
        </p:grpSpPr>
        <p:grpSp>
          <p:nvGrpSpPr>
            <p:cNvPr id="22535" name="Group 3"/>
            <p:cNvGrpSpPr/>
            <p:nvPr/>
          </p:nvGrpSpPr>
          <p:grpSpPr bwMode="auto">
            <a:xfrm>
              <a:off x="225" y="864"/>
              <a:ext cx="5481" cy="2691"/>
              <a:chOff x="225" y="864"/>
              <a:chExt cx="5481" cy="2691"/>
            </a:xfrm>
          </p:grpSpPr>
          <p:pic>
            <p:nvPicPr>
              <p:cNvPr id="22538" name="Picture 4" descr="ss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25" y="864"/>
                <a:ext cx="5481" cy="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9" name="Text Box 5"/>
              <p:cNvSpPr txBox="1">
                <a:spLocks noChangeArrowheads="1"/>
              </p:cNvSpPr>
              <p:nvPr/>
            </p:nvSpPr>
            <p:spPr bwMode="auto">
              <a:xfrm>
                <a:off x="3317" y="1536"/>
                <a:ext cx="25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1200">
                    <a:latin typeface="黑体" panose="02010609060101010101" pitchFamily="49" charset="-122"/>
                  </a:rPr>
                  <a:t>－</a:t>
                </a:r>
                <a:endParaRPr lang="zh-CN" altLang="en-US" sz="1200">
                  <a:latin typeface="黑体" panose="02010609060101010101" pitchFamily="49" charset="-122"/>
                </a:endParaRPr>
              </a:p>
            </p:txBody>
          </p:sp>
          <p:sp>
            <p:nvSpPr>
              <p:cNvPr id="22540" name="Text Box 6"/>
              <p:cNvSpPr txBox="1">
                <a:spLocks noChangeArrowheads="1"/>
              </p:cNvSpPr>
              <p:nvPr/>
            </p:nvSpPr>
            <p:spPr bwMode="auto">
              <a:xfrm>
                <a:off x="2698" y="1645"/>
                <a:ext cx="2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1800">
                    <a:latin typeface="黑体" panose="02010609060101010101" pitchFamily="49" charset="-122"/>
                  </a:rPr>
                  <a:t>＋</a:t>
                </a:r>
                <a:endParaRPr lang="zh-CN" altLang="en-US" sz="1800">
                  <a:latin typeface="黑体" panose="02010609060101010101" pitchFamily="49" charset="-122"/>
                </a:endParaRPr>
              </a:p>
            </p:txBody>
          </p:sp>
        </p:grpSp>
        <p:sp>
          <p:nvSpPr>
            <p:cNvPr id="22536" name="Rectangle 7"/>
            <p:cNvSpPr>
              <a:spLocks noChangeArrowheads="1"/>
            </p:cNvSpPr>
            <p:nvPr/>
          </p:nvSpPr>
          <p:spPr bwMode="auto">
            <a:xfrm>
              <a:off x="3318" y="1512"/>
              <a:ext cx="318" cy="156"/>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537" name="Rectangle 8"/>
            <p:cNvSpPr>
              <a:spLocks noChangeArrowheads="1"/>
            </p:cNvSpPr>
            <p:nvPr/>
          </p:nvSpPr>
          <p:spPr bwMode="auto">
            <a:xfrm>
              <a:off x="1638" y="1578"/>
              <a:ext cx="2178" cy="46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263178" name="Rectangle 10"/>
          <p:cNvSpPr>
            <a:spLocks noChangeArrowheads="1"/>
          </p:cNvSpPr>
          <p:nvPr/>
        </p:nvSpPr>
        <p:spPr bwMode="auto">
          <a:xfrm>
            <a:off x="484188" y="5618163"/>
            <a:ext cx="23002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latin typeface="黑体" panose="02010609060101010101" pitchFamily="49" charset="-122"/>
              </a:rPr>
              <a:t>实验结果：</a:t>
            </a:r>
            <a:endParaRPr lang="zh-CN" altLang="en-US" sz="2800" b="1"/>
          </a:p>
        </p:txBody>
      </p:sp>
      <p:sp>
        <p:nvSpPr>
          <p:cNvPr id="263179" name="Rectangle 11"/>
          <p:cNvSpPr>
            <a:spLocks noChangeArrowheads="1"/>
          </p:cNvSpPr>
          <p:nvPr/>
        </p:nvSpPr>
        <p:spPr bwMode="auto">
          <a:xfrm>
            <a:off x="2455863" y="5605463"/>
            <a:ext cx="64373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solidFill>
                  <a:srgbClr val="FF0000"/>
                </a:solidFill>
                <a:latin typeface="黑体" panose="02010609060101010101" pitchFamily="49" charset="-122"/>
                <a:ea typeface="华文新魏" panose="02010800040101010101" pitchFamily="2" charset="-122"/>
              </a:rPr>
              <a:t>电子极限速度等于</a:t>
            </a:r>
            <a:r>
              <a:rPr lang="zh-CN" altLang="en-US" sz="2800" b="1">
                <a:solidFill>
                  <a:srgbClr val="FF0000"/>
                </a:solidFill>
                <a:ea typeface="华文新魏" panose="02010800040101010101" pitchFamily="2" charset="-122"/>
              </a:rPr>
              <a:t>真空中的光速</a:t>
            </a:r>
            <a:endParaRPr lang="zh-CN" altLang="en-US" sz="2800" b="1">
              <a:solidFill>
                <a:srgbClr val="FF0000"/>
              </a:solidFill>
              <a:ea typeface="华文新魏" panose="02010800040101010101" pitchFamily="2" charset="-122"/>
            </a:endParaRPr>
          </a:p>
        </p:txBody>
      </p:sp>
      <p:graphicFrame>
        <p:nvGraphicFramePr>
          <p:cNvPr id="69637" name="Object 4"/>
          <p:cNvGraphicFramePr>
            <a:graphicFrameLocks noChangeAspect="1"/>
          </p:cNvGraphicFramePr>
          <p:nvPr/>
        </p:nvGraphicFramePr>
        <p:xfrm>
          <a:off x="2743200" y="2043113"/>
          <a:ext cx="3146425" cy="1128712"/>
        </p:xfrm>
        <a:graphic>
          <a:graphicData uri="http://schemas.openxmlformats.org/presentationml/2006/ole">
            <mc:AlternateContent xmlns:mc="http://schemas.openxmlformats.org/markup-compatibility/2006">
              <mc:Choice xmlns:v="urn:schemas-microsoft-com:vml" Requires="v">
                <p:oleObj spid="_x0000_s46105" name="Equation" r:id="rId2" imgW="2768600" imgH="901700" progId="Equation.DSMT4">
                  <p:embed/>
                </p:oleObj>
              </mc:Choice>
              <mc:Fallback>
                <p:oleObj name="Equation" r:id="rId2" imgW="2768600" imgH="901700" progId="Equation.DSMT4">
                  <p:embed/>
                  <p:pic>
                    <p:nvPicPr>
                      <p:cNvPr id="0" name="图片 461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043113"/>
                        <a:ext cx="3146425" cy="112871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69637"/>
                                        </p:tgtEl>
                                        <p:attrNameLst>
                                          <p:attrName>style.visibility</p:attrName>
                                        </p:attrNameLst>
                                      </p:cBhvr>
                                      <p:to>
                                        <p:strVal val="visible"/>
                                      </p:to>
                                    </p:set>
                                    <p:animEffect transition="in" filter="blinds(horizontal)">
                                      <p:cBhvr>
                                        <p:cTn id="10" dur="500"/>
                                        <p:tgtEl>
                                          <p:spTgt spid="6963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63178"/>
                                        </p:tgtEl>
                                        <p:attrNameLst>
                                          <p:attrName>style.visibility</p:attrName>
                                        </p:attrNameLst>
                                      </p:cBhvr>
                                      <p:to>
                                        <p:strVal val="visible"/>
                                      </p:to>
                                    </p:set>
                                    <p:animEffect transition="in" filter="blinds(horizontal)">
                                      <p:cBhvr>
                                        <p:cTn id="15" dur="500"/>
                                        <p:tgtEl>
                                          <p:spTgt spid="263178"/>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263179"/>
                                        </p:tgtEl>
                                        <p:attrNameLst>
                                          <p:attrName>style.visibility</p:attrName>
                                        </p:attrNameLst>
                                      </p:cBhvr>
                                      <p:to>
                                        <p:strVal val="visible"/>
                                      </p:to>
                                    </p:set>
                                    <p:animEffect transition="in" filter="wipe(left)">
                                      <p:cBhvr>
                                        <p:cTn id="19" dur="500"/>
                                        <p:tgtEl>
                                          <p:spTgt spid="263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8" grpId="0" autoUpdateAnimBg="0"/>
      <p:bldP spid="263179"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A0B31B1-9152-4804-B1AD-1DDAC0164E7E}" type="slidenum">
              <a:rPr lang="en-US" altLang="zh-CN" sz="1800" smtClean="0">
                <a:solidFill>
                  <a:srgbClr val="0000FF"/>
                </a:solidFill>
              </a:rPr>
            </a:fld>
            <a:endParaRPr lang="en-US" altLang="zh-CN" sz="1800" smtClean="0">
              <a:solidFill>
                <a:srgbClr val="0000FF"/>
              </a:solidFill>
            </a:endParaRPr>
          </a:p>
        </p:txBody>
      </p:sp>
      <p:sp>
        <p:nvSpPr>
          <p:cNvPr id="70658" name="Text Box 2"/>
          <p:cNvSpPr txBox="1">
            <a:spLocks noChangeArrowheads="1"/>
          </p:cNvSpPr>
          <p:nvPr/>
        </p:nvSpPr>
        <p:spPr bwMode="auto">
          <a:xfrm>
            <a:off x="142875" y="131763"/>
            <a:ext cx="6419850" cy="579437"/>
          </a:xfrm>
          <a:prstGeom prst="rect">
            <a:avLst/>
          </a:prstGeom>
          <a:noFill/>
          <a:ln w="9525">
            <a:noFill/>
            <a:miter lim="800000"/>
          </a:ln>
          <a:effectLst/>
        </p:spPr>
        <p:txBody>
          <a:bodyPr>
            <a:spAutoFit/>
          </a:bodyPr>
          <a:lstStyle/>
          <a:p>
            <a:pPr eaLnBrk="1" hangingPunct="1">
              <a:spcBef>
                <a:spcPct val="50000"/>
              </a:spcBef>
              <a:defRPr/>
            </a:pPr>
            <a:r>
              <a:rPr kumimoji="1" lang="zh-CN" altLang="en-US" sz="3200" b="1" dirty="0">
                <a:solidFill>
                  <a:schemeClr val="folHlink"/>
                </a:solidFill>
                <a:effectLst>
                  <a:outerShdw blurRad="38100" dist="38100" dir="2700000" algn="tl">
                    <a:srgbClr val="C0C0C0"/>
                  </a:outerShdw>
                </a:effectLst>
                <a:latin typeface="黑体" panose="02010609060101010101" pitchFamily="49" charset="-122"/>
                <a:ea typeface="黑体" panose="02010609060101010101" pitchFamily="49" charset="-122"/>
              </a:rPr>
              <a:t>四、相对论能量  质量能量关系</a:t>
            </a:r>
            <a:endParaRPr kumimoji="1" lang="zh-CN" altLang="en-US" sz="3200" b="1" dirty="0">
              <a:solidFill>
                <a:schemeClr val="folHlink"/>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graphicFrame>
        <p:nvGraphicFramePr>
          <p:cNvPr id="70659" name="Object 2"/>
          <p:cNvGraphicFramePr>
            <a:graphicFrameLocks noChangeAspect="1"/>
          </p:cNvGraphicFramePr>
          <p:nvPr/>
        </p:nvGraphicFramePr>
        <p:xfrm>
          <a:off x="932012" y="1066800"/>
          <a:ext cx="2962126" cy="647700"/>
        </p:xfrm>
        <a:graphic>
          <a:graphicData uri="http://schemas.openxmlformats.org/presentationml/2006/ole">
            <mc:AlternateContent xmlns:mc="http://schemas.openxmlformats.org/markup-compatibility/2006">
              <mc:Choice xmlns:v="urn:schemas-microsoft-com:vml" Requires="v">
                <p:oleObj spid="_x0000_s47356" name="Equation" r:id="rId1" imgW="2044700" imgH="342900" progId="Equation.3">
                  <p:embed/>
                </p:oleObj>
              </mc:Choice>
              <mc:Fallback>
                <p:oleObj name="Equation" r:id="rId1" imgW="2044700" imgH="342900" progId="Equation.3">
                  <p:embed/>
                  <p:pic>
                    <p:nvPicPr>
                      <p:cNvPr id="0" name="图片 473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012" y="1066800"/>
                        <a:ext cx="2962126" cy="647700"/>
                      </a:xfrm>
                      <a:prstGeom prst="rect">
                        <a:avLst/>
                      </a:prstGeom>
                      <a:noFill/>
                      <a:ln>
                        <a:noFill/>
                      </a:ln>
                      <a:effectLst/>
                    </p:spPr>
                  </p:pic>
                </p:oleObj>
              </mc:Fallback>
            </mc:AlternateContent>
          </a:graphicData>
        </a:graphic>
      </p:graphicFrame>
      <p:grpSp>
        <p:nvGrpSpPr>
          <p:cNvPr id="2" name="Group 4"/>
          <p:cNvGrpSpPr/>
          <p:nvPr/>
        </p:nvGrpSpPr>
        <p:grpSpPr bwMode="auto">
          <a:xfrm>
            <a:off x="4313238" y="790575"/>
            <a:ext cx="3230562" cy="646113"/>
            <a:chOff x="2717" y="498"/>
            <a:chExt cx="2035" cy="407"/>
          </a:xfrm>
        </p:grpSpPr>
        <p:sp>
          <p:nvSpPr>
            <p:cNvPr id="23582" name="Text Box 5"/>
            <p:cNvSpPr txBox="1">
              <a:spLocks noChangeArrowheads="1"/>
            </p:cNvSpPr>
            <p:nvPr/>
          </p:nvSpPr>
          <p:spPr bwMode="auto">
            <a:xfrm>
              <a:off x="2976" y="528"/>
              <a:ext cx="17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运动时的能量</a:t>
              </a:r>
              <a:endParaRPr kumimoji="1" lang="zh-CN" altLang="en-US" sz="2800" b="1">
                <a:latin typeface="Times New Roman" panose="02020603050405020304" pitchFamily="18" charset="0"/>
              </a:endParaRPr>
            </a:p>
          </p:txBody>
        </p:sp>
        <p:graphicFrame>
          <p:nvGraphicFramePr>
            <p:cNvPr id="23583" name="Object 11"/>
            <p:cNvGraphicFramePr>
              <a:graphicFrameLocks noChangeAspect="1"/>
            </p:cNvGraphicFramePr>
            <p:nvPr/>
          </p:nvGraphicFramePr>
          <p:xfrm>
            <a:off x="2717" y="498"/>
            <a:ext cx="326" cy="407"/>
          </p:xfrm>
          <a:graphic>
            <a:graphicData uri="http://schemas.openxmlformats.org/presentationml/2006/ole">
              <mc:AlternateContent xmlns:mc="http://schemas.openxmlformats.org/markup-compatibility/2006">
                <mc:Choice xmlns:v="urn:schemas-microsoft-com:vml" Requires="v">
                  <p:oleObj spid="_x0000_s47357" name="公式" r:id="rId3" imgW="266700" imgH="317500" progId="Equation.3">
                    <p:embed/>
                  </p:oleObj>
                </mc:Choice>
                <mc:Fallback>
                  <p:oleObj name="公式" r:id="rId3" imgW="266700" imgH="317500" progId="Equation.3">
                    <p:embed/>
                    <p:pic>
                      <p:nvPicPr>
                        <p:cNvPr id="0" name="图片 473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7" y="498"/>
                          <a:ext cx="326"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7"/>
          <p:cNvGrpSpPr/>
          <p:nvPr/>
        </p:nvGrpSpPr>
        <p:grpSpPr bwMode="auto">
          <a:xfrm>
            <a:off x="4284663" y="1492250"/>
            <a:ext cx="3411537" cy="631825"/>
            <a:chOff x="2699" y="940"/>
            <a:chExt cx="2149" cy="398"/>
          </a:xfrm>
        </p:grpSpPr>
        <p:sp>
          <p:nvSpPr>
            <p:cNvPr id="23580" name="Text Box 8"/>
            <p:cNvSpPr txBox="1">
              <a:spLocks noChangeArrowheads="1"/>
            </p:cNvSpPr>
            <p:nvPr/>
          </p:nvSpPr>
          <p:spPr bwMode="auto">
            <a:xfrm>
              <a:off x="3216" y="960"/>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静止时的能量</a:t>
              </a:r>
              <a:endParaRPr kumimoji="1" lang="zh-CN" altLang="en-US" sz="2800" b="1">
                <a:latin typeface="Times New Roman" panose="02020603050405020304" pitchFamily="18" charset="0"/>
              </a:endParaRPr>
            </a:p>
          </p:txBody>
        </p:sp>
        <p:graphicFrame>
          <p:nvGraphicFramePr>
            <p:cNvPr id="23581" name="Object 10"/>
            <p:cNvGraphicFramePr>
              <a:graphicFrameLocks noChangeAspect="1"/>
            </p:cNvGraphicFramePr>
            <p:nvPr/>
          </p:nvGraphicFramePr>
          <p:xfrm>
            <a:off x="2699" y="940"/>
            <a:ext cx="553" cy="398"/>
          </p:xfrm>
          <a:graphic>
            <a:graphicData uri="http://schemas.openxmlformats.org/presentationml/2006/ole">
              <mc:AlternateContent xmlns:mc="http://schemas.openxmlformats.org/markup-compatibility/2006">
                <mc:Choice xmlns:v="urn:schemas-microsoft-com:vml" Requires="v">
                  <p:oleObj spid="_x0000_s47358" name="公式" r:id="rId5" imgW="495300" imgH="317500" progId="Equation.3">
                    <p:embed/>
                  </p:oleObj>
                </mc:Choice>
                <mc:Fallback>
                  <p:oleObj name="公式" r:id="rId5" imgW="495300" imgH="317500" progId="Equation.3">
                    <p:embed/>
                    <p:pic>
                      <p:nvPicPr>
                        <p:cNvPr id="0" name="图片 473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9" y="940"/>
                          <a:ext cx="553" cy="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0666" name="AutoShape 10"/>
          <p:cNvSpPr/>
          <p:nvPr/>
        </p:nvSpPr>
        <p:spPr bwMode="auto">
          <a:xfrm>
            <a:off x="3962400" y="990600"/>
            <a:ext cx="228600" cy="914400"/>
          </a:xfrm>
          <a:prstGeom prst="leftBrace">
            <a:avLst>
              <a:gd name="adj1" fmla="val 33333"/>
              <a:gd name="adj2" fmla="val 50000"/>
            </a:avLst>
          </a:prstGeom>
          <a:noFill/>
          <a:ln w="19050">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70667" name="Object 3"/>
          <p:cNvGraphicFramePr>
            <a:graphicFrameLocks noChangeAspect="1"/>
          </p:cNvGraphicFramePr>
          <p:nvPr/>
        </p:nvGraphicFramePr>
        <p:xfrm>
          <a:off x="915988" y="2590800"/>
          <a:ext cx="2551112" cy="649288"/>
        </p:xfrm>
        <a:graphic>
          <a:graphicData uri="http://schemas.openxmlformats.org/presentationml/2006/ole">
            <mc:AlternateContent xmlns:mc="http://schemas.openxmlformats.org/markup-compatibility/2006">
              <mc:Choice xmlns:v="urn:schemas-microsoft-com:vml" Requires="v">
                <p:oleObj spid="_x0000_s47359" name="公式" r:id="rId7" imgW="1536700" imgH="317500" progId="Equation.3">
                  <p:embed/>
                </p:oleObj>
              </mc:Choice>
              <mc:Fallback>
                <p:oleObj name="公式" r:id="rId7" imgW="1536700" imgH="317500" progId="Equation.3">
                  <p:embed/>
                  <p:pic>
                    <p:nvPicPr>
                      <p:cNvPr id="0" name="图片 4735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5988" y="2590800"/>
                        <a:ext cx="2551112" cy="64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8" name="Object 4"/>
          <p:cNvGraphicFramePr>
            <a:graphicFrameLocks noChangeAspect="1"/>
          </p:cNvGraphicFramePr>
          <p:nvPr/>
        </p:nvGraphicFramePr>
        <p:xfrm>
          <a:off x="3522663" y="2608263"/>
          <a:ext cx="1108075" cy="525462"/>
        </p:xfrm>
        <a:graphic>
          <a:graphicData uri="http://schemas.openxmlformats.org/presentationml/2006/ole">
            <mc:AlternateContent xmlns:mc="http://schemas.openxmlformats.org/markup-compatibility/2006">
              <mc:Choice xmlns:v="urn:schemas-microsoft-com:vml" Requires="v">
                <p:oleObj spid="_x0000_s47360" name="公式" r:id="rId9" imgW="635000" imgH="241300" progId="Equation.3">
                  <p:embed/>
                </p:oleObj>
              </mc:Choice>
              <mc:Fallback>
                <p:oleObj name="公式" r:id="rId9" imgW="635000" imgH="241300" progId="Equation.3">
                  <p:embed/>
                  <p:pic>
                    <p:nvPicPr>
                      <p:cNvPr id="0" name="图片 4735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22663" y="2608263"/>
                        <a:ext cx="1108075" cy="525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69" name="AutoShape 13"/>
          <p:cNvSpPr>
            <a:spLocks noChangeArrowheads="1"/>
          </p:cNvSpPr>
          <p:nvPr/>
        </p:nvSpPr>
        <p:spPr bwMode="auto">
          <a:xfrm>
            <a:off x="5181600" y="2209800"/>
            <a:ext cx="3638550" cy="685800"/>
          </a:xfrm>
          <a:prstGeom prst="wedgeEllipseCallout">
            <a:avLst>
              <a:gd name="adj1" fmla="val -36527"/>
              <a:gd name="adj2" fmla="val -76346"/>
            </a:avLst>
          </a:prstGeom>
          <a:noFill/>
          <a:ln w="25400">
            <a:solidFill>
              <a:srgbClr val="8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800" b="1">
                <a:latin typeface="Times New Roman" panose="02020603050405020304" pitchFamily="18" charset="0"/>
                <a:ea typeface="楷体_GB2312" pitchFamily="49" charset="-122"/>
              </a:rPr>
              <a:t>除动能以外的能量</a:t>
            </a:r>
            <a:endParaRPr kumimoji="1" lang="zh-CN" altLang="en-US" sz="2800" b="1">
              <a:latin typeface="Times New Roman" panose="02020603050405020304" pitchFamily="18" charset="0"/>
              <a:ea typeface="楷体_GB2312" pitchFamily="49" charset="-122"/>
            </a:endParaRPr>
          </a:p>
        </p:txBody>
      </p:sp>
      <p:graphicFrame>
        <p:nvGraphicFramePr>
          <p:cNvPr id="70670" name="Object 5"/>
          <p:cNvGraphicFramePr>
            <a:graphicFrameLocks noChangeAspect="1"/>
          </p:cNvGraphicFramePr>
          <p:nvPr/>
        </p:nvGraphicFramePr>
        <p:xfrm>
          <a:off x="2514600" y="3352800"/>
          <a:ext cx="1624013" cy="609600"/>
        </p:xfrm>
        <a:graphic>
          <a:graphicData uri="http://schemas.openxmlformats.org/presentationml/2006/ole">
            <mc:AlternateContent xmlns:mc="http://schemas.openxmlformats.org/markup-compatibility/2006">
              <mc:Choice xmlns:v="urn:schemas-microsoft-com:vml" Requires="v">
                <p:oleObj spid="_x0000_s47361" name="Equation" r:id="rId11" imgW="1003300" imgH="266700" progId="Equation.3">
                  <p:embed/>
                </p:oleObj>
              </mc:Choice>
              <mc:Fallback>
                <p:oleObj name="Equation" r:id="rId11" imgW="1003300" imgH="266700" progId="Equation.3">
                  <p:embed/>
                  <p:pic>
                    <p:nvPicPr>
                      <p:cNvPr id="0" name="图片 4736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14600" y="3352800"/>
                        <a:ext cx="1624013" cy="609600"/>
                      </a:xfrm>
                      <a:prstGeom prst="rect">
                        <a:avLst/>
                      </a:prstGeom>
                      <a:solidFill>
                        <a:srgbClr val="FFCC00">
                          <a:alpha val="27843"/>
                        </a:srgb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15"/>
          <p:cNvGrpSpPr/>
          <p:nvPr/>
        </p:nvGrpSpPr>
        <p:grpSpPr bwMode="auto">
          <a:xfrm>
            <a:off x="381000" y="4114800"/>
            <a:ext cx="1600200" cy="1143000"/>
            <a:chOff x="144" y="2208"/>
            <a:chExt cx="1104" cy="528"/>
          </a:xfrm>
        </p:grpSpPr>
        <p:sp>
          <p:nvSpPr>
            <p:cNvPr id="23578" name="AutoShape 16" descr="花束"/>
            <p:cNvSpPr>
              <a:spLocks noChangeArrowheads="1"/>
            </p:cNvSpPr>
            <p:nvPr/>
          </p:nvSpPr>
          <p:spPr bwMode="auto">
            <a:xfrm>
              <a:off x="144" y="2208"/>
              <a:ext cx="1104" cy="528"/>
            </a:xfrm>
            <a:prstGeom prst="irregularSeal1">
              <a:avLst/>
            </a:prstGeom>
            <a:blipFill dpi="0" rotWithShape="0">
              <a:blip r:embed="rId13"/>
              <a:srcRect/>
              <a:tile tx="0" ty="0" sx="100000" sy="100000" flip="none" algn="tl"/>
            </a:blipFill>
            <a:ln w="9525">
              <a:solidFill>
                <a:srgbClr val="0000CC"/>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579" name="Text Box 17"/>
            <p:cNvSpPr txBox="1">
              <a:spLocks noChangeArrowheads="1"/>
            </p:cNvSpPr>
            <p:nvPr/>
          </p:nvSpPr>
          <p:spPr bwMode="auto">
            <a:xfrm>
              <a:off x="336" y="2304"/>
              <a:ext cx="72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b="1">
                  <a:solidFill>
                    <a:srgbClr val="FF0000"/>
                  </a:solidFill>
                  <a:latin typeface="Times New Roman" panose="02020603050405020304" pitchFamily="18" charset="0"/>
                </a:rPr>
                <a:t>讨论</a:t>
              </a:r>
              <a:endParaRPr kumimoji="1" lang="zh-CN" altLang="en-US" b="1">
                <a:solidFill>
                  <a:srgbClr val="FF0000"/>
                </a:solidFill>
                <a:latin typeface="Times New Roman" panose="02020603050405020304" pitchFamily="18" charset="0"/>
              </a:endParaRPr>
            </a:p>
          </p:txBody>
        </p:sp>
      </p:grpSp>
      <p:grpSp>
        <p:nvGrpSpPr>
          <p:cNvPr id="5" name="Group 18"/>
          <p:cNvGrpSpPr/>
          <p:nvPr/>
        </p:nvGrpSpPr>
        <p:grpSpPr bwMode="auto">
          <a:xfrm>
            <a:off x="2173288" y="4613275"/>
            <a:ext cx="2359025" cy="652463"/>
            <a:chOff x="234" y="3287"/>
            <a:chExt cx="1486" cy="411"/>
          </a:xfrm>
        </p:grpSpPr>
        <p:sp>
          <p:nvSpPr>
            <p:cNvPr id="23576" name="Text Box 19"/>
            <p:cNvSpPr txBox="1">
              <a:spLocks noChangeArrowheads="1"/>
            </p:cNvSpPr>
            <p:nvPr/>
          </p:nvSpPr>
          <p:spPr bwMode="auto">
            <a:xfrm>
              <a:off x="234" y="3301"/>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Times New Roman" panose="02020603050405020304" pitchFamily="18" charset="0"/>
                  <a:cs typeface="Times New Roman" panose="02020603050405020304" pitchFamily="18" charset="0"/>
                  <a:sym typeface="Monotype Sorts" pitchFamily="2" charset="2"/>
                </a:rPr>
                <a:t>1</a:t>
              </a:r>
              <a:r>
                <a:rPr kumimoji="1" lang="zh-CN" altLang="en-US" sz="2800" b="1">
                  <a:latin typeface="Times New Roman" panose="02020603050405020304" pitchFamily="18" charset="0"/>
                  <a:cs typeface="Times New Roman" panose="02020603050405020304" pitchFamily="18" charset="0"/>
                  <a:sym typeface="Monotype Sorts" pitchFamily="2" charset="2"/>
                </a:rPr>
                <a:t>、</a:t>
              </a:r>
              <a:endParaRPr kumimoji="1" lang="zh-CN" altLang="en-US" sz="2800" b="1">
                <a:latin typeface="Times New Roman" panose="02020603050405020304" pitchFamily="18" charset="0"/>
                <a:cs typeface="Times New Roman" panose="02020603050405020304" pitchFamily="18" charset="0"/>
              </a:endParaRPr>
            </a:p>
          </p:txBody>
        </p:sp>
        <p:graphicFrame>
          <p:nvGraphicFramePr>
            <p:cNvPr id="23577" name="Object 9"/>
            <p:cNvGraphicFramePr>
              <a:graphicFrameLocks noChangeAspect="1"/>
            </p:cNvGraphicFramePr>
            <p:nvPr/>
          </p:nvGraphicFramePr>
          <p:xfrm>
            <a:off x="631" y="3287"/>
            <a:ext cx="1089" cy="411"/>
          </p:xfrm>
          <a:graphic>
            <a:graphicData uri="http://schemas.openxmlformats.org/presentationml/2006/ole">
              <mc:AlternateContent xmlns:mc="http://schemas.openxmlformats.org/markup-compatibility/2006">
                <mc:Choice xmlns:v="urn:schemas-microsoft-com:vml" Requires="v">
                  <p:oleObj spid="_x0000_s47362" name="公式" r:id="rId14" imgW="1104900" imgH="317500" progId="Equation.3">
                    <p:embed/>
                  </p:oleObj>
                </mc:Choice>
                <mc:Fallback>
                  <p:oleObj name="公式" r:id="rId14" imgW="1104900" imgH="317500" progId="Equation.3">
                    <p:embed/>
                    <p:pic>
                      <p:nvPicPr>
                        <p:cNvPr id="0" name="图片 4736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31" y="3287"/>
                          <a:ext cx="1089" cy="4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0677" name="Text Box 21"/>
          <p:cNvSpPr txBox="1">
            <a:spLocks noChangeArrowheads="1"/>
          </p:cNvSpPr>
          <p:nvPr/>
        </p:nvSpPr>
        <p:spPr bwMode="auto">
          <a:xfrm>
            <a:off x="4497388" y="4727575"/>
            <a:ext cx="46466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宏观静止的物体具有能量；</a:t>
            </a:r>
            <a:endParaRPr kumimoji="1" lang="zh-CN" altLang="en-US" sz="2800" b="1">
              <a:latin typeface="Times New Roman" panose="02020603050405020304" pitchFamily="18" charset="0"/>
            </a:endParaRPr>
          </a:p>
        </p:txBody>
      </p:sp>
      <p:sp>
        <p:nvSpPr>
          <p:cNvPr id="70678" name="Text Box 22"/>
          <p:cNvSpPr txBox="1">
            <a:spLocks noChangeArrowheads="1"/>
          </p:cNvSpPr>
          <p:nvPr/>
        </p:nvSpPr>
        <p:spPr bwMode="auto">
          <a:xfrm>
            <a:off x="676275" y="3402013"/>
            <a:ext cx="2209800" cy="519112"/>
          </a:xfrm>
          <a:prstGeom prst="rect">
            <a:avLst/>
          </a:prstGeom>
          <a:noFill/>
          <a:ln w="9525">
            <a:noFill/>
            <a:miter lim="800000"/>
          </a:ln>
          <a:effectLst/>
        </p:spPr>
        <p:txBody>
          <a:bodyPr>
            <a:spAutoFit/>
          </a:bodyPr>
          <a:lstStyle/>
          <a:p>
            <a:pPr eaLnBrk="1" hangingPunct="1">
              <a:spcBef>
                <a:spcPct val="50000"/>
              </a:spcBef>
              <a:defRPr/>
            </a:pPr>
            <a:r>
              <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49" charset="-122"/>
              </a:rPr>
              <a:t>质能关系：</a:t>
            </a:r>
            <a:endPar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70679" name="Text Box 23"/>
          <p:cNvSpPr txBox="1">
            <a:spLocks noChangeArrowheads="1"/>
          </p:cNvSpPr>
          <p:nvPr/>
        </p:nvSpPr>
        <p:spPr bwMode="auto">
          <a:xfrm>
            <a:off x="609600" y="5278438"/>
            <a:ext cx="7391400" cy="519112"/>
          </a:xfrm>
          <a:prstGeom prst="rect">
            <a:avLst/>
          </a:prstGeom>
          <a:noFill/>
          <a:ln w="9525">
            <a:noFill/>
            <a:miter lim="800000"/>
          </a:ln>
          <a:effectLst/>
        </p:spPr>
        <p:txBody>
          <a:bodyPr>
            <a:spAutoFit/>
          </a:bodyPr>
          <a:lstStyle/>
          <a:p>
            <a:pPr eaLnBrk="1" hangingPunct="1">
              <a:spcBef>
                <a:spcPct val="50000"/>
              </a:spcBef>
              <a:defRPr/>
            </a:pPr>
            <a:r>
              <a:rPr kumimoji="1" lang="zh-CN" altLang="en-US" sz="2800" b="1" dirty="0">
                <a:latin typeface="Times New Roman" panose="02020603050405020304" pitchFamily="18" charset="0"/>
              </a:rPr>
              <a:t>物体的静能是其</a:t>
            </a:r>
            <a:r>
              <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49" charset="-122"/>
              </a:rPr>
              <a:t>内能</a:t>
            </a:r>
            <a:r>
              <a:rPr kumimoji="1" lang="zh-CN" altLang="en-US" sz="2800" b="1" dirty="0">
                <a:latin typeface="Times New Roman" panose="02020603050405020304" pitchFamily="18" charset="0"/>
              </a:rPr>
              <a:t>的总和。</a:t>
            </a:r>
            <a:endParaRPr kumimoji="1" lang="zh-CN" altLang="en-US" sz="2800" b="1" dirty="0">
              <a:latin typeface="Times New Roman" panose="02020603050405020304" pitchFamily="18" charset="0"/>
            </a:endParaRPr>
          </a:p>
        </p:txBody>
      </p:sp>
      <p:sp>
        <p:nvSpPr>
          <p:cNvPr id="70680" name="Text Box 24"/>
          <p:cNvSpPr txBox="1">
            <a:spLocks noChangeArrowheads="1"/>
          </p:cNvSpPr>
          <p:nvPr/>
        </p:nvSpPr>
        <p:spPr bwMode="auto">
          <a:xfrm>
            <a:off x="762000" y="1905000"/>
            <a:ext cx="2209800" cy="519113"/>
          </a:xfrm>
          <a:prstGeom prst="rect">
            <a:avLst/>
          </a:prstGeom>
          <a:noFill/>
          <a:ln w="9525">
            <a:noFill/>
            <a:miter lim="800000"/>
          </a:ln>
          <a:effectLst/>
        </p:spPr>
        <p:txBody>
          <a:bodyPr>
            <a:spAutoFit/>
          </a:bodyPr>
          <a:lstStyle/>
          <a:p>
            <a:pPr eaLnBrk="1" hangingPunct="1">
              <a:spcBef>
                <a:spcPct val="50000"/>
              </a:spcBef>
              <a:defRPr/>
            </a:pPr>
            <a:r>
              <a:rPr kumimoji="1" lang="zh-CN" altLang="en-US" sz="2800" b="1">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rPr>
              <a:t>总能量：</a:t>
            </a:r>
            <a:endParaRPr kumimoji="1" lang="zh-CN" altLang="en-US" sz="2800" b="1">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graphicFrame>
        <p:nvGraphicFramePr>
          <p:cNvPr id="70681" name="Object 6"/>
          <p:cNvGraphicFramePr>
            <a:graphicFrameLocks noChangeAspect="1"/>
          </p:cNvGraphicFramePr>
          <p:nvPr/>
        </p:nvGraphicFramePr>
        <p:xfrm>
          <a:off x="5876925" y="3422650"/>
          <a:ext cx="1574800" cy="636588"/>
        </p:xfrm>
        <a:graphic>
          <a:graphicData uri="http://schemas.openxmlformats.org/presentationml/2006/ole">
            <mc:AlternateContent xmlns:mc="http://schemas.openxmlformats.org/markup-compatibility/2006">
              <mc:Choice xmlns:v="urn:schemas-microsoft-com:vml" Requires="v">
                <p:oleObj spid="_x0000_s47363" name="公式" r:id="rId16" imgW="838200" imgH="317500" progId="Equation.3">
                  <p:embed/>
                </p:oleObj>
              </mc:Choice>
              <mc:Fallback>
                <p:oleObj name="公式" r:id="rId16" imgW="838200" imgH="317500" progId="Equation.3">
                  <p:embed/>
                  <p:pic>
                    <p:nvPicPr>
                      <p:cNvPr id="0" name="图片 4736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876925" y="3422650"/>
                        <a:ext cx="1574800" cy="63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82" name="Text Box 26"/>
          <p:cNvSpPr txBox="1">
            <a:spLocks noChangeArrowheads="1"/>
          </p:cNvSpPr>
          <p:nvPr/>
        </p:nvSpPr>
        <p:spPr bwMode="auto">
          <a:xfrm>
            <a:off x="5486400" y="5278438"/>
            <a:ext cx="3657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ea typeface="楷体_GB2312" pitchFamily="49" charset="-122"/>
              </a:rPr>
              <a:t>原子能比例大！</a:t>
            </a:r>
            <a:endParaRPr kumimoji="1" lang="zh-CN" altLang="en-US" sz="2800" b="1">
              <a:latin typeface="Times New Roman" panose="02020603050405020304" pitchFamily="18" charset="0"/>
              <a:ea typeface="楷体_GB2312" pitchFamily="49" charset="-122"/>
            </a:endParaRPr>
          </a:p>
        </p:txBody>
      </p:sp>
      <p:graphicFrame>
        <p:nvGraphicFramePr>
          <p:cNvPr id="70683" name="Object 7"/>
          <p:cNvGraphicFramePr>
            <a:graphicFrameLocks noChangeAspect="1"/>
          </p:cNvGraphicFramePr>
          <p:nvPr/>
        </p:nvGraphicFramePr>
        <p:xfrm>
          <a:off x="4168775" y="3149600"/>
          <a:ext cx="1730375" cy="1600200"/>
        </p:xfrm>
        <a:graphic>
          <a:graphicData uri="http://schemas.openxmlformats.org/presentationml/2006/ole">
            <mc:AlternateContent xmlns:mc="http://schemas.openxmlformats.org/markup-compatibility/2006">
              <mc:Choice xmlns:v="urn:schemas-microsoft-com:vml" Requires="v">
                <p:oleObj spid="_x0000_s47364" name="公式" r:id="rId18" imgW="1079500" imgH="927100" progId="Equation.3">
                  <p:embed/>
                </p:oleObj>
              </mc:Choice>
              <mc:Fallback>
                <p:oleObj name="公式" r:id="rId18" imgW="1079500" imgH="927100" progId="Equation.3">
                  <p:embed/>
                  <p:pic>
                    <p:nvPicPr>
                      <p:cNvPr id="0" name="图片 4736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168775" y="3149600"/>
                        <a:ext cx="1730375" cy="1600200"/>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86" name="AutoShape 30"/>
          <p:cNvSpPr>
            <a:spLocks noChangeArrowheads="1"/>
          </p:cNvSpPr>
          <p:nvPr/>
        </p:nvSpPr>
        <p:spPr bwMode="auto">
          <a:xfrm>
            <a:off x="932012" y="2590800"/>
            <a:ext cx="471487" cy="609600"/>
          </a:xfrm>
          <a:prstGeom prst="wedgeEllipseCallout">
            <a:avLst>
              <a:gd name="adj1" fmla="val 67750"/>
              <a:gd name="adj2" fmla="val -73626"/>
            </a:avLst>
          </a:prstGeom>
          <a:noFill/>
          <a:ln w="25400" algn="ctr">
            <a:solidFill>
              <a:srgbClr val="8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800" b="1">
              <a:latin typeface="Times New Roman" panose="02020603050405020304" pitchFamily="18" charset="0"/>
              <a:ea typeface="楷体_GB2312" pitchFamily="49" charset="-122"/>
            </a:endParaRPr>
          </a:p>
        </p:txBody>
      </p:sp>
      <p:graphicFrame>
        <p:nvGraphicFramePr>
          <p:cNvPr id="70687" name="Object 8"/>
          <p:cNvGraphicFramePr>
            <a:graphicFrameLocks noChangeAspect="1"/>
          </p:cNvGraphicFramePr>
          <p:nvPr/>
        </p:nvGraphicFramePr>
        <p:xfrm>
          <a:off x="7345363" y="1543050"/>
          <a:ext cx="560387" cy="584200"/>
        </p:xfrm>
        <a:graphic>
          <a:graphicData uri="http://schemas.openxmlformats.org/presentationml/2006/ole">
            <mc:AlternateContent xmlns:mc="http://schemas.openxmlformats.org/markup-compatibility/2006">
              <mc:Choice xmlns:v="urn:schemas-microsoft-com:vml" Requires="v">
                <p:oleObj spid="_x0000_s47365" name="公式" r:id="rId20" imgW="266700" imgH="317500" progId="Equation.3">
                  <p:embed/>
                </p:oleObj>
              </mc:Choice>
              <mc:Fallback>
                <p:oleObj name="公式" r:id="rId20" imgW="266700" imgH="317500" progId="Equation.3">
                  <p:embed/>
                  <p:pic>
                    <p:nvPicPr>
                      <p:cNvPr id="0" name="图片 4736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345363" y="1543050"/>
                        <a:ext cx="560387"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 name="Text Box 23"/>
          <p:cNvSpPr txBox="1">
            <a:spLocks noChangeArrowheads="1"/>
          </p:cNvSpPr>
          <p:nvPr/>
        </p:nvSpPr>
        <p:spPr bwMode="auto">
          <a:xfrm>
            <a:off x="636588" y="5949950"/>
            <a:ext cx="83264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Times New Roman" panose="02020603050405020304" pitchFamily="18" charset="0"/>
              </a:rPr>
              <a:t>1kg</a:t>
            </a:r>
            <a:r>
              <a:rPr kumimoji="1" lang="zh-CN" altLang="en-US" sz="2800" b="1">
                <a:latin typeface="Times New Roman" panose="02020603050405020304" pitchFamily="18" charset="0"/>
              </a:rPr>
              <a:t>物体静能</a:t>
            </a:r>
            <a:r>
              <a:rPr kumimoji="1" lang="en-US" altLang="zh-CN" sz="2800" b="1">
                <a:latin typeface="Times New Roman" panose="02020603050405020304" pitchFamily="18" charset="0"/>
              </a:rPr>
              <a:t>9</a:t>
            </a:r>
            <a:r>
              <a:rPr kumimoji="1" lang="en-US" altLang="zh-CN" sz="2800" b="1">
                <a:latin typeface="Times New Roman" panose="02020603050405020304" pitchFamily="18" charset="0"/>
                <a:sym typeface="Symbol" panose="05050102010706020507" pitchFamily="18" charset="2"/>
              </a:rPr>
              <a:t>10</a:t>
            </a:r>
            <a:r>
              <a:rPr kumimoji="1" lang="en-US" altLang="zh-CN" sz="2800" b="1" baseline="30000">
                <a:latin typeface="Times New Roman" panose="02020603050405020304" pitchFamily="18" charset="0"/>
                <a:sym typeface="Symbol" panose="05050102010706020507" pitchFamily="18" charset="2"/>
              </a:rPr>
              <a:t>16</a:t>
            </a:r>
            <a:r>
              <a:rPr kumimoji="1" lang="en-US" altLang="zh-CN" sz="2800" b="1">
                <a:latin typeface="Times New Roman" panose="02020603050405020304" pitchFamily="18" charset="0"/>
              </a:rPr>
              <a:t>J</a:t>
            </a:r>
            <a:r>
              <a:rPr kumimoji="1" lang="zh-CN" altLang="en-US" sz="2800" b="1">
                <a:latin typeface="Times New Roman" panose="02020603050405020304" pitchFamily="18" charset="0"/>
              </a:rPr>
              <a:t>，</a:t>
            </a:r>
            <a:r>
              <a:rPr kumimoji="1" lang="en-US" altLang="zh-CN" sz="2800" b="1">
                <a:latin typeface="Times New Roman" panose="02020603050405020304" pitchFamily="18" charset="0"/>
              </a:rPr>
              <a:t>1kg</a:t>
            </a:r>
            <a:r>
              <a:rPr kumimoji="1" lang="zh-CN" altLang="en-US" sz="2800" b="1">
                <a:latin typeface="Times New Roman" panose="02020603050405020304" pitchFamily="18" charset="0"/>
              </a:rPr>
              <a:t>汽油燃烧值</a:t>
            </a:r>
            <a:r>
              <a:rPr kumimoji="1" lang="en-US" altLang="zh-CN" sz="2800" b="1">
                <a:latin typeface="Times New Roman" panose="02020603050405020304" pitchFamily="18" charset="0"/>
              </a:rPr>
              <a:t>4.6</a:t>
            </a:r>
            <a:r>
              <a:rPr kumimoji="1" lang="en-US" altLang="zh-CN" sz="2800" b="1">
                <a:latin typeface="Times New Roman" panose="02020603050405020304" pitchFamily="18" charset="0"/>
                <a:sym typeface="Symbol" panose="05050102010706020507" pitchFamily="18" charset="2"/>
              </a:rPr>
              <a:t>10</a:t>
            </a:r>
            <a:r>
              <a:rPr kumimoji="1" lang="en-US" altLang="zh-CN" sz="2800" b="1" baseline="30000">
                <a:latin typeface="Times New Roman" panose="02020603050405020304" pitchFamily="18" charset="0"/>
                <a:sym typeface="Symbol" panose="05050102010706020507" pitchFamily="18" charset="2"/>
              </a:rPr>
              <a:t>7</a:t>
            </a:r>
            <a:r>
              <a:rPr kumimoji="1" lang="en-US" altLang="zh-CN" sz="2800" b="1">
                <a:latin typeface="Times New Roman" panose="02020603050405020304" pitchFamily="18" charset="0"/>
              </a:rPr>
              <a:t>J</a:t>
            </a:r>
            <a:r>
              <a:rPr kumimoji="1" lang="zh-CN" altLang="en-US" sz="2800" b="1">
                <a:latin typeface="Times New Roman" panose="02020603050405020304" pitchFamily="18" charset="0"/>
              </a:rPr>
              <a:t>。</a:t>
            </a:r>
            <a:endParaRPr kumimoji="1" lang="zh-CN" altLang="en-US" sz="2800" b="1">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iterate type="lt">
                                    <p:tmPct val="100000"/>
                                  </p:iterate>
                                  <p:childTnLst>
                                    <p:set>
                                      <p:cBhvr>
                                        <p:cTn id="6" dur="1" fill="hold">
                                          <p:stCondLst>
                                            <p:cond delay="0"/>
                                          </p:stCondLst>
                                        </p:cTn>
                                        <p:tgtEl>
                                          <p:spTgt spid="70658"/>
                                        </p:tgtEl>
                                        <p:attrNameLst>
                                          <p:attrName>style.visibility</p:attrName>
                                        </p:attrNameLst>
                                      </p:cBhvr>
                                      <p:to>
                                        <p:strVal val="visible"/>
                                      </p:to>
                                    </p:set>
                                    <p:anim calcmode="lin" valueType="num">
                                      <p:cBhvr>
                                        <p:cTn id="7" dur="75" fill="hold"/>
                                        <p:tgtEl>
                                          <p:spTgt spid="70658"/>
                                        </p:tgtEl>
                                        <p:attrNameLst>
                                          <p:attrName>ppt_x</p:attrName>
                                        </p:attrNameLst>
                                      </p:cBhvr>
                                      <p:tavLst>
                                        <p:tav tm="0">
                                          <p:val>
                                            <p:strVal val="#ppt_x-#ppt_w/2"/>
                                          </p:val>
                                        </p:tav>
                                        <p:tav tm="100000">
                                          <p:val>
                                            <p:strVal val="#ppt_x"/>
                                          </p:val>
                                        </p:tav>
                                      </p:tavLst>
                                    </p:anim>
                                    <p:anim calcmode="lin" valueType="num">
                                      <p:cBhvr>
                                        <p:cTn id="8" dur="75" fill="hold"/>
                                        <p:tgtEl>
                                          <p:spTgt spid="70658"/>
                                        </p:tgtEl>
                                        <p:attrNameLst>
                                          <p:attrName>ppt_y</p:attrName>
                                        </p:attrNameLst>
                                      </p:cBhvr>
                                      <p:tavLst>
                                        <p:tav tm="0">
                                          <p:val>
                                            <p:strVal val="#ppt_y"/>
                                          </p:val>
                                        </p:tav>
                                        <p:tav tm="100000">
                                          <p:val>
                                            <p:strVal val="#ppt_y"/>
                                          </p:val>
                                        </p:tav>
                                      </p:tavLst>
                                    </p:anim>
                                    <p:anim calcmode="lin" valueType="num">
                                      <p:cBhvr>
                                        <p:cTn id="9" dur="75" fill="hold"/>
                                        <p:tgtEl>
                                          <p:spTgt spid="70658"/>
                                        </p:tgtEl>
                                        <p:attrNameLst>
                                          <p:attrName>ppt_w</p:attrName>
                                        </p:attrNameLst>
                                      </p:cBhvr>
                                      <p:tavLst>
                                        <p:tav tm="0">
                                          <p:val>
                                            <p:fltVal val="0"/>
                                          </p:val>
                                        </p:tav>
                                        <p:tav tm="100000">
                                          <p:val>
                                            <p:strVal val="#ppt_w"/>
                                          </p:val>
                                        </p:tav>
                                      </p:tavLst>
                                    </p:anim>
                                    <p:anim calcmode="lin" valueType="num">
                                      <p:cBhvr>
                                        <p:cTn id="10" dur="75" fill="hold"/>
                                        <p:tgtEl>
                                          <p:spTgt spid="70658"/>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5" fill="hold" nodeType="clickEffect">
                                  <p:stCondLst>
                                    <p:cond delay="0"/>
                                  </p:stCondLst>
                                  <p:childTnLst>
                                    <p:set>
                                      <p:cBhvr>
                                        <p:cTn id="14" dur="1" fill="hold">
                                          <p:stCondLst>
                                            <p:cond delay="0"/>
                                          </p:stCondLst>
                                        </p:cTn>
                                        <p:tgtEl>
                                          <p:spTgt spid="70659"/>
                                        </p:tgtEl>
                                        <p:attrNameLst>
                                          <p:attrName>style.visibility</p:attrName>
                                        </p:attrNameLst>
                                      </p:cBhvr>
                                      <p:to>
                                        <p:strVal val="visible"/>
                                      </p:to>
                                    </p:set>
                                    <p:animEffect transition="in" filter="blinds(vertical)">
                                      <p:cBhvr>
                                        <p:cTn id="15" dur="500"/>
                                        <p:tgtEl>
                                          <p:spTgt spid="7065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70666"/>
                                        </p:tgtEl>
                                        <p:attrNameLst>
                                          <p:attrName>style.visibility</p:attrName>
                                        </p:attrNameLst>
                                      </p:cBhvr>
                                      <p:to>
                                        <p:strVal val="visible"/>
                                      </p:to>
                                    </p:set>
                                    <p:animEffect transition="in" filter="wipe(up)">
                                      <p:cBhvr>
                                        <p:cTn id="20" dur="500"/>
                                        <p:tgtEl>
                                          <p:spTgt spid="70666"/>
                                        </p:tgtEl>
                                      </p:cBhvr>
                                    </p:animEffect>
                                  </p:childTnLst>
                                </p:cTn>
                              </p:par>
                            </p:childTnLst>
                          </p:cTn>
                        </p:par>
                        <p:par>
                          <p:cTn id="21" fill="hold">
                            <p:stCondLst>
                              <p:cond delay="500"/>
                            </p:stCondLst>
                            <p:childTnLst>
                              <p:par>
                                <p:cTn id="22" presetID="4" presetClass="entr" presetSubtype="16"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ox(in)">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12"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strips(downLeft)">
                                      <p:cBhvr>
                                        <p:cTn id="29" dur="500"/>
                                        <p:tgtEl>
                                          <p:spTgt spid="3"/>
                                        </p:tgtEl>
                                      </p:cBhvr>
                                    </p:animEffect>
                                  </p:childTnLst>
                                </p:cTn>
                              </p:par>
                            </p:childTnLst>
                          </p:cTn>
                        </p:par>
                        <p:par>
                          <p:cTn id="30" fill="hold">
                            <p:stCondLst>
                              <p:cond delay="500"/>
                            </p:stCondLst>
                            <p:childTnLst>
                              <p:par>
                                <p:cTn id="31" presetID="3" presetClass="entr" presetSubtype="5" fill="hold" nodeType="afterEffect">
                                  <p:stCondLst>
                                    <p:cond delay="0"/>
                                  </p:stCondLst>
                                  <p:childTnLst>
                                    <p:set>
                                      <p:cBhvr>
                                        <p:cTn id="32" dur="1" fill="hold">
                                          <p:stCondLst>
                                            <p:cond delay="0"/>
                                          </p:stCondLst>
                                        </p:cTn>
                                        <p:tgtEl>
                                          <p:spTgt spid="70687"/>
                                        </p:tgtEl>
                                        <p:attrNameLst>
                                          <p:attrName>style.visibility</p:attrName>
                                        </p:attrNameLst>
                                      </p:cBhvr>
                                      <p:to>
                                        <p:strVal val="visible"/>
                                      </p:to>
                                    </p:set>
                                    <p:animEffect transition="in" filter="blinds(vertical)">
                                      <p:cBhvr>
                                        <p:cTn id="33" dur="500"/>
                                        <p:tgtEl>
                                          <p:spTgt spid="7068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70669">
                                            <p:txEl>
                                              <p:pRg st="0" end="0"/>
                                            </p:txEl>
                                          </p:spTgt>
                                        </p:tgtEl>
                                        <p:attrNameLst>
                                          <p:attrName>style.visibility</p:attrName>
                                        </p:attrNameLst>
                                      </p:cBhvr>
                                      <p:to>
                                        <p:strVal val="visible"/>
                                      </p:to>
                                    </p:set>
                                    <p:animEffect transition="in" filter="blinds(horizontal)">
                                      <p:cBhvr>
                                        <p:cTn id="38" dur="500"/>
                                        <p:tgtEl>
                                          <p:spTgt spid="70669">
                                            <p:txEl>
                                              <p:pRg st="0" end="0"/>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70669">
                                            <p:bg/>
                                          </p:spTgt>
                                        </p:tgtEl>
                                        <p:attrNameLst>
                                          <p:attrName>style.visibility</p:attrName>
                                        </p:attrNameLst>
                                      </p:cBhvr>
                                      <p:to>
                                        <p:strVal val="visible"/>
                                      </p:to>
                                    </p:set>
                                    <p:animEffect transition="in" filter="blinds(horizontal)">
                                      <p:cBhvr>
                                        <p:cTn id="41" dur="500"/>
                                        <p:tgtEl>
                                          <p:spTgt spid="70669">
                                            <p:bg/>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5" fill="hold" nodeType="clickEffect">
                                  <p:stCondLst>
                                    <p:cond delay="0"/>
                                  </p:stCondLst>
                                  <p:childTnLst>
                                    <p:set>
                                      <p:cBhvr>
                                        <p:cTn id="45" dur="1" fill="hold">
                                          <p:stCondLst>
                                            <p:cond delay="0"/>
                                          </p:stCondLst>
                                        </p:cTn>
                                        <p:tgtEl>
                                          <p:spTgt spid="70667"/>
                                        </p:tgtEl>
                                        <p:attrNameLst>
                                          <p:attrName>style.visibility</p:attrName>
                                        </p:attrNameLst>
                                      </p:cBhvr>
                                      <p:to>
                                        <p:strVal val="visible"/>
                                      </p:to>
                                    </p:set>
                                    <p:animEffect transition="in" filter="blinds(vertical)">
                                      <p:cBhvr>
                                        <p:cTn id="46" dur="500"/>
                                        <p:tgtEl>
                                          <p:spTgt spid="7066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70686"/>
                                        </p:tgtEl>
                                        <p:attrNameLst>
                                          <p:attrName>style.visibility</p:attrName>
                                        </p:attrNameLst>
                                      </p:cBhvr>
                                      <p:to>
                                        <p:strVal val="visible"/>
                                      </p:to>
                                    </p:set>
                                    <p:animEffect transition="in" filter="wipe(down)">
                                      <p:cBhvr>
                                        <p:cTn id="51" dur="500"/>
                                        <p:tgtEl>
                                          <p:spTgt spid="70686"/>
                                        </p:tgtEl>
                                      </p:cBhvr>
                                    </p:animEffect>
                                  </p:childTnLst>
                                </p:cTn>
                              </p:par>
                            </p:childTnLst>
                          </p:cTn>
                        </p:par>
                        <p:par>
                          <p:cTn id="52" fill="hold">
                            <p:stCondLst>
                              <p:cond delay="500"/>
                            </p:stCondLst>
                            <p:childTnLst>
                              <p:par>
                                <p:cTn id="53" presetID="23" presetClass="entr" presetSubtype="16" fill="hold" grpId="0" nodeType="afterEffect">
                                  <p:stCondLst>
                                    <p:cond delay="0"/>
                                  </p:stCondLst>
                                  <p:childTnLst>
                                    <p:set>
                                      <p:cBhvr>
                                        <p:cTn id="54" dur="1" fill="hold">
                                          <p:stCondLst>
                                            <p:cond delay="0"/>
                                          </p:stCondLst>
                                        </p:cTn>
                                        <p:tgtEl>
                                          <p:spTgt spid="70680"/>
                                        </p:tgtEl>
                                        <p:attrNameLst>
                                          <p:attrName>style.visibility</p:attrName>
                                        </p:attrNameLst>
                                      </p:cBhvr>
                                      <p:to>
                                        <p:strVal val="visible"/>
                                      </p:to>
                                    </p:set>
                                    <p:anim calcmode="lin" valueType="num">
                                      <p:cBhvr>
                                        <p:cTn id="55" dur="500" fill="hold"/>
                                        <p:tgtEl>
                                          <p:spTgt spid="70680"/>
                                        </p:tgtEl>
                                        <p:attrNameLst>
                                          <p:attrName>ppt_w</p:attrName>
                                        </p:attrNameLst>
                                      </p:cBhvr>
                                      <p:tavLst>
                                        <p:tav tm="0">
                                          <p:val>
                                            <p:fltVal val="0"/>
                                          </p:val>
                                        </p:tav>
                                        <p:tav tm="100000">
                                          <p:val>
                                            <p:strVal val="#ppt_w"/>
                                          </p:val>
                                        </p:tav>
                                      </p:tavLst>
                                    </p:anim>
                                    <p:anim calcmode="lin" valueType="num">
                                      <p:cBhvr>
                                        <p:cTn id="56" dur="500" fill="hold"/>
                                        <p:tgtEl>
                                          <p:spTgt spid="70680"/>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3" presetClass="entr" presetSubtype="5" fill="hold" nodeType="clickEffect">
                                  <p:stCondLst>
                                    <p:cond delay="0"/>
                                  </p:stCondLst>
                                  <p:childTnLst>
                                    <p:set>
                                      <p:cBhvr>
                                        <p:cTn id="60" dur="1" fill="hold">
                                          <p:stCondLst>
                                            <p:cond delay="0"/>
                                          </p:stCondLst>
                                        </p:cTn>
                                        <p:tgtEl>
                                          <p:spTgt spid="70668"/>
                                        </p:tgtEl>
                                        <p:attrNameLst>
                                          <p:attrName>style.visibility</p:attrName>
                                        </p:attrNameLst>
                                      </p:cBhvr>
                                      <p:to>
                                        <p:strVal val="visible"/>
                                      </p:to>
                                    </p:set>
                                    <p:animEffect transition="in" filter="blinds(vertical)">
                                      <p:cBhvr>
                                        <p:cTn id="61" dur="500"/>
                                        <p:tgtEl>
                                          <p:spTgt spid="70668"/>
                                        </p:tgtEl>
                                      </p:cBhvr>
                                    </p:animEffect>
                                  </p:childTnLst>
                                </p:cTn>
                              </p:par>
                            </p:childTnLst>
                          </p:cTn>
                        </p:par>
                      </p:childTnLst>
                    </p:cTn>
                  </p:par>
                  <p:par>
                    <p:cTn id="62" fill="hold">
                      <p:stCondLst>
                        <p:cond delay="indefinite"/>
                      </p:stCondLst>
                      <p:childTnLst>
                        <p:par>
                          <p:cTn id="63" fill="hold">
                            <p:stCondLst>
                              <p:cond delay="0"/>
                            </p:stCondLst>
                            <p:childTnLst>
                              <p:par>
                                <p:cTn id="64" presetID="23" presetClass="entr" presetSubtype="16" fill="hold" grpId="0" nodeType="clickEffect">
                                  <p:stCondLst>
                                    <p:cond delay="0"/>
                                  </p:stCondLst>
                                  <p:childTnLst>
                                    <p:set>
                                      <p:cBhvr>
                                        <p:cTn id="65" dur="1" fill="hold">
                                          <p:stCondLst>
                                            <p:cond delay="0"/>
                                          </p:stCondLst>
                                        </p:cTn>
                                        <p:tgtEl>
                                          <p:spTgt spid="70678"/>
                                        </p:tgtEl>
                                        <p:attrNameLst>
                                          <p:attrName>style.visibility</p:attrName>
                                        </p:attrNameLst>
                                      </p:cBhvr>
                                      <p:to>
                                        <p:strVal val="visible"/>
                                      </p:to>
                                    </p:set>
                                    <p:anim calcmode="lin" valueType="num">
                                      <p:cBhvr>
                                        <p:cTn id="66" dur="500" fill="hold"/>
                                        <p:tgtEl>
                                          <p:spTgt spid="70678"/>
                                        </p:tgtEl>
                                        <p:attrNameLst>
                                          <p:attrName>ppt_w</p:attrName>
                                        </p:attrNameLst>
                                      </p:cBhvr>
                                      <p:tavLst>
                                        <p:tav tm="0">
                                          <p:val>
                                            <p:fltVal val="0"/>
                                          </p:val>
                                        </p:tav>
                                        <p:tav tm="100000">
                                          <p:val>
                                            <p:strVal val="#ppt_w"/>
                                          </p:val>
                                        </p:tav>
                                      </p:tavLst>
                                    </p:anim>
                                    <p:anim calcmode="lin" valueType="num">
                                      <p:cBhvr>
                                        <p:cTn id="67" dur="500" fill="hold"/>
                                        <p:tgtEl>
                                          <p:spTgt spid="70678"/>
                                        </p:tgtEl>
                                        <p:attrNameLst>
                                          <p:attrName>ppt_h</p:attrName>
                                        </p:attrNameLst>
                                      </p:cBhvr>
                                      <p:tavLst>
                                        <p:tav tm="0">
                                          <p:val>
                                            <p:fltVal val="0"/>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3" presetClass="entr" presetSubtype="5" fill="hold" nodeType="clickEffect">
                                  <p:stCondLst>
                                    <p:cond delay="0"/>
                                  </p:stCondLst>
                                  <p:childTnLst>
                                    <p:set>
                                      <p:cBhvr>
                                        <p:cTn id="71" dur="1" fill="hold">
                                          <p:stCondLst>
                                            <p:cond delay="0"/>
                                          </p:stCondLst>
                                        </p:cTn>
                                        <p:tgtEl>
                                          <p:spTgt spid="70670"/>
                                        </p:tgtEl>
                                        <p:attrNameLst>
                                          <p:attrName>style.visibility</p:attrName>
                                        </p:attrNameLst>
                                      </p:cBhvr>
                                      <p:to>
                                        <p:strVal val="visible"/>
                                      </p:to>
                                    </p:set>
                                    <p:animEffect transition="in" filter="blinds(vertical)">
                                      <p:cBhvr>
                                        <p:cTn id="72" dur="500"/>
                                        <p:tgtEl>
                                          <p:spTgt spid="70670"/>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5" fill="hold" nodeType="clickEffect">
                                  <p:stCondLst>
                                    <p:cond delay="0"/>
                                  </p:stCondLst>
                                  <p:childTnLst>
                                    <p:set>
                                      <p:cBhvr>
                                        <p:cTn id="76" dur="1" fill="hold">
                                          <p:stCondLst>
                                            <p:cond delay="0"/>
                                          </p:stCondLst>
                                        </p:cTn>
                                        <p:tgtEl>
                                          <p:spTgt spid="70683"/>
                                        </p:tgtEl>
                                        <p:attrNameLst>
                                          <p:attrName>style.visibility</p:attrName>
                                        </p:attrNameLst>
                                      </p:cBhvr>
                                      <p:to>
                                        <p:strVal val="visible"/>
                                      </p:to>
                                    </p:set>
                                    <p:animEffect transition="in" filter="blinds(vertical)">
                                      <p:cBhvr>
                                        <p:cTn id="77" dur="500"/>
                                        <p:tgtEl>
                                          <p:spTgt spid="70683"/>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5" fill="hold" nodeType="clickEffect">
                                  <p:stCondLst>
                                    <p:cond delay="0"/>
                                  </p:stCondLst>
                                  <p:childTnLst>
                                    <p:set>
                                      <p:cBhvr>
                                        <p:cTn id="81" dur="1" fill="hold">
                                          <p:stCondLst>
                                            <p:cond delay="0"/>
                                          </p:stCondLst>
                                        </p:cTn>
                                        <p:tgtEl>
                                          <p:spTgt spid="70681"/>
                                        </p:tgtEl>
                                        <p:attrNameLst>
                                          <p:attrName>style.visibility</p:attrName>
                                        </p:attrNameLst>
                                      </p:cBhvr>
                                      <p:to>
                                        <p:strVal val="visible"/>
                                      </p:to>
                                    </p:set>
                                    <p:animEffect transition="in" filter="blinds(vertical)">
                                      <p:cBhvr>
                                        <p:cTn id="82" dur="500"/>
                                        <p:tgtEl>
                                          <p:spTgt spid="70681"/>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4"/>
                                        </p:tgtEl>
                                        <p:attrNameLst>
                                          <p:attrName>style.visibility</p:attrName>
                                        </p:attrNameLst>
                                      </p:cBhvr>
                                      <p:to>
                                        <p:strVal val="visible"/>
                                      </p:to>
                                    </p:set>
                                    <p:animEffect transition="in" filter="blinds(horizontal)">
                                      <p:cBhvr>
                                        <p:cTn id="87" dur="500"/>
                                        <p:tgtEl>
                                          <p:spTgt spid="4"/>
                                        </p:tgtEl>
                                      </p:cBhvr>
                                    </p:animEffect>
                                  </p:childTnLst>
                                </p:cTn>
                              </p:par>
                            </p:childTnLst>
                          </p:cTn>
                        </p:par>
                      </p:childTnLst>
                    </p:cTn>
                  </p:par>
                  <p:par>
                    <p:cTn id="88" fill="hold">
                      <p:stCondLst>
                        <p:cond delay="indefinite"/>
                      </p:stCondLst>
                      <p:childTnLst>
                        <p:par>
                          <p:cTn id="89" fill="hold">
                            <p:stCondLst>
                              <p:cond delay="0"/>
                            </p:stCondLst>
                            <p:childTnLst>
                              <p:par>
                                <p:cTn id="90" presetID="2" presetClass="entr" presetSubtype="8" fill="hold" nodeType="clickEffect">
                                  <p:stCondLst>
                                    <p:cond delay="0"/>
                                  </p:stCondLst>
                                  <p:childTnLst>
                                    <p:set>
                                      <p:cBhvr>
                                        <p:cTn id="91" dur="1" fill="hold">
                                          <p:stCondLst>
                                            <p:cond delay="0"/>
                                          </p:stCondLst>
                                        </p:cTn>
                                        <p:tgtEl>
                                          <p:spTgt spid="5"/>
                                        </p:tgtEl>
                                        <p:attrNameLst>
                                          <p:attrName>style.visibility</p:attrName>
                                        </p:attrNameLst>
                                      </p:cBhvr>
                                      <p:to>
                                        <p:strVal val="visible"/>
                                      </p:to>
                                    </p:set>
                                    <p:anim calcmode="lin" valueType="num">
                                      <p:cBhvr additive="base">
                                        <p:cTn id="92" dur="500" fill="hold"/>
                                        <p:tgtEl>
                                          <p:spTgt spid="5"/>
                                        </p:tgtEl>
                                        <p:attrNameLst>
                                          <p:attrName>ppt_x</p:attrName>
                                        </p:attrNameLst>
                                      </p:cBhvr>
                                      <p:tavLst>
                                        <p:tav tm="0">
                                          <p:val>
                                            <p:strVal val="0-#ppt_w/2"/>
                                          </p:val>
                                        </p:tav>
                                        <p:tav tm="100000">
                                          <p:val>
                                            <p:strVal val="#ppt_x"/>
                                          </p:val>
                                        </p:tav>
                                      </p:tavLst>
                                    </p:anim>
                                    <p:anim calcmode="lin" valueType="num">
                                      <p:cBhvr additive="base">
                                        <p:cTn id="9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70677">
                                            <p:txEl>
                                              <p:pRg st="0" end="0"/>
                                            </p:txEl>
                                          </p:spTgt>
                                        </p:tgtEl>
                                        <p:attrNameLst>
                                          <p:attrName>style.visibility</p:attrName>
                                        </p:attrNameLst>
                                      </p:cBhvr>
                                      <p:to>
                                        <p:strVal val="visible"/>
                                      </p:to>
                                    </p:set>
                                    <p:animEffect transition="in" filter="blinds(horizontal)">
                                      <p:cBhvr>
                                        <p:cTn id="98" dur="500"/>
                                        <p:tgtEl>
                                          <p:spTgt spid="70677">
                                            <p:txEl>
                                              <p:pRg st="0" end="0"/>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16" presetClass="entr" presetSubtype="26" fill="hold" grpId="0" nodeType="clickEffect">
                                  <p:stCondLst>
                                    <p:cond delay="0"/>
                                  </p:stCondLst>
                                  <p:childTnLst>
                                    <p:set>
                                      <p:cBhvr>
                                        <p:cTn id="102" dur="1" fill="hold">
                                          <p:stCondLst>
                                            <p:cond delay="0"/>
                                          </p:stCondLst>
                                        </p:cTn>
                                        <p:tgtEl>
                                          <p:spTgt spid="70679"/>
                                        </p:tgtEl>
                                        <p:attrNameLst>
                                          <p:attrName>style.visibility</p:attrName>
                                        </p:attrNameLst>
                                      </p:cBhvr>
                                      <p:to>
                                        <p:strVal val="visible"/>
                                      </p:to>
                                    </p:set>
                                    <p:animEffect transition="in" filter="barn(inHorizontal)">
                                      <p:cBhvr>
                                        <p:cTn id="103" dur="500"/>
                                        <p:tgtEl>
                                          <p:spTgt spid="70679"/>
                                        </p:tgtEl>
                                      </p:cBhvr>
                                    </p:animEffect>
                                  </p:childTnLst>
                                </p:cTn>
                              </p:par>
                            </p:childTnLst>
                          </p:cTn>
                        </p:par>
                      </p:childTnLst>
                    </p:cTn>
                  </p:par>
                  <p:par>
                    <p:cTn id="104" fill="hold">
                      <p:stCondLst>
                        <p:cond delay="indefinite"/>
                      </p:stCondLst>
                      <p:childTnLst>
                        <p:par>
                          <p:cTn id="105" fill="hold">
                            <p:stCondLst>
                              <p:cond delay="0"/>
                            </p:stCondLst>
                            <p:childTnLst>
                              <p:par>
                                <p:cTn id="106" presetID="17" presetClass="entr" presetSubtype="8" fill="hold" grpId="0" nodeType="clickEffect">
                                  <p:stCondLst>
                                    <p:cond delay="0"/>
                                  </p:stCondLst>
                                  <p:iterate type="lt">
                                    <p:tmPct val="100000"/>
                                  </p:iterate>
                                  <p:childTnLst>
                                    <p:set>
                                      <p:cBhvr>
                                        <p:cTn id="107" dur="1" fill="hold">
                                          <p:stCondLst>
                                            <p:cond delay="0"/>
                                          </p:stCondLst>
                                        </p:cTn>
                                        <p:tgtEl>
                                          <p:spTgt spid="70682"/>
                                        </p:tgtEl>
                                        <p:attrNameLst>
                                          <p:attrName>style.visibility</p:attrName>
                                        </p:attrNameLst>
                                      </p:cBhvr>
                                      <p:to>
                                        <p:strVal val="visible"/>
                                      </p:to>
                                    </p:set>
                                    <p:anim calcmode="lin" valueType="num">
                                      <p:cBhvr>
                                        <p:cTn id="108" dur="75" fill="hold"/>
                                        <p:tgtEl>
                                          <p:spTgt spid="70682"/>
                                        </p:tgtEl>
                                        <p:attrNameLst>
                                          <p:attrName>ppt_x</p:attrName>
                                        </p:attrNameLst>
                                      </p:cBhvr>
                                      <p:tavLst>
                                        <p:tav tm="0">
                                          <p:val>
                                            <p:strVal val="#ppt_x-#ppt_w/2"/>
                                          </p:val>
                                        </p:tav>
                                        <p:tav tm="100000">
                                          <p:val>
                                            <p:strVal val="#ppt_x"/>
                                          </p:val>
                                        </p:tav>
                                      </p:tavLst>
                                    </p:anim>
                                    <p:anim calcmode="lin" valueType="num">
                                      <p:cBhvr>
                                        <p:cTn id="109" dur="75" fill="hold"/>
                                        <p:tgtEl>
                                          <p:spTgt spid="70682"/>
                                        </p:tgtEl>
                                        <p:attrNameLst>
                                          <p:attrName>ppt_y</p:attrName>
                                        </p:attrNameLst>
                                      </p:cBhvr>
                                      <p:tavLst>
                                        <p:tav tm="0">
                                          <p:val>
                                            <p:strVal val="#ppt_y"/>
                                          </p:val>
                                        </p:tav>
                                        <p:tav tm="100000">
                                          <p:val>
                                            <p:strVal val="#ppt_y"/>
                                          </p:val>
                                        </p:tav>
                                      </p:tavLst>
                                    </p:anim>
                                    <p:anim calcmode="lin" valueType="num">
                                      <p:cBhvr>
                                        <p:cTn id="110" dur="75" fill="hold"/>
                                        <p:tgtEl>
                                          <p:spTgt spid="70682"/>
                                        </p:tgtEl>
                                        <p:attrNameLst>
                                          <p:attrName>ppt_w</p:attrName>
                                        </p:attrNameLst>
                                      </p:cBhvr>
                                      <p:tavLst>
                                        <p:tav tm="0">
                                          <p:val>
                                            <p:fltVal val="0"/>
                                          </p:val>
                                        </p:tav>
                                        <p:tav tm="100000">
                                          <p:val>
                                            <p:strVal val="#ppt_w"/>
                                          </p:val>
                                        </p:tav>
                                      </p:tavLst>
                                    </p:anim>
                                    <p:anim calcmode="lin" valueType="num">
                                      <p:cBhvr>
                                        <p:cTn id="111" dur="75" fill="hold"/>
                                        <p:tgtEl>
                                          <p:spTgt spid="70682"/>
                                        </p:tgtEl>
                                        <p:attrNameLst>
                                          <p:attrName>ppt_h</p:attrName>
                                        </p:attrNameLst>
                                      </p:cBhvr>
                                      <p:tavLst>
                                        <p:tav tm="0">
                                          <p:val>
                                            <p:strVal val="#ppt_h"/>
                                          </p:val>
                                        </p:tav>
                                        <p:tav tm="100000">
                                          <p:val>
                                            <p:strVal val="#ppt_h"/>
                                          </p:val>
                                        </p:tav>
                                      </p:tavLst>
                                    </p:anim>
                                  </p:childTnLst>
                                </p:cTn>
                              </p:par>
                            </p:childTnLst>
                          </p:cTn>
                        </p:par>
                      </p:childTnLst>
                    </p:cTn>
                  </p:par>
                  <p:par>
                    <p:cTn id="112" fill="hold">
                      <p:stCondLst>
                        <p:cond delay="indefinite"/>
                      </p:stCondLst>
                      <p:childTnLst>
                        <p:par>
                          <p:cTn id="113" fill="hold">
                            <p:stCondLst>
                              <p:cond delay="0"/>
                            </p:stCondLst>
                            <p:childTnLst>
                              <p:par>
                                <p:cTn id="114" presetID="16" presetClass="entr" presetSubtype="26" fill="hold" grpId="0" nodeType="clickEffect">
                                  <p:stCondLst>
                                    <p:cond delay="0"/>
                                  </p:stCondLst>
                                  <p:childTnLst>
                                    <p:set>
                                      <p:cBhvr>
                                        <p:cTn id="115" dur="1" fill="hold">
                                          <p:stCondLst>
                                            <p:cond delay="0"/>
                                          </p:stCondLst>
                                        </p:cTn>
                                        <p:tgtEl>
                                          <p:spTgt spid="31"/>
                                        </p:tgtEl>
                                        <p:attrNameLst>
                                          <p:attrName>style.visibility</p:attrName>
                                        </p:attrNameLst>
                                      </p:cBhvr>
                                      <p:to>
                                        <p:strVal val="visible"/>
                                      </p:to>
                                    </p:set>
                                    <p:animEffect transition="in" filter="barn(inHorizontal)">
                                      <p:cBhvr>
                                        <p:cTn id="11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autoUpdateAnimBg="0"/>
      <p:bldP spid="70666" grpId="0" animBg="1"/>
      <p:bldP spid="70669" grpId="0" animBg="1" autoUpdateAnimBg="0" build="p"/>
      <p:bldP spid="70677" grpId="0" autoUpdateAnimBg="0" build="p"/>
      <p:bldP spid="70678" grpId="0" autoUpdateAnimBg="0"/>
      <p:bldP spid="70679" grpId="0" autoUpdateAnimBg="0"/>
      <p:bldP spid="70680" grpId="0" autoUpdateAnimBg="0"/>
      <p:bldP spid="70682" grpId="0" autoUpdateAnimBg="0"/>
      <p:bldP spid="70686" grpId="0" animBg="1" autoUpdateAnimBg="0"/>
      <p:bldP spid="31"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D54A822-4F32-497E-907B-AF4F719F98F9}" type="slidenum">
              <a:rPr lang="en-US" altLang="zh-CN" sz="1800" smtClean="0">
                <a:solidFill>
                  <a:srgbClr val="0000FF"/>
                </a:solidFill>
              </a:rPr>
            </a:fld>
            <a:endParaRPr lang="en-US" altLang="zh-CN" sz="1800" smtClean="0">
              <a:solidFill>
                <a:srgbClr val="0000FF"/>
              </a:solidFill>
            </a:endParaRPr>
          </a:p>
        </p:txBody>
      </p:sp>
      <p:grpSp>
        <p:nvGrpSpPr>
          <p:cNvPr id="25603" name="Group 23"/>
          <p:cNvGrpSpPr/>
          <p:nvPr/>
        </p:nvGrpSpPr>
        <p:grpSpPr bwMode="auto">
          <a:xfrm>
            <a:off x="395288" y="188913"/>
            <a:ext cx="2971800" cy="563562"/>
            <a:chOff x="336" y="164"/>
            <a:chExt cx="1872" cy="355"/>
          </a:xfrm>
        </p:grpSpPr>
        <p:sp>
          <p:nvSpPr>
            <p:cNvPr id="25620" name="Text Box 4"/>
            <p:cNvSpPr txBox="1">
              <a:spLocks noChangeArrowheads="1"/>
            </p:cNvSpPr>
            <p:nvPr/>
          </p:nvSpPr>
          <p:spPr bwMode="auto">
            <a:xfrm>
              <a:off x="336" y="192"/>
              <a:ext cx="18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Times New Roman" panose="02020603050405020304" pitchFamily="18" charset="0"/>
                  <a:cs typeface="Times New Roman" panose="02020603050405020304" pitchFamily="18" charset="0"/>
                  <a:sym typeface="Monotype Sorts" pitchFamily="2" charset="2"/>
                </a:rPr>
                <a:t>2</a:t>
              </a:r>
              <a:r>
                <a:rPr kumimoji="1" lang="zh-CN" altLang="en-US" sz="2800" b="1">
                  <a:latin typeface="宋体" panose="02010600030101010101" pitchFamily="2" charset="-122"/>
                  <a:sym typeface="Monotype Sorts" pitchFamily="2" charset="2"/>
                </a:rPr>
                <a:t>、       </a:t>
              </a:r>
              <a:endParaRPr kumimoji="1" lang="zh-CN" altLang="en-US" sz="2800" b="1">
                <a:latin typeface="宋体" panose="02010600030101010101" pitchFamily="2" charset="-122"/>
              </a:endParaRPr>
            </a:p>
          </p:txBody>
        </p:sp>
        <p:graphicFrame>
          <p:nvGraphicFramePr>
            <p:cNvPr id="25621" name="Object 5"/>
            <p:cNvGraphicFramePr>
              <a:graphicFrameLocks noChangeAspect="1"/>
            </p:cNvGraphicFramePr>
            <p:nvPr/>
          </p:nvGraphicFramePr>
          <p:xfrm>
            <a:off x="713" y="164"/>
            <a:ext cx="937" cy="347"/>
          </p:xfrm>
          <a:graphic>
            <a:graphicData uri="http://schemas.openxmlformats.org/presentationml/2006/ole">
              <mc:AlternateContent xmlns:mc="http://schemas.openxmlformats.org/markup-compatibility/2006">
                <mc:Choice xmlns:v="urn:schemas-microsoft-com:vml" Requires="v">
                  <p:oleObj spid="_x0000_s48222" name="公式" r:id="rId1" imgW="927100" imgH="241300" progId="Equation.3">
                    <p:embed/>
                  </p:oleObj>
                </mc:Choice>
                <mc:Fallback>
                  <p:oleObj name="公式" r:id="rId1" imgW="927100" imgH="241300" progId="Equation.3">
                    <p:embed/>
                    <p:pic>
                      <p:nvPicPr>
                        <p:cNvPr id="0" name="图片 482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 y="164"/>
                          <a:ext cx="937"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1685" name="Text Box 5"/>
          <p:cNvSpPr txBox="1">
            <a:spLocks noChangeArrowheads="1"/>
          </p:cNvSpPr>
          <p:nvPr/>
        </p:nvSpPr>
        <p:spPr bwMode="auto">
          <a:xfrm>
            <a:off x="2757488" y="217488"/>
            <a:ext cx="487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rgbClr val="0000FF"/>
                </a:solidFill>
                <a:latin typeface="Times New Roman" panose="02020603050405020304" pitchFamily="18" charset="0"/>
                <a:ea typeface="黑体" panose="02010609060101010101" pitchFamily="49" charset="-122"/>
              </a:rPr>
              <a:t>相对论质量是能量的量度。</a:t>
            </a:r>
            <a:endParaRPr kumimoji="1" lang="zh-CN" altLang="en-US" sz="2800" b="1">
              <a:solidFill>
                <a:srgbClr val="0000FF"/>
              </a:solidFill>
              <a:latin typeface="Times New Roman" panose="02020603050405020304" pitchFamily="18" charset="0"/>
              <a:ea typeface="黑体" panose="02010609060101010101" pitchFamily="49" charset="-122"/>
            </a:endParaRPr>
          </a:p>
        </p:txBody>
      </p:sp>
      <p:sp>
        <p:nvSpPr>
          <p:cNvPr id="71686" name="Text Box 6"/>
          <p:cNvSpPr txBox="1">
            <a:spLocks noChangeArrowheads="1"/>
          </p:cNvSpPr>
          <p:nvPr/>
        </p:nvSpPr>
        <p:spPr bwMode="auto">
          <a:xfrm>
            <a:off x="290513" y="838200"/>
            <a:ext cx="85344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FontTx/>
              <a:buNone/>
            </a:pPr>
            <a:r>
              <a:rPr kumimoji="1" lang="zh-CN" altLang="en-US" sz="2800" b="1">
                <a:latin typeface="Times New Roman" panose="02020603050405020304" pitchFamily="18" charset="0"/>
              </a:rPr>
              <a:t>若系统的质量发生变化，其总能量必有相应的变化，反之亦然。</a:t>
            </a:r>
            <a:endParaRPr kumimoji="1" lang="zh-CN" altLang="en-US" sz="2800" b="1">
              <a:latin typeface="Times New Roman" panose="02020603050405020304" pitchFamily="18" charset="0"/>
            </a:endParaRPr>
          </a:p>
        </p:txBody>
      </p:sp>
      <p:sp>
        <p:nvSpPr>
          <p:cNvPr id="71687" name="Text Box 7"/>
          <p:cNvSpPr txBox="1">
            <a:spLocks noChangeArrowheads="1"/>
          </p:cNvSpPr>
          <p:nvPr/>
        </p:nvSpPr>
        <p:spPr bwMode="auto">
          <a:xfrm>
            <a:off x="1752600" y="2133600"/>
            <a:ext cx="1944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ea typeface="楷体_GB2312" pitchFamily="49" charset="-122"/>
              </a:rPr>
              <a:t>反应前：</a:t>
            </a:r>
            <a:endParaRPr kumimoji="1" lang="zh-CN" altLang="en-US" sz="2800" b="1">
              <a:latin typeface="Times New Roman" panose="02020603050405020304" pitchFamily="18" charset="0"/>
              <a:ea typeface="楷体_GB2312" pitchFamily="49" charset="-122"/>
            </a:endParaRPr>
          </a:p>
        </p:txBody>
      </p:sp>
      <p:sp>
        <p:nvSpPr>
          <p:cNvPr id="71688" name="Text Box 8"/>
          <p:cNvSpPr txBox="1">
            <a:spLocks noChangeArrowheads="1"/>
          </p:cNvSpPr>
          <p:nvPr/>
        </p:nvSpPr>
        <p:spPr bwMode="auto">
          <a:xfrm>
            <a:off x="1752600" y="2667000"/>
            <a:ext cx="20272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ea typeface="楷体_GB2312" pitchFamily="49" charset="-122"/>
              </a:rPr>
              <a:t>反应后：</a:t>
            </a:r>
            <a:endParaRPr kumimoji="1" lang="zh-CN" altLang="en-US" sz="2800" b="1">
              <a:latin typeface="Times New Roman" panose="02020603050405020304" pitchFamily="18" charset="0"/>
              <a:ea typeface="楷体_GB2312" pitchFamily="49" charset="-122"/>
            </a:endParaRPr>
          </a:p>
        </p:txBody>
      </p:sp>
      <p:sp>
        <p:nvSpPr>
          <p:cNvPr id="71689" name="Text Box 9"/>
          <p:cNvSpPr txBox="1">
            <a:spLocks noChangeArrowheads="1"/>
          </p:cNvSpPr>
          <p:nvPr/>
        </p:nvSpPr>
        <p:spPr bwMode="auto">
          <a:xfrm>
            <a:off x="3505200" y="2057400"/>
            <a:ext cx="434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ea typeface="楷体_GB2312" pitchFamily="49" charset="-122"/>
              </a:rPr>
              <a:t>静质量  </a:t>
            </a:r>
            <a:r>
              <a:rPr kumimoji="1" lang="en-US" altLang="zh-CN" sz="2800" b="1" i="1">
                <a:latin typeface="Times New Roman" panose="02020603050405020304" pitchFamily="18" charset="0"/>
                <a:ea typeface="楷体_GB2312" pitchFamily="49" charset="-122"/>
              </a:rPr>
              <a:t>m</a:t>
            </a:r>
            <a:r>
              <a:rPr kumimoji="1" lang="en-US" altLang="zh-CN" sz="2800" b="1" baseline="-25000">
                <a:latin typeface="Times New Roman" panose="02020603050405020304" pitchFamily="18" charset="0"/>
                <a:ea typeface="楷体_GB2312" pitchFamily="49" charset="-122"/>
              </a:rPr>
              <a:t>01         </a:t>
            </a:r>
            <a:r>
              <a:rPr kumimoji="1" lang="zh-CN" altLang="zh-CN" sz="2800" b="1">
                <a:latin typeface="Times New Roman" panose="02020603050405020304" pitchFamily="18" charset="0"/>
                <a:ea typeface="楷体_GB2312" pitchFamily="49" charset="-122"/>
              </a:rPr>
              <a:t>总动能</a:t>
            </a:r>
            <a:r>
              <a:rPr kumimoji="1" lang="en-US" altLang="zh-CN" sz="2800" b="1" i="1">
                <a:latin typeface="Times New Roman" panose="02020603050405020304" pitchFamily="18" charset="0"/>
                <a:ea typeface="楷体_GB2312" pitchFamily="49" charset="-122"/>
              </a:rPr>
              <a:t>E</a:t>
            </a:r>
            <a:r>
              <a:rPr kumimoji="1" lang="en-US" altLang="zh-CN" sz="2800" b="1" i="1" baseline="-25000">
                <a:latin typeface="Times New Roman" panose="02020603050405020304" pitchFamily="18" charset="0"/>
                <a:ea typeface="楷体_GB2312" pitchFamily="49" charset="-122"/>
              </a:rPr>
              <a:t>k</a:t>
            </a:r>
            <a:r>
              <a:rPr kumimoji="1" lang="en-US" altLang="zh-CN" sz="2800" b="1" baseline="-25000">
                <a:latin typeface="Times New Roman" panose="02020603050405020304" pitchFamily="18" charset="0"/>
                <a:ea typeface="楷体_GB2312" pitchFamily="49" charset="-122"/>
              </a:rPr>
              <a:t>1</a:t>
            </a:r>
            <a:r>
              <a:rPr kumimoji="1" lang="en-US" altLang="zh-CN" b="1" baseline="-25000">
                <a:latin typeface="Times New Roman" panose="02020603050405020304" pitchFamily="18" charset="0"/>
                <a:ea typeface="楷体_GB2312" pitchFamily="49" charset="-122"/>
              </a:rPr>
              <a:t>     </a:t>
            </a:r>
            <a:r>
              <a:rPr kumimoji="1" lang="en-US" altLang="zh-CN" b="1">
                <a:latin typeface="Times New Roman" panose="02020603050405020304" pitchFamily="18" charset="0"/>
                <a:ea typeface="楷体_GB2312" pitchFamily="49" charset="-122"/>
              </a:rPr>
              <a:t>  </a:t>
            </a:r>
            <a:endParaRPr kumimoji="1" lang="en-US" altLang="zh-CN" b="1">
              <a:latin typeface="Times New Roman" panose="02020603050405020304" pitchFamily="18" charset="0"/>
              <a:ea typeface="楷体_GB2312" pitchFamily="49" charset="-122"/>
            </a:endParaRPr>
          </a:p>
        </p:txBody>
      </p:sp>
      <p:sp>
        <p:nvSpPr>
          <p:cNvPr id="71690" name="Text Box 10"/>
          <p:cNvSpPr txBox="1">
            <a:spLocks noChangeArrowheads="1"/>
          </p:cNvSpPr>
          <p:nvPr/>
        </p:nvSpPr>
        <p:spPr bwMode="auto">
          <a:xfrm>
            <a:off x="3505200" y="2667000"/>
            <a:ext cx="441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ea typeface="楷体_GB2312" pitchFamily="49" charset="-122"/>
              </a:rPr>
              <a:t>静质量  </a:t>
            </a:r>
            <a:r>
              <a:rPr kumimoji="1" lang="en-US" altLang="zh-CN" sz="2800" b="1" i="1">
                <a:latin typeface="Times New Roman" panose="02020603050405020304" pitchFamily="18" charset="0"/>
                <a:ea typeface="楷体_GB2312" pitchFamily="49" charset="-122"/>
              </a:rPr>
              <a:t>m</a:t>
            </a:r>
            <a:r>
              <a:rPr kumimoji="1" lang="en-US" altLang="zh-CN" sz="2800" b="1" baseline="-25000">
                <a:latin typeface="Times New Roman" panose="02020603050405020304" pitchFamily="18" charset="0"/>
                <a:ea typeface="楷体_GB2312" pitchFamily="49" charset="-122"/>
              </a:rPr>
              <a:t>02         </a:t>
            </a:r>
            <a:r>
              <a:rPr kumimoji="1" lang="zh-CN" altLang="zh-CN" sz="2800" b="1">
                <a:latin typeface="Times New Roman" panose="02020603050405020304" pitchFamily="18" charset="0"/>
                <a:ea typeface="楷体_GB2312" pitchFamily="49" charset="-122"/>
              </a:rPr>
              <a:t>总动能</a:t>
            </a:r>
            <a:r>
              <a:rPr kumimoji="1" lang="en-US" altLang="zh-CN" sz="2800" b="1" i="1">
                <a:latin typeface="Times New Roman" panose="02020603050405020304" pitchFamily="18" charset="0"/>
                <a:ea typeface="楷体_GB2312" pitchFamily="49" charset="-122"/>
              </a:rPr>
              <a:t>E</a:t>
            </a:r>
            <a:r>
              <a:rPr kumimoji="1" lang="en-US" altLang="zh-CN" sz="2800" b="1" i="1" baseline="-25000">
                <a:latin typeface="Times New Roman" panose="02020603050405020304" pitchFamily="18" charset="0"/>
                <a:ea typeface="楷体_GB2312" pitchFamily="49" charset="-122"/>
              </a:rPr>
              <a:t>k</a:t>
            </a:r>
            <a:r>
              <a:rPr kumimoji="1" lang="en-US" altLang="zh-CN" sz="2800" b="1" baseline="-25000">
                <a:latin typeface="Times New Roman" panose="02020603050405020304" pitchFamily="18" charset="0"/>
                <a:ea typeface="楷体_GB2312" pitchFamily="49" charset="-122"/>
              </a:rPr>
              <a:t>2</a:t>
            </a:r>
            <a:endParaRPr kumimoji="1" lang="en-US" altLang="zh-CN" sz="2800" b="1" baseline="-25000">
              <a:latin typeface="Times New Roman" panose="02020603050405020304" pitchFamily="18" charset="0"/>
              <a:ea typeface="楷体_GB2312" pitchFamily="49" charset="-122"/>
            </a:endParaRPr>
          </a:p>
        </p:txBody>
      </p:sp>
      <p:sp>
        <p:nvSpPr>
          <p:cNvPr id="71691" name="Text Box 11"/>
          <p:cNvSpPr txBox="1">
            <a:spLocks noChangeArrowheads="1"/>
          </p:cNvSpPr>
          <p:nvPr/>
        </p:nvSpPr>
        <p:spPr bwMode="auto">
          <a:xfrm>
            <a:off x="3810000" y="1524000"/>
            <a:ext cx="2778125" cy="519113"/>
          </a:xfrm>
          <a:prstGeom prst="rect">
            <a:avLst/>
          </a:prstGeom>
          <a:noFill/>
          <a:ln w="9525">
            <a:noFill/>
            <a:miter lim="800000"/>
          </a:ln>
          <a:effectLst/>
        </p:spPr>
        <p:txBody>
          <a:bodyPr>
            <a:spAutoFit/>
          </a:bodyPr>
          <a:lstStyle/>
          <a:p>
            <a:pPr eaLnBrk="1" hangingPunct="1">
              <a:spcBef>
                <a:spcPct val="50000"/>
              </a:spcBef>
              <a:defRPr/>
            </a:pPr>
            <a:r>
              <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rPr>
              <a:t>如核反应中：</a:t>
            </a:r>
            <a:endPar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71692" name="Text Box 12"/>
          <p:cNvSpPr txBox="1">
            <a:spLocks noChangeArrowheads="1"/>
          </p:cNvSpPr>
          <p:nvPr/>
        </p:nvSpPr>
        <p:spPr bwMode="auto">
          <a:xfrm>
            <a:off x="290513" y="3200400"/>
            <a:ext cx="2590800" cy="519113"/>
          </a:xfrm>
          <a:prstGeom prst="rect">
            <a:avLst/>
          </a:prstGeom>
          <a:noFill/>
          <a:ln w="9525">
            <a:noFill/>
            <a:miter lim="800000"/>
          </a:ln>
          <a:effectLst/>
        </p:spPr>
        <p:txBody>
          <a:bodyPr>
            <a:spAutoFit/>
          </a:bodyPr>
          <a:lstStyle/>
          <a:p>
            <a:pPr eaLnBrk="1" hangingPunct="1">
              <a:spcBef>
                <a:spcPct val="50000"/>
              </a:spcBef>
              <a:defRPr/>
            </a:pPr>
            <a:r>
              <a:rPr kumimoji="1" lang="zh-CN" altLang="en-US" sz="2800" b="1">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rPr>
              <a:t>能量守恒：</a:t>
            </a:r>
            <a:endParaRPr kumimoji="1" lang="zh-CN" altLang="en-US" sz="2800" b="1">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endParaRPr>
          </a:p>
        </p:txBody>
      </p:sp>
      <p:graphicFrame>
        <p:nvGraphicFramePr>
          <p:cNvPr id="71693" name="Object 2"/>
          <p:cNvGraphicFramePr>
            <a:graphicFrameLocks noChangeAspect="1"/>
          </p:cNvGraphicFramePr>
          <p:nvPr/>
        </p:nvGraphicFramePr>
        <p:xfrm>
          <a:off x="2460625" y="3200400"/>
          <a:ext cx="3919538" cy="668338"/>
        </p:xfrm>
        <a:graphic>
          <a:graphicData uri="http://schemas.openxmlformats.org/presentationml/2006/ole">
            <mc:AlternateContent xmlns:mc="http://schemas.openxmlformats.org/markup-compatibility/2006">
              <mc:Choice xmlns:v="urn:schemas-microsoft-com:vml" Requires="v">
                <p:oleObj spid="_x0000_s48223" name="公式" r:id="rId3" imgW="2705100" imgH="317500" progId="Equation.3">
                  <p:embed/>
                </p:oleObj>
              </mc:Choice>
              <mc:Fallback>
                <p:oleObj name="公式" r:id="rId3" imgW="2705100" imgH="317500" progId="Equation.3">
                  <p:embed/>
                  <p:pic>
                    <p:nvPicPr>
                      <p:cNvPr id="0" name="图片 482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25" y="3200400"/>
                        <a:ext cx="3919538" cy="668338"/>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94" name="Text Box 14"/>
          <p:cNvSpPr txBox="1">
            <a:spLocks noChangeArrowheads="1"/>
          </p:cNvSpPr>
          <p:nvPr/>
        </p:nvSpPr>
        <p:spPr bwMode="auto">
          <a:xfrm>
            <a:off x="290513" y="3971925"/>
            <a:ext cx="1676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ea typeface="楷体_GB2312" pitchFamily="49" charset="-122"/>
              </a:rPr>
              <a:t>因此：</a:t>
            </a:r>
            <a:endParaRPr kumimoji="1" lang="zh-CN" altLang="en-US" sz="2800" b="1">
              <a:latin typeface="Times New Roman" panose="02020603050405020304" pitchFamily="18" charset="0"/>
              <a:ea typeface="楷体_GB2312" pitchFamily="49" charset="-122"/>
            </a:endParaRPr>
          </a:p>
        </p:txBody>
      </p:sp>
      <p:graphicFrame>
        <p:nvGraphicFramePr>
          <p:cNvPr id="71695" name="Object 3"/>
          <p:cNvGraphicFramePr>
            <a:graphicFrameLocks noChangeAspect="1"/>
          </p:cNvGraphicFramePr>
          <p:nvPr/>
        </p:nvGraphicFramePr>
        <p:xfrm>
          <a:off x="1857375" y="3886200"/>
          <a:ext cx="3981450" cy="696913"/>
        </p:xfrm>
        <a:graphic>
          <a:graphicData uri="http://schemas.openxmlformats.org/presentationml/2006/ole">
            <mc:AlternateContent xmlns:mc="http://schemas.openxmlformats.org/markup-compatibility/2006">
              <mc:Choice xmlns:v="urn:schemas-microsoft-com:vml" Requires="v">
                <p:oleObj spid="_x0000_s48224" name="公式" r:id="rId5" imgW="2667000" imgH="317500" progId="Equation.3">
                  <p:embed/>
                </p:oleObj>
              </mc:Choice>
              <mc:Fallback>
                <p:oleObj name="公式" r:id="rId5" imgW="2667000" imgH="317500" progId="Equation.3">
                  <p:embed/>
                  <p:pic>
                    <p:nvPicPr>
                      <p:cNvPr id="0" name="图片 482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7375" y="3886200"/>
                        <a:ext cx="3981450" cy="696913"/>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696" name="Object 4"/>
          <p:cNvGraphicFramePr>
            <a:graphicFrameLocks noChangeAspect="1"/>
          </p:cNvGraphicFramePr>
          <p:nvPr/>
        </p:nvGraphicFramePr>
        <p:xfrm>
          <a:off x="503238" y="4924425"/>
          <a:ext cx="2457450" cy="690563"/>
        </p:xfrm>
        <a:graphic>
          <a:graphicData uri="http://schemas.openxmlformats.org/presentationml/2006/ole">
            <mc:AlternateContent xmlns:mc="http://schemas.openxmlformats.org/markup-compatibility/2006">
              <mc:Choice xmlns:v="urn:schemas-microsoft-com:vml" Requires="v">
                <p:oleObj spid="_x0000_s48225" name="Equation" r:id="rId7" imgW="1460500" imgH="342900" progId="Equation.DSMT4">
                  <p:embed/>
                </p:oleObj>
              </mc:Choice>
              <mc:Fallback>
                <p:oleObj name="Equation" r:id="rId7" imgW="1460500" imgH="342900" progId="Equation.DSMT4">
                  <p:embed/>
                  <p:pic>
                    <p:nvPicPr>
                      <p:cNvPr id="0" name="图片 482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3238" y="4924425"/>
                        <a:ext cx="2457450" cy="690563"/>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97" name="Text Box 17"/>
          <p:cNvSpPr txBox="1">
            <a:spLocks noChangeArrowheads="1"/>
          </p:cNvSpPr>
          <p:nvPr/>
        </p:nvSpPr>
        <p:spPr bwMode="auto">
          <a:xfrm>
            <a:off x="1385888" y="5975350"/>
            <a:ext cx="7089775" cy="519113"/>
          </a:xfrm>
          <a:prstGeom prst="rect">
            <a:avLst/>
          </a:prstGeom>
          <a:noFill/>
          <a:ln w="9525">
            <a:noFill/>
            <a:miter lim="800000"/>
          </a:ln>
          <a:effectLst/>
        </p:spPr>
        <p:txBody>
          <a:bodyPr>
            <a:spAutoFit/>
          </a:bodyPr>
          <a:lstStyle/>
          <a:p>
            <a:pPr eaLnBrk="1" hangingPunct="1">
              <a:spcBef>
                <a:spcPct val="50000"/>
              </a:spcBef>
              <a:defRPr/>
            </a:pPr>
            <a:r>
              <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rPr>
              <a:t>相对论质能关系是核能利用的基础。</a:t>
            </a:r>
            <a:endPar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71698" name="Text Box 18"/>
          <p:cNvSpPr txBox="1">
            <a:spLocks noChangeArrowheads="1"/>
          </p:cNvSpPr>
          <p:nvPr/>
        </p:nvSpPr>
        <p:spPr bwMode="auto">
          <a:xfrm>
            <a:off x="3352800" y="4800600"/>
            <a:ext cx="5368925"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FontTx/>
              <a:buNone/>
            </a:pPr>
            <a:r>
              <a:rPr kumimoji="1" lang="zh-CN" altLang="en-US" sz="2800" b="1">
                <a:latin typeface="Times New Roman" panose="02020603050405020304" pitchFamily="18" charset="0"/>
              </a:rPr>
              <a:t>核反应中释放的能量相应于一定的质量亏损。</a:t>
            </a:r>
            <a:endParaRPr kumimoji="1" lang="zh-CN" altLang="en-US" sz="2800" b="1">
              <a:latin typeface="Times New Roman" panose="02020603050405020304" pitchFamily="18" charset="0"/>
            </a:endParaRPr>
          </a:p>
        </p:txBody>
      </p:sp>
      <p:sp>
        <p:nvSpPr>
          <p:cNvPr id="71699" name="AutoShape 19"/>
          <p:cNvSpPr/>
          <p:nvPr/>
        </p:nvSpPr>
        <p:spPr bwMode="auto">
          <a:xfrm>
            <a:off x="3810000" y="3943350"/>
            <a:ext cx="1625600" cy="647700"/>
          </a:xfrm>
          <a:prstGeom prst="borderCallout1">
            <a:avLst>
              <a:gd name="adj1" fmla="val 111764"/>
              <a:gd name="adj2" fmla="val 7032"/>
              <a:gd name="adj3" fmla="val 111764"/>
              <a:gd name="adj4" fmla="val 316407"/>
            </a:avLst>
          </a:prstGeom>
          <a:noFill/>
          <a:ln w="31750">
            <a:solidFill>
              <a:srgbClr val="8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71700" name="Rectangle 20"/>
          <p:cNvSpPr>
            <a:spLocks noChangeArrowheads="1"/>
          </p:cNvSpPr>
          <p:nvPr/>
        </p:nvSpPr>
        <p:spPr bwMode="auto">
          <a:xfrm>
            <a:off x="6084888" y="3810000"/>
            <a:ext cx="2811462"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latin typeface="Times New Roman" panose="02020603050405020304" pitchFamily="18" charset="0"/>
                <a:ea typeface="楷体_GB2312" pitchFamily="49" charset="-122"/>
              </a:rPr>
              <a:t>总静止质量的减小</a:t>
            </a:r>
            <a:endParaRPr kumimoji="1" lang="zh-CN" altLang="en-US" sz="2400" b="1">
              <a:latin typeface="Times New Roman" panose="02020603050405020304" pitchFamily="18" charset="0"/>
              <a:ea typeface="楷体_GB2312" pitchFamily="49" charset="-122"/>
            </a:endParaRPr>
          </a:p>
          <a:p>
            <a:pPr algn="ctr" eaLnBrk="1" hangingPunct="1">
              <a:spcBef>
                <a:spcPct val="0"/>
              </a:spcBef>
              <a:buFontTx/>
              <a:buNone/>
            </a:pPr>
            <a:r>
              <a:rPr kumimoji="1" lang="zh-CN" altLang="en-US" sz="2800" b="1">
                <a:solidFill>
                  <a:srgbClr val="0000FF"/>
                </a:solidFill>
                <a:latin typeface="Times New Roman" panose="02020603050405020304" pitchFamily="18" charset="0"/>
                <a:ea typeface="黑体" panose="02010609060101010101" pitchFamily="49" charset="-122"/>
              </a:rPr>
              <a:t>质量亏损</a:t>
            </a:r>
            <a:endParaRPr kumimoji="1" lang="zh-CN" altLang="en-US" sz="2800" b="1">
              <a:solidFill>
                <a:srgbClr val="0000FF"/>
              </a:solidFill>
              <a:latin typeface="Times New Roman" panose="02020603050405020304" pitchFamily="18" charset="0"/>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685">
                                            <p:txEl>
                                              <p:pRg st="0" end="0"/>
                                            </p:txEl>
                                          </p:spTgt>
                                        </p:tgtEl>
                                        <p:attrNameLst>
                                          <p:attrName>style.visibility</p:attrName>
                                        </p:attrNameLst>
                                      </p:cBhvr>
                                      <p:to>
                                        <p:strVal val="visible"/>
                                      </p:to>
                                    </p:set>
                                    <p:animEffect transition="in" filter="blinds(horizontal)">
                                      <p:cBhvr>
                                        <p:cTn id="7" dur="500"/>
                                        <p:tgtEl>
                                          <p:spTgt spid="716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iterate type="lt">
                                    <p:tmPct val="100000"/>
                                  </p:iterate>
                                  <p:childTnLst>
                                    <p:set>
                                      <p:cBhvr>
                                        <p:cTn id="11" dur="1" fill="hold">
                                          <p:stCondLst>
                                            <p:cond delay="0"/>
                                          </p:stCondLst>
                                        </p:cTn>
                                        <p:tgtEl>
                                          <p:spTgt spid="71686"/>
                                        </p:tgtEl>
                                        <p:attrNameLst>
                                          <p:attrName>style.visibility</p:attrName>
                                        </p:attrNameLst>
                                      </p:cBhvr>
                                      <p:to>
                                        <p:strVal val="visible"/>
                                      </p:to>
                                    </p:set>
                                    <p:anim calcmode="lin" valueType="num">
                                      <p:cBhvr>
                                        <p:cTn id="12" dur="75" fill="hold"/>
                                        <p:tgtEl>
                                          <p:spTgt spid="71686"/>
                                        </p:tgtEl>
                                        <p:attrNameLst>
                                          <p:attrName>ppt_x</p:attrName>
                                        </p:attrNameLst>
                                      </p:cBhvr>
                                      <p:tavLst>
                                        <p:tav tm="0">
                                          <p:val>
                                            <p:strVal val="#ppt_x-#ppt_w/2"/>
                                          </p:val>
                                        </p:tav>
                                        <p:tav tm="100000">
                                          <p:val>
                                            <p:strVal val="#ppt_x"/>
                                          </p:val>
                                        </p:tav>
                                      </p:tavLst>
                                    </p:anim>
                                    <p:anim calcmode="lin" valueType="num">
                                      <p:cBhvr>
                                        <p:cTn id="13" dur="75" fill="hold"/>
                                        <p:tgtEl>
                                          <p:spTgt spid="71686"/>
                                        </p:tgtEl>
                                        <p:attrNameLst>
                                          <p:attrName>ppt_y</p:attrName>
                                        </p:attrNameLst>
                                      </p:cBhvr>
                                      <p:tavLst>
                                        <p:tav tm="0">
                                          <p:val>
                                            <p:strVal val="#ppt_y"/>
                                          </p:val>
                                        </p:tav>
                                        <p:tav tm="100000">
                                          <p:val>
                                            <p:strVal val="#ppt_y"/>
                                          </p:val>
                                        </p:tav>
                                      </p:tavLst>
                                    </p:anim>
                                    <p:anim calcmode="lin" valueType="num">
                                      <p:cBhvr>
                                        <p:cTn id="14" dur="75" fill="hold"/>
                                        <p:tgtEl>
                                          <p:spTgt spid="71686"/>
                                        </p:tgtEl>
                                        <p:attrNameLst>
                                          <p:attrName>ppt_w</p:attrName>
                                        </p:attrNameLst>
                                      </p:cBhvr>
                                      <p:tavLst>
                                        <p:tav tm="0">
                                          <p:val>
                                            <p:fltVal val="0"/>
                                          </p:val>
                                        </p:tav>
                                        <p:tav tm="100000">
                                          <p:val>
                                            <p:strVal val="#ppt_w"/>
                                          </p:val>
                                        </p:tav>
                                      </p:tavLst>
                                    </p:anim>
                                    <p:anim calcmode="lin" valueType="num">
                                      <p:cBhvr>
                                        <p:cTn id="15" dur="75" fill="hold"/>
                                        <p:tgtEl>
                                          <p:spTgt spid="71686"/>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71691"/>
                                        </p:tgtEl>
                                        <p:attrNameLst>
                                          <p:attrName>style.visibility</p:attrName>
                                        </p:attrNameLst>
                                      </p:cBhvr>
                                      <p:to>
                                        <p:strVal val="visible"/>
                                      </p:to>
                                    </p:set>
                                    <p:animEffect transition="in" filter="checkerboard(across)">
                                      <p:cBhvr>
                                        <p:cTn id="20" dur="500"/>
                                        <p:tgtEl>
                                          <p:spTgt spid="71691"/>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1687">
                                            <p:txEl>
                                              <p:pRg st="0" end="0"/>
                                            </p:txEl>
                                          </p:spTgt>
                                        </p:tgtEl>
                                        <p:attrNameLst>
                                          <p:attrName>style.visibility</p:attrName>
                                        </p:attrNameLst>
                                      </p:cBhvr>
                                      <p:to>
                                        <p:strVal val="visible"/>
                                      </p:to>
                                    </p:set>
                                    <p:anim calcmode="lin" valueType="num">
                                      <p:cBhvr additive="base">
                                        <p:cTn id="25" dur="500" fill="hold"/>
                                        <p:tgtEl>
                                          <p:spTgt spid="71687">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16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42" fill="hold" grpId="0" nodeType="clickEffect">
                                  <p:stCondLst>
                                    <p:cond delay="0"/>
                                  </p:stCondLst>
                                  <p:childTnLst>
                                    <p:set>
                                      <p:cBhvr>
                                        <p:cTn id="30" dur="1" fill="hold">
                                          <p:stCondLst>
                                            <p:cond delay="0"/>
                                          </p:stCondLst>
                                        </p:cTn>
                                        <p:tgtEl>
                                          <p:spTgt spid="71689"/>
                                        </p:tgtEl>
                                        <p:attrNameLst>
                                          <p:attrName>style.visibility</p:attrName>
                                        </p:attrNameLst>
                                      </p:cBhvr>
                                      <p:to>
                                        <p:strVal val="visible"/>
                                      </p:to>
                                    </p:set>
                                    <p:animEffect transition="in" filter="barn(outHorizontal)">
                                      <p:cBhvr>
                                        <p:cTn id="31" dur="500"/>
                                        <p:tgtEl>
                                          <p:spTgt spid="71689"/>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71688">
                                            <p:txEl>
                                              <p:pRg st="0" end="0"/>
                                            </p:txEl>
                                          </p:spTgt>
                                        </p:tgtEl>
                                        <p:attrNameLst>
                                          <p:attrName>style.visibility</p:attrName>
                                        </p:attrNameLst>
                                      </p:cBhvr>
                                      <p:to>
                                        <p:strVal val="visible"/>
                                      </p:to>
                                    </p:set>
                                    <p:anim calcmode="lin" valueType="num">
                                      <p:cBhvr additive="base">
                                        <p:cTn id="36" dur="500" fill="hold"/>
                                        <p:tgtEl>
                                          <p:spTgt spid="71688">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7168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42" fill="hold" grpId="0" nodeType="clickEffect">
                                  <p:stCondLst>
                                    <p:cond delay="0"/>
                                  </p:stCondLst>
                                  <p:childTnLst>
                                    <p:set>
                                      <p:cBhvr>
                                        <p:cTn id="41" dur="1" fill="hold">
                                          <p:stCondLst>
                                            <p:cond delay="0"/>
                                          </p:stCondLst>
                                        </p:cTn>
                                        <p:tgtEl>
                                          <p:spTgt spid="71690"/>
                                        </p:tgtEl>
                                        <p:attrNameLst>
                                          <p:attrName>style.visibility</p:attrName>
                                        </p:attrNameLst>
                                      </p:cBhvr>
                                      <p:to>
                                        <p:strVal val="visible"/>
                                      </p:to>
                                    </p:set>
                                    <p:animEffect transition="in" filter="barn(outHorizontal)">
                                      <p:cBhvr>
                                        <p:cTn id="42" dur="500"/>
                                        <p:tgtEl>
                                          <p:spTgt spid="7169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1692"/>
                                        </p:tgtEl>
                                        <p:attrNameLst>
                                          <p:attrName>style.visibility</p:attrName>
                                        </p:attrNameLst>
                                      </p:cBhvr>
                                      <p:to>
                                        <p:strVal val="visible"/>
                                      </p:to>
                                    </p:set>
                                    <p:animEffect transition="in" filter="wipe(left)">
                                      <p:cBhvr>
                                        <p:cTn id="47" dur="500"/>
                                        <p:tgtEl>
                                          <p:spTgt spid="71692"/>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nodeType="clickEffect">
                                  <p:stCondLst>
                                    <p:cond delay="0"/>
                                  </p:stCondLst>
                                  <p:childTnLst>
                                    <p:set>
                                      <p:cBhvr>
                                        <p:cTn id="51" dur="1" fill="hold">
                                          <p:stCondLst>
                                            <p:cond delay="0"/>
                                          </p:stCondLst>
                                        </p:cTn>
                                        <p:tgtEl>
                                          <p:spTgt spid="71693"/>
                                        </p:tgtEl>
                                        <p:attrNameLst>
                                          <p:attrName>style.visibility</p:attrName>
                                        </p:attrNameLst>
                                      </p:cBhvr>
                                      <p:to>
                                        <p:strVal val="visible"/>
                                      </p:to>
                                    </p:set>
                                    <p:animEffect transition="in" filter="box(out)">
                                      <p:cBhvr>
                                        <p:cTn id="52" dur="500"/>
                                        <p:tgtEl>
                                          <p:spTgt spid="71693"/>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71694">
                                            <p:txEl>
                                              <p:pRg st="0" end="0"/>
                                            </p:txEl>
                                          </p:spTgt>
                                        </p:tgtEl>
                                        <p:attrNameLst>
                                          <p:attrName>style.visibility</p:attrName>
                                        </p:attrNameLst>
                                      </p:cBhvr>
                                      <p:to>
                                        <p:strVal val="visible"/>
                                      </p:to>
                                    </p:set>
                                    <p:anim calcmode="lin" valueType="num">
                                      <p:cBhvr additive="base">
                                        <p:cTn id="57" dur="500" fill="hold"/>
                                        <p:tgtEl>
                                          <p:spTgt spid="71694">
                                            <p:txEl>
                                              <p:pRg st="0" end="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71694">
                                            <p:txEl>
                                              <p:pRg st="0" end="0"/>
                                            </p:txEl>
                                          </p:spTgt>
                                        </p:tgtEl>
                                        <p:attrNameLst>
                                          <p:attrName>ppt_y</p:attrName>
                                        </p:attrNameLst>
                                      </p:cBhvr>
                                      <p:tavLst>
                                        <p:tav tm="0">
                                          <p:val>
                                            <p:strVal val="#ppt_y"/>
                                          </p:val>
                                        </p:tav>
                                        <p:tav tm="100000">
                                          <p:val>
                                            <p:strVal val="#ppt_y"/>
                                          </p:val>
                                        </p:tav>
                                      </p:tavLst>
                                    </p:anim>
                                  </p:childTnLst>
                                </p:cTn>
                              </p:par>
                            </p:childTnLst>
                          </p:cTn>
                        </p:par>
                        <p:par>
                          <p:cTn id="59" fill="hold">
                            <p:stCondLst>
                              <p:cond delay="500"/>
                            </p:stCondLst>
                            <p:childTnLst>
                              <p:par>
                                <p:cTn id="60" presetID="4" presetClass="entr" presetSubtype="32" fill="hold" nodeType="afterEffect">
                                  <p:stCondLst>
                                    <p:cond delay="0"/>
                                  </p:stCondLst>
                                  <p:childTnLst>
                                    <p:set>
                                      <p:cBhvr>
                                        <p:cTn id="61" dur="1" fill="hold">
                                          <p:stCondLst>
                                            <p:cond delay="0"/>
                                          </p:stCondLst>
                                        </p:cTn>
                                        <p:tgtEl>
                                          <p:spTgt spid="71695"/>
                                        </p:tgtEl>
                                        <p:attrNameLst>
                                          <p:attrName>style.visibility</p:attrName>
                                        </p:attrNameLst>
                                      </p:cBhvr>
                                      <p:to>
                                        <p:strVal val="visible"/>
                                      </p:to>
                                    </p:set>
                                    <p:animEffect transition="in" filter="box(out)">
                                      <p:cBhvr>
                                        <p:cTn id="62" dur="500"/>
                                        <p:tgtEl>
                                          <p:spTgt spid="7169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71699"/>
                                        </p:tgtEl>
                                        <p:attrNameLst>
                                          <p:attrName>style.visibility</p:attrName>
                                        </p:attrNameLst>
                                      </p:cBhvr>
                                      <p:to>
                                        <p:strVal val="visible"/>
                                      </p:to>
                                    </p:set>
                                    <p:animEffect transition="in" filter="wipe(down)">
                                      <p:cBhvr>
                                        <p:cTn id="67" dur="500"/>
                                        <p:tgtEl>
                                          <p:spTgt spid="71699"/>
                                        </p:tgtEl>
                                      </p:cBhvr>
                                    </p:animEffect>
                                  </p:childTnLst>
                                </p:cTn>
                              </p:par>
                            </p:childTnLst>
                          </p:cTn>
                        </p:par>
                        <p:par>
                          <p:cTn id="68" fill="hold">
                            <p:stCondLst>
                              <p:cond delay="500"/>
                            </p:stCondLst>
                            <p:childTnLst>
                              <p:par>
                                <p:cTn id="69" presetID="18" presetClass="entr" presetSubtype="12" fill="hold" grpId="0" nodeType="afterEffect">
                                  <p:stCondLst>
                                    <p:cond delay="0"/>
                                  </p:stCondLst>
                                  <p:childTnLst>
                                    <p:set>
                                      <p:cBhvr>
                                        <p:cTn id="70" dur="1" fill="hold">
                                          <p:stCondLst>
                                            <p:cond delay="0"/>
                                          </p:stCondLst>
                                        </p:cTn>
                                        <p:tgtEl>
                                          <p:spTgt spid="71700"/>
                                        </p:tgtEl>
                                        <p:attrNameLst>
                                          <p:attrName>style.visibility</p:attrName>
                                        </p:attrNameLst>
                                      </p:cBhvr>
                                      <p:to>
                                        <p:strVal val="visible"/>
                                      </p:to>
                                    </p:set>
                                    <p:animEffect transition="in" filter="strips(downLeft)">
                                      <p:cBhvr>
                                        <p:cTn id="71" dur="500"/>
                                        <p:tgtEl>
                                          <p:spTgt spid="71700"/>
                                        </p:tgtEl>
                                      </p:cBhvr>
                                    </p:animEffect>
                                  </p:childTnLst>
                                </p:cTn>
                              </p:par>
                            </p:childTnLst>
                          </p:cTn>
                        </p:par>
                      </p:childTnLst>
                    </p:cTn>
                  </p:par>
                  <p:par>
                    <p:cTn id="72" fill="hold">
                      <p:stCondLst>
                        <p:cond delay="indefinite"/>
                      </p:stCondLst>
                      <p:childTnLst>
                        <p:par>
                          <p:cTn id="73" fill="hold">
                            <p:stCondLst>
                              <p:cond delay="0"/>
                            </p:stCondLst>
                            <p:childTnLst>
                              <p:par>
                                <p:cTn id="74" presetID="4" presetClass="entr" presetSubtype="32" fill="hold" nodeType="clickEffect">
                                  <p:stCondLst>
                                    <p:cond delay="0"/>
                                  </p:stCondLst>
                                  <p:childTnLst>
                                    <p:set>
                                      <p:cBhvr>
                                        <p:cTn id="75" dur="1" fill="hold">
                                          <p:stCondLst>
                                            <p:cond delay="0"/>
                                          </p:stCondLst>
                                        </p:cTn>
                                        <p:tgtEl>
                                          <p:spTgt spid="71696"/>
                                        </p:tgtEl>
                                        <p:attrNameLst>
                                          <p:attrName>style.visibility</p:attrName>
                                        </p:attrNameLst>
                                      </p:cBhvr>
                                      <p:to>
                                        <p:strVal val="visible"/>
                                      </p:to>
                                    </p:set>
                                    <p:animEffect transition="in" filter="box(out)">
                                      <p:cBhvr>
                                        <p:cTn id="76" dur="500"/>
                                        <p:tgtEl>
                                          <p:spTgt spid="71696"/>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grpId="0" nodeType="clickEffect">
                                  <p:stCondLst>
                                    <p:cond delay="0"/>
                                  </p:stCondLst>
                                  <p:iterate type="lt">
                                    <p:tmPct val="100000"/>
                                  </p:iterate>
                                  <p:childTnLst>
                                    <p:set>
                                      <p:cBhvr>
                                        <p:cTn id="80" dur="1" fill="hold">
                                          <p:stCondLst>
                                            <p:cond delay="0"/>
                                          </p:stCondLst>
                                        </p:cTn>
                                        <p:tgtEl>
                                          <p:spTgt spid="71698">
                                            <p:txEl>
                                              <p:pRg st="0" end="0"/>
                                            </p:txEl>
                                          </p:spTgt>
                                        </p:tgtEl>
                                        <p:attrNameLst>
                                          <p:attrName>style.visibility</p:attrName>
                                        </p:attrNameLst>
                                      </p:cBhvr>
                                      <p:to>
                                        <p:strVal val="visible"/>
                                      </p:to>
                                    </p:set>
                                    <p:animEffect transition="in" filter="wipe(up)">
                                      <p:cBhvr>
                                        <p:cTn id="81" dur="75"/>
                                        <p:tgtEl>
                                          <p:spTgt spid="71698">
                                            <p:txEl>
                                              <p:pRg st="0" end="0"/>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3" presetClass="entr" presetSubtype="16" fill="hold" grpId="0" nodeType="clickEffect">
                                  <p:stCondLst>
                                    <p:cond delay="0"/>
                                  </p:stCondLst>
                                  <p:childTnLst>
                                    <p:set>
                                      <p:cBhvr>
                                        <p:cTn id="85" dur="1" fill="hold">
                                          <p:stCondLst>
                                            <p:cond delay="0"/>
                                          </p:stCondLst>
                                        </p:cTn>
                                        <p:tgtEl>
                                          <p:spTgt spid="71697"/>
                                        </p:tgtEl>
                                        <p:attrNameLst>
                                          <p:attrName>style.visibility</p:attrName>
                                        </p:attrNameLst>
                                      </p:cBhvr>
                                      <p:to>
                                        <p:strVal val="visible"/>
                                      </p:to>
                                    </p:set>
                                    <p:anim calcmode="lin" valueType="num">
                                      <p:cBhvr>
                                        <p:cTn id="86" dur="500" fill="hold"/>
                                        <p:tgtEl>
                                          <p:spTgt spid="71697"/>
                                        </p:tgtEl>
                                        <p:attrNameLst>
                                          <p:attrName>ppt_w</p:attrName>
                                        </p:attrNameLst>
                                      </p:cBhvr>
                                      <p:tavLst>
                                        <p:tav tm="0">
                                          <p:val>
                                            <p:fltVal val="0"/>
                                          </p:val>
                                        </p:tav>
                                        <p:tav tm="100000">
                                          <p:val>
                                            <p:strVal val="#ppt_w"/>
                                          </p:val>
                                        </p:tav>
                                      </p:tavLst>
                                    </p:anim>
                                    <p:anim calcmode="lin" valueType="num">
                                      <p:cBhvr>
                                        <p:cTn id="87" dur="500" fill="hold"/>
                                        <p:tgtEl>
                                          <p:spTgt spid="7169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5" grpId="0" autoUpdateAnimBg="0" build="p"/>
      <p:bldP spid="71686" grpId="0" autoUpdateAnimBg="0"/>
      <p:bldP spid="71687" grpId="0" autoUpdateAnimBg="0" build="p"/>
      <p:bldP spid="71688" grpId="0" autoUpdateAnimBg="0" build="p"/>
      <p:bldP spid="71689" grpId="0" autoUpdateAnimBg="0"/>
      <p:bldP spid="71690" grpId="0" autoUpdateAnimBg="0"/>
      <p:bldP spid="71691" grpId="0" autoUpdateAnimBg="0"/>
      <p:bldP spid="71692" grpId="0" autoUpdateAnimBg="0"/>
      <p:bldP spid="71694" grpId="0" autoUpdateAnimBg="0" build="p"/>
      <p:bldP spid="71697" grpId="0" autoUpdateAnimBg="0"/>
      <p:bldP spid="71698" grpId="0" autoUpdateAnimBg="0" build="p"/>
      <p:bldP spid="71699" grpId="0" animBg="1" autoUpdateAnimBg="0"/>
      <p:bldP spid="71700"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3E2695D-7A27-4D90-A51D-B760B24BA382}" type="slidenum">
              <a:rPr lang="en-US" altLang="zh-CN" sz="1800" smtClean="0">
                <a:solidFill>
                  <a:srgbClr val="0000FF"/>
                </a:solidFill>
              </a:rPr>
            </a:fld>
            <a:endParaRPr lang="en-US" altLang="zh-CN" sz="1800" smtClean="0">
              <a:solidFill>
                <a:srgbClr val="0000FF"/>
              </a:solidFill>
            </a:endParaRPr>
          </a:p>
        </p:txBody>
      </p:sp>
      <p:sp>
        <p:nvSpPr>
          <p:cNvPr id="73731" name="Text Box 3"/>
          <p:cNvSpPr txBox="1">
            <a:spLocks noChangeArrowheads="1"/>
          </p:cNvSpPr>
          <p:nvPr/>
        </p:nvSpPr>
        <p:spPr bwMode="auto">
          <a:xfrm>
            <a:off x="304800" y="228600"/>
            <a:ext cx="82296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FontTx/>
              <a:buNone/>
            </a:pP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已知质子和中子的质量分别为：</a:t>
            </a:r>
            <a:endParaRPr kumimoji="1" lang="zh-CN" altLang="en-US" sz="2800" b="1">
              <a:latin typeface="Times New Roman" panose="02020603050405020304" pitchFamily="18" charset="0"/>
            </a:endParaRPr>
          </a:p>
        </p:txBody>
      </p:sp>
      <p:sp>
        <p:nvSpPr>
          <p:cNvPr id="73730" name="Text Box 2"/>
          <p:cNvSpPr txBox="1">
            <a:spLocks noChangeArrowheads="1"/>
          </p:cNvSpPr>
          <p:nvPr/>
        </p:nvSpPr>
        <p:spPr bwMode="auto">
          <a:xfrm>
            <a:off x="304800" y="228600"/>
            <a:ext cx="4038600" cy="519113"/>
          </a:xfrm>
          <a:prstGeom prst="rect">
            <a:avLst/>
          </a:prstGeom>
          <a:noFill/>
          <a:ln w="9525">
            <a:noFill/>
            <a:miter lim="800000"/>
          </a:ln>
          <a:effectLst/>
        </p:spPr>
        <p:txBody>
          <a:bodyPr>
            <a:spAutoFit/>
          </a:bodyPr>
          <a:lstStyle/>
          <a:p>
            <a:pPr eaLnBrk="1" hangingPunct="1">
              <a:spcBef>
                <a:spcPct val="50000"/>
              </a:spcBef>
              <a:defRPr/>
            </a:pPr>
            <a:r>
              <a:rPr kumimoji="1" lang="zh-CN" altLang="en-US" sz="2800" b="1">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例</a:t>
            </a:r>
            <a:r>
              <a:rPr kumimoji="1" lang="en-US" altLang="zh-CN" sz="2800" b="1">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1</a:t>
            </a:r>
            <a:r>
              <a:rPr kumimoji="1" lang="zh-CN" altLang="en-US" sz="2800" b="1">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a:t>
            </a:r>
            <a:r>
              <a:rPr kumimoji="1" lang="zh-CN" altLang="en-US" sz="2800" b="1">
                <a:latin typeface="Times New Roman" panose="02020603050405020304" pitchFamily="18" charset="0"/>
                <a:ea typeface="楷体_GB2312" pitchFamily="49" charset="-122"/>
                <a:cs typeface="Times New Roman" panose="02020603050405020304" pitchFamily="18" charset="0"/>
              </a:rPr>
              <a:t>原子核的结合能。</a:t>
            </a:r>
            <a:endParaRPr kumimoji="1" lang="zh-CN" altLang="en-US" sz="2800" b="1">
              <a:latin typeface="Times New Roman" panose="02020603050405020304" pitchFamily="18" charset="0"/>
              <a:ea typeface="楷体_GB2312" pitchFamily="49" charset="-122"/>
              <a:cs typeface="Times New Roman" panose="02020603050405020304" pitchFamily="18" charset="0"/>
            </a:endParaRPr>
          </a:p>
        </p:txBody>
      </p:sp>
      <p:graphicFrame>
        <p:nvGraphicFramePr>
          <p:cNvPr id="73732" name="Object 2"/>
          <p:cNvGraphicFramePr>
            <a:graphicFrameLocks noChangeAspect="1"/>
          </p:cNvGraphicFramePr>
          <p:nvPr/>
        </p:nvGraphicFramePr>
        <p:xfrm>
          <a:off x="6292850" y="4132263"/>
          <a:ext cx="2016125" cy="642937"/>
        </p:xfrm>
        <a:graphic>
          <a:graphicData uri="http://schemas.openxmlformats.org/presentationml/2006/ole">
            <mc:AlternateContent xmlns:mc="http://schemas.openxmlformats.org/markup-compatibility/2006">
              <mc:Choice xmlns:v="urn:schemas-microsoft-com:vml" Requires="v">
                <p:oleObj spid="_x0000_s49430" name="Equation" r:id="rId1" imgW="1460500" imgH="342900" progId="Equation.DSMT4">
                  <p:embed/>
                </p:oleObj>
              </mc:Choice>
              <mc:Fallback>
                <p:oleObj name="Equation" r:id="rId1" imgW="1460500" imgH="342900" progId="Equation.DSMT4">
                  <p:embed/>
                  <p:pic>
                    <p:nvPicPr>
                      <p:cNvPr id="0" name="图片 494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2850" y="4132263"/>
                        <a:ext cx="2016125" cy="642937"/>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5"/>
          <p:cNvGrpSpPr/>
          <p:nvPr/>
        </p:nvGrpSpPr>
        <p:grpSpPr bwMode="auto">
          <a:xfrm>
            <a:off x="1652588" y="762000"/>
            <a:ext cx="2565400" cy="957263"/>
            <a:chOff x="1163" y="480"/>
            <a:chExt cx="1729" cy="712"/>
          </a:xfrm>
        </p:grpSpPr>
        <p:graphicFrame>
          <p:nvGraphicFramePr>
            <p:cNvPr id="27671" name="Object 12"/>
            <p:cNvGraphicFramePr>
              <a:graphicFrameLocks noChangeAspect="1"/>
            </p:cNvGraphicFramePr>
            <p:nvPr/>
          </p:nvGraphicFramePr>
          <p:xfrm>
            <a:off x="1163" y="480"/>
            <a:ext cx="1729" cy="391"/>
          </p:xfrm>
          <a:graphic>
            <a:graphicData uri="http://schemas.openxmlformats.org/presentationml/2006/ole">
              <mc:AlternateContent xmlns:mc="http://schemas.openxmlformats.org/markup-compatibility/2006">
                <mc:Choice xmlns:v="urn:schemas-microsoft-com:vml" Requires="v">
                  <p:oleObj spid="_x0000_s49431" name="Equation" r:id="rId3" imgW="1841500" imgH="342900" progId="Equation.DSMT4">
                    <p:embed/>
                  </p:oleObj>
                </mc:Choice>
                <mc:Fallback>
                  <p:oleObj name="Equation" r:id="rId3" imgW="1841500" imgH="342900" progId="Equation.DSMT4">
                    <p:embed/>
                    <p:pic>
                      <p:nvPicPr>
                        <p:cNvPr id="0" name="图片 494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3" y="480"/>
                          <a:ext cx="1729" cy="391"/>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72" name="Object 13"/>
            <p:cNvGraphicFramePr>
              <a:graphicFrameLocks noChangeAspect="1"/>
            </p:cNvGraphicFramePr>
            <p:nvPr/>
          </p:nvGraphicFramePr>
          <p:xfrm>
            <a:off x="1163" y="823"/>
            <a:ext cx="1722" cy="369"/>
          </p:xfrm>
          <a:graphic>
            <a:graphicData uri="http://schemas.openxmlformats.org/presentationml/2006/ole">
              <mc:AlternateContent xmlns:mc="http://schemas.openxmlformats.org/markup-compatibility/2006">
                <mc:Choice xmlns:v="urn:schemas-microsoft-com:vml" Requires="v">
                  <p:oleObj spid="_x0000_s49432" name="Equation" r:id="rId5" imgW="1841500" imgH="317500" progId="Equation.DSMT4">
                    <p:embed/>
                  </p:oleObj>
                </mc:Choice>
                <mc:Fallback>
                  <p:oleObj name="Equation" r:id="rId5" imgW="1841500" imgH="317500" progId="Equation.DSMT4">
                    <p:embed/>
                    <p:pic>
                      <p:nvPicPr>
                        <p:cNvPr id="0" name="图片 494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3" y="823"/>
                          <a:ext cx="1722" cy="369"/>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3736" name="Object 3"/>
          <p:cNvGraphicFramePr>
            <a:graphicFrameLocks noChangeAspect="1"/>
          </p:cNvGraphicFramePr>
          <p:nvPr/>
        </p:nvGraphicFramePr>
        <p:xfrm>
          <a:off x="5014913" y="896938"/>
          <a:ext cx="3241675" cy="554037"/>
        </p:xfrm>
        <a:graphic>
          <a:graphicData uri="http://schemas.openxmlformats.org/presentationml/2006/ole">
            <mc:AlternateContent xmlns:mc="http://schemas.openxmlformats.org/markup-compatibility/2006">
              <mc:Choice xmlns:v="urn:schemas-microsoft-com:vml" Requires="v">
                <p:oleObj spid="_x0000_s49433" name="Equation" r:id="rId7" imgW="2362200" imgH="317500" progId="Equation.DSMT4">
                  <p:embed/>
                </p:oleObj>
              </mc:Choice>
              <mc:Fallback>
                <p:oleObj name="Equation" r:id="rId7" imgW="2362200" imgH="317500" progId="Equation.DSMT4">
                  <p:embed/>
                  <p:pic>
                    <p:nvPicPr>
                      <p:cNvPr id="0" name="图片 494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14913" y="896938"/>
                        <a:ext cx="3241675" cy="554037"/>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9"/>
          <p:cNvGrpSpPr/>
          <p:nvPr/>
        </p:nvGrpSpPr>
        <p:grpSpPr bwMode="auto">
          <a:xfrm>
            <a:off x="304800" y="1720850"/>
            <a:ext cx="8458200" cy="1533525"/>
            <a:chOff x="192" y="1084"/>
            <a:chExt cx="5328" cy="966"/>
          </a:xfrm>
        </p:grpSpPr>
        <p:sp>
          <p:nvSpPr>
            <p:cNvPr id="27668" name="Text Box 10"/>
            <p:cNvSpPr txBox="1">
              <a:spLocks noChangeArrowheads="1"/>
            </p:cNvSpPr>
            <p:nvPr/>
          </p:nvSpPr>
          <p:spPr bwMode="auto">
            <a:xfrm>
              <a:off x="192" y="1104"/>
              <a:ext cx="5328" cy="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FontTx/>
                <a:buNone/>
              </a:pPr>
              <a:r>
                <a:rPr kumimoji="1" lang="zh-CN" altLang="en-US" sz="2800" b="1">
                  <a:latin typeface="Times New Roman" panose="02020603050405020304" pitchFamily="18" charset="0"/>
                </a:rPr>
                <a:t>两个质子和两个中子组成一氦核        ，实验测得它的质量为                            ，计算形成一个氦核时放出的能量。</a:t>
              </a:r>
              <a:endParaRPr kumimoji="1" lang="zh-CN" altLang="en-US" sz="2800" b="1">
                <a:latin typeface="Times New Roman" panose="02020603050405020304" pitchFamily="18" charset="0"/>
              </a:endParaRPr>
            </a:p>
          </p:txBody>
        </p:sp>
        <p:graphicFrame>
          <p:nvGraphicFramePr>
            <p:cNvPr id="27669" name="Object 10"/>
            <p:cNvGraphicFramePr>
              <a:graphicFrameLocks noChangeAspect="1"/>
            </p:cNvGraphicFramePr>
            <p:nvPr/>
          </p:nvGraphicFramePr>
          <p:xfrm>
            <a:off x="3408" y="1084"/>
            <a:ext cx="504" cy="388"/>
          </p:xfrm>
          <a:graphic>
            <a:graphicData uri="http://schemas.openxmlformats.org/presentationml/2006/ole">
              <mc:AlternateContent xmlns:mc="http://schemas.openxmlformats.org/markup-compatibility/2006">
                <mc:Choice xmlns:v="urn:schemas-microsoft-com:vml" Requires="v">
                  <p:oleObj spid="_x0000_s49434" name="Equation" r:id="rId9" imgW="444500" imgH="342900" progId="Equation.DSMT4">
                    <p:embed/>
                  </p:oleObj>
                </mc:Choice>
                <mc:Fallback>
                  <p:oleObj name="Equation" r:id="rId9" imgW="444500" imgH="342900" progId="Equation.DSMT4">
                    <p:embed/>
                    <p:pic>
                      <p:nvPicPr>
                        <p:cNvPr id="0" name="图片 494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08" y="1084"/>
                          <a:ext cx="504" cy="388"/>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70" name="Object 11"/>
            <p:cNvGraphicFramePr>
              <a:graphicFrameLocks noChangeAspect="1"/>
            </p:cNvGraphicFramePr>
            <p:nvPr/>
          </p:nvGraphicFramePr>
          <p:xfrm>
            <a:off x="923" y="1430"/>
            <a:ext cx="1562" cy="344"/>
          </p:xfrm>
          <a:graphic>
            <a:graphicData uri="http://schemas.openxmlformats.org/presentationml/2006/ole">
              <mc:AlternateContent xmlns:mc="http://schemas.openxmlformats.org/markup-compatibility/2006">
                <mc:Choice xmlns:v="urn:schemas-microsoft-com:vml" Requires="v">
                  <p:oleObj spid="_x0000_s49435" name="Equation" r:id="rId11" imgW="1905000" imgH="317500" progId="Equation.DSMT4">
                    <p:embed/>
                  </p:oleObj>
                </mc:Choice>
                <mc:Fallback>
                  <p:oleObj name="Equation" r:id="rId11" imgW="1905000" imgH="317500" progId="Equation.DSMT4">
                    <p:embed/>
                    <p:pic>
                      <p:nvPicPr>
                        <p:cNvPr id="0" name="图片 494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3" y="1430"/>
                          <a:ext cx="1562" cy="344"/>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3741" name="Text Box 13"/>
          <p:cNvSpPr txBox="1">
            <a:spLocks noChangeArrowheads="1"/>
          </p:cNvSpPr>
          <p:nvPr/>
        </p:nvSpPr>
        <p:spPr bwMode="auto">
          <a:xfrm>
            <a:off x="457200" y="3200400"/>
            <a:ext cx="1371600" cy="519113"/>
          </a:xfrm>
          <a:prstGeom prst="rect">
            <a:avLst/>
          </a:prstGeom>
          <a:noFill/>
          <a:ln w="9525">
            <a:noFill/>
            <a:miter lim="800000"/>
          </a:ln>
          <a:effectLst/>
        </p:spPr>
        <p:txBody>
          <a:bodyPr>
            <a:spAutoFit/>
          </a:bodyPr>
          <a:lstStyle/>
          <a:p>
            <a:pPr eaLnBrk="1" hangingPunct="1">
              <a:spcBef>
                <a:spcPct val="50000"/>
              </a:spcBef>
              <a:defRPr/>
            </a:pPr>
            <a:r>
              <a:rPr kumimoji="1" lang="zh-CN" altLang="en-US" sz="2800" b="1">
                <a:solidFill>
                  <a:schemeClr val="folHlink"/>
                </a:solidFill>
                <a:effectLst>
                  <a:outerShdw blurRad="38100" dist="38100" dir="2700000" algn="tl">
                    <a:srgbClr val="C0C0C0"/>
                  </a:outerShdw>
                </a:effectLst>
                <a:latin typeface="楷体_GB2312" pitchFamily="49" charset="-122"/>
                <a:ea typeface="楷体_GB2312" pitchFamily="49" charset="-122"/>
              </a:rPr>
              <a:t>解：</a:t>
            </a:r>
            <a:endParaRPr kumimoji="1" lang="zh-CN" altLang="en-US" sz="2800" b="1">
              <a:solidFill>
                <a:schemeClr val="folHlink"/>
              </a:solidFill>
              <a:effectLst>
                <a:outerShdw blurRad="38100" dist="38100" dir="2700000" algn="tl">
                  <a:srgbClr val="C0C0C0"/>
                </a:outerShdw>
              </a:effectLst>
              <a:latin typeface="楷体_GB2312" pitchFamily="49" charset="-122"/>
              <a:ea typeface="楷体_GB2312" pitchFamily="49" charset="-122"/>
            </a:endParaRPr>
          </a:p>
        </p:txBody>
      </p:sp>
      <p:sp>
        <p:nvSpPr>
          <p:cNvPr id="5" name="Text Box 14"/>
          <p:cNvSpPr txBox="1">
            <a:spLocks noChangeArrowheads="1"/>
          </p:cNvSpPr>
          <p:nvPr/>
        </p:nvSpPr>
        <p:spPr bwMode="auto">
          <a:xfrm>
            <a:off x="1295400" y="3200400"/>
            <a:ext cx="739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两个质子和两个中子组成氦核前，总质量为：</a:t>
            </a:r>
            <a:endParaRPr kumimoji="1" lang="zh-CN" altLang="en-US" sz="2800" b="1">
              <a:latin typeface="Times New Roman" panose="02020603050405020304" pitchFamily="18" charset="0"/>
            </a:endParaRPr>
          </a:p>
        </p:txBody>
      </p:sp>
      <p:graphicFrame>
        <p:nvGraphicFramePr>
          <p:cNvPr id="73743" name="Object 4"/>
          <p:cNvGraphicFramePr>
            <a:graphicFrameLocks noChangeAspect="1"/>
          </p:cNvGraphicFramePr>
          <p:nvPr/>
        </p:nvGraphicFramePr>
        <p:xfrm>
          <a:off x="1514475" y="3733800"/>
          <a:ext cx="2643188" cy="606425"/>
        </p:xfrm>
        <a:graphic>
          <a:graphicData uri="http://schemas.openxmlformats.org/presentationml/2006/ole">
            <mc:AlternateContent xmlns:mc="http://schemas.openxmlformats.org/markup-compatibility/2006">
              <mc:Choice xmlns:v="urn:schemas-microsoft-com:vml" Requires="v">
                <p:oleObj spid="_x0000_s49436" name="公式" r:id="rId13" imgW="1828800" imgH="342900" progId="Equation.3">
                  <p:embed/>
                </p:oleObj>
              </mc:Choice>
              <mc:Fallback>
                <p:oleObj name="公式" r:id="rId13" imgW="1828800" imgH="342900" progId="Equation.3">
                  <p:embed/>
                  <p:pic>
                    <p:nvPicPr>
                      <p:cNvPr id="0" name="图片 4943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14475" y="3733800"/>
                        <a:ext cx="2643188" cy="606425"/>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44" name="Object 5"/>
          <p:cNvGraphicFramePr>
            <a:graphicFrameLocks noChangeAspect="1"/>
          </p:cNvGraphicFramePr>
          <p:nvPr/>
        </p:nvGraphicFramePr>
        <p:xfrm>
          <a:off x="4325938" y="3733800"/>
          <a:ext cx="1971675" cy="434975"/>
        </p:xfrm>
        <a:graphic>
          <a:graphicData uri="http://schemas.openxmlformats.org/presentationml/2006/ole">
            <mc:AlternateContent xmlns:mc="http://schemas.openxmlformats.org/markup-compatibility/2006">
              <mc:Choice xmlns:v="urn:schemas-microsoft-com:vml" Requires="v">
                <p:oleObj spid="_x0000_s49437" name="Equation" r:id="rId15" imgW="1371600" imgH="228600" progId="Equation.DSMT4">
                  <p:embed/>
                </p:oleObj>
              </mc:Choice>
              <mc:Fallback>
                <p:oleObj name="Equation" r:id="rId15" imgW="1371600" imgH="228600" progId="Equation.DSMT4">
                  <p:embed/>
                  <p:pic>
                    <p:nvPicPr>
                      <p:cNvPr id="0" name="图片 4943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25938" y="3733800"/>
                        <a:ext cx="1971675" cy="434975"/>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45" name="Object 6"/>
          <p:cNvGraphicFramePr>
            <a:graphicFrameLocks noChangeAspect="1"/>
          </p:cNvGraphicFramePr>
          <p:nvPr/>
        </p:nvGraphicFramePr>
        <p:xfrm>
          <a:off x="933450" y="4289425"/>
          <a:ext cx="2486025" cy="547688"/>
        </p:xfrm>
        <a:graphic>
          <a:graphicData uri="http://schemas.openxmlformats.org/presentationml/2006/ole">
            <mc:AlternateContent xmlns:mc="http://schemas.openxmlformats.org/markup-compatibility/2006">
              <mc:Choice xmlns:v="urn:schemas-microsoft-com:vml" Requires="v">
                <p:oleObj spid="_x0000_s49438" name="Equation" r:id="rId17" imgW="1778000" imgH="317500" progId="Equation.DSMT4">
                  <p:embed/>
                </p:oleObj>
              </mc:Choice>
              <mc:Fallback>
                <p:oleObj name="Equation" r:id="rId17" imgW="1778000" imgH="317500" progId="Equation.DSMT4">
                  <p:embed/>
                  <p:pic>
                    <p:nvPicPr>
                      <p:cNvPr id="0" name="图片 4943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33450" y="4289425"/>
                        <a:ext cx="2486025" cy="547688"/>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46" name="Object 7"/>
          <p:cNvGraphicFramePr>
            <a:graphicFrameLocks noChangeAspect="1"/>
          </p:cNvGraphicFramePr>
          <p:nvPr/>
        </p:nvGraphicFramePr>
        <p:xfrm>
          <a:off x="3470275" y="4286250"/>
          <a:ext cx="2074863" cy="457200"/>
        </p:xfrm>
        <a:graphic>
          <a:graphicData uri="http://schemas.openxmlformats.org/presentationml/2006/ole">
            <mc:AlternateContent xmlns:mc="http://schemas.openxmlformats.org/markup-compatibility/2006">
              <mc:Choice xmlns:v="urn:schemas-microsoft-com:vml" Requires="v">
                <p:oleObj spid="_x0000_s49439" name="Equation" r:id="rId19" imgW="1371600" imgH="228600" progId="Equation.DSMT4">
                  <p:embed/>
                </p:oleObj>
              </mc:Choice>
              <mc:Fallback>
                <p:oleObj name="Equation" r:id="rId19" imgW="1371600" imgH="228600" progId="Equation.DSMT4">
                  <p:embed/>
                  <p:pic>
                    <p:nvPicPr>
                      <p:cNvPr id="0" name="图片 4943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70275" y="4286250"/>
                        <a:ext cx="2074863" cy="457200"/>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47" name="Object 8"/>
          <p:cNvGraphicFramePr>
            <a:graphicFrameLocks noChangeAspect="1"/>
          </p:cNvGraphicFramePr>
          <p:nvPr/>
        </p:nvGraphicFramePr>
        <p:xfrm>
          <a:off x="5375275" y="4748213"/>
          <a:ext cx="3009900" cy="538162"/>
        </p:xfrm>
        <a:graphic>
          <a:graphicData uri="http://schemas.openxmlformats.org/presentationml/2006/ole">
            <mc:AlternateContent xmlns:mc="http://schemas.openxmlformats.org/markup-compatibility/2006">
              <mc:Choice xmlns:v="urn:schemas-microsoft-com:vml" Requires="v">
                <p:oleObj spid="_x0000_s49440" name="Equation" r:id="rId21" imgW="2451100" imgH="393700" progId="Equation.DSMT4">
                  <p:embed/>
                </p:oleObj>
              </mc:Choice>
              <mc:Fallback>
                <p:oleObj name="Equation" r:id="rId21" imgW="2451100" imgH="393700" progId="Equation.DSMT4">
                  <p:embed/>
                  <p:pic>
                    <p:nvPicPr>
                      <p:cNvPr id="0" name="图片 4943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375275" y="4748213"/>
                        <a:ext cx="3009900"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748" name="Text Box 20"/>
          <p:cNvSpPr txBox="1">
            <a:spLocks noChangeArrowheads="1"/>
          </p:cNvSpPr>
          <p:nvPr/>
        </p:nvSpPr>
        <p:spPr bwMode="auto">
          <a:xfrm>
            <a:off x="228600" y="4800600"/>
            <a:ext cx="52800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FontTx/>
              <a:buNone/>
            </a:pPr>
            <a:r>
              <a:rPr kumimoji="1" lang="zh-CN" altLang="en-US" sz="2800" b="1">
                <a:latin typeface="Times New Roman" panose="02020603050405020304" pitchFamily="18" charset="0"/>
              </a:rPr>
              <a:t>形成一个氦核时放出的能量：</a:t>
            </a:r>
            <a:endParaRPr kumimoji="1" lang="zh-CN" altLang="en-US" sz="2800" b="1">
              <a:latin typeface="Times New Roman" panose="02020603050405020304" pitchFamily="18" charset="0"/>
            </a:endParaRPr>
          </a:p>
        </p:txBody>
      </p:sp>
      <p:sp>
        <p:nvSpPr>
          <p:cNvPr id="73749" name="Text Box 21"/>
          <p:cNvSpPr txBox="1">
            <a:spLocks noChangeArrowheads="1"/>
          </p:cNvSpPr>
          <p:nvPr/>
        </p:nvSpPr>
        <p:spPr bwMode="auto">
          <a:xfrm>
            <a:off x="228600" y="5334000"/>
            <a:ext cx="51816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FontTx/>
              <a:buNone/>
            </a:pPr>
            <a:r>
              <a:rPr kumimoji="1" lang="zh-CN" altLang="en-US" sz="2800" b="1">
                <a:latin typeface="Times New Roman" panose="02020603050405020304" pitchFamily="18" charset="0"/>
              </a:rPr>
              <a:t>形成</a:t>
            </a:r>
            <a:r>
              <a:rPr kumimoji="1" lang="en-US" altLang="zh-CN" b="1">
                <a:latin typeface="Times New Roman" panose="02020603050405020304" pitchFamily="18" charset="0"/>
              </a:rPr>
              <a:t>1mol </a:t>
            </a:r>
            <a:r>
              <a:rPr kumimoji="1" lang="zh-CN" altLang="en-US" sz="2800" b="1">
                <a:latin typeface="Times New Roman" panose="02020603050405020304" pitchFamily="18" charset="0"/>
              </a:rPr>
              <a:t>氦核时放出的能量：</a:t>
            </a:r>
            <a:endParaRPr kumimoji="1" lang="zh-CN" altLang="en-US" sz="2800" b="1">
              <a:latin typeface="Times New Roman" panose="02020603050405020304" pitchFamily="18" charset="0"/>
            </a:endParaRPr>
          </a:p>
        </p:txBody>
      </p:sp>
      <p:graphicFrame>
        <p:nvGraphicFramePr>
          <p:cNvPr id="73750" name="Object 9"/>
          <p:cNvGraphicFramePr>
            <a:graphicFrameLocks noChangeAspect="1"/>
          </p:cNvGraphicFramePr>
          <p:nvPr/>
        </p:nvGraphicFramePr>
        <p:xfrm>
          <a:off x="5338763" y="5316538"/>
          <a:ext cx="3132137" cy="555625"/>
        </p:xfrm>
        <a:graphic>
          <a:graphicData uri="http://schemas.openxmlformats.org/presentationml/2006/ole">
            <mc:AlternateContent xmlns:mc="http://schemas.openxmlformats.org/markup-compatibility/2006">
              <mc:Choice xmlns:v="urn:schemas-microsoft-com:vml" Requires="v">
                <p:oleObj spid="_x0000_s49441" name="Equation" r:id="rId23" imgW="2222500" imgH="266700" progId="Equation.DSMT4">
                  <p:embed/>
                </p:oleObj>
              </mc:Choice>
              <mc:Fallback>
                <p:oleObj name="Equation" r:id="rId23" imgW="2222500" imgH="266700" progId="Equation.DSMT4">
                  <p:embed/>
                  <p:pic>
                    <p:nvPicPr>
                      <p:cNvPr id="0" name="图片 4944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338763" y="5316538"/>
                        <a:ext cx="3132137" cy="555625"/>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51" name="Text Box 23"/>
          <p:cNvSpPr txBox="1">
            <a:spLocks noChangeArrowheads="1"/>
          </p:cNvSpPr>
          <p:nvPr/>
        </p:nvSpPr>
        <p:spPr bwMode="auto">
          <a:xfrm>
            <a:off x="209550" y="5983288"/>
            <a:ext cx="7543800" cy="519112"/>
          </a:xfrm>
          <a:prstGeom prst="rect">
            <a:avLst/>
          </a:prstGeom>
          <a:noFill/>
          <a:ln w="9525">
            <a:noFill/>
            <a:miter lim="800000"/>
          </a:ln>
          <a:effectLst/>
        </p:spPr>
        <p:txBody>
          <a:bodyPr>
            <a:spAutoFit/>
          </a:bodyPr>
          <a:lstStyle/>
          <a:p>
            <a:pPr eaLnBrk="1" hangingPunct="1">
              <a:spcBef>
                <a:spcPct val="50000"/>
              </a:spcBef>
              <a:defRPr/>
            </a:pPr>
            <a:r>
              <a:rPr kumimoji="1" lang="zh-CN" altLang="en-US" sz="2800" b="1" dirty="0">
                <a:latin typeface="Times New Roman" panose="02020603050405020304" pitchFamily="18" charset="0"/>
              </a:rPr>
              <a:t>相当于燃烧</a:t>
            </a:r>
            <a:r>
              <a:rPr kumimoji="1" lang="en-US" altLang="zh-CN" sz="2800" b="1" dirty="0">
                <a:solidFill>
                  <a:schemeClr val="folHlink"/>
                </a:solidFill>
                <a:effectLst>
                  <a:outerShdw blurRad="38100" dist="38100" dir="2700000" algn="tl">
                    <a:srgbClr val="C0C0C0"/>
                  </a:outerShdw>
                </a:effectLst>
                <a:latin typeface="Times New Roman" panose="02020603050405020304" pitchFamily="18" charset="0"/>
              </a:rPr>
              <a:t>100</a:t>
            </a:r>
            <a:r>
              <a:rPr kumimoji="1" lang="zh-CN" altLang="en-US" sz="2800" b="1" dirty="0">
                <a:solidFill>
                  <a:schemeClr val="folHlink"/>
                </a:solidFill>
                <a:effectLst>
                  <a:outerShdw blurRad="38100" dist="38100" dir="2700000" algn="tl">
                    <a:srgbClr val="C0C0C0"/>
                  </a:outerShdw>
                </a:effectLst>
                <a:latin typeface="楷体_GB2312" pitchFamily="49" charset="-122"/>
                <a:ea typeface="楷体_GB2312" pitchFamily="49" charset="-122"/>
              </a:rPr>
              <a:t>吨煤</a:t>
            </a:r>
            <a:r>
              <a:rPr kumimoji="1" lang="zh-CN" altLang="en-US" sz="2800" b="1" dirty="0">
                <a:latin typeface="Times New Roman" panose="02020603050405020304" pitchFamily="18" charset="0"/>
              </a:rPr>
              <a:t>时所放出的热量。</a:t>
            </a:r>
            <a:endParaRPr kumimoji="1" lang="zh-CN" altLang="en-US" sz="2800"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iterate type="lt">
                                    <p:tmPct val="100000"/>
                                  </p:iterate>
                                  <p:childTnLst>
                                    <p:set>
                                      <p:cBhvr>
                                        <p:cTn id="6" dur="1" fill="hold">
                                          <p:stCondLst>
                                            <p:cond delay="0"/>
                                          </p:stCondLst>
                                        </p:cTn>
                                        <p:tgtEl>
                                          <p:spTgt spid="73730"/>
                                        </p:tgtEl>
                                        <p:attrNameLst>
                                          <p:attrName>style.visibility</p:attrName>
                                        </p:attrNameLst>
                                      </p:cBhvr>
                                      <p:to>
                                        <p:strVal val="visible"/>
                                      </p:to>
                                    </p:set>
                                    <p:anim calcmode="lin" valueType="num">
                                      <p:cBhvr>
                                        <p:cTn id="7" dur="75" fill="hold"/>
                                        <p:tgtEl>
                                          <p:spTgt spid="73730"/>
                                        </p:tgtEl>
                                        <p:attrNameLst>
                                          <p:attrName>ppt_x</p:attrName>
                                        </p:attrNameLst>
                                      </p:cBhvr>
                                      <p:tavLst>
                                        <p:tav tm="0">
                                          <p:val>
                                            <p:strVal val="#ppt_x-#ppt_w/2"/>
                                          </p:val>
                                        </p:tav>
                                        <p:tav tm="100000">
                                          <p:val>
                                            <p:strVal val="#ppt_x"/>
                                          </p:val>
                                        </p:tav>
                                      </p:tavLst>
                                    </p:anim>
                                    <p:anim calcmode="lin" valueType="num">
                                      <p:cBhvr>
                                        <p:cTn id="8" dur="75" fill="hold"/>
                                        <p:tgtEl>
                                          <p:spTgt spid="73730"/>
                                        </p:tgtEl>
                                        <p:attrNameLst>
                                          <p:attrName>ppt_y</p:attrName>
                                        </p:attrNameLst>
                                      </p:cBhvr>
                                      <p:tavLst>
                                        <p:tav tm="0">
                                          <p:val>
                                            <p:strVal val="#ppt_y"/>
                                          </p:val>
                                        </p:tav>
                                        <p:tav tm="100000">
                                          <p:val>
                                            <p:strVal val="#ppt_y"/>
                                          </p:val>
                                        </p:tav>
                                      </p:tavLst>
                                    </p:anim>
                                    <p:anim calcmode="lin" valueType="num">
                                      <p:cBhvr>
                                        <p:cTn id="9" dur="75" fill="hold"/>
                                        <p:tgtEl>
                                          <p:spTgt spid="73730"/>
                                        </p:tgtEl>
                                        <p:attrNameLst>
                                          <p:attrName>ppt_w</p:attrName>
                                        </p:attrNameLst>
                                      </p:cBhvr>
                                      <p:tavLst>
                                        <p:tav tm="0">
                                          <p:val>
                                            <p:fltVal val="0"/>
                                          </p:val>
                                        </p:tav>
                                        <p:tav tm="100000">
                                          <p:val>
                                            <p:strVal val="#ppt_w"/>
                                          </p:val>
                                        </p:tav>
                                      </p:tavLst>
                                    </p:anim>
                                    <p:anim calcmode="lin" valueType="num">
                                      <p:cBhvr>
                                        <p:cTn id="10" dur="75" fill="hold"/>
                                        <p:tgtEl>
                                          <p:spTgt spid="73730"/>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3731"/>
                                        </p:tgtEl>
                                        <p:attrNameLst>
                                          <p:attrName>style.visibility</p:attrName>
                                        </p:attrNameLst>
                                      </p:cBhvr>
                                      <p:to>
                                        <p:strVal val="visible"/>
                                      </p:to>
                                    </p:set>
                                    <p:animEffect transition="in" filter="blinds(horizontal)">
                                      <p:cBhvr>
                                        <p:cTn id="15" dur="500"/>
                                        <p:tgtEl>
                                          <p:spTgt spid="73731"/>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checkerboard(across)">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nodeType="clickEffect">
                                  <p:stCondLst>
                                    <p:cond delay="0"/>
                                  </p:stCondLst>
                                  <p:childTnLst>
                                    <p:set>
                                      <p:cBhvr>
                                        <p:cTn id="24" dur="1" fill="hold">
                                          <p:stCondLst>
                                            <p:cond delay="0"/>
                                          </p:stCondLst>
                                        </p:cTn>
                                        <p:tgtEl>
                                          <p:spTgt spid="73736"/>
                                        </p:tgtEl>
                                        <p:attrNameLst>
                                          <p:attrName>style.visibility</p:attrName>
                                        </p:attrNameLst>
                                      </p:cBhvr>
                                      <p:to>
                                        <p:strVal val="visible"/>
                                      </p:to>
                                    </p:set>
                                    <p:animEffect transition="in" filter="box(out)">
                                      <p:cBhvr>
                                        <p:cTn id="25" dur="500"/>
                                        <p:tgtEl>
                                          <p:spTgt spid="73736"/>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strips(downRight)">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73741"/>
                                        </p:tgtEl>
                                        <p:attrNameLst>
                                          <p:attrName>style.visibility</p:attrName>
                                        </p:attrNameLst>
                                      </p:cBhvr>
                                      <p:to>
                                        <p:strVal val="visible"/>
                                      </p:to>
                                    </p:set>
                                    <p:anim calcmode="lin" valueType="num">
                                      <p:cBhvr additive="base">
                                        <p:cTn id="35" dur="500" fill="hold"/>
                                        <p:tgtEl>
                                          <p:spTgt spid="73741"/>
                                        </p:tgtEl>
                                        <p:attrNameLst>
                                          <p:attrName>ppt_x</p:attrName>
                                        </p:attrNameLst>
                                      </p:cBhvr>
                                      <p:tavLst>
                                        <p:tav tm="0">
                                          <p:val>
                                            <p:strVal val="0-#ppt_w/2"/>
                                          </p:val>
                                        </p:tav>
                                        <p:tav tm="100000">
                                          <p:val>
                                            <p:strVal val="#ppt_x"/>
                                          </p:val>
                                        </p:tav>
                                      </p:tavLst>
                                    </p:anim>
                                    <p:anim calcmode="lin" valueType="num">
                                      <p:cBhvr additive="base">
                                        <p:cTn id="36" dur="500" fill="hold"/>
                                        <p:tgtEl>
                                          <p:spTgt spid="73741"/>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3" presetClass="entr" presetSubtype="10" fill="hold" grpId="0" nodeType="after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blinds(horizontal)">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32" fill="hold" nodeType="clickEffect">
                                  <p:stCondLst>
                                    <p:cond delay="0"/>
                                  </p:stCondLst>
                                  <p:childTnLst>
                                    <p:set>
                                      <p:cBhvr>
                                        <p:cTn id="44" dur="1" fill="hold">
                                          <p:stCondLst>
                                            <p:cond delay="0"/>
                                          </p:stCondLst>
                                        </p:cTn>
                                        <p:tgtEl>
                                          <p:spTgt spid="73743"/>
                                        </p:tgtEl>
                                        <p:attrNameLst>
                                          <p:attrName>style.visibility</p:attrName>
                                        </p:attrNameLst>
                                      </p:cBhvr>
                                      <p:to>
                                        <p:strVal val="visible"/>
                                      </p:to>
                                    </p:set>
                                    <p:animEffect transition="in" filter="box(out)">
                                      <p:cBhvr>
                                        <p:cTn id="45" dur="500"/>
                                        <p:tgtEl>
                                          <p:spTgt spid="73743"/>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32" fill="hold" nodeType="clickEffect">
                                  <p:stCondLst>
                                    <p:cond delay="0"/>
                                  </p:stCondLst>
                                  <p:childTnLst>
                                    <p:set>
                                      <p:cBhvr>
                                        <p:cTn id="49" dur="1" fill="hold">
                                          <p:stCondLst>
                                            <p:cond delay="0"/>
                                          </p:stCondLst>
                                        </p:cTn>
                                        <p:tgtEl>
                                          <p:spTgt spid="73744"/>
                                        </p:tgtEl>
                                        <p:attrNameLst>
                                          <p:attrName>style.visibility</p:attrName>
                                        </p:attrNameLst>
                                      </p:cBhvr>
                                      <p:to>
                                        <p:strVal val="visible"/>
                                      </p:to>
                                    </p:set>
                                    <p:animEffect transition="in" filter="box(out)">
                                      <p:cBhvr>
                                        <p:cTn id="50" dur="500"/>
                                        <p:tgtEl>
                                          <p:spTgt spid="73744"/>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32" fill="hold" nodeType="clickEffect">
                                  <p:stCondLst>
                                    <p:cond delay="0"/>
                                  </p:stCondLst>
                                  <p:childTnLst>
                                    <p:set>
                                      <p:cBhvr>
                                        <p:cTn id="54" dur="1" fill="hold">
                                          <p:stCondLst>
                                            <p:cond delay="0"/>
                                          </p:stCondLst>
                                        </p:cTn>
                                        <p:tgtEl>
                                          <p:spTgt spid="73745"/>
                                        </p:tgtEl>
                                        <p:attrNameLst>
                                          <p:attrName>style.visibility</p:attrName>
                                        </p:attrNameLst>
                                      </p:cBhvr>
                                      <p:to>
                                        <p:strVal val="visible"/>
                                      </p:to>
                                    </p:set>
                                    <p:animEffect transition="in" filter="box(out)">
                                      <p:cBhvr>
                                        <p:cTn id="55" dur="500"/>
                                        <p:tgtEl>
                                          <p:spTgt spid="73745"/>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32" fill="hold" nodeType="clickEffect">
                                  <p:stCondLst>
                                    <p:cond delay="0"/>
                                  </p:stCondLst>
                                  <p:childTnLst>
                                    <p:set>
                                      <p:cBhvr>
                                        <p:cTn id="59" dur="1" fill="hold">
                                          <p:stCondLst>
                                            <p:cond delay="0"/>
                                          </p:stCondLst>
                                        </p:cTn>
                                        <p:tgtEl>
                                          <p:spTgt spid="73746"/>
                                        </p:tgtEl>
                                        <p:attrNameLst>
                                          <p:attrName>style.visibility</p:attrName>
                                        </p:attrNameLst>
                                      </p:cBhvr>
                                      <p:to>
                                        <p:strVal val="visible"/>
                                      </p:to>
                                    </p:set>
                                    <p:animEffect transition="in" filter="box(out)">
                                      <p:cBhvr>
                                        <p:cTn id="60" dur="500"/>
                                        <p:tgtEl>
                                          <p:spTgt spid="73746"/>
                                        </p:tgtEl>
                                      </p:cBhvr>
                                    </p:animEffect>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nodeType="clickEffect">
                                  <p:stCondLst>
                                    <p:cond delay="0"/>
                                  </p:stCondLst>
                                  <p:childTnLst>
                                    <p:set>
                                      <p:cBhvr>
                                        <p:cTn id="64" dur="1" fill="hold">
                                          <p:stCondLst>
                                            <p:cond delay="0"/>
                                          </p:stCondLst>
                                        </p:cTn>
                                        <p:tgtEl>
                                          <p:spTgt spid="73732"/>
                                        </p:tgtEl>
                                        <p:attrNameLst>
                                          <p:attrName>style.visibility</p:attrName>
                                        </p:attrNameLst>
                                      </p:cBhvr>
                                      <p:to>
                                        <p:strVal val="visible"/>
                                      </p:to>
                                    </p:set>
                                    <p:animEffect transition="in" filter="box(in)">
                                      <p:cBhvr>
                                        <p:cTn id="65" dur="500"/>
                                        <p:tgtEl>
                                          <p:spTgt spid="73732"/>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iterate type="lt">
                                    <p:tmPct val="100000"/>
                                  </p:iterate>
                                  <p:childTnLst>
                                    <p:set>
                                      <p:cBhvr>
                                        <p:cTn id="69" dur="1" fill="hold">
                                          <p:stCondLst>
                                            <p:cond delay="0"/>
                                          </p:stCondLst>
                                        </p:cTn>
                                        <p:tgtEl>
                                          <p:spTgt spid="73748"/>
                                        </p:tgtEl>
                                        <p:attrNameLst>
                                          <p:attrName>style.visibility</p:attrName>
                                        </p:attrNameLst>
                                      </p:cBhvr>
                                      <p:to>
                                        <p:strVal val="visible"/>
                                      </p:to>
                                    </p:set>
                                    <p:animEffect transition="in" filter="wipe(left)">
                                      <p:cBhvr>
                                        <p:cTn id="70" dur="75"/>
                                        <p:tgtEl>
                                          <p:spTgt spid="73748"/>
                                        </p:tgtEl>
                                      </p:cBhvr>
                                    </p:animEffect>
                                  </p:childTnLst>
                                </p:cTn>
                              </p:par>
                            </p:childTnLst>
                          </p:cTn>
                        </p:par>
                        <p:par>
                          <p:cTn id="71" fill="hold">
                            <p:stCondLst>
                              <p:cond delay="975"/>
                            </p:stCondLst>
                            <p:childTnLst>
                              <p:par>
                                <p:cTn id="72" presetID="4" presetClass="entr" presetSubtype="32" fill="hold" nodeType="afterEffect">
                                  <p:stCondLst>
                                    <p:cond delay="0"/>
                                  </p:stCondLst>
                                  <p:childTnLst>
                                    <p:set>
                                      <p:cBhvr>
                                        <p:cTn id="73" dur="1" fill="hold">
                                          <p:stCondLst>
                                            <p:cond delay="0"/>
                                          </p:stCondLst>
                                        </p:cTn>
                                        <p:tgtEl>
                                          <p:spTgt spid="73747"/>
                                        </p:tgtEl>
                                        <p:attrNameLst>
                                          <p:attrName>style.visibility</p:attrName>
                                        </p:attrNameLst>
                                      </p:cBhvr>
                                      <p:to>
                                        <p:strVal val="visible"/>
                                      </p:to>
                                    </p:set>
                                    <p:animEffect transition="in" filter="box(out)">
                                      <p:cBhvr>
                                        <p:cTn id="74" dur="500"/>
                                        <p:tgtEl>
                                          <p:spTgt spid="73747"/>
                                        </p:tgtEl>
                                      </p:cBhvr>
                                    </p:animEffect>
                                  </p:childTnLst>
                                </p:cTn>
                              </p:par>
                            </p:childTnLst>
                          </p:cTn>
                        </p:par>
                      </p:childTnLst>
                    </p:cTn>
                  </p:par>
                  <p:par>
                    <p:cTn id="75" fill="hold">
                      <p:stCondLst>
                        <p:cond delay="indefinite"/>
                      </p:stCondLst>
                      <p:childTnLst>
                        <p:par>
                          <p:cTn id="76" fill="hold">
                            <p:stCondLst>
                              <p:cond delay="0"/>
                            </p:stCondLst>
                            <p:childTnLst>
                              <p:par>
                                <p:cTn id="77" presetID="17" presetClass="entr" presetSubtype="8" fill="hold" grpId="0" nodeType="clickEffect">
                                  <p:stCondLst>
                                    <p:cond delay="0"/>
                                  </p:stCondLst>
                                  <p:iterate type="lt">
                                    <p:tmPct val="100000"/>
                                  </p:iterate>
                                  <p:childTnLst>
                                    <p:set>
                                      <p:cBhvr>
                                        <p:cTn id="78" dur="1" fill="hold">
                                          <p:stCondLst>
                                            <p:cond delay="0"/>
                                          </p:stCondLst>
                                        </p:cTn>
                                        <p:tgtEl>
                                          <p:spTgt spid="73749"/>
                                        </p:tgtEl>
                                        <p:attrNameLst>
                                          <p:attrName>style.visibility</p:attrName>
                                        </p:attrNameLst>
                                      </p:cBhvr>
                                      <p:to>
                                        <p:strVal val="visible"/>
                                      </p:to>
                                    </p:set>
                                    <p:anim calcmode="lin" valueType="num">
                                      <p:cBhvr>
                                        <p:cTn id="79" dur="75" fill="hold"/>
                                        <p:tgtEl>
                                          <p:spTgt spid="73749"/>
                                        </p:tgtEl>
                                        <p:attrNameLst>
                                          <p:attrName>ppt_x</p:attrName>
                                        </p:attrNameLst>
                                      </p:cBhvr>
                                      <p:tavLst>
                                        <p:tav tm="0">
                                          <p:val>
                                            <p:strVal val="#ppt_x-#ppt_w/2"/>
                                          </p:val>
                                        </p:tav>
                                        <p:tav tm="100000">
                                          <p:val>
                                            <p:strVal val="#ppt_x"/>
                                          </p:val>
                                        </p:tav>
                                      </p:tavLst>
                                    </p:anim>
                                    <p:anim calcmode="lin" valueType="num">
                                      <p:cBhvr>
                                        <p:cTn id="80" dur="75" fill="hold"/>
                                        <p:tgtEl>
                                          <p:spTgt spid="73749"/>
                                        </p:tgtEl>
                                        <p:attrNameLst>
                                          <p:attrName>ppt_y</p:attrName>
                                        </p:attrNameLst>
                                      </p:cBhvr>
                                      <p:tavLst>
                                        <p:tav tm="0">
                                          <p:val>
                                            <p:strVal val="#ppt_y"/>
                                          </p:val>
                                        </p:tav>
                                        <p:tav tm="100000">
                                          <p:val>
                                            <p:strVal val="#ppt_y"/>
                                          </p:val>
                                        </p:tav>
                                      </p:tavLst>
                                    </p:anim>
                                    <p:anim calcmode="lin" valueType="num">
                                      <p:cBhvr>
                                        <p:cTn id="81" dur="75" fill="hold"/>
                                        <p:tgtEl>
                                          <p:spTgt spid="73749"/>
                                        </p:tgtEl>
                                        <p:attrNameLst>
                                          <p:attrName>ppt_w</p:attrName>
                                        </p:attrNameLst>
                                      </p:cBhvr>
                                      <p:tavLst>
                                        <p:tav tm="0">
                                          <p:val>
                                            <p:fltVal val="0"/>
                                          </p:val>
                                        </p:tav>
                                        <p:tav tm="100000">
                                          <p:val>
                                            <p:strVal val="#ppt_w"/>
                                          </p:val>
                                        </p:tav>
                                      </p:tavLst>
                                    </p:anim>
                                    <p:anim calcmode="lin" valueType="num">
                                      <p:cBhvr>
                                        <p:cTn id="82" dur="75" fill="hold"/>
                                        <p:tgtEl>
                                          <p:spTgt spid="73749"/>
                                        </p:tgtEl>
                                        <p:attrNameLst>
                                          <p:attrName>ppt_h</p:attrName>
                                        </p:attrNameLst>
                                      </p:cBhvr>
                                      <p:tavLst>
                                        <p:tav tm="0">
                                          <p:val>
                                            <p:strVal val="#ppt_h"/>
                                          </p:val>
                                        </p:tav>
                                        <p:tav tm="100000">
                                          <p:val>
                                            <p:strVal val="#ppt_h"/>
                                          </p:val>
                                        </p:tav>
                                      </p:tavLst>
                                    </p:anim>
                                  </p:childTnLst>
                                </p:cTn>
                              </p:par>
                            </p:childTnLst>
                          </p:cTn>
                        </p:par>
                        <p:par>
                          <p:cTn id="83" fill="hold">
                            <p:stCondLst>
                              <p:cond delay="1200"/>
                            </p:stCondLst>
                            <p:childTnLst>
                              <p:par>
                                <p:cTn id="84" presetID="4" presetClass="entr" presetSubtype="32" fill="hold" nodeType="afterEffect">
                                  <p:stCondLst>
                                    <p:cond delay="0"/>
                                  </p:stCondLst>
                                  <p:childTnLst>
                                    <p:set>
                                      <p:cBhvr>
                                        <p:cTn id="85" dur="1" fill="hold">
                                          <p:stCondLst>
                                            <p:cond delay="0"/>
                                          </p:stCondLst>
                                        </p:cTn>
                                        <p:tgtEl>
                                          <p:spTgt spid="73750"/>
                                        </p:tgtEl>
                                        <p:attrNameLst>
                                          <p:attrName>style.visibility</p:attrName>
                                        </p:attrNameLst>
                                      </p:cBhvr>
                                      <p:to>
                                        <p:strVal val="visible"/>
                                      </p:to>
                                    </p:set>
                                    <p:animEffect transition="in" filter="box(out)">
                                      <p:cBhvr>
                                        <p:cTn id="86" dur="500"/>
                                        <p:tgtEl>
                                          <p:spTgt spid="73750"/>
                                        </p:tgtEl>
                                      </p:cBhvr>
                                    </p:animEffect>
                                  </p:childTnLst>
                                </p:cTn>
                              </p:par>
                            </p:childTnLst>
                          </p:cTn>
                        </p:par>
                      </p:childTnLst>
                    </p:cTn>
                  </p:par>
                  <p:par>
                    <p:cTn id="87" fill="hold">
                      <p:stCondLst>
                        <p:cond delay="indefinite"/>
                      </p:stCondLst>
                      <p:childTnLst>
                        <p:par>
                          <p:cTn id="88" fill="hold">
                            <p:stCondLst>
                              <p:cond delay="0"/>
                            </p:stCondLst>
                            <p:childTnLst>
                              <p:par>
                                <p:cTn id="89" presetID="16" presetClass="entr" presetSubtype="37" fill="hold" grpId="0" nodeType="clickEffect">
                                  <p:stCondLst>
                                    <p:cond delay="0"/>
                                  </p:stCondLst>
                                  <p:iterate type="lt">
                                    <p:tmPct val="100000"/>
                                  </p:iterate>
                                  <p:childTnLst>
                                    <p:set>
                                      <p:cBhvr>
                                        <p:cTn id="90" dur="1" fill="hold">
                                          <p:stCondLst>
                                            <p:cond delay="0"/>
                                          </p:stCondLst>
                                        </p:cTn>
                                        <p:tgtEl>
                                          <p:spTgt spid="73751"/>
                                        </p:tgtEl>
                                        <p:attrNameLst>
                                          <p:attrName>style.visibility</p:attrName>
                                        </p:attrNameLst>
                                      </p:cBhvr>
                                      <p:to>
                                        <p:strVal val="visible"/>
                                      </p:to>
                                    </p:set>
                                    <p:animEffect transition="in" filter="barn(outVertical)">
                                      <p:cBhvr>
                                        <p:cTn id="91" dur="75"/>
                                        <p:tgtEl>
                                          <p:spTgt spid="73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autoUpdateAnimBg="0"/>
      <p:bldP spid="73730" grpId="0" autoUpdateAnimBg="0"/>
      <p:bldP spid="73741" grpId="0" autoUpdateAnimBg="0"/>
      <p:bldP spid="5" grpId="0" autoUpdateAnimBg="0"/>
      <p:bldP spid="73748" grpId="0" autoUpdateAnimBg="0"/>
      <p:bldP spid="73749" grpId="0" autoUpdateAnimBg="0"/>
      <p:bldP spid="73751"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14CA211-14EB-4E9C-80A4-EA769593BAC0}" type="slidenum">
              <a:rPr lang="en-US" altLang="zh-CN" sz="1800" smtClean="0">
                <a:solidFill>
                  <a:srgbClr val="0000FF"/>
                </a:solidFill>
              </a:rPr>
            </a:fld>
            <a:endParaRPr lang="en-US" altLang="zh-CN" sz="1800" smtClean="0">
              <a:solidFill>
                <a:srgbClr val="0000FF"/>
              </a:solidFill>
            </a:endParaRPr>
          </a:p>
        </p:txBody>
      </p:sp>
      <p:graphicFrame>
        <p:nvGraphicFramePr>
          <p:cNvPr id="74754" name="Object 2"/>
          <p:cNvGraphicFramePr>
            <a:graphicFrameLocks noChangeAspect="1"/>
          </p:cNvGraphicFramePr>
          <p:nvPr/>
        </p:nvGraphicFramePr>
        <p:xfrm>
          <a:off x="914400" y="1066800"/>
          <a:ext cx="1639888" cy="558800"/>
        </p:xfrm>
        <a:graphic>
          <a:graphicData uri="http://schemas.openxmlformats.org/presentationml/2006/ole">
            <mc:AlternateContent xmlns:mc="http://schemas.openxmlformats.org/markup-compatibility/2006">
              <mc:Choice xmlns:v="urn:schemas-microsoft-com:vml" Requires="v">
                <p:oleObj spid="_x0000_s50339" name="Equation" r:id="rId1" imgW="1003300" imgH="266700" progId="Equation.3">
                  <p:embed/>
                </p:oleObj>
              </mc:Choice>
              <mc:Fallback>
                <p:oleObj name="Equation" r:id="rId1" imgW="1003300" imgH="266700" progId="Equation.3">
                  <p:embed/>
                  <p:pic>
                    <p:nvPicPr>
                      <p:cNvPr id="0" name="图片 503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66800"/>
                        <a:ext cx="1639888" cy="558800"/>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55" name="AutoShape 3"/>
          <p:cNvSpPr/>
          <p:nvPr/>
        </p:nvSpPr>
        <p:spPr bwMode="auto">
          <a:xfrm flipH="1">
            <a:off x="2590800" y="1371600"/>
            <a:ext cx="228600" cy="685800"/>
          </a:xfrm>
          <a:prstGeom prst="leftBrace">
            <a:avLst>
              <a:gd name="adj1" fmla="val 25000"/>
              <a:gd name="adj2" fmla="val 49764"/>
            </a:avLst>
          </a:prstGeom>
          <a:noFill/>
          <a:ln w="317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74756" name="Object 3"/>
          <p:cNvGraphicFramePr>
            <a:graphicFrameLocks noChangeAspect="1"/>
          </p:cNvGraphicFramePr>
          <p:nvPr/>
        </p:nvGraphicFramePr>
        <p:xfrm>
          <a:off x="3078163" y="1143000"/>
          <a:ext cx="1565275" cy="954088"/>
        </p:xfrm>
        <a:graphic>
          <a:graphicData uri="http://schemas.openxmlformats.org/presentationml/2006/ole">
            <mc:AlternateContent xmlns:mc="http://schemas.openxmlformats.org/markup-compatibility/2006">
              <mc:Choice xmlns:v="urn:schemas-microsoft-com:vml" Requires="v">
                <p:oleObj spid="_x0000_s50340" name="公式" r:id="rId3" imgW="850900" imgH="495300" progId="Equation.3">
                  <p:embed/>
                </p:oleObj>
              </mc:Choice>
              <mc:Fallback>
                <p:oleObj name="公式" r:id="rId3" imgW="850900" imgH="495300" progId="Equation.3">
                  <p:embed/>
                  <p:pic>
                    <p:nvPicPr>
                      <p:cNvPr id="0" name="图片 503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8163" y="1143000"/>
                        <a:ext cx="1565275" cy="954088"/>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57" name="Object 4"/>
          <p:cNvGraphicFramePr>
            <a:graphicFrameLocks noChangeAspect="1"/>
          </p:cNvGraphicFramePr>
          <p:nvPr/>
        </p:nvGraphicFramePr>
        <p:xfrm>
          <a:off x="836613" y="2525713"/>
          <a:ext cx="3646487" cy="1535112"/>
        </p:xfrm>
        <a:graphic>
          <a:graphicData uri="http://schemas.openxmlformats.org/presentationml/2006/ole">
            <mc:AlternateContent xmlns:mc="http://schemas.openxmlformats.org/markup-compatibility/2006">
              <mc:Choice xmlns:v="urn:schemas-microsoft-com:vml" Requires="v">
                <p:oleObj spid="_x0000_s50341" name="公式" r:id="rId5" imgW="2095500" imgH="927100" progId="Equation.3">
                  <p:embed/>
                </p:oleObj>
              </mc:Choice>
              <mc:Fallback>
                <p:oleObj name="公式" r:id="rId5" imgW="2095500" imgH="927100" progId="Equation.3">
                  <p:embed/>
                  <p:pic>
                    <p:nvPicPr>
                      <p:cNvPr id="0" name="图片 503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6613" y="2525713"/>
                        <a:ext cx="3646487" cy="1535112"/>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58" name="Text Box 6"/>
          <p:cNvSpPr txBox="1">
            <a:spLocks noChangeArrowheads="1"/>
          </p:cNvSpPr>
          <p:nvPr/>
        </p:nvSpPr>
        <p:spPr bwMode="auto">
          <a:xfrm>
            <a:off x="250825" y="260350"/>
            <a:ext cx="7848600" cy="579438"/>
          </a:xfrm>
          <a:prstGeom prst="rect">
            <a:avLst/>
          </a:prstGeom>
          <a:noFill/>
          <a:ln w="9525">
            <a:noFill/>
            <a:miter lim="800000"/>
          </a:ln>
          <a:effectLst/>
        </p:spPr>
        <p:txBody>
          <a:bodyPr>
            <a:spAutoFit/>
          </a:bodyPr>
          <a:lstStyle/>
          <a:p>
            <a:pPr eaLnBrk="1" hangingPunct="1">
              <a:spcBef>
                <a:spcPct val="50000"/>
              </a:spcBef>
              <a:defRPr/>
            </a:pPr>
            <a:r>
              <a:rPr kumimoji="1" lang="zh-CN" altLang="en-US" sz="3200" b="1" dirty="0">
                <a:solidFill>
                  <a:schemeClr val="folHlink"/>
                </a:solidFill>
                <a:effectLst>
                  <a:outerShdw blurRad="38100" dist="38100" dir="2700000" algn="tl">
                    <a:srgbClr val="C0C0C0"/>
                  </a:outerShdw>
                </a:effectLst>
                <a:latin typeface="黑体" panose="02010609060101010101" pitchFamily="49" charset="-122"/>
                <a:ea typeface="黑体" panose="02010609060101010101" pitchFamily="49" charset="-122"/>
              </a:rPr>
              <a:t>五、相对论中能量动量关系</a:t>
            </a:r>
            <a:endParaRPr kumimoji="1" lang="zh-CN" altLang="en-US" sz="3200" b="1" dirty="0">
              <a:solidFill>
                <a:schemeClr val="folHlink"/>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graphicFrame>
        <p:nvGraphicFramePr>
          <p:cNvPr id="74759" name="Object 5"/>
          <p:cNvGraphicFramePr>
            <a:graphicFrameLocks noChangeAspect="1"/>
          </p:cNvGraphicFramePr>
          <p:nvPr/>
        </p:nvGraphicFramePr>
        <p:xfrm>
          <a:off x="931863" y="1676400"/>
          <a:ext cx="1393825" cy="560388"/>
        </p:xfrm>
        <a:graphic>
          <a:graphicData uri="http://schemas.openxmlformats.org/presentationml/2006/ole">
            <mc:AlternateContent xmlns:mc="http://schemas.openxmlformats.org/markup-compatibility/2006">
              <mc:Choice xmlns:v="urn:schemas-microsoft-com:vml" Requires="v">
                <p:oleObj spid="_x0000_s50342" name="公式" r:id="rId7" imgW="838200" imgH="266700" progId="Equation.3">
                  <p:embed/>
                </p:oleObj>
              </mc:Choice>
              <mc:Fallback>
                <p:oleObj name="公式" r:id="rId7" imgW="838200" imgH="266700" progId="Equation.3">
                  <p:embed/>
                  <p:pic>
                    <p:nvPicPr>
                      <p:cNvPr id="0" name="图片 503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1863" y="1676400"/>
                        <a:ext cx="1393825"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60" name="AutoShape 8"/>
          <p:cNvSpPr>
            <a:spLocks noChangeArrowheads="1"/>
          </p:cNvSpPr>
          <p:nvPr/>
        </p:nvSpPr>
        <p:spPr bwMode="auto">
          <a:xfrm>
            <a:off x="4876800" y="1524000"/>
            <a:ext cx="762000" cy="176213"/>
          </a:xfrm>
          <a:prstGeom prst="rightArrow">
            <a:avLst>
              <a:gd name="adj1" fmla="val 50000"/>
              <a:gd name="adj2" fmla="val 108108"/>
            </a:avLst>
          </a:prstGeom>
          <a:solidFill>
            <a:schemeClr val="accent1"/>
          </a:solidFill>
          <a:ln w="9525" algn="ctr">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 name="Object 6"/>
          <p:cNvGraphicFramePr>
            <a:graphicFrameLocks noChangeAspect="1"/>
          </p:cNvGraphicFramePr>
          <p:nvPr/>
        </p:nvGraphicFramePr>
        <p:xfrm>
          <a:off x="5911850" y="1042988"/>
          <a:ext cx="2044700" cy="957262"/>
        </p:xfrm>
        <a:graphic>
          <a:graphicData uri="http://schemas.openxmlformats.org/presentationml/2006/ole">
            <mc:AlternateContent xmlns:mc="http://schemas.openxmlformats.org/markup-compatibility/2006">
              <mc:Choice xmlns:v="urn:schemas-microsoft-com:vml" Requires="v">
                <p:oleObj spid="_x0000_s50343" name="公式" r:id="rId9" imgW="1155700" imgH="533400" progId="Equation.3">
                  <p:embed/>
                </p:oleObj>
              </mc:Choice>
              <mc:Fallback>
                <p:oleObj name="公式" r:id="rId9" imgW="1155700" imgH="533400" progId="Equation.3">
                  <p:embed/>
                  <p:pic>
                    <p:nvPicPr>
                      <p:cNvPr id="0" name="图片 503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11850" y="1042988"/>
                        <a:ext cx="2044700" cy="957262"/>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62" name="Object 7"/>
          <p:cNvGraphicFramePr>
            <a:graphicFrameLocks noChangeAspect="1"/>
          </p:cNvGraphicFramePr>
          <p:nvPr/>
        </p:nvGraphicFramePr>
        <p:xfrm>
          <a:off x="4500563" y="2492375"/>
          <a:ext cx="2951162" cy="1535113"/>
        </p:xfrm>
        <a:graphic>
          <a:graphicData uri="http://schemas.openxmlformats.org/presentationml/2006/ole">
            <mc:AlternateContent xmlns:mc="http://schemas.openxmlformats.org/markup-compatibility/2006">
              <mc:Choice xmlns:v="urn:schemas-microsoft-com:vml" Requires="v">
                <p:oleObj spid="_x0000_s50344" name="公式" r:id="rId11" imgW="1765300" imgH="927100" progId="Equation.3">
                  <p:embed/>
                </p:oleObj>
              </mc:Choice>
              <mc:Fallback>
                <p:oleObj name="公式" r:id="rId11" imgW="1765300" imgH="927100" progId="Equation.3">
                  <p:embed/>
                  <p:pic>
                    <p:nvPicPr>
                      <p:cNvPr id="0" name="图片 5034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00563" y="2492375"/>
                        <a:ext cx="2951162" cy="1535113"/>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63" name="Object 8"/>
          <p:cNvGraphicFramePr>
            <a:graphicFrameLocks noChangeAspect="1"/>
          </p:cNvGraphicFramePr>
          <p:nvPr/>
        </p:nvGraphicFramePr>
        <p:xfrm>
          <a:off x="1633538" y="4541838"/>
          <a:ext cx="3278187" cy="785812"/>
        </p:xfrm>
        <a:graphic>
          <a:graphicData uri="http://schemas.openxmlformats.org/presentationml/2006/ole">
            <mc:AlternateContent xmlns:mc="http://schemas.openxmlformats.org/markup-compatibility/2006">
              <mc:Choice xmlns:v="urn:schemas-microsoft-com:vml" Requires="v">
                <p:oleObj spid="_x0000_s50345" name="Equation" r:id="rId13" imgW="2006600" imgH="342900" progId="Equation.3">
                  <p:embed/>
                </p:oleObj>
              </mc:Choice>
              <mc:Fallback>
                <p:oleObj name="Equation" r:id="rId13" imgW="2006600" imgH="342900" progId="Equation.3">
                  <p:embed/>
                  <p:pic>
                    <p:nvPicPr>
                      <p:cNvPr id="0" name="图片 5034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33538" y="4541838"/>
                        <a:ext cx="3278187" cy="785812"/>
                      </a:xfrm>
                      <a:prstGeom prst="rect">
                        <a:avLst/>
                      </a:prstGeom>
                      <a:solidFill>
                        <a:srgbClr val="FFCC00">
                          <a:alpha val="27843"/>
                        </a:srgb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64" name="Text Box 12"/>
          <p:cNvSpPr txBox="1">
            <a:spLocks noChangeArrowheads="1"/>
          </p:cNvSpPr>
          <p:nvPr/>
        </p:nvSpPr>
        <p:spPr bwMode="auto">
          <a:xfrm>
            <a:off x="5453063" y="4635500"/>
            <a:ext cx="3352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rgbClr val="0000FF"/>
                </a:solidFill>
                <a:latin typeface="Times New Roman" panose="02020603050405020304" pitchFamily="18" charset="0"/>
                <a:ea typeface="黑体" panose="02010609060101010101" pitchFamily="49" charset="-122"/>
              </a:rPr>
              <a:t>能量动量关系式</a:t>
            </a:r>
            <a:endParaRPr kumimoji="1" lang="zh-CN" altLang="en-US" sz="2800" b="1">
              <a:solidFill>
                <a:srgbClr val="0000FF"/>
              </a:solidFill>
              <a:latin typeface="Times New Roman" panose="02020603050405020304" pitchFamily="18" charset="0"/>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74758">
                                            <p:txEl>
                                              <p:pRg st="0" end="0"/>
                                            </p:txEl>
                                          </p:spTgt>
                                        </p:tgtEl>
                                        <p:attrNameLst>
                                          <p:attrName>style.visibility</p:attrName>
                                        </p:attrNameLst>
                                      </p:cBhvr>
                                      <p:to>
                                        <p:strVal val="visible"/>
                                      </p:to>
                                    </p:set>
                                    <p:animEffect transition="in" filter="blinds(vertical)">
                                      <p:cBhvr>
                                        <p:cTn id="7" dur="500"/>
                                        <p:tgtEl>
                                          <p:spTgt spid="747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74754"/>
                                        </p:tgtEl>
                                        <p:attrNameLst>
                                          <p:attrName>style.visibility</p:attrName>
                                        </p:attrNameLst>
                                      </p:cBhvr>
                                      <p:to>
                                        <p:strVal val="visible"/>
                                      </p:to>
                                    </p:set>
                                    <p:animEffect transition="in" filter="box(out)">
                                      <p:cBhvr>
                                        <p:cTn id="12" dur="500"/>
                                        <p:tgtEl>
                                          <p:spTgt spid="7475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4759"/>
                                        </p:tgtEl>
                                        <p:attrNameLst>
                                          <p:attrName>style.visibility</p:attrName>
                                        </p:attrNameLst>
                                      </p:cBhvr>
                                      <p:to>
                                        <p:strVal val="visible"/>
                                      </p:to>
                                    </p:set>
                                    <p:animEffect transition="in" filter="box(in)">
                                      <p:cBhvr>
                                        <p:cTn id="17" dur="500"/>
                                        <p:tgtEl>
                                          <p:spTgt spid="7475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4755"/>
                                        </p:tgtEl>
                                        <p:attrNameLst>
                                          <p:attrName>style.visibility</p:attrName>
                                        </p:attrNameLst>
                                      </p:cBhvr>
                                      <p:to>
                                        <p:strVal val="visible"/>
                                      </p:to>
                                    </p:set>
                                    <p:animEffect transition="in" filter="wipe(up)">
                                      <p:cBhvr>
                                        <p:cTn id="22" dur="500"/>
                                        <p:tgtEl>
                                          <p:spTgt spid="74755"/>
                                        </p:tgtEl>
                                      </p:cBhvr>
                                    </p:animEffect>
                                  </p:childTnLst>
                                </p:cTn>
                              </p:par>
                            </p:childTnLst>
                          </p:cTn>
                        </p:par>
                        <p:par>
                          <p:cTn id="23" fill="hold">
                            <p:stCondLst>
                              <p:cond delay="500"/>
                            </p:stCondLst>
                            <p:childTnLst>
                              <p:par>
                                <p:cTn id="24" presetID="4" presetClass="entr" presetSubtype="32" fill="hold" nodeType="afterEffect">
                                  <p:stCondLst>
                                    <p:cond delay="0"/>
                                  </p:stCondLst>
                                  <p:childTnLst>
                                    <p:set>
                                      <p:cBhvr>
                                        <p:cTn id="25" dur="1" fill="hold">
                                          <p:stCondLst>
                                            <p:cond delay="0"/>
                                          </p:stCondLst>
                                        </p:cTn>
                                        <p:tgtEl>
                                          <p:spTgt spid="74756"/>
                                        </p:tgtEl>
                                        <p:attrNameLst>
                                          <p:attrName>style.visibility</p:attrName>
                                        </p:attrNameLst>
                                      </p:cBhvr>
                                      <p:to>
                                        <p:strVal val="visible"/>
                                      </p:to>
                                    </p:set>
                                    <p:animEffect transition="in" filter="box(out)">
                                      <p:cBhvr>
                                        <p:cTn id="26" dur="500"/>
                                        <p:tgtEl>
                                          <p:spTgt spid="7475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4760"/>
                                        </p:tgtEl>
                                        <p:attrNameLst>
                                          <p:attrName>style.visibility</p:attrName>
                                        </p:attrNameLst>
                                      </p:cBhvr>
                                      <p:to>
                                        <p:strVal val="visible"/>
                                      </p:to>
                                    </p:set>
                                    <p:animEffect transition="in" filter="wipe(left)">
                                      <p:cBhvr>
                                        <p:cTn id="31" dur="500"/>
                                        <p:tgtEl>
                                          <p:spTgt spid="74760"/>
                                        </p:tgtEl>
                                      </p:cBhvr>
                                    </p:animEffect>
                                  </p:childTnLst>
                                </p:cTn>
                              </p:par>
                            </p:childTnLst>
                          </p:cTn>
                        </p:par>
                        <p:par>
                          <p:cTn id="32" fill="hold">
                            <p:stCondLst>
                              <p:cond delay="500"/>
                            </p:stCondLst>
                            <p:childTnLst>
                              <p:par>
                                <p:cTn id="33" presetID="4" presetClass="entr" presetSubtype="32" fill="hold"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box(out)">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32" fill="hold" nodeType="clickEffect">
                                  <p:stCondLst>
                                    <p:cond delay="0"/>
                                  </p:stCondLst>
                                  <p:childTnLst>
                                    <p:set>
                                      <p:cBhvr>
                                        <p:cTn id="39" dur="1" fill="hold">
                                          <p:stCondLst>
                                            <p:cond delay="0"/>
                                          </p:stCondLst>
                                        </p:cTn>
                                        <p:tgtEl>
                                          <p:spTgt spid="74757"/>
                                        </p:tgtEl>
                                        <p:attrNameLst>
                                          <p:attrName>style.visibility</p:attrName>
                                        </p:attrNameLst>
                                      </p:cBhvr>
                                      <p:to>
                                        <p:strVal val="visible"/>
                                      </p:to>
                                    </p:set>
                                    <p:animEffect transition="in" filter="box(out)">
                                      <p:cBhvr>
                                        <p:cTn id="40" dur="500"/>
                                        <p:tgtEl>
                                          <p:spTgt spid="74757"/>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32" fill="hold" nodeType="clickEffect">
                                  <p:stCondLst>
                                    <p:cond delay="0"/>
                                  </p:stCondLst>
                                  <p:childTnLst>
                                    <p:set>
                                      <p:cBhvr>
                                        <p:cTn id="44" dur="1" fill="hold">
                                          <p:stCondLst>
                                            <p:cond delay="0"/>
                                          </p:stCondLst>
                                        </p:cTn>
                                        <p:tgtEl>
                                          <p:spTgt spid="74762"/>
                                        </p:tgtEl>
                                        <p:attrNameLst>
                                          <p:attrName>style.visibility</p:attrName>
                                        </p:attrNameLst>
                                      </p:cBhvr>
                                      <p:to>
                                        <p:strVal val="visible"/>
                                      </p:to>
                                    </p:set>
                                    <p:animEffect transition="in" filter="box(out)">
                                      <p:cBhvr>
                                        <p:cTn id="45" dur="500"/>
                                        <p:tgtEl>
                                          <p:spTgt spid="74762"/>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32" fill="hold" nodeType="clickEffect">
                                  <p:stCondLst>
                                    <p:cond delay="0"/>
                                  </p:stCondLst>
                                  <p:childTnLst>
                                    <p:set>
                                      <p:cBhvr>
                                        <p:cTn id="49" dur="1" fill="hold">
                                          <p:stCondLst>
                                            <p:cond delay="0"/>
                                          </p:stCondLst>
                                        </p:cTn>
                                        <p:tgtEl>
                                          <p:spTgt spid="74763"/>
                                        </p:tgtEl>
                                        <p:attrNameLst>
                                          <p:attrName>style.visibility</p:attrName>
                                        </p:attrNameLst>
                                      </p:cBhvr>
                                      <p:to>
                                        <p:strVal val="visible"/>
                                      </p:to>
                                    </p:set>
                                    <p:animEffect transition="in" filter="box(out)">
                                      <p:cBhvr>
                                        <p:cTn id="50" dur="500"/>
                                        <p:tgtEl>
                                          <p:spTgt spid="74763"/>
                                        </p:tgtEl>
                                      </p:cBhvr>
                                    </p:animEffect>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74764"/>
                                        </p:tgtEl>
                                        <p:attrNameLst>
                                          <p:attrName>style.visibility</p:attrName>
                                        </p:attrNameLst>
                                      </p:cBhvr>
                                      <p:to>
                                        <p:strVal val="visible"/>
                                      </p:to>
                                    </p:set>
                                    <p:anim calcmode="lin" valueType="num">
                                      <p:cBhvr>
                                        <p:cTn id="55" dur="500" fill="hold"/>
                                        <p:tgtEl>
                                          <p:spTgt spid="74764"/>
                                        </p:tgtEl>
                                        <p:attrNameLst>
                                          <p:attrName>ppt_w</p:attrName>
                                        </p:attrNameLst>
                                      </p:cBhvr>
                                      <p:tavLst>
                                        <p:tav tm="0">
                                          <p:val>
                                            <p:fltVal val="0"/>
                                          </p:val>
                                        </p:tav>
                                        <p:tav tm="100000">
                                          <p:val>
                                            <p:strVal val="#ppt_w"/>
                                          </p:val>
                                        </p:tav>
                                      </p:tavLst>
                                    </p:anim>
                                    <p:anim calcmode="lin" valueType="num">
                                      <p:cBhvr>
                                        <p:cTn id="56" dur="500" fill="hold"/>
                                        <p:tgtEl>
                                          <p:spTgt spid="7476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animBg="1"/>
      <p:bldP spid="74758" grpId="0" autoUpdateAnimBg="0" build="p"/>
      <p:bldP spid="74760" grpId="0" animBg="1"/>
      <p:bldP spid="74764"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D630495-57CC-4C5F-A9AA-6785BDFB04E0}" type="slidenum">
              <a:rPr lang="en-US" altLang="zh-CN" sz="1800" smtClean="0">
                <a:solidFill>
                  <a:srgbClr val="0000FF"/>
                </a:solidFill>
              </a:rPr>
            </a:fld>
            <a:endParaRPr lang="en-US" altLang="zh-CN" sz="1800" smtClean="0">
              <a:solidFill>
                <a:srgbClr val="0000FF"/>
              </a:solidFill>
            </a:endParaRPr>
          </a:p>
        </p:txBody>
      </p:sp>
      <p:grpSp>
        <p:nvGrpSpPr>
          <p:cNvPr id="2" name="Group 3"/>
          <p:cNvGrpSpPr/>
          <p:nvPr/>
        </p:nvGrpSpPr>
        <p:grpSpPr bwMode="auto">
          <a:xfrm>
            <a:off x="5695950" y="1035050"/>
            <a:ext cx="3048000" cy="1874838"/>
            <a:chOff x="3600" y="528"/>
            <a:chExt cx="1920" cy="1181"/>
          </a:xfrm>
        </p:grpSpPr>
        <p:sp>
          <p:nvSpPr>
            <p:cNvPr id="31764" name="AutoShape 4"/>
            <p:cNvSpPr>
              <a:spLocks noChangeArrowheads="1"/>
            </p:cNvSpPr>
            <p:nvPr/>
          </p:nvSpPr>
          <p:spPr bwMode="auto">
            <a:xfrm flipH="1">
              <a:off x="3600" y="528"/>
              <a:ext cx="1152" cy="864"/>
            </a:xfrm>
            <a:prstGeom prst="rtTriangle">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765" name="Text Box 5"/>
            <p:cNvSpPr txBox="1">
              <a:spLocks noChangeArrowheads="1"/>
            </p:cNvSpPr>
            <p:nvPr/>
          </p:nvSpPr>
          <p:spPr bwMode="auto">
            <a:xfrm>
              <a:off x="4128" y="1344"/>
              <a:ext cx="8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b="1" i="1">
                  <a:latin typeface="Times New Roman" panose="02020603050405020304" pitchFamily="18" charset="0"/>
                  <a:ea typeface="楷体_GB2312" pitchFamily="49" charset="-122"/>
                </a:rPr>
                <a:t>pc</a:t>
              </a:r>
              <a:endParaRPr kumimoji="1" lang="en-US" altLang="zh-CN" b="1" i="1">
                <a:latin typeface="Times New Roman" panose="02020603050405020304" pitchFamily="18" charset="0"/>
                <a:ea typeface="楷体_GB2312" pitchFamily="49" charset="-122"/>
              </a:endParaRPr>
            </a:p>
          </p:txBody>
        </p:sp>
        <p:sp>
          <p:nvSpPr>
            <p:cNvPr id="31766" name="Text Box 6"/>
            <p:cNvSpPr txBox="1">
              <a:spLocks noChangeArrowheads="1"/>
            </p:cNvSpPr>
            <p:nvPr/>
          </p:nvSpPr>
          <p:spPr bwMode="auto">
            <a:xfrm>
              <a:off x="4032" y="528"/>
              <a:ext cx="7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b="1" i="1">
                  <a:latin typeface="Times New Roman" panose="02020603050405020304" pitchFamily="18" charset="0"/>
                  <a:ea typeface="楷体_GB2312" pitchFamily="49" charset="-122"/>
                </a:rPr>
                <a:t>E</a:t>
              </a:r>
              <a:endParaRPr kumimoji="1" lang="en-US" altLang="zh-CN" b="1">
                <a:latin typeface="Times New Roman" panose="02020603050405020304" pitchFamily="18" charset="0"/>
                <a:ea typeface="楷体_GB2312" pitchFamily="49" charset="-122"/>
              </a:endParaRPr>
            </a:p>
          </p:txBody>
        </p:sp>
        <p:sp>
          <p:nvSpPr>
            <p:cNvPr id="31767" name="Text Box 7"/>
            <p:cNvSpPr txBox="1">
              <a:spLocks noChangeArrowheads="1"/>
            </p:cNvSpPr>
            <p:nvPr/>
          </p:nvSpPr>
          <p:spPr bwMode="auto">
            <a:xfrm>
              <a:off x="4752" y="768"/>
              <a:ext cx="7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b="1" i="1">
                  <a:latin typeface="Times New Roman" panose="02020603050405020304" pitchFamily="18" charset="0"/>
                  <a:ea typeface="楷体_GB2312" pitchFamily="49" charset="-122"/>
                </a:rPr>
                <a:t>m</a:t>
              </a:r>
              <a:r>
                <a:rPr kumimoji="1" lang="en-US" altLang="zh-CN" b="1" baseline="-25000">
                  <a:latin typeface="Times New Roman" panose="02020603050405020304" pitchFamily="18" charset="0"/>
                  <a:ea typeface="楷体_GB2312" pitchFamily="49" charset="-122"/>
                </a:rPr>
                <a:t>0</a:t>
              </a:r>
              <a:r>
                <a:rPr kumimoji="1" lang="en-US" altLang="zh-CN" b="1" i="1">
                  <a:latin typeface="Times New Roman" panose="02020603050405020304" pitchFamily="18" charset="0"/>
                  <a:ea typeface="楷体_GB2312" pitchFamily="49" charset="-122"/>
                </a:rPr>
                <a:t>c</a:t>
              </a:r>
              <a:r>
                <a:rPr kumimoji="1" lang="en-US" altLang="zh-CN" b="1" i="1" baseline="30000">
                  <a:latin typeface="Times New Roman" panose="02020603050405020304" pitchFamily="18" charset="0"/>
                  <a:ea typeface="楷体_GB2312" pitchFamily="49" charset="-122"/>
                </a:rPr>
                <a:t>2</a:t>
              </a:r>
              <a:endParaRPr kumimoji="1" lang="en-US" altLang="zh-CN" b="1">
                <a:latin typeface="Times New Roman" panose="02020603050405020304" pitchFamily="18" charset="0"/>
                <a:ea typeface="楷体_GB2312" pitchFamily="49" charset="-122"/>
              </a:endParaRPr>
            </a:p>
          </p:txBody>
        </p:sp>
      </p:grpSp>
      <p:sp>
        <p:nvSpPr>
          <p:cNvPr id="76808" name="Text Box 8"/>
          <p:cNvSpPr txBox="1">
            <a:spLocks noChangeArrowheads="1"/>
          </p:cNvSpPr>
          <p:nvPr/>
        </p:nvSpPr>
        <p:spPr bwMode="auto">
          <a:xfrm>
            <a:off x="328613" y="1397000"/>
            <a:ext cx="468630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FontTx/>
              <a:buNone/>
            </a:pPr>
            <a:r>
              <a:rPr kumimoji="1" lang="zh-CN" altLang="en-US" sz="2800" b="1">
                <a:latin typeface="Times New Roman" panose="02020603050405020304" pitchFamily="18" charset="0"/>
                <a:ea typeface="楷体_GB2312" pitchFamily="49" charset="-122"/>
              </a:rPr>
              <a:t>以</a:t>
            </a:r>
            <a:r>
              <a:rPr kumimoji="1" lang="en-US" altLang="zh-CN" sz="2800" b="1" i="1">
                <a:latin typeface="Times New Roman" panose="02020603050405020304" pitchFamily="18" charset="0"/>
                <a:ea typeface="楷体_GB2312" pitchFamily="49" charset="-122"/>
              </a:rPr>
              <a:t>E</a:t>
            </a:r>
            <a:r>
              <a:rPr kumimoji="1" lang="zh-CN" altLang="en-US" sz="2800" b="1" i="1">
                <a:latin typeface="Times New Roman" panose="02020603050405020304" pitchFamily="18" charset="0"/>
                <a:ea typeface="楷体_GB2312" pitchFamily="49" charset="-122"/>
              </a:rPr>
              <a:t>、</a:t>
            </a:r>
            <a:r>
              <a:rPr kumimoji="1" lang="en-US" altLang="zh-CN" sz="2800" b="1" i="1">
                <a:latin typeface="Times New Roman" panose="02020603050405020304" pitchFamily="18" charset="0"/>
                <a:ea typeface="楷体_GB2312" pitchFamily="49" charset="-122"/>
              </a:rPr>
              <a:t>pc</a:t>
            </a:r>
            <a:r>
              <a:rPr kumimoji="1" lang="zh-CN" altLang="en-US" sz="2800" b="1" i="1">
                <a:latin typeface="Times New Roman" panose="02020603050405020304" pitchFamily="18" charset="0"/>
                <a:ea typeface="楷体_GB2312" pitchFamily="49" charset="-122"/>
              </a:rPr>
              <a:t>、</a:t>
            </a:r>
            <a:r>
              <a:rPr kumimoji="1" lang="en-US" altLang="zh-CN" sz="2800" b="1" i="1">
                <a:latin typeface="Times New Roman" panose="02020603050405020304" pitchFamily="18" charset="0"/>
                <a:ea typeface="楷体_GB2312" pitchFamily="49" charset="-122"/>
              </a:rPr>
              <a:t>m</a:t>
            </a:r>
            <a:r>
              <a:rPr kumimoji="1" lang="en-US" altLang="zh-CN" sz="2800" b="1" baseline="-25000">
                <a:latin typeface="Times New Roman" panose="02020603050405020304" pitchFamily="18" charset="0"/>
                <a:ea typeface="楷体_GB2312" pitchFamily="49" charset="-122"/>
              </a:rPr>
              <a:t>0</a:t>
            </a:r>
            <a:r>
              <a:rPr kumimoji="1" lang="en-US" altLang="zh-CN" sz="2800" b="1" i="1">
                <a:latin typeface="Times New Roman" panose="02020603050405020304" pitchFamily="18" charset="0"/>
                <a:ea typeface="楷体_GB2312" pitchFamily="49" charset="-122"/>
              </a:rPr>
              <a:t>c</a:t>
            </a:r>
            <a:r>
              <a:rPr kumimoji="1" lang="en-US" altLang="zh-CN" sz="2800" b="1" baseline="30000">
                <a:latin typeface="Times New Roman" panose="02020603050405020304" pitchFamily="18" charset="0"/>
                <a:ea typeface="楷体_GB2312" pitchFamily="49" charset="-122"/>
              </a:rPr>
              <a:t>2</a:t>
            </a:r>
            <a:r>
              <a:rPr kumimoji="1" lang="zh-CN" altLang="en-US" sz="2800" b="1">
                <a:latin typeface="Times New Roman" panose="02020603050405020304" pitchFamily="18" charset="0"/>
                <a:ea typeface="楷体_GB2312" pitchFamily="49" charset="-122"/>
              </a:rPr>
              <a:t>表示三角形的三边，可构成直角三角形：</a:t>
            </a:r>
            <a:endParaRPr kumimoji="1" lang="zh-CN" altLang="en-US" sz="2800" b="1">
              <a:latin typeface="Times New Roman" panose="02020603050405020304" pitchFamily="18" charset="0"/>
              <a:ea typeface="楷体_GB2312" pitchFamily="49" charset="-122"/>
            </a:endParaRPr>
          </a:p>
        </p:txBody>
      </p:sp>
      <p:sp>
        <p:nvSpPr>
          <p:cNvPr id="76809" name="Text Box 9"/>
          <p:cNvSpPr txBox="1">
            <a:spLocks noChangeArrowheads="1"/>
          </p:cNvSpPr>
          <p:nvPr/>
        </p:nvSpPr>
        <p:spPr bwMode="auto">
          <a:xfrm>
            <a:off x="328613" y="3043238"/>
            <a:ext cx="5638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楷体_GB2312" pitchFamily="49" charset="-122"/>
                <a:ea typeface="楷体_GB2312" pitchFamily="49" charset="-122"/>
              </a:rPr>
              <a:t>动能为</a:t>
            </a:r>
            <a:r>
              <a:rPr kumimoji="1" lang="en-US" altLang="zh-CN" sz="2800" b="1" i="1">
                <a:latin typeface="Times New Roman" panose="02020603050405020304" pitchFamily="18" charset="0"/>
                <a:ea typeface="楷体_GB2312" pitchFamily="49" charset="-122"/>
              </a:rPr>
              <a:t>E</a:t>
            </a:r>
            <a:r>
              <a:rPr kumimoji="1" lang="en-US" altLang="zh-CN" sz="2800" b="1" i="1" baseline="-25000">
                <a:latin typeface="Times New Roman" panose="02020603050405020304" pitchFamily="18" charset="0"/>
                <a:ea typeface="楷体_GB2312" pitchFamily="49" charset="-122"/>
              </a:rPr>
              <a:t>k </a:t>
            </a:r>
            <a:r>
              <a:rPr kumimoji="1" lang="zh-CN" altLang="zh-CN" sz="2800" b="1">
                <a:latin typeface="楷体_GB2312" pitchFamily="49" charset="-122"/>
                <a:ea typeface="楷体_GB2312" pitchFamily="49" charset="-122"/>
              </a:rPr>
              <a:t>的粒子：</a:t>
            </a:r>
            <a:endParaRPr kumimoji="1" lang="zh-CN" altLang="en-US" sz="2800" b="1">
              <a:latin typeface="楷体_GB2312" pitchFamily="49" charset="-122"/>
              <a:ea typeface="楷体_GB2312" pitchFamily="49" charset="-122"/>
            </a:endParaRPr>
          </a:p>
        </p:txBody>
      </p:sp>
      <p:graphicFrame>
        <p:nvGraphicFramePr>
          <p:cNvPr id="76810" name="Object 2"/>
          <p:cNvGraphicFramePr>
            <a:graphicFrameLocks noChangeAspect="1"/>
          </p:cNvGraphicFramePr>
          <p:nvPr/>
        </p:nvGraphicFramePr>
        <p:xfrm>
          <a:off x="3360738" y="3024188"/>
          <a:ext cx="2276475" cy="638175"/>
        </p:xfrm>
        <a:graphic>
          <a:graphicData uri="http://schemas.openxmlformats.org/presentationml/2006/ole">
            <mc:AlternateContent xmlns:mc="http://schemas.openxmlformats.org/markup-compatibility/2006">
              <mc:Choice xmlns:v="urn:schemas-microsoft-com:vml" Requires="v">
                <p:oleObj spid="_x0000_s51386" name="Equation" r:id="rId1" imgW="1460500" imgH="317500" progId="Equation.DSMT4">
                  <p:embed/>
                </p:oleObj>
              </mc:Choice>
              <mc:Fallback>
                <p:oleObj name="Equation" r:id="rId1" imgW="1460500" imgH="317500" progId="Equation.DSMT4">
                  <p:embed/>
                  <p:pic>
                    <p:nvPicPr>
                      <p:cNvPr id="0" name="图片 5138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3024188"/>
                        <a:ext cx="2276475" cy="638175"/>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811" name="Text Box 11"/>
          <p:cNvSpPr txBox="1">
            <a:spLocks noChangeArrowheads="1"/>
          </p:cNvSpPr>
          <p:nvPr/>
        </p:nvSpPr>
        <p:spPr bwMode="auto">
          <a:xfrm>
            <a:off x="328613" y="3770313"/>
            <a:ext cx="2386012"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FontTx/>
              <a:buNone/>
            </a:pPr>
            <a:r>
              <a:rPr kumimoji="1" lang="zh-CN" altLang="en-US" sz="2800" b="1">
                <a:latin typeface="Times New Roman" panose="02020603050405020304" pitchFamily="18" charset="0"/>
              </a:rPr>
              <a:t>代入能量动量关系式得：</a:t>
            </a:r>
            <a:endParaRPr kumimoji="1" lang="zh-CN" altLang="en-US" sz="2800" b="1">
              <a:latin typeface="Times New Roman" panose="02020603050405020304" pitchFamily="18" charset="0"/>
            </a:endParaRPr>
          </a:p>
        </p:txBody>
      </p:sp>
      <p:graphicFrame>
        <p:nvGraphicFramePr>
          <p:cNvPr id="76812" name="Object 3"/>
          <p:cNvGraphicFramePr>
            <a:graphicFrameLocks noChangeAspect="1"/>
          </p:cNvGraphicFramePr>
          <p:nvPr/>
        </p:nvGraphicFramePr>
        <p:xfrm>
          <a:off x="3657600" y="3903663"/>
          <a:ext cx="3597275" cy="652462"/>
        </p:xfrm>
        <a:graphic>
          <a:graphicData uri="http://schemas.openxmlformats.org/presentationml/2006/ole">
            <mc:AlternateContent xmlns:mc="http://schemas.openxmlformats.org/markup-compatibility/2006">
              <mc:Choice xmlns:v="urn:schemas-microsoft-com:vml" Requires="v">
                <p:oleObj spid="_x0000_s51387" name="公式" r:id="rId3" imgW="2273300" imgH="317500" progId="Equation.3">
                  <p:embed/>
                </p:oleObj>
              </mc:Choice>
              <mc:Fallback>
                <p:oleObj name="公式" r:id="rId3" imgW="2273300" imgH="317500" progId="Equation.3">
                  <p:embed/>
                  <p:pic>
                    <p:nvPicPr>
                      <p:cNvPr id="0" name="图片 513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3903663"/>
                        <a:ext cx="3597275"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13" name="Object 4"/>
          <p:cNvGraphicFramePr>
            <a:graphicFrameLocks noChangeAspect="1"/>
          </p:cNvGraphicFramePr>
          <p:nvPr/>
        </p:nvGraphicFramePr>
        <p:xfrm>
          <a:off x="1198563" y="5648325"/>
          <a:ext cx="1655762" cy="1109663"/>
        </p:xfrm>
        <a:graphic>
          <a:graphicData uri="http://schemas.openxmlformats.org/presentationml/2006/ole">
            <mc:AlternateContent xmlns:mc="http://schemas.openxmlformats.org/markup-compatibility/2006">
              <mc:Choice xmlns:v="urn:schemas-microsoft-com:vml" Requires="v">
                <p:oleObj spid="_x0000_s51388" name="公式" r:id="rId5" imgW="1066800" imgH="673100" progId="Equation.3">
                  <p:embed/>
                </p:oleObj>
              </mc:Choice>
              <mc:Fallback>
                <p:oleObj name="公式" r:id="rId5" imgW="1066800" imgH="673100" progId="Equation.3">
                  <p:embed/>
                  <p:pic>
                    <p:nvPicPr>
                      <p:cNvPr id="0" name="图片 5138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8563" y="5648325"/>
                        <a:ext cx="1655762"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14" name="Text Box 14"/>
          <p:cNvSpPr txBox="1">
            <a:spLocks noChangeArrowheads="1"/>
          </p:cNvSpPr>
          <p:nvPr/>
        </p:nvSpPr>
        <p:spPr bwMode="auto">
          <a:xfrm>
            <a:off x="3048000" y="5943600"/>
            <a:ext cx="609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chemeClr val="folHlink"/>
                </a:solidFill>
                <a:latin typeface="Times New Roman" panose="02020603050405020304" pitchFamily="18" charset="0"/>
                <a:ea typeface="楷体_GB2312" pitchFamily="49" charset="-122"/>
              </a:rPr>
              <a:t>回到了牛顿力学的能量动量关系式。</a:t>
            </a:r>
            <a:endParaRPr kumimoji="1" lang="zh-CN" altLang="en-US" sz="2800" b="1">
              <a:solidFill>
                <a:schemeClr val="folHlink"/>
              </a:solidFill>
              <a:latin typeface="Times New Roman" panose="02020603050405020304" pitchFamily="18" charset="0"/>
              <a:ea typeface="楷体_GB2312" pitchFamily="49" charset="-122"/>
            </a:endParaRPr>
          </a:p>
        </p:txBody>
      </p:sp>
      <p:sp>
        <p:nvSpPr>
          <p:cNvPr id="76815" name="Text Box 15"/>
          <p:cNvSpPr txBox="1">
            <a:spLocks noChangeArrowheads="1"/>
          </p:cNvSpPr>
          <p:nvPr/>
        </p:nvSpPr>
        <p:spPr bwMode="auto">
          <a:xfrm>
            <a:off x="3657600" y="307975"/>
            <a:ext cx="548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solidFill>
                  <a:srgbClr val="0000FF"/>
                </a:solidFill>
                <a:latin typeface="Times New Roman" panose="02020603050405020304" pitchFamily="18" charset="0"/>
                <a:ea typeface="黑体" panose="02010609060101010101" pitchFamily="49" charset="-122"/>
              </a:rPr>
              <a:t>能量与动量的不可分割性与统一性。</a:t>
            </a:r>
            <a:endParaRPr kumimoji="1" lang="zh-CN" altLang="en-US" sz="2400" b="1">
              <a:solidFill>
                <a:srgbClr val="0000FF"/>
              </a:solidFill>
              <a:latin typeface="Times New Roman" panose="02020603050405020304" pitchFamily="18" charset="0"/>
              <a:ea typeface="黑体" panose="02010609060101010101" pitchFamily="49" charset="-122"/>
            </a:endParaRPr>
          </a:p>
        </p:txBody>
      </p:sp>
      <p:graphicFrame>
        <p:nvGraphicFramePr>
          <p:cNvPr id="76820" name="Object 6"/>
          <p:cNvGraphicFramePr>
            <a:graphicFrameLocks noChangeAspect="1"/>
          </p:cNvGraphicFramePr>
          <p:nvPr/>
        </p:nvGraphicFramePr>
        <p:xfrm>
          <a:off x="5591175" y="2997200"/>
          <a:ext cx="2203450" cy="673100"/>
        </p:xfrm>
        <a:graphic>
          <a:graphicData uri="http://schemas.openxmlformats.org/presentationml/2006/ole">
            <mc:AlternateContent xmlns:mc="http://schemas.openxmlformats.org/markup-compatibility/2006">
              <mc:Choice xmlns:v="urn:schemas-microsoft-com:vml" Requires="v">
                <p:oleObj spid="_x0000_s51389" name="Equation" r:id="rId7" imgW="1409700" imgH="342900" progId="Equation.DSMT4">
                  <p:embed/>
                </p:oleObj>
              </mc:Choice>
              <mc:Fallback>
                <p:oleObj name="Equation" r:id="rId7" imgW="1409700" imgH="342900" progId="Equation.DSMT4">
                  <p:embed/>
                  <p:pic>
                    <p:nvPicPr>
                      <p:cNvPr id="0" name="图片 5138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91175" y="2997200"/>
                        <a:ext cx="2203450" cy="673100"/>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21" name="Object 7"/>
          <p:cNvGraphicFramePr>
            <a:graphicFrameLocks noChangeAspect="1"/>
          </p:cNvGraphicFramePr>
          <p:nvPr/>
        </p:nvGraphicFramePr>
        <p:xfrm>
          <a:off x="2465388" y="5051425"/>
          <a:ext cx="1289050" cy="415925"/>
        </p:xfrm>
        <a:graphic>
          <a:graphicData uri="http://schemas.openxmlformats.org/presentationml/2006/ole">
            <mc:AlternateContent xmlns:mc="http://schemas.openxmlformats.org/markup-compatibility/2006">
              <mc:Choice xmlns:v="urn:schemas-microsoft-com:vml" Requires="v">
                <p:oleObj spid="_x0000_s51390" name="公式" r:id="rId9" imgW="673100" imgH="139700" progId="Equation.3">
                  <p:embed/>
                </p:oleObj>
              </mc:Choice>
              <mc:Fallback>
                <p:oleObj name="公式" r:id="rId9" imgW="673100" imgH="139700" progId="Equation.3">
                  <p:embed/>
                  <p:pic>
                    <p:nvPicPr>
                      <p:cNvPr id="0" name="图片 5138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65388" y="5051425"/>
                        <a:ext cx="1289050" cy="415925"/>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22" name="Object 8"/>
          <p:cNvGraphicFramePr>
            <a:graphicFrameLocks noChangeAspect="1"/>
          </p:cNvGraphicFramePr>
          <p:nvPr/>
        </p:nvGraphicFramePr>
        <p:xfrm>
          <a:off x="3895725" y="4975225"/>
          <a:ext cx="2535238" cy="587375"/>
        </p:xfrm>
        <a:graphic>
          <a:graphicData uri="http://schemas.openxmlformats.org/presentationml/2006/ole">
            <mc:AlternateContent xmlns:mc="http://schemas.openxmlformats.org/markup-compatibility/2006">
              <mc:Choice xmlns:v="urn:schemas-microsoft-com:vml" Requires="v">
                <p:oleObj spid="_x0000_s51391" name="公式" r:id="rId11" imgW="1701800" imgH="317500" progId="Equation.3">
                  <p:embed/>
                </p:oleObj>
              </mc:Choice>
              <mc:Fallback>
                <p:oleObj name="公式" r:id="rId11" imgW="1701800" imgH="317500" progId="Equation.3">
                  <p:embed/>
                  <p:pic>
                    <p:nvPicPr>
                      <p:cNvPr id="0" name="图片 5139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95725" y="4975225"/>
                        <a:ext cx="2535238" cy="587375"/>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823" name="Text Box 23"/>
          <p:cNvSpPr txBox="1">
            <a:spLocks noChangeArrowheads="1"/>
          </p:cNvSpPr>
          <p:nvPr/>
        </p:nvSpPr>
        <p:spPr bwMode="auto">
          <a:xfrm>
            <a:off x="328613" y="4975225"/>
            <a:ext cx="274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低速极限：</a:t>
            </a:r>
            <a:endParaRPr kumimoji="1" lang="zh-CN" altLang="en-US" sz="2800" b="1">
              <a:latin typeface="Times New Roman" panose="02020603050405020304" pitchFamily="18" charset="0"/>
            </a:endParaRPr>
          </a:p>
        </p:txBody>
      </p:sp>
      <p:grpSp>
        <p:nvGrpSpPr>
          <p:cNvPr id="3" name="Group 24"/>
          <p:cNvGrpSpPr/>
          <p:nvPr/>
        </p:nvGrpSpPr>
        <p:grpSpPr bwMode="auto">
          <a:xfrm>
            <a:off x="6704013" y="4838700"/>
            <a:ext cx="1987550" cy="1038225"/>
            <a:chOff x="4198" y="3036"/>
            <a:chExt cx="1252" cy="654"/>
          </a:xfrm>
        </p:grpSpPr>
        <p:graphicFrame>
          <p:nvGraphicFramePr>
            <p:cNvPr id="31762" name="Object 10"/>
            <p:cNvGraphicFramePr>
              <a:graphicFrameLocks noChangeAspect="1"/>
            </p:cNvGraphicFramePr>
            <p:nvPr/>
          </p:nvGraphicFramePr>
          <p:xfrm>
            <a:off x="4726" y="3284"/>
            <a:ext cx="409" cy="406"/>
          </p:xfrm>
          <a:graphic>
            <a:graphicData uri="http://schemas.openxmlformats.org/presentationml/2006/ole">
              <mc:AlternateContent xmlns:mc="http://schemas.openxmlformats.org/markup-compatibility/2006">
                <mc:Choice xmlns:v="urn:schemas-microsoft-com:vml" Requires="v">
                  <p:oleObj spid="_x0000_s51392" name="公式" r:id="rId13" imgW="304800" imgH="317500" progId="Equation.3">
                    <p:embed/>
                  </p:oleObj>
                </mc:Choice>
                <mc:Fallback>
                  <p:oleObj name="公式" r:id="rId13" imgW="304800" imgH="317500" progId="Equation.3">
                    <p:embed/>
                    <p:pic>
                      <p:nvPicPr>
                        <p:cNvPr id="0" name="图片 5139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26" y="3284"/>
                          <a:ext cx="409" cy="406"/>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63" name="Text Box 26"/>
            <p:cNvSpPr txBox="1">
              <a:spLocks noChangeArrowheads="1"/>
            </p:cNvSpPr>
            <p:nvPr/>
          </p:nvSpPr>
          <p:spPr bwMode="auto">
            <a:xfrm>
              <a:off x="4198" y="3036"/>
              <a:ext cx="1252"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rPr>
                <a:t>略去二阶</a:t>
              </a:r>
              <a:endParaRPr kumimoji="1" lang="en-US" altLang="zh-CN" sz="2800" b="1">
                <a:latin typeface="Times New Roman" panose="02020603050405020304" pitchFamily="18" charset="0"/>
              </a:endParaRPr>
            </a:p>
            <a:p>
              <a:pPr eaLnBrk="1" hangingPunct="1">
                <a:spcBef>
                  <a:spcPct val="0"/>
                </a:spcBef>
                <a:buFontTx/>
                <a:buNone/>
              </a:pPr>
              <a:r>
                <a:rPr kumimoji="1" lang="zh-CN" altLang="en-US" sz="2800" b="1">
                  <a:latin typeface="Times New Roman" panose="02020603050405020304" pitchFamily="18" charset="0"/>
                </a:rPr>
                <a:t>小量</a:t>
              </a:r>
              <a:endParaRPr kumimoji="1" lang="zh-CN" altLang="en-US" sz="2800" b="1">
                <a:latin typeface="Times New Roman" panose="02020603050405020304" pitchFamily="18" charset="0"/>
              </a:endParaRPr>
            </a:p>
          </p:txBody>
        </p:sp>
      </p:grpSp>
      <p:graphicFrame>
        <p:nvGraphicFramePr>
          <p:cNvPr id="31761" name="Object 9"/>
          <p:cNvGraphicFramePr>
            <a:graphicFrameLocks noChangeAspect="1"/>
          </p:cNvGraphicFramePr>
          <p:nvPr/>
        </p:nvGraphicFramePr>
        <p:xfrm>
          <a:off x="354013" y="196850"/>
          <a:ext cx="3248025" cy="777875"/>
        </p:xfrm>
        <a:graphic>
          <a:graphicData uri="http://schemas.openxmlformats.org/presentationml/2006/ole">
            <mc:AlternateContent xmlns:mc="http://schemas.openxmlformats.org/markup-compatibility/2006">
              <mc:Choice xmlns:v="urn:schemas-microsoft-com:vml" Requires="v">
                <p:oleObj spid="_x0000_s51393" name="Equation" r:id="rId15" imgW="2006600" imgH="342900" progId="Equation.3">
                  <p:embed/>
                </p:oleObj>
              </mc:Choice>
              <mc:Fallback>
                <p:oleObj name="Equation" r:id="rId15" imgW="2006600" imgH="342900" progId="Equation.3">
                  <p:embed/>
                  <p:pic>
                    <p:nvPicPr>
                      <p:cNvPr id="0" name="图片 5139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4013" y="196850"/>
                        <a:ext cx="3248025" cy="777875"/>
                      </a:xfrm>
                      <a:prstGeom prst="rect">
                        <a:avLst/>
                      </a:prstGeom>
                      <a:solidFill>
                        <a:srgbClr val="FFCC00">
                          <a:alpha val="27843"/>
                        </a:srgb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iterate type="lt">
                                    <p:tmPct val="100000"/>
                                  </p:iterate>
                                  <p:childTnLst>
                                    <p:set>
                                      <p:cBhvr>
                                        <p:cTn id="6" dur="1" fill="hold">
                                          <p:stCondLst>
                                            <p:cond delay="0"/>
                                          </p:stCondLst>
                                        </p:cTn>
                                        <p:tgtEl>
                                          <p:spTgt spid="76815"/>
                                        </p:tgtEl>
                                        <p:attrNameLst>
                                          <p:attrName>style.visibility</p:attrName>
                                        </p:attrNameLst>
                                      </p:cBhvr>
                                      <p:to>
                                        <p:strVal val="visible"/>
                                      </p:to>
                                    </p:set>
                                    <p:anim calcmode="lin" valueType="num">
                                      <p:cBhvr>
                                        <p:cTn id="7" dur="75" fill="hold"/>
                                        <p:tgtEl>
                                          <p:spTgt spid="76815"/>
                                        </p:tgtEl>
                                        <p:attrNameLst>
                                          <p:attrName>ppt_x</p:attrName>
                                        </p:attrNameLst>
                                      </p:cBhvr>
                                      <p:tavLst>
                                        <p:tav tm="0">
                                          <p:val>
                                            <p:strVal val="#ppt_x-#ppt_w/2"/>
                                          </p:val>
                                        </p:tav>
                                        <p:tav tm="100000">
                                          <p:val>
                                            <p:strVal val="#ppt_x"/>
                                          </p:val>
                                        </p:tav>
                                      </p:tavLst>
                                    </p:anim>
                                    <p:anim calcmode="lin" valueType="num">
                                      <p:cBhvr>
                                        <p:cTn id="8" dur="75" fill="hold"/>
                                        <p:tgtEl>
                                          <p:spTgt spid="76815"/>
                                        </p:tgtEl>
                                        <p:attrNameLst>
                                          <p:attrName>ppt_y</p:attrName>
                                        </p:attrNameLst>
                                      </p:cBhvr>
                                      <p:tavLst>
                                        <p:tav tm="0">
                                          <p:val>
                                            <p:strVal val="#ppt_y"/>
                                          </p:val>
                                        </p:tav>
                                        <p:tav tm="100000">
                                          <p:val>
                                            <p:strVal val="#ppt_y"/>
                                          </p:val>
                                        </p:tav>
                                      </p:tavLst>
                                    </p:anim>
                                    <p:anim calcmode="lin" valueType="num">
                                      <p:cBhvr>
                                        <p:cTn id="9" dur="75" fill="hold"/>
                                        <p:tgtEl>
                                          <p:spTgt spid="76815"/>
                                        </p:tgtEl>
                                        <p:attrNameLst>
                                          <p:attrName>ppt_w</p:attrName>
                                        </p:attrNameLst>
                                      </p:cBhvr>
                                      <p:tavLst>
                                        <p:tav tm="0">
                                          <p:val>
                                            <p:fltVal val="0"/>
                                          </p:val>
                                        </p:tav>
                                        <p:tav tm="100000">
                                          <p:val>
                                            <p:strVal val="#ppt_w"/>
                                          </p:val>
                                        </p:tav>
                                      </p:tavLst>
                                    </p:anim>
                                    <p:anim calcmode="lin" valueType="num">
                                      <p:cBhvr>
                                        <p:cTn id="10" dur="75" fill="hold"/>
                                        <p:tgtEl>
                                          <p:spTgt spid="76815"/>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6808"/>
                                        </p:tgtEl>
                                        <p:attrNameLst>
                                          <p:attrName>style.visibility</p:attrName>
                                        </p:attrNameLst>
                                      </p:cBhvr>
                                      <p:to>
                                        <p:strVal val="visible"/>
                                      </p:to>
                                    </p:set>
                                    <p:animEffect transition="in" filter="blinds(horizontal)">
                                      <p:cBhvr>
                                        <p:cTn id="15" dur="500"/>
                                        <p:tgtEl>
                                          <p:spTgt spid="76808"/>
                                        </p:tgtEl>
                                      </p:cBhvr>
                                    </p:animEffect>
                                  </p:childTnLst>
                                </p:cTn>
                              </p:par>
                            </p:childTnLst>
                          </p:cTn>
                        </p:par>
                        <p:par>
                          <p:cTn id="16" fill="hold">
                            <p:stCondLst>
                              <p:cond delay="500"/>
                            </p:stCondLst>
                            <p:childTnLst>
                              <p:par>
                                <p:cTn id="17" presetID="16" presetClass="entr" presetSubtype="42"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arn(outHorizontal)">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76809">
                                            <p:txEl>
                                              <p:pRg st="0" end="0"/>
                                            </p:txEl>
                                          </p:spTgt>
                                        </p:tgtEl>
                                        <p:attrNameLst>
                                          <p:attrName>style.visibility</p:attrName>
                                        </p:attrNameLst>
                                      </p:cBhvr>
                                      <p:to>
                                        <p:strVal val="visible"/>
                                      </p:to>
                                    </p:set>
                                    <p:anim calcmode="lin" valueType="num">
                                      <p:cBhvr additive="base">
                                        <p:cTn id="24" dur="500" fill="hold"/>
                                        <p:tgtEl>
                                          <p:spTgt spid="76809">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7680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nodeType="clickEffect">
                                  <p:stCondLst>
                                    <p:cond delay="0"/>
                                  </p:stCondLst>
                                  <p:childTnLst>
                                    <p:set>
                                      <p:cBhvr>
                                        <p:cTn id="29" dur="1" fill="hold">
                                          <p:stCondLst>
                                            <p:cond delay="0"/>
                                          </p:stCondLst>
                                        </p:cTn>
                                        <p:tgtEl>
                                          <p:spTgt spid="76810"/>
                                        </p:tgtEl>
                                        <p:attrNameLst>
                                          <p:attrName>style.visibility</p:attrName>
                                        </p:attrNameLst>
                                      </p:cBhvr>
                                      <p:to>
                                        <p:strVal val="visible"/>
                                      </p:to>
                                    </p:set>
                                    <p:animEffect transition="in" filter="box(out)">
                                      <p:cBhvr>
                                        <p:cTn id="30" dur="500"/>
                                        <p:tgtEl>
                                          <p:spTgt spid="76810"/>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nodeType="clickEffect">
                                  <p:stCondLst>
                                    <p:cond delay="0"/>
                                  </p:stCondLst>
                                  <p:childTnLst>
                                    <p:set>
                                      <p:cBhvr>
                                        <p:cTn id="34" dur="1" fill="hold">
                                          <p:stCondLst>
                                            <p:cond delay="0"/>
                                          </p:stCondLst>
                                        </p:cTn>
                                        <p:tgtEl>
                                          <p:spTgt spid="76820"/>
                                        </p:tgtEl>
                                        <p:attrNameLst>
                                          <p:attrName>style.visibility</p:attrName>
                                        </p:attrNameLst>
                                      </p:cBhvr>
                                      <p:to>
                                        <p:strVal val="visible"/>
                                      </p:to>
                                    </p:set>
                                    <p:animEffect transition="in" filter="box(out)">
                                      <p:cBhvr>
                                        <p:cTn id="35" dur="500"/>
                                        <p:tgtEl>
                                          <p:spTgt spid="76820"/>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76811">
                                            <p:txEl>
                                              <p:pRg st="0" end="0"/>
                                            </p:txEl>
                                          </p:spTgt>
                                        </p:tgtEl>
                                        <p:attrNameLst>
                                          <p:attrName>style.visibility</p:attrName>
                                        </p:attrNameLst>
                                      </p:cBhvr>
                                      <p:to>
                                        <p:strVal val="visible"/>
                                      </p:to>
                                    </p:set>
                                    <p:anim calcmode="lin" valueType="num">
                                      <p:cBhvr additive="base">
                                        <p:cTn id="40" dur="500" fill="hold"/>
                                        <p:tgtEl>
                                          <p:spTgt spid="76811">
                                            <p:txEl>
                                              <p:pRg st="0" end="0"/>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768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 presetClass="entr" presetSubtype="32" fill="hold" nodeType="clickEffect">
                                  <p:stCondLst>
                                    <p:cond delay="0"/>
                                  </p:stCondLst>
                                  <p:childTnLst>
                                    <p:set>
                                      <p:cBhvr>
                                        <p:cTn id="45" dur="1" fill="hold">
                                          <p:stCondLst>
                                            <p:cond delay="0"/>
                                          </p:stCondLst>
                                        </p:cTn>
                                        <p:tgtEl>
                                          <p:spTgt spid="76812"/>
                                        </p:tgtEl>
                                        <p:attrNameLst>
                                          <p:attrName>style.visibility</p:attrName>
                                        </p:attrNameLst>
                                      </p:cBhvr>
                                      <p:to>
                                        <p:strVal val="visible"/>
                                      </p:to>
                                    </p:set>
                                    <p:animEffect transition="in" filter="box(out)">
                                      <p:cBhvr>
                                        <p:cTn id="46" dur="500"/>
                                        <p:tgtEl>
                                          <p:spTgt spid="76812"/>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76823"/>
                                        </p:tgtEl>
                                        <p:attrNameLst>
                                          <p:attrName>style.visibility</p:attrName>
                                        </p:attrNameLst>
                                      </p:cBhvr>
                                      <p:to>
                                        <p:strVal val="visible"/>
                                      </p:to>
                                    </p:set>
                                    <p:anim calcmode="lin" valueType="num">
                                      <p:cBhvr additive="base">
                                        <p:cTn id="51" dur="500" fill="hold"/>
                                        <p:tgtEl>
                                          <p:spTgt spid="76823"/>
                                        </p:tgtEl>
                                        <p:attrNameLst>
                                          <p:attrName>ppt_x</p:attrName>
                                        </p:attrNameLst>
                                      </p:cBhvr>
                                      <p:tavLst>
                                        <p:tav tm="0">
                                          <p:val>
                                            <p:strVal val="0-#ppt_w/2"/>
                                          </p:val>
                                        </p:tav>
                                        <p:tav tm="100000">
                                          <p:val>
                                            <p:strVal val="#ppt_x"/>
                                          </p:val>
                                        </p:tav>
                                      </p:tavLst>
                                    </p:anim>
                                    <p:anim calcmode="lin" valueType="num">
                                      <p:cBhvr additive="base">
                                        <p:cTn id="52" dur="500" fill="hold"/>
                                        <p:tgtEl>
                                          <p:spTgt spid="76823"/>
                                        </p:tgtEl>
                                        <p:attrNameLst>
                                          <p:attrName>ppt_y</p:attrName>
                                        </p:attrNameLst>
                                      </p:cBhvr>
                                      <p:tavLst>
                                        <p:tav tm="0">
                                          <p:val>
                                            <p:strVal val="#ppt_y"/>
                                          </p:val>
                                        </p:tav>
                                        <p:tav tm="100000">
                                          <p:val>
                                            <p:strVal val="#ppt_y"/>
                                          </p:val>
                                        </p:tav>
                                      </p:tavLst>
                                    </p:anim>
                                  </p:childTnLst>
                                </p:cTn>
                              </p:par>
                            </p:childTnLst>
                          </p:cTn>
                        </p:par>
                        <p:par>
                          <p:cTn id="53" fill="hold">
                            <p:stCondLst>
                              <p:cond delay="500"/>
                            </p:stCondLst>
                            <p:childTnLst>
                              <p:par>
                                <p:cTn id="54" presetID="4" presetClass="entr" presetSubtype="32" fill="hold" nodeType="afterEffect">
                                  <p:stCondLst>
                                    <p:cond delay="0"/>
                                  </p:stCondLst>
                                  <p:childTnLst>
                                    <p:set>
                                      <p:cBhvr>
                                        <p:cTn id="55" dur="1" fill="hold">
                                          <p:stCondLst>
                                            <p:cond delay="0"/>
                                          </p:stCondLst>
                                        </p:cTn>
                                        <p:tgtEl>
                                          <p:spTgt spid="76821"/>
                                        </p:tgtEl>
                                        <p:attrNameLst>
                                          <p:attrName>style.visibility</p:attrName>
                                        </p:attrNameLst>
                                      </p:cBhvr>
                                      <p:to>
                                        <p:strVal val="visible"/>
                                      </p:to>
                                    </p:set>
                                    <p:animEffect transition="in" filter="box(out)">
                                      <p:cBhvr>
                                        <p:cTn id="56" dur="500"/>
                                        <p:tgtEl>
                                          <p:spTgt spid="76821"/>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32" fill="hold" nodeType="clickEffect">
                                  <p:stCondLst>
                                    <p:cond delay="0"/>
                                  </p:stCondLst>
                                  <p:childTnLst>
                                    <p:set>
                                      <p:cBhvr>
                                        <p:cTn id="60" dur="1" fill="hold">
                                          <p:stCondLst>
                                            <p:cond delay="0"/>
                                          </p:stCondLst>
                                        </p:cTn>
                                        <p:tgtEl>
                                          <p:spTgt spid="76822"/>
                                        </p:tgtEl>
                                        <p:attrNameLst>
                                          <p:attrName>style.visibility</p:attrName>
                                        </p:attrNameLst>
                                      </p:cBhvr>
                                      <p:to>
                                        <p:strVal val="visible"/>
                                      </p:to>
                                    </p:set>
                                    <p:animEffect transition="in" filter="box(out)">
                                      <p:cBhvr>
                                        <p:cTn id="61" dur="500"/>
                                        <p:tgtEl>
                                          <p:spTgt spid="76822"/>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ntr" presetSubtype="32" fill="hold" nodeType="click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box(out)">
                                      <p:cBhvr>
                                        <p:cTn id="66" dur="500"/>
                                        <p:tgtEl>
                                          <p:spTgt spid="3"/>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32" fill="hold" nodeType="clickEffect">
                                  <p:stCondLst>
                                    <p:cond delay="0"/>
                                  </p:stCondLst>
                                  <p:childTnLst>
                                    <p:set>
                                      <p:cBhvr>
                                        <p:cTn id="70" dur="1" fill="hold">
                                          <p:stCondLst>
                                            <p:cond delay="0"/>
                                          </p:stCondLst>
                                        </p:cTn>
                                        <p:tgtEl>
                                          <p:spTgt spid="76813"/>
                                        </p:tgtEl>
                                        <p:attrNameLst>
                                          <p:attrName>style.visibility</p:attrName>
                                        </p:attrNameLst>
                                      </p:cBhvr>
                                      <p:to>
                                        <p:strVal val="visible"/>
                                      </p:to>
                                    </p:set>
                                    <p:animEffect transition="in" filter="box(out)">
                                      <p:cBhvr>
                                        <p:cTn id="71" dur="500"/>
                                        <p:tgtEl>
                                          <p:spTgt spid="76813"/>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iterate type="lt">
                                    <p:tmPct val="100000"/>
                                  </p:iterate>
                                  <p:childTnLst>
                                    <p:set>
                                      <p:cBhvr>
                                        <p:cTn id="75" dur="1" fill="hold">
                                          <p:stCondLst>
                                            <p:cond delay="0"/>
                                          </p:stCondLst>
                                        </p:cTn>
                                        <p:tgtEl>
                                          <p:spTgt spid="76814"/>
                                        </p:tgtEl>
                                        <p:attrNameLst>
                                          <p:attrName>style.visibility</p:attrName>
                                        </p:attrNameLst>
                                      </p:cBhvr>
                                      <p:to>
                                        <p:strVal val="visible"/>
                                      </p:to>
                                    </p:set>
                                    <p:animEffect transition="in" filter="wipe(left)">
                                      <p:cBhvr>
                                        <p:cTn id="76" dur="75"/>
                                        <p:tgtEl>
                                          <p:spTgt spid="768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8" grpId="0" autoUpdateAnimBg="0"/>
      <p:bldP spid="76809" grpId="0" autoUpdateAnimBg="0" build="p"/>
      <p:bldP spid="76811" grpId="0" autoUpdateAnimBg="0" build="p"/>
      <p:bldP spid="76814" grpId="0" autoUpdateAnimBg="0"/>
      <p:bldP spid="76815" grpId="0" autoUpdateAnimBg="0"/>
      <p:bldP spid="76823"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4FADE86-2CCB-4584-B506-99B720C28559}" type="slidenum">
              <a:rPr lang="en-US" altLang="zh-CN" sz="1800" smtClean="0">
                <a:solidFill>
                  <a:srgbClr val="0000FF"/>
                </a:solidFill>
              </a:rPr>
            </a:fld>
            <a:endParaRPr lang="en-US" altLang="zh-CN" sz="1800" smtClean="0">
              <a:solidFill>
                <a:srgbClr val="0000FF"/>
              </a:solidFill>
            </a:endParaRPr>
          </a:p>
        </p:txBody>
      </p:sp>
      <p:sp>
        <p:nvSpPr>
          <p:cNvPr id="98308" name="Text Box 4"/>
          <p:cNvSpPr txBox="1">
            <a:spLocks noChangeArrowheads="1"/>
          </p:cNvSpPr>
          <p:nvPr/>
        </p:nvSpPr>
        <p:spPr bwMode="auto">
          <a:xfrm>
            <a:off x="114834" y="775820"/>
            <a:ext cx="6477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2800" b="1" dirty="0">
                <a:solidFill>
                  <a:srgbClr val="FF3300"/>
                </a:solidFill>
                <a:latin typeface="黑体" panose="02010609060101010101" pitchFamily="49" charset="-122"/>
                <a:ea typeface="黑体" panose="02010609060101010101" pitchFamily="49" charset="-122"/>
                <a:sym typeface="Monotype Sorts" pitchFamily="2" charset="2"/>
              </a:rPr>
              <a:t>一、</a:t>
            </a:r>
            <a:r>
              <a:rPr kumimoji="1" lang="zh-CN" altLang="en-US" sz="2800" b="1" dirty="0">
                <a:solidFill>
                  <a:srgbClr val="FF3300"/>
                </a:solidFill>
                <a:latin typeface="黑体" panose="02010609060101010101" pitchFamily="49" charset="-122"/>
                <a:ea typeface="黑体" panose="02010609060101010101" pitchFamily="49" charset="-122"/>
              </a:rPr>
              <a:t>同时性的相对性</a:t>
            </a:r>
            <a:endParaRPr kumimoji="1" lang="zh-CN" altLang="en-US" sz="2800" b="1" dirty="0">
              <a:solidFill>
                <a:srgbClr val="FF3300"/>
              </a:solidFill>
              <a:latin typeface="黑体" panose="02010609060101010101" pitchFamily="49" charset="-122"/>
              <a:ea typeface="黑体" panose="02010609060101010101" pitchFamily="49" charset="-122"/>
            </a:endParaRPr>
          </a:p>
        </p:txBody>
      </p:sp>
      <p:sp>
        <p:nvSpPr>
          <p:cNvPr id="98311" name="Rectangle 7"/>
          <p:cNvSpPr>
            <a:spLocks noChangeArrowheads="1"/>
          </p:cNvSpPr>
          <p:nvPr/>
        </p:nvSpPr>
        <p:spPr bwMode="auto">
          <a:xfrm>
            <a:off x="114834" y="3402228"/>
            <a:ext cx="2819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2800" b="1">
                <a:solidFill>
                  <a:srgbClr val="FF3300"/>
                </a:solidFill>
                <a:latin typeface="黑体" panose="02010609060101010101" pitchFamily="49" charset="-122"/>
                <a:ea typeface="黑体" panose="02010609060101010101" pitchFamily="49" charset="-122"/>
              </a:rPr>
              <a:t>二、时间膨胀</a:t>
            </a:r>
            <a:r>
              <a:rPr kumimoji="1" lang="zh-CN" altLang="en-US" sz="2800" b="1">
                <a:solidFill>
                  <a:schemeClr val="folHlink"/>
                </a:solidFill>
                <a:latin typeface="宋体" panose="02010600030101010101" pitchFamily="2" charset="-122"/>
              </a:rPr>
              <a:t> </a:t>
            </a:r>
            <a:endParaRPr kumimoji="1" lang="zh-CN" altLang="en-US" sz="2800" b="1">
              <a:solidFill>
                <a:schemeClr val="folHlink"/>
              </a:solidFill>
              <a:latin typeface="宋体" panose="02010600030101010101" pitchFamily="2" charset="-122"/>
            </a:endParaRPr>
          </a:p>
        </p:txBody>
      </p:sp>
      <p:graphicFrame>
        <p:nvGraphicFramePr>
          <p:cNvPr id="98312" name="Object 2"/>
          <p:cNvGraphicFramePr>
            <a:graphicFrameLocks noChangeAspect="1"/>
          </p:cNvGraphicFramePr>
          <p:nvPr/>
        </p:nvGraphicFramePr>
        <p:xfrm>
          <a:off x="2562759" y="3330790"/>
          <a:ext cx="3048000" cy="833438"/>
        </p:xfrm>
        <a:graphic>
          <a:graphicData uri="http://schemas.openxmlformats.org/presentationml/2006/ole">
            <mc:AlternateContent xmlns:mc="http://schemas.openxmlformats.org/markup-compatibility/2006">
              <mc:Choice xmlns:v="urn:schemas-microsoft-com:vml" Requires="v">
                <p:oleObj spid="_x0000_s69755" name="公式" r:id="rId1" imgW="1409700" imgH="215900" progId="Equation.3">
                  <p:embed/>
                </p:oleObj>
              </mc:Choice>
              <mc:Fallback>
                <p:oleObj name="公式" r:id="rId1" imgW="1409700" imgH="215900" progId="Equation.3">
                  <p:embed/>
                  <p:pic>
                    <p:nvPicPr>
                      <p:cNvPr id="0" name="图片 697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759" y="3330790"/>
                        <a:ext cx="3048000" cy="833438"/>
                      </a:xfrm>
                      <a:prstGeom prst="rect">
                        <a:avLst/>
                      </a:prstGeom>
                      <a:solidFill>
                        <a:srgbClr val="FFCC00">
                          <a:alpha val="27843"/>
                        </a:srgb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313" name="Rectangle 9"/>
          <p:cNvSpPr>
            <a:spLocks noChangeArrowheads="1"/>
          </p:cNvSpPr>
          <p:nvPr/>
        </p:nvSpPr>
        <p:spPr bwMode="auto">
          <a:xfrm>
            <a:off x="114834" y="4884352"/>
            <a:ext cx="4114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2800" b="1">
                <a:solidFill>
                  <a:srgbClr val="FF3300"/>
                </a:solidFill>
                <a:latin typeface="黑体" panose="02010609060101010101" pitchFamily="49" charset="-122"/>
                <a:ea typeface="黑体" panose="02010609060101010101" pitchFamily="49" charset="-122"/>
              </a:rPr>
              <a:t>三、长度收缩</a:t>
            </a:r>
            <a:endParaRPr kumimoji="1" lang="zh-CN" altLang="en-US" sz="2800" b="1">
              <a:solidFill>
                <a:srgbClr val="FF3300"/>
              </a:solidFill>
              <a:latin typeface="黑体" panose="02010609060101010101" pitchFamily="49" charset="-122"/>
              <a:ea typeface="黑体" panose="02010609060101010101" pitchFamily="49" charset="-122"/>
            </a:endParaRPr>
          </a:p>
        </p:txBody>
      </p:sp>
      <p:sp>
        <p:nvSpPr>
          <p:cNvPr id="98316" name="Text Box 12"/>
          <p:cNvSpPr txBox="1">
            <a:spLocks noChangeArrowheads="1"/>
          </p:cNvSpPr>
          <p:nvPr/>
        </p:nvSpPr>
        <p:spPr bwMode="auto">
          <a:xfrm>
            <a:off x="6018747" y="3475253"/>
            <a:ext cx="2508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2800" b="1">
                <a:solidFill>
                  <a:srgbClr val="0000FF"/>
                </a:solidFill>
                <a:latin typeface="Times New Roman" panose="02020603050405020304" pitchFamily="18" charset="0"/>
                <a:ea typeface="黑体" panose="02010609060101010101" pitchFamily="49" charset="-122"/>
              </a:rPr>
              <a:t>原时最短</a:t>
            </a:r>
            <a:endParaRPr kumimoji="1" lang="zh-CN" altLang="en-US" sz="2800" b="1">
              <a:solidFill>
                <a:srgbClr val="0000FF"/>
              </a:solidFill>
              <a:latin typeface="Times New Roman" panose="02020603050405020304" pitchFamily="18" charset="0"/>
              <a:ea typeface="黑体" panose="02010609060101010101" pitchFamily="49" charset="-122"/>
            </a:endParaRPr>
          </a:p>
        </p:txBody>
      </p:sp>
      <p:sp>
        <p:nvSpPr>
          <p:cNvPr id="98317" name="Text Box 13"/>
          <p:cNvSpPr txBox="1">
            <a:spLocks noChangeArrowheads="1"/>
          </p:cNvSpPr>
          <p:nvPr/>
        </p:nvSpPr>
        <p:spPr bwMode="auto">
          <a:xfrm>
            <a:off x="7250647" y="4984364"/>
            <a:ext cx="20050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2800" b="1" dirty="0">
                <a:solidFill>
                  <a:srgbClr val="0000FF"/>
                </a:solidFill>
                <a:latin typeface="Times New Roman" panose="02020603050405020304" pitchFamily="18" charset="0"/>
                <a:ea typeface="黑体" panose="02010609060101010101" pitchFamily="49" charset="-122"/>
              </a:rPr>
              <a:t>原长最长</a:t>
            </a:r>
            <a:r>
              <a:rPr kumimoji="1" lang="zh-CN" altLang="en-US" b="1" dirty="0">
                <a:solidFill>
                  <a:srgbClr val="0000CC"/>
                </a:solidFill>
                <a:latin typeface="宋体" panose="02010600030101010101" pitchFamily="2" charset="-122"/>
              </a:rPr>
              <a:t>   </a:t>
            </a:r>
            <a:endParaRPr kumimoji="1" lang="zh-CN" altLang="en-US" b="1" dirty="0">
              <a:solidFill>
                <a:srgbClr val="0000CC"/>
              </a:solidFill>
              <a:latin typeface="宋体" panose="02010600030101010101" pitchFamily="2" charset="-122"/>
            </a:endParaRPr>
          </a:p>
        </p:txBody>
      </p:sp>
      <p:sp>
        <p:nvSpPr>
          <p:cNvPr id="14" name="TextBox 5"/>
          <p:cNvSpPr txBox="1">
            <a:spLocks noChangeArrowheads="1"/>
          </p:cNvSpPr>
          <p:nvPr/>
        </p:nvSpPr>
        <p:spPr bwMode="auto">
          <a:xfrm>
            <a:off x="6591834" y="128337"/>
            <a:ext cx="18319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b="1" dirty="0"/>
              <a:t>上节回顾</a:t>
            </a:r>
            <a:endParaRPr lang="zh-CN" altLang="en-US" b="1" dirty="0"/>
          </a:p>
        </p:txBody>
      </p:sp>
      <p:graphicFrame>
        <p:nvGraphicFramePr>
          <p:cNvPr id="13" name="Object 2"/>
          <p:cNvGraphicFramePr>
            <a:graphicFrameLocks noChangeAspect="1"/>
          </p:cNvGraphicFramePr>
          <p:nvPr/>
        </p:nvGraphicFramePr>
        <p:xfrm>
          <a:off x="2562759" y="4746624"/>
          <a:ext cx="3990975" cy="1139825"/>
        </p:xfrm>
        <a:graphic>
          <a:graphicData uri="http://schemas.openxmlformats.org/presentationml/2006/ole">
            <mc:AlternateContent xmlns:mc="http://schemas.openxmlformats.org/markup-compatibility/2006">
              <mc:Choice xmlns:v="urn:schemas-microsoft-com:vml" Requires="v">
                <p:oleObj spid="_x0000_s69756" name="公式" r:id="rId3" imgW="2463800" imgH="584200" progId="Equation.3">
                  <p:embed/>
                </p:oleObj>
              </mc:Choice>
              <mc:Fallback>
                <p:oleObj name="公式" r:id="rId3" imgW="2463800" imgH="584200" progId="Equation.3">
                  <p:embed/>
                  <p:pic>
                    <p:nvPicPr>
                      <p:cNvPr id="0" name="图片 697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2759" y="4746624"/>
                        <a:ext cx="3990975" cy="1139825"/>
                      </a:xfrm>
                      <a:prstGeom prst="rect">
                        <a:avLst/>
                      </a:prstGeom>
                      <a:solidFill>
                        <a:srgbClr val="FFCC00">
                          <a:alpha val="27843"/>
                        </a:srgb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6"/>
          <p:cNvGraphicFramePr>
            <a:graphicFrameLocks noChangeAspect="1"/>
          </p:cNvGraphicFramePr>
          <p:nvPr/>
        </p:nvGraphicFramePr>
        <p:xfrm>
          <a:off x="1814346" y="1658672"/>
          <a:ext cx="1971675" cy="631825"/>
        </p:xfrm>
        <a:graphic>
          <a:graphicData uri="http://schemas.openxmlformats.org/presentationml/2006/ole">
            <mc:AlternateContent xmlns:mc="http://schemas.openxmlformats.org/markup-compatibility/2006">
              <mc:Choice xmlns:v="urn:schemas-microsoft-com:vml" Requires="v">
                <p:oleObj spid="_x0000_s69757" name="Equation" r:id="rId5" imgW="520700" imgH="157480" progId="Equation.DSMT4">
                  <p:embed/>
                </p:oleObj>
              </mc:Choice>
              <mc:Fallback>
                <p:oleObj name="Equation" r:id="rId5" imgW="520700" imgH="157480" progId="Equation.DSMT4">
                  <p:embed/>
                  <p:pic>
                    <p:nvPicPr>
                      <p:cNvPr id="0" name="图片 697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4346" y="1658672"/>
                        <a:ext cx="19716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7"/>
          <p:cNvGraphicFramePr>
            <a:graphicFrameLocks noChangeAspect="1"/>
          </p:cNvGraphicFramePr>
          <p:nvPr/>
        </p:nvGraphicFramePr>
        <p:xfrm>
          <a:off x="3714583" y="937947"/>
          <a:ext cx="2536825" cy="2276475"/>
        </p:xfrm>
        <a:graphic>
          <a:graphicData uri="http://schemas.openxmlformats.org/presentationml/2006/ole">
            <mc:AlternateContent xmlns:mc="http://schemas.openxmlformats.org/markup-compatibility/2006">
              <mc:Choice xmlns:v="urn:schemas-microsoft-com:vml" Requires="v">
                <p:oleObj spid="_x0000_s69758" name="Equation" r:id="rId7" imgW="595630" imgH="589280" progId="Equation.DSMT4">
                  <p:embed/>
                </p:oleObj>
              </mc:Choice>
              <mc:Fallback>
                <p:oleObj name="Equation" r:id="rId7" imgW="595630" imgH="589280" progId="Equation.DSMT4">
                  <p:embed/>
                  <p:pic>
                    <p:nvPicPr>
                      <p:cNvPr id="0" name="图片 6975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14583" y="937947"/>
                        <a:ext cx="2536825" cy="227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9"/>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8308">
                                            <p:txEl>
                                              <p:pRg st="0" end="0"/>
                                            </p:txEl>
                                          </p:spTgt>
                                        </p:tgtEl>
                                        <p:attrNameLst>
                                          <p:attrName>style.visibility</p:attrName>
                                        </p:attrNameLst>
                                      </p:cBhvr>
                                      <p:to>
                                        <p:strVal val="visible"/>
                                      </p:to>
                                    </p:set>
                                    <p:animEffect transition="in" filter="box(in)">
                                      <p:cBhvr>
                                        <p:cTn id="12" dur="500"/>
                                        <p:tgtEl>
                                          <p:spTgt spid="9830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par>
                          <p:cTn id="18" fill="hold">
                            <p:stCondLst>
                              <p:cond delay="500"/>
                            </p:stCondLst>
                            <p:childTnLst>
                              <p:par>
                                <p:cTn id="19" presetID="4" presetClass="entr" presetSubtype="16" fill="hold"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ox(in)">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5" fill="hold" grpId="0" nodeType="clickEffect">
                                  <p:stCondLst>
                                    <p:cond delay="0"/>
                                  </p:stCondLst>
                                  <p:childTnLst>
                                    <p:set>
                                      <p:cBhvr>
                                        <p:cTn id="25" dur="1" fill="hold">
                                          <p:stCondLst>
                                            <p:cond delay="0"/>
                                          </p:stCondLst>
                                        </p:cTn>
                                        <p:tgtEl>
                                          <p:spTgt spid="98311">
                                            <p:txEl>
                                              <p:pRg st="0" end="0"/>
                                            </p:txEl>
                                          </p:spTgt>
                                        </p:tgtEl>
                                        <p:attrNameLst>
                                          <p:attrName>style.visibility</p:attrName>
                                        </p:attrNameLst>
                                      </p:cBhvr>
                                      <p:to>
                                        <p:strVal val="visible"/>
                                      </p:to>
                                    </p:set>
                                    <p:animEffect transition="in" filter="blinds(vertical)">
                                      <p:cBhvr>
                                        <p:cTn id="26" dur="500"/>
                                        <p:tgtEl>
                                          <p:spTgt spid="98311">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98312"/>
                                        </p:tgtEl>
                                        <p:attrNameLst>
                                          <p:attrName>style.visibility</p:attrName>
                                        </p:attrNameLst>
                                      </p:cBhvr>
                                      <p:to>
                                        <p:strVal val="visible"/>
                                      </p:to>
                                    </p:set>
                                    <p:animEffect transition="in" filter="box(in)">
                                      <p:cBhvr>
                                        <p:cTn id="31" dur="500"/>
                                        <p:tgtEl>
                                          <p:spTgt spid="98312"/>
                                        </p:tgtEl>
                                      </p:cBhvr>
                                    </p:animEffect>
                                  </p:childTnLst>
                                </p:cTn>
                              </p:par>
                            </p:childTnLst>
                          </p:cTn>
                        </p:par>
                        <p:par>
                          <p:cTn id="32" fill="hold">
                            <p:stCondLst>
                              <p:cond delay="500"/>
                            </p:stCondLst>
                            <p:childTnLst>
                              <p:par>
                                <p:cTn id="33" presetID="23" presetClass="entr" presetSubtype="16" fill="hold" grpId="0" nodeType="afterEffect">
                                  <p:stCondLst>
                                    <p:cond delay="0"/>
                                  </p:stCondLst>
                                  <p:childTnLst>
                                    <p:set>
                                      <p:cBhvr>
                                        <p:cTn id="34" dur="1" fill="hold">
                                          <p:stCondLst>
                                            <p:cond delay="0"/>
                                          </p:stCondLst>
                                        </p:cTn>
                                        <p:tgtEl>
                                          <p:spTgt spid="98316"/>
                                        </p:tgtEl>
                                        <p:attrNameLst>
                                          <p:attrName>style.visibility</p:attrName>
                                        </p:attrNameLst>
                                      </p:cBhvr>
                                      <p:to>
                                        <p:strVal val="visible"/>
                                      </p:to>
                                    </p:set>
                                    <p:anim calcmode="lin" valueType="num">
                                      <p:cBhvr>
                                        <p:cTn id="35" dur="500" fill="hold"/>
                                        <p:tgtEl>
                                          <p:spTgt spid="98316"/>
                                        </p:tgtEl>
                                        <p:attrNameLst>
                                          <p:attrName>ppt_w</p:attrName>
                                        </p:attrNameLst>
                                      </p:cBhvr>
                                      <p:tavLst>
                                        <p:tav tm="0">
                                          <p:val>
                                            <p:fltVal val="0"/>
                                          </p:val>
                                        </p:tav>
                                        <p:tav tm="100000">
                                          <p:val>
                                            <p:strVal val="#ppt_w"/>
                                          </p:val>
                                        </p:tav>
                                      </p:tavLst>
                                    </p:anim>
                                    <p:anim calcmode="lin" valueType="num">
                                      <p:cBhvr>
                                        <p:cTn id="36" dur="500" fill="hold"/>
                                        <p:tgtEl>
                                          <p:spTgt spid="98316"/>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98313"/>
                                        </p:tgtEl>
                                        <p:attrNameLst>
                                          <p:attrName>style.visibility</p:attrName>
                                        </p:attrNameLst>
                                      </p:cBhvr>
                                      <p:to>
                                        <p:strVal val="visible"/>
                                      </p:to>
                                    </p:set>
                                    <p:animEffect transition="in" filter="box(out)">
                                      <p:cBhvr>
                                        <p:cTn id="41" dur="500"/>
                                        <p:tgtEl>
                                          <p:spTgt spid="98313"/>
                                        </p:tgtEl>
                                      </p:cBhvr>
                                    </p:animEffect>
                                  </p:childTnLst>
                                </p:cTn>
                              </p:par>
                            </p:childTnLst>
                          </p:cTn>
                        </p:par>
                        <p:par>
                          <p:cTn id="42" fill="hold">
                            <p:stCondLst>
                              <p:cond delay="500"/>
                            </p:stCondLst>
                            <p:childTnLst>
                              <p:par>
                                <p:cTn id="43" presetID="16" presetClass="entr" presetSubtype="42" fill="hold"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barn(outHorizontal)">
                                      <p:cBhvr>
                                        <p:cTn id="45" dur="500"/>
                                        <p:tgtEl>
                                          <p:spTgt spid="13"/>
                                        </p:tgtEl>
                                      </p:cBhvr>
                                    </p:animEffect>
                                  </p:childTnLst>
                                </p:cTn>
                              </p:par>
                            </p:childTnLst>
                          </p:cTn>
                        </p:par>
                        <p:par>
                          <p:cTn id="46" fill="hold">
                            <p:stCondLst>
                              <p:cond delay="1000"/>
                            </p:stCondLst>
                            <p:childTnLst>
                              <p:par>
                                <p:cTn id="47" presetID="4" presetClass="entr" presetSubtype="32" fill="hold" grpId="0" nodeType="afterEffect">
                                  <p:stCondLst>
                                    <p:cond delay="0"/>
                                  </p:stCondLst>
                                  <p:childTnLst>
                                    <p:set>
                                      <p:cBhvr>
                                        <p:cTn id="48" dur="1" fill="hold">
                                          <p:stCondLst>
                                            <p:cond delay="0"/>
                                          </p:stCondLst>
                                        </p:cTn>
                                        <p:tgtEl>
                                          <p:spTgt spid="98317"/>
                                        </p:tgtEl>
                                        <p:attrNameLst>
                                          <p:attrName>style.visibility</p:attrName>
                                        </p:attrNameLst>
                                      </p:cBhvr>
                                      <p:to>
                                        <p:strVal val="visible"/>
                                      </p:to>
                                    </p:set>
                                    <p:animEffect transition="in" filter="box(out)">
                                      <p:cBhvr>
                                        <p:cTn id="49" dur="500"/>
                                        <p:tgtEl>
                                          <p:spTgt spid="98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8" grpId="0" autoUpdateAnimBg="0" build="p"/>
      <p:bldP spid="98311" grpId="0" autoUpdateAnimBg="0" build="p"/>
      <p:bldP spid="98313" grpId="0" autoUpdateAnimBg="0"/>
      <p:bldP spid="98316" grpId="0" autoUpdateAnimBg="0"/>
      <p:bldP spid="98317" grpId="0" autoUpdateAnimBg="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ChangeArrowheads="1"/>
          </p:cNvSpPr>
          <p:nvPr/>
        </p:nvSpPr>
        <p:spPr bwMode="black">
          <a:xfrm>
            <a:off x="654050" y="1211263"/>
            <a:ext cx="36528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cs typeface="Times New Roman" panose="02020603050405020304" pitchFamily="18" charset="0"/>
              </a:rPr>
              <a:t>对光子：</a:t>
            </a:r>
            <a:endParaRPr lang="zh-CN" altLang="en-US" sz="2800" b="1">
              <a:latin typeface="Times New Roman" panose="02020603050405020304" pitchFamily="18" charset="0"/>
              <a:cs typeface="Times New Roman" panose="02020603050405020304" pitchFamily="18" charset="0"/>
            </a:endParaRPr>
          </a:p>
        </p:txBody>
      </p:sp>
      <p:graphicFrame>
        <p:nvGraphicFramePr>
          <p:cNvPr id="320515" name="Object 2"/>
          <p:cNvGraphicFramePr>
            <a:graphicFrameLocks noChangeAspect="1"/>
          </p:cNvGraphicFramePr>
          <p:nvPr/>
        </p:nvGraphicFramePr>
        <p:xfrm>
          <a:off x="3027363" y="1187450"/>
          <a:ext cx="1411287" cy="520700"/>
        </p:xfrm>
        <a:graphic>
          <a:graphicData uri="http://schemas.openxmlformats.org/presentationml/2006/ole">
            <mc:AlternateContent xmlns:mc="http://schemas.openxmlformats.org/markup-compatibility/2006">
              <mc:Choice xmlns:v="urn:schemas-microsoft-com:vml" Requires="v">
                <p:oleObj spid="_x0000_s52364" name="Equation" r:id="rId1" imgW="2235200" imgH="673100" progId="Equation.DSMT4">
                  <p:embed/>
                </p:oleObj>
              </mc:Choice>
              <mc:Fallback>
                <p:oleObj name="Equation" r:id="rId1" imgW="2235200" imgH="673100" progId="Equation.DSMT4">
                  <p:embed/>
                  <p:pic>
                    <p:nvPicPr>
                      <p:cNvPr id="0" name="图片 5236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black">
                      <a:xfrm>
                        <a:off x="3027363" y="1187450"/>
                        <a:ext cx="1411287"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0516" name="Text Box 4"/>
          <p:cNvSpPr txBox="1">
            <a:spLocks noChangeArrowheads="1"/>
          </p:cNvSpPr>
          <p:nvPr/>
        </p:nvSpPr>
        <p:spPr bwMode="black">
          <a:xfrm>
            <a:off x="633413" y="2009775"/>
            <a:ext cx="236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cs typeface="Times New Roman" panose="02020603050405020304" pitchFamily="18" charset="0"/>
              </a:rPr>
              <a:t>光的粒子性</a:t>
            </a:r>
            <a:endParaRPr lang="zh-CN" altLang="en-US" sz="2800" b="1">
              <a:latin typeface="Times New Roman" panose="02020603050405020304" pitchFamily="18" charset="0"/>
              <a:cs typeface="Times New Roman" panose="02020603050405020304" pitchFamily="18" charset="0"/>
            </a:endParaRPr>
          </a:p>
        </p:txBody>
      </p:sp>
      <p:graphicFrame>
        <p:nvGraphicFramePr>
          <p:cNvPr id="320518" name="Object 3"/>
          <p:cNvGraphicFramePr>
            <a:graphicFrameLocks noChangeAspect="1"/>
          </p:cNvGraphicFramePr>
          <p:nvPr/>
        </p:nvGraphicFramePr>
        <p:xfrm>
          <a:off x="2971800" y="1854200"/>
          <a:ext cx="960438" cy="782638"/>
        </p:xfrm>
        <a:graphic>
          <a:graphicData uri="http://schemas.openxmlformats.org/presentationml/2006/ole">
            <mc:AlternateContent xmlns:mc="http://schemas.openxmlformats.org/markup-compatibility/2006">
              <mc:Choice xmlns:v="urn:schemas-microsoft-com:vml" Requires="v">
                <p:oleObj spid="_x0000_s52365" name="Equation" r:id="rId3" imgW="1828800" imgH="1295400" progId="Equation.DSMT4">
                  <p:embed/>
                </p:oleObj>
              </mc:Choice>
              <mc:Fallback>
                <p:oleObj name="Equation" r:id="rId3" imgW="1828800" imgH="1295400" progId="Equation.DSMT4">
                  <p:embed/>
                  <p:pic>
                    <p:nvPicPr>
                      <p:cNvPr id="0" name="图片 523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2971800" y="1854200"/>
                        <a:ext cx="960438" cy="782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0520" name="Text Box 8"/>
          <p:cNvSpPr txBox="1">
            <a:spLocks noChangeArrowheads="1"/>
          </p:cNvSpPr>
          <p:nvPr/>
        </p:nvSpPr>
        <p:spPr bwMode="black">
          <a:xfrm>
            <a:off x="4110038" y="1985963"/>
            <a:ext cx="4778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dirty="0">
                <a:latin typeface="Times New Roman" panose="02020603050405020304" pitchFamily="18" charset="0"/>
                <a:cs typeface="Times New Roman" panose="02020603050405020304" pitchFamily="18" charset="0"/>
              </a:rPr>
              <a:t>光子可用</a:t>
            </a:r>
            <a:r>
              <a:rPr lang="en-US" altLang="zh-CN" sz="2800" b="1" i="1" dirty="0">
                <a:latin typeface="Times New Roman" panose="02020603050405020304" pitchFamily="18" charset="0"/>
                <a:cs typeface="Times New Roman" panose="02020603050405020304" pitchFamily="18" charset="0"/>
              </a:rPr>
              <a:t>E</a:t>
            </a:r>
            <a:r>
              <a:rPr lang="zh-CN" altLang="en-US" sz="2800" b="1" i="1" dirty="0" smtClean="0">
                <a:latin typeface="Times New Roman" panose="02020603050405020304" pitchFamily="18" charset="0"/>
                <a:cs typeface="Times New Roman" panose="02020603050405020304" pitchFamily="18" charset="0"/>
              </a:rPr>
              <a:t>、</a:t>
            </a:r>
            <a:r>
              <a:rPr lang="en-US" altLang="zh-CN" sz="2800" b="1" i="1" dirty="0" smtClean="0">
                <a:latin typeface="Times New Roman" panose="02020603050405020304" pitchFamily="18" charset="0"/>
                <a:cs typeface="Times New Roman" panose="02020603050405020304" pitchFamily="18" charset="0"/>
              </a:rPr>
              <a:t>p</a:t>
            </a:r>
            <a:r>
              <a:rPr lang="en-US" altLang="zh-CN" sz="2800" b="1" dirty="0" smtClean="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来描述</a:t>
            </a:r>
            <a:endParaRPr lang="zh-CN" altLang="en-US" sz="2800" b="1" dirty="0">
              <a:latin typeface="Times New Roman" panose="02020603050405020304" pitchFamily="18" charset="0"/>
              <a:cs typeface="Times New Roman" panose="02020603050405020304" pitchFamily="18" charset="0"/>
            </a:endParaRPr>
          </a:p>
        </p:txBody>
      </p:sp>
      <p:sp>
        <p:nvSpPr>
          <p:cNvPr id="320530" name="Rectangle 18"/>
          <p:cNvSpPr>
            <a:spLocks noChangeArrowheads="1"/>
          </p:cNvSpPr>
          <p:nvPr/>
        </p:nvSpPr>
        <p:spPr bwMode="auto">
          <a:xfrm>
            <a:off x="263525" y="2927350"/>
            <a:ext cx="8447088"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FontTx/>
              <a:buNone/>
            </a:pPr>
            <a:r>
              <a:rPr lang="zh-CN" altLang="en-US" sz="2800" b="1">
                <a:solidFill>
                  <a:srgbClr val="FF3300"/>
                </a:solidFill>
                <a:latin typeface="Times New Roman" panose="02020603050405020304" pitchFamily="18" charset="0"/>
                <a:cs typeface="Times New Roman" panose="02020603050405020304" pitchFamily="18" charset="0"/>
                <a:sym typeface="Math5" pitchFamily="2" charset="2"/>
              </a:rPr>
              <a:t>例</a:t>
            </a:r>
            <a:r>
              <a:rPr lang="en-US" altLang="zh-CN" sz="2800" b="1">
                <a:solidFill>
                  <a:srgbClr val="FF3300"/>
                </a:solidFill>
                <a:latin typeface="Times New Roman" panose="02020603050405020304" pitchFamily="18" charset="0"/>
                <a:cs typeface="Times New Roman" panose="02020603050405020304" pitchFamily="18" charset="0"/>
                <a:sym typeface="Math5" pitchFamily="2" charset="2"/>
              </a:rPr>
              <a:t>2</a:t>
            </a:r>
            <a:r>
              <a:rPr lang="zh-CN" altLang="en-US" sz="2800" b="1">
                <a:solidFill>
                  <a:srgbClr val="FF3300"/>
                </a:solidFill>
                <a:latin typeface="Times New Roman" panose="02020603050405020304" pitchFamily="18" charset="0"/>
                <a:cs typeface="Times New Roman" panose="02020603050405020304" pitchFamily="18" charset="0"/>
                <a:sym typeface="Math5" pitchFamily="2" charset="2"/>
              </a:rPr>
              <a:t>、</a:t>
            </a:r>
            <a:r>
              <a:rPr lang="en-US" altLang="zh-CN" sz="2800" b="1">
                <a:solidFill>
                  <a:srgbClr val="FF3300"/>
                </a:solidFill>
                <a:latin typeface="Times New Roman" panose="02020603050405020304" pitchFamily="18" charset="0"/>
                <a:cs typeface="Times New Roman" panose="02020603050405020304" pitchFamily="18" charset="0"/>
                <a:sym typeface="Math5" pitchFamily="2" charset="2"/>
              </a:rPr>
              <a:t> </a:t>
            </a:r>
            <a:r>
              <a:rPr lang="zh-CN" altLang="en-US" sz="2800" b="1">
                <a:latin typeface="Times New Roman" panose="02020603050405020304" pitchFamily="18" charset="0"/>
                <a:cs typeface="Times New Roman" panose="02020603050405020304" pitchFamily="18" charset="0"/>
                <a:sym typeface="Math5" pitchFamily="2" charset="2"/>
              </a:rPr>
              <a:t>试计算能量为</a:t>
            </a:r>
            <a:r>
              <a:rPr lang="en-US" altLang="zh-CN" sz="2800" b="1">
                <a:latin typeface="Times New Roman" panose="02020603050405020304" pitchFamily="18" charset="0"/>
                <a:cs typeface="Times New Roman" panose="02020603050405020304" pitchFamily="18" charset="0"/>
                <a:sym typeface="Math5" pitchFamily="2" charset="2"/>
              </a:rPr>
              <a:t>1MeV</a:t>
            </a:r>
            <a:r>
              <a:rPr lang="zh-CN" altLang="en-US" sz="2800" b="1">
                <a:latin typeface="Times New Roman" panose="02020603050405020304" pitchFamily="18" charset="0"/>
                <a:cs typeface="Times New Roman" panose="02020603050405020304" pitchFamily="18" charset="0"/>
                <a:sym typeface="Math5" pitchFamily="2" charset="2"/>
              </a:rPr>
              <a:t>的电子的动量。  </a:t>
            </a:r>
            <a:endParaRPr lang="zh-CN" altLang="en-US" sz="2800" b="1">
              <a:latin typeface="Times New Roman" panose="02020603050405020304" pitchFamily="18" charset="0"/>
              <a:cs typeface="Times New Roman" panose="02020603050405020304" pitchFamily="18" charset="0"/>
              <a:sym typeface="Math5" pitchFamily="2" charset="2"/>
            </a:endParaRPr>
          </a:p>
          <a:p>
            <a:pPr eaLnBrk="1" hangingPunct="1">
              <a:lnSpc>
                <a:spcPct val="120000"/>
              </a:lnSpc>
              <a:spcBef>
                <a:spcPct val="0"/>
              </a:spcBef>
              <a:buFontTx/>
              <a:buNone/>
            </a:pPr>
            <a:r>
              <a:rPr lang="zh-CN" altLang="en-US" sz="2800" b="1">
                <a:latin typeface="Times New Roman" panose="02020603050405020304" pitchFamily="18" charset="0"/>
                <a:cs typeface="Times New Roman" panose="02020603050405020304" pitchFamily="18" charset="0"/>
                <a:sym typeface="Math5" pitchFamily="2" charset="2"/>
              </a:rPr>
              <a:t>   （</a:t>
            </a:r>
            <a:r>
              <a:rPr lang="en-US" altLang="zh-CN" sz="2800" b="1">
                <a:latin typeface="Times New Roman" panose="02020603050405020304" pitchFamily="18" charset="0"/>
                <a:cs typeface="Times New Roman" panose="02020603050405020304" pitchFamily="18" charset="0"/>
                <a:sym typeface="Math5" pitchFamily="2" charset="2"/>
              </a:rPr>
              <a:t>1MeV=10</a:t>
            </a:r>
            <a:r>
              <a:rPr lang="en-US" altLang="zh-CN" sz="2800" b="1" baseline="30000">
                <a:latin typeface="Times New Roman" panose="02020603050405020304" pitchFamily="18" charset="0"/>
                <a:cs typeface="Times New Roman" panose="02020603050405020304" pitchFamily="18" charset="0"/>
                <a:sym typeface="Math5" pitchFamily="2" charset="2"/>
              </a:rPr>
              <a:t>6</a:t>
            </a:r>
            <a:r>
              <a:rPr lang="en-US" altLang="zh-CN" sz="2800" b="1">
                <a:latin typeface="Times New Roman" panose="02020603050405020304" pitchFamily="18" charset="0"/>
                <a:cs typeface="Times New Roman" panose="02020603050405020304" pitchFamily="18" charset="0"/>
                <a:sym typeface="Math5" pitchFamily="2" charset="2"/>
              </a:rPr>
              <a:t>eV, </a:t>
            </a:r>
            <a:r>
              <a:rPr lang="zh-CN" altLang="en-US" sz="2800" b="1">
                <a:latin typeface="Times New Roman" panose="02020603050405020304" pitchFamily="18" charset="0"/>
                <a:cs typeface="Times New Roman" panose="02020603050405020304" pitchFamily="18" charset="0"/>
                <a:sym typeface="Math5" pitchFamily="2" charset="2"/>
              </a:rPr>
              <a:t>电子的静止能</a:t>
            </a:r>
            <a:r>
              <a:rPr lang="en-US" altLang="zh-CN" sz="2800" b="1" i="1">
                <a:latin typeface="Times New Roman" panose="02020603050405020304" pitchFamily="18" charset="0"/>
                <a:cs typeface="Times New Roman" panose="02020603050405020304" pitchFamily="18" charset="0"/>
                <a:sym typeface="Math5" pitchFamily="2" charset="2"/>
              </a:rPr>
              <a:t>m</a:t>
            </a:r>
            <a:r>
              <a:rPr lang="en-US" altLang="zh-CN" sz="2800" b="1" i="1" baseline="-25000">
                <a:latin typeface="Times New Roman" panose="02020603050405020304" pitchFamily="18" charset="0"/>
                <a:cs typeface="Times New Roman" panose="02020603050405020304" pitchFamily="18" charset="0"/>
                <a:sym typeface="Math5" pitchFamily="2" charset="2"/>
              </a:rPr>
              <a:t>e</a:t>
            </a:r>
            <a:r>
              <a:rPr lang="en-US" altLang="zh-CN" sz="2800" b="1" i="1">
                <a:latin typeface="Times New Roman" panose="02020603050405020304" pitchFamily="18" charset="0"/>
                <a:cs typeface="Times New Roman" panose="02020603050405020304" pitchFamily="18" charset="0"/>
                <a:sym typeface="Math5" pitchFamily="2" charset="2"/>
              </a:rPr>
              <a:t>c</a:t>
            </a:r>
            <a:r>
              <a:rPr lang="en-US" altLang="zh-CN" sz="2800" b="1" baseline="30000">
                <a:latin typeface="Times New Roman" panose="02020603050405020304" pitchFamily="18" charset="0"/>
                <a:cs typeface="Times New Roman" panose="02020603050405020304" pitchFamily="18" charset="0"/>
                <a:sym typeface="Math5" pitchFamily="2" charset="2"/>
              </a:rPr>
              <a:t>2</a:t>
            </a:r>
            <a:r>
              <a:rPr lang="en-US" altLang="zh-CN" sz="2800" b="1">
                <a:latin typeface="Times New Roman" panose="02020603050405020304" pitchFamily="18" charset="0"/>
                <a:cs typeface="Times New Roman" panose="02020603050405020304" pitchFamily="18" charset="0"/>
                <a:sym typeface="Math5" pitchFamily="2" charset="2"/>
              </a:rPr>
              <a:t>=0.511MeV</a:t>
            </a:r>
            <a:r>
              <a:rPr lang="zh-CN" altLang="en-US" sz="2800" b="1">
                <a:latin typeface="Times New Roman" panose="02020603050405020304" pitchFamily="18" charset="0"/>
                <a:cs typeface="Times New Roman" panose="02020603050405020304" pitchFamily="18" charset="0"/>
                <a:sym typeface="Math5" pitchFamily="2" charset="2"/>
              </a:rPr>
              <a:t>）</a:t>
            </a:r>
            <a:endParaRPr lang="zh-CN" altLang="en-US" sz="2800" b="1">
              <a:latin typeface="Times New Roman" panose="02020603050405020304" pitchFamily="18" charset="0"/>
              <a:cs typeface="Times New Roman" panose="02020603050405020304" pitchFamily="18" charset="0"/>
              <a:sym typeface="Math5" pitchFamily="2" charset="2"/>
            </a:endParaRPr>
          </a:p>
        </p:txBody>
      </p:sp>
      <p:sp>
        <p:nvSpPr>
          <p:cNvPr id="320531" name="Rectangle 19"/>
          <p:cNvSpPr>
            <a:spLocks noChangeArrowheads="1"/>
          </p:cNvSpPr>
          <p:nvPr/>
        </p:nvSpPr>
        <p:spPr bwMode="auto">
          <a:xfrm>
            <a:off x="388938" y="4079875"/>
            <a:ext cx="2152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a:solidFill>
                  <a:srgbClr val="FF3300"/>
                </a:solidFill>
                <a:latin typeface="Times New Roman" panose="02020603050405020304" pitchFamily="18" charset="0"/>
                <a:cs typeface="Times New Roman" panose="02020603050405020304" pitchFamily="18" charset="0"/>
                <a:sym typeface="Math5" pitchFamily="2" charset="2"/>
              </a:rPr>
              <a:t>解：</a:t>
            </a:r>
            <a:endParaRPr lang="zh-CN" altLang="en-US" sz="2800" b="1">
              <a:solidFill>
                <a:srgbClr val="FF3300"/>
              </a:solidFill>
              <a:latin typeface="Times New Roman" panose="02020603050405020304" pitchFamily="18" charset="0"/>
              <a:cs typeface="Times New Roman" panose="02020603050405020304" pitchFamily="18" charset="0"/>
              <a:sym typeface="Math5" pitchFamily="2" charset="2"/>
            </a:endParaRPr>
          </a:p>
        </p:txBody>
      </p:sp>
      <p:graphicFrame>
        <p:nvGraphicFramePr>
          <p:cNvPr id="320533" name="Object 5"/>
          <p:cNvGraphicFramePr>
            <a:graphicFrameLocks noChangeAspect="1"/>
          </p:cNvGraphicFramePr>
          <p:nvPr/>
        </p:nvGraphicFramePr>
        <p:xfrm>
          <a:off x="1300163" y="4111625"/>
          <a:ext cx="2851150" cy="506413"/>
        </p:xfrm>
        <a:graphic>
          <a:graphicData uri="http://schemas.openxmlformats.org/presentationml/2006/ole">
            <mc:AlternateContent xmlns:mc="http://schemas.openxmlformats.org/markup-compatibility/2006">
              <mc:Choice xmlns:v="urn:schemas-microsoft-com:vml" Requires="v">
                <p:oleObj spid="_x0000_s52366" name="Equation" r:id="rId5" imgW="4660900" imgH="673100" progId="Equation.DSMT4">
                  <p:embed/>
                </p:oleObj>
              </mc:Choice>
              <mc:Fallback>
                <p:oleObj name="Equation" r:id="rId5" imgW="4660900" imgH="673100" progId="Equation.DSMT4">
                  <p:embed/>
                  <p:pic>
                    <p:nvPicPr>
                      <p:cNvPr id="0" name="图片 5236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1300163" y="4111625"/>
                        <a:ext cx="2851150"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0534" name="Object 6"/>
          <p:cNvGraphicFramePr>
            <a:graphicFrameLocks noChangeAspect="1"/>
          </p:cNvGraphicFramePr>
          <p:nvPr/>
        </p:nvGraphicFramePr>
        <p:xfrm>
          <a:off x="754063" y="4737100"/>
          <a:ext cx="8021637" cy="493713"/>
        </p:xfrm>
        <a:graphic>
          <a:graphicData uri="http://schemas.openxmlformats.org/presentationml/2006/ole">
            <mc:AlternateContent xmlns:mc="http://schemas.openxmlformats.org/markup-compatibility/2006">
              <mc:Choice xmlns:v="urn:schemas-microsoft-com:vml" Requires="v">
                <p:oleObj spid="_x0000_s52367" name="Equation" r:id="rId7" imgW="13881100" imgH="673100" progId="Equation.DSMT4">
                  <p:embed/>
                </p:oleObj>
              </mc:Choice>
              <mc:Fallback>
                <p:oleObj name="Equation" r:id="rId7" imgW="13881100" imgH="673100" progId="Equation.DSMT4">
                  <p:embed/>
                  <p:pic>
                    <p:nvPicPr>
                      <p:cNvPr id="0" name="图片 5236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
                      <a:xfrm>
                        <a:off x="754063" y="4737100"/>
                        <a:ext cx="8021637"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0536" name="Object 7"/>
          <p:cNvGraphicFramePr>
            <a:graphicFrameLocks noChangeAspect="1"/>
          </p:cNvGraphicFramePr>
          <p:nvPr/>
        </p:nvGraphicFramePr>
        <p:xfrm>
          <a:off x="2874963" y="5432425"/>
          <a:ext cx="3222625" cy="530225"/>
        </p:xfrm>
        <a:graphic>
          <a:graphicData uri="http://schemas.openxmlformats.org/presentationml/2006/ole">
            <mc:AlternateContent xmlns:mc="http://schemas.openxmlformats.org/markup-compatibility/2006">
              <mc:Choice xmlns:v="urn:schemas-microsoft-com:vml" Requires="v">
                <p:oleObj spid="_x0000_s52368" name="Equation" r:id="rId9" imgW="6705600" imgH="850900" progId="Equation.DSMT4">
                  <p:embed/>
                </p:oleObj>
              </mc:Choice>
              <mc:Fallback>
                <p:oleObj name="Equation" r:id="rId9" imgW="6705600" imgH="850900" progId="Equation.DSMT4">
                  <p:embed/>
                  <p:pic>
                    <p:nvPicPr>
                      <p:cNvPr id="0" name="图片 5236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black">
                      <a:xfrm>
                        <a:off x="2874963" y="5432425"/>
                        <a:ext cx="3222625" cy="5302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0" name="Object 9"/>
          <p:cNvGraphicFramePr>
            <a:graphicFrameLocks noChangeAspect="1"/>
          </p:cNvGraphicFramePr>
          <p:nvPr/>
        </p:nvGraphicFramePr>
        <p:xfrm>
          <a:off x="5614988" y="128588"/>
          <a:ext cx="3248025" cy="777875"/>
        </p:xfrm>
        <a:graphic>
          <a:graphicData uri="http://schemas.openxmlformats.org/presentationml/2006/ole">
            <mc:AlternateContent xmlns:mc="http://schemas.openxmlformats.org/markup-compatibility/2006">
              <mc:Choice xmlns:v="urn:schemas-microsoft-com:vml" Requires="v">
                <p:oleObj spid="_x0000_s52369" name="Equation" r:id="rId11" imgW="2006600" imgH="342900" progId="Equation.3">
                  <p:embed/>
                </p:oleObj>
              </mc:Choice>
              <mc:Fallback>
                <p:oleObj name="Equation" r:id="rId11" imgW="2006600" imgH="342900" progId="Equation.3">
                  <p:embed/>
                  <p:pic>
                    <p:nvPicPr>
                      <p:cNvPr id="0" name="图片 5236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14988" y="128588"/>
                        <a:ext cx="3248025" cy="777875"/>
                      </a:xfrm>
                      <a:prstGeom prst="rect">
                        <a:avLst/>
                      </a:prstGeom>
                      <a:solidFill>
                        <a:srgbClr val="FFCC00">
                          <a:alpha val="27843"/>
                        </a:srgb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5"/>
          <p:cNvGrpSpPr/>
          <p:nvPr/>
        </p:nvGrpSpPr>
        <p:grpSpPr bwMode="auto">
          <a:xfrm>
            <a:off x="193675" y="0"/>
            <a:ext cx="1600200" cy="1143000"/>
            <a:chOff x="144" y="2208"/>
            <a:chExt cx="1104" cy="528"/>
          </a:xfrm>
        </p:grpSpPr>
        <p:sp>
          <p:nvSpPr>
            <p:cNvPr id="32783" name="AutoShape 16" descr="花束"/>
            <p:cNvSpPr>
              <a:spLocks noChangeArrowheads="1"/>
            </p:cNvSpPr>
            <p:nvPr/>
          </p:nvSpPr>
          <p:spPr bwMode="auto">
            <a:xfrm>
              <a:off x="144" y="2208"/>
              <a:ext cx="1104" cy="528"/>
            </a:xfrm>
            <a:prstGeom prst="irregularSeal1">
              <a:avLst/>
            </a:prstGeom>
            <a:blipFill dpi="0" rotWithShape="0">
              <a:blip r:embed="rId13"/>
              <a:srcRect/>
              <a:tile tx="0" ty="0" sx="100000" sy="100000" flip="none" algn="tl"/>
            </a:blipFill>
            <a:ln w="9525">
              <a:solidFill>
                <a:srgbClr val="0000CC"/>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784" name="Text Box 17"/>
            <p:cNvSpPr txBox="1">
              <a:spLocks noChangeArrowheads="1"/>
            </p:cNvSpPr>
            <p:nvPr/>
          </p:nvSpPr>
          <p:spPr bwMode="auto">
            <a:xfrm>
              <a:off x="336" y="2304"/>
              <a:ext cx="72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b="1">
                  <a:solidFill>
                    <a:srgbClr val="FF0000"/>
                  </a:solidFill>
                  <a:latin typeface="Times New Roman" panose="02020603050405020304" pitchFamily="18" charset="0"/>
                </a:rPr>
                <a:t>讨论</a:t>
              </a:r>
              <a:endParaRPr kumimoji="1" lang="zh-CN" altLang="en-US" b="1">
                <a:solidFill>
                  <a:srgbClr val="FF0000"/>
                </a:solidFill>
                <a:latin typeface="Times New Roman" panose="02020603050405020304" pitchFamily="18" charset="0"/>
              </a:endParaRPr>
            </a:p>
          </p:txBody>
        </p:sp>
      </p:grpSp>
      <p:sp>
        <p:nvSpPr>
          <p:cNvPr id="3278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C968765-C635-4B33-BEBE-326D8EA41235}" type="slidenum">
              <a:rPr lang="en-US" altLang="zh-CN" sz="1800" smtClean="0">
                <a:solidFill>
                  <a:srgbClr val="0000FF"/>
                </a:solidFill>
              </a:rPr>
            </a:fld>
            <a:endParaRPr lang="en-US" altLang="zh-CN" sz="1800" smtClean="0">
              <a:solidFill>
                <a:srgbClr val="0000FF"/>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0514"/>
                                        </p:tgtEl>
                                        <p:attrNameLst>
                                          <p:attrName>style.visibility</p:attrName>
                                        </p:attrNameLst>
                                      </p:cBhvr>
                                      <p:to>
                                        <p:strVal val="visible"/>
                                      </p:to>
                                    </p:set>
                                    <p:animEffect transition="in" filter="blinds(horizontal)">
                                      <p:cBhvr>
                                        <p:cTn id="12" dur="500"/>
                                        <p:tgtEl>
                                          <p:spTgt spid="32051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20515"/>
                                        </p:tgtEl>
                                        <p:attrNameLst>
                                          <p:attrName>style.visibility</p:attrName>
                                        </p:attrNameLst>
                                      </p:cBhvr>
                                      <p:to>
                                        <p:strVal val="visible"/>
                                      </p:to>
                                    </p:set>
                                    <p:animEffect transition="in" filter="slide(fromBottom)">
                                      <p:cBhvr>
                                        <p:cTn id="17" dur="500"/>
                                        <p:tgtEl>
                                          <p:spTgt spid="32051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20516"/>
                                        </p:tgtEl>
                                        <p:attrNameLst>
                                          <p:attrName>style.visibility</p:attrName>
                                        </p:attrNameLst>
                                      </p:cBhvr>
                                      <p:to>
                                        <p:strVal val="visible"/>
                                      </p:to>
                                    </p:set>
                                    <p:animEffect transition="in" filter="checkerboard(across)">
                                      <p:cBhvr>
                                        <p:cTn id="22" dur="500"/>
                                        <p:tgtEl>
                                          <p:spTgt spid="320516"/>
                                        </p:tgtEl>
                                      </p:cBhvr>
                                    </p:animEffect>
                                  </p:childTnLst>
                                </p:cTn>
                              </p:par>
                            </p:childTnLst>
                          </p:cTn>
                        </p:par>
                        <p:par>
                          <p:cTn id="23" fill="hold">
                            <p:stCondLst>
                              <p:cond delay="500"/>
                            </p:stCondLst>
                            <p:childTnLst>
                              <p:par>
                                <p:cTn id="24" presetID="12" presetClass="entr" presetSubtype="4" fill="hold" nodeType="afterEffect">
                                  <p:stCondLst>
                                    <p:cond delay="0"/>
                                  </p:stCondLst>
                                  <p:childTnLst>
                                    <p:set>
                                      <p:cBhvr>
                                        <p:cTn id="25" dur="1" fill="hold">
                                          <p:stCondLst>
                                            <p:cond delay="0"/>
                                          </p:stCondLst>
                                        </p:cTn>
                                        <p:tgtEl>
                                          <p:spTgt spid="320518"/>
                                        </p:tgtEl>
                                        <p:attrNameLst>
                                          <p:attrName>style.visibility</p:attrName>
                                        </p:attrNameLst>
                                      </p:cBhvr>
                                      <p:to>
                                        <p:strVal val="visible"/>
                                      </p:to>
                                    </p:set>
                                    <p:animEffect transition="in" filter="slide(fromBottom)">
                                      <p:cBhvr>
                                        <p:cTn id="26" dur="500"/>
                                        <p:tgtEl>
                                          <p:spTgt spid="32051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20520"/>
                                        </p:tgtEl>
                                        <p:attrNameLst>
                                          <p:attrName>style.visibility</p:attrName>
                                        </p:attrNameLst>
                                      </p:cBhvr>
                                      <p:to>
                                        <p:strVal val="visible"/>
                                      </p:to>
                                    </p:set>
                                    <p:animEffect transition="in" filter="wipe(up)">
                                      <p:cBhvr>
                                        <p:cTn id="31" dur="500"/>
                                        <p:tgtEl>
                                          <p:spTgt spid="320520"/>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20530"/>
                                        </p:tgtEl>
                                        <p:attrNameLst>
                                          <p:attrName>style.visibility</p:attrName>
                                        </p:attrNameLst>
                                      </p:cBhvr>
                                      <p:to>
                                        <p:strVal val="visible"/>
                                      </p:to>
                                    </p:set>
                                    <p:animEffect transition="in" filter="blinds(horizontal)">
                                      <p:cBhvr>
                                        <p:cTn id="36" dur="500"/>
                                        <p:tgtEl>
                                          <p:spTgt spid="320530"/>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20531"/>
                                        </p:tgtEl>
                                        <p:attrNameLst>
                                          <p:attrName>style.visibility</p:attrName>
                                        </p:attrNameLst>
                                      </p:cBhvr>
                                      <p:to>
                                        <p:strVal val="visible"/>
                                      </p:to>
                                    </p:set>
                                    <p:animEffect transition="in" filter="blinds(horizontal)">
                                      <p:cBhvr>
                                        <p:cTn id="41" dur="500"/>
                                        <p:tgtEl>
                                          <p:spTgt spid="320531"/>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320533"/>
                                        </p:tgtEl>
                                        <p:attrNameLst>
                                          <p:attrName>style.visibility</p:attrName>
                                        </p:attrNameLst>
                                      </p:cBhvr>
                                      <p:to>
                                        <p:strVal val="visible"/>
                                      </p:to>
                                    </p:set>
                                    <p:animEffect transition="in" filter="wipe(left)">
                                      <p:cBhvr>
                                        <p:cTn id="45" dur="500"/>
                                        <p:tgtEl>
                                          <p:spTgt spid="32053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20534"/>
                                        </p:tgtEl>
                                        <p:attrNameLst>
                                          <p:attrName>style.visibility</p:attrName>
                                        </p:attrNameLst>
                                      </p:cBhvr>
                                      <p:to>
                                        <p:strVal val="visible"/>
                                      </p:to>
                                    </p:set>
                                    <p:animEffect transition="in" filter="wipe(left)">
                                      <p:cBhvr>
                                        <p:cTn id="50" dur="500"/>
                                        <p:tgtEl>
                                          <p:spTgt spid="32053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320536"/>
                                        </p:tgtEl>
                                        <p:attrNameLst>
                                          <p:attrName>style.visibility</p:attrName>
                                        </p:attrNameLst>
                                      </p:cBhvr>
                                      <p:to>
                                        <p:strVal val="visible"/>
                                      </p:to>
                                    </p:set>
                                    <p:animEffect transition="in" filter="wipe(left)">
                                      <p:cBhvr>
                                        <p:cTn id="55" dur="500"/>
                                        <p:tgtEl>
                                          <p:spTgt spid="320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4" grpId="0" autoUpdateAnimBg="0"/>
      <p:bldP spid="320516" grpId="0" autoUpdateAnimBg="0"/>
      <p:bldP spid="320520" grpId="0" autoUpdateAnimBg="0"/>
      <p:bldP spid="320530" grpId="0"/>
      <p:bldP spid="32053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BE3AD9B-138C-4CA7-9788-851734BEADBA}" type="slidenum">
              <a:rPr lang="en-US" altLang="zh-CN" sz="1800" smtClean="0">
                <a:solidFill>
                  <a:srgbClr val="0000FF"/>
                </a:solidFill>
              </a:rPr>
            </a:fld>
            <a:endParaRPr lang="en-US" altLang="zh-CN" sz="1800" smtClean="0">
              <a:solidFill>
                <a:srgbClr val="0000FF"/>
              </a:solidFill>
            </a:endParaRPr>
          </a:p>
        </p:txBody>
      </p:sp>
      <p:grpSp>
        <p:nvGrpSpPr>
          <p:cNvPr id="2" name="Group 32"/>
          <p:cNvGrpSpPr/>
          <p:nvPr/>
        </p:nvGrpSpPr>
        <p:grpSpPr bwMode="auto">
          <a:xfrm>
            <a:off x="1062038" y="1474788"/>
            <a:ext cx="3276600" cy="1117600"/>
            <a:chOff x="669" y="991"/>
            <a:chExt cx="2064" cy="704"/>
          </a:xfrm>
        </p:grpSpPr>
        <p:sp>
          <p:nvSpPr>
            <p:cNvPr id="33821" name="Text Box 19"/>
            <p:cNvSpPr txBox="1">
              <a:spLocks noChangeArrowheads="1"/>
            </p:cNvSpPr>
            <p:nvPr/>
          </p:nvSpPr>
          <p:spPr bwMode="auto">
            <a:xfrm>
              <a:off x="669" y="991"/>
              <a:ext cx="2064"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FontTx/>
                <a:buNone/>
              </a:pPr>
              <a:r>
                <a:rPr kumimoji="1" lang="zh-CN" altLang="en-US" sz="2800" b="1">
                  <a:latin typeface="Times New Roman" panose="02020603050405020304" pitchFamily="18" charset="0"/>
                </a:rPr>
                <a:t>设复合粒子质量为</a:t>
              </a:r>
              <a:r>
                <a:rPr kumimoji="1" lang="en-US" altLang="zh-CN" sz="2800" b="1" i="1">
                  <a:latin typeface="Times New Roman" panose="02020603050405020304" pitchFamily="18" charset="0"/>
                </a:rPr>
                <a:t>M</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，速度为</a:t>
              </a:r>
              <a:endParaRPr kumimoji="1" lang="zh-CN" altLang="en-US" sz="2800" b="1">
                <a:latin typeface="Times New Roman" panose="02020603050405020304" pitchFamily="18" charset="0"/>
              </a:endParaRPr>
            </a:p>
          </p:txBody>
        </p:sp>
        <p:graphicFrame>
          <p:nvGraphicFramePr>
            <p:cNvPr id="33822" name="Object 11"/>
            <p:cNvGraphicFramePr>
              <a:graphicFrameLocks noChangeAspect="1"/>
            </p:cNvGraphicFramePr>
            <p:nvPr/>
          </p:nvGraphicFramePr>
          <p:xfrm>
            <a:off x="1868" y="1319"/>
            <a:ext cx="237" cy="332"/>
          </p:xfrm>
          <a:graphic>
            <a:graphicData uri="http://schemas.openxmlformats.org/presentationml/2006/ole">
              <mc:AlternateContent xmlns:mc="http://schemas.openxmlformats.org/markup-compatibility/2006">
                <mc:Choice xmlns:v="urn:schemas-microsoft-com:vml" Requires="v">
                  <p:oleObj spid="_x0000_s53480" name="公式" r:id="rId1" imgW="101600" imgH="228600" progId="Equation.3">
                    <p:embed/>
                  </p:oleObj>
                </mc:Choice>
                <mc:Fallback>
                  <p:oleObj name="公式" r:id="rId1" imgW="101600" imgH="228600" progId="Equation.3">
                    <p:embed/>
                    <p:pic>
                      <p:nvPicPr>
                        <p:cNvPr id="0" name="图片 5347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8" y="1319"/>
                          <a:ext cx="23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7826" name="Text Box 2"/>
          <p:cNvSpPr txBox="1">
            <a:spLocks noChangeArrowheads="1"/>
          </p:cNvSpPr>
          <p:nvPr/>
        </p:nvSpPr>
        <p:spPr bwMode="auto">
          <a:xfrm>
            <a:off x="304800" y="228600"/>
            <a:ext cx="8839200" cy="1160463"/>
          </a:xfrm>
          <a:prstGeom prst="rect">
            <a:avLst/>
          </a:prstGeom>
          <a:noFill/>
          <a:ln w="9525">
            <a:noFill/>
            <a:miter lim="800000"/>
          </a:ln>
          <a:effectLst/>
        </p:spPr>
        <p:txBody>
          <a:bodyPr>
            <a:spAutoFit/>
          </a:bodyPr>
          <a:lstStyle/>
          <a:p>
            <a:pPr eaLnBrk="1" hangingPunct="1">
              <a:spcBef>
                <a:spcPct val="50000"/>
              </a:spcBef>
              <a:defRPr/>
            </a:pPr>
            <a:r>
              <a:rPr kumimoji="1" lang="zh-CN" altLang="en-US" sz="2800" b="1">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例</a:t>
            </a:r>
            <a:r>
              <a:rPr kumimoji="1" lang="en-US" altLang="zh-CN" sz="2800" b="1">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3</a:t>
            </a:r>
            <a:r>
              <a:rPr kumimoji="1" lang="zh-CN" altLang="en-US" sz="2800" b="1">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a:t>
            </a:r>
            <a:r>
              <a:rPr kumimoji="1" lang="zh-CN" altLang="en-US" sz="2800" b="1">
                <a:latin typeface="Times New Roman" panose="02020603050405020304" pitchFamily="18" charset="0"/>
                <a:ea typeface="楷体_GB2312" pitchFamily="49" charset="-122"/>
                <a:cs typeface="Times New Roman" panose="02020603050405020304" pitchFamily="18" charset="0"/>
              </a:rPr>
              <a:t>两全同粒子以相同的速率相向运动，碰后复合。</a:t>
            </a:r>
            <a:endParaRPr kumimoji="1" lang="zh-CN" altLang="en-US" sz="2800" b="1">
              <a:latin typeface="Times New Roman" panose="02020603050405020304" pitchFamily="18" charset="0"/>
              <a:ea typeface="楷体_GB2312" pitchFamily="49" charset="-122"/>
              <a:cs typeface="Times New Roman" panose="02020603050405020304" pitchFamily="18" charset="0"/>
            </a:endParaRPr>
          </a:p>
          <a:p>
            <a:pPr eaLnBrk="1" hangingPunct="1">
              <a:spcBef>
                <a:spcPct val="50000"/>
              </a:spcBef>
              <a:defRPr/>
            </a:pPr>
            <a:r>
              <a:rPr kumimoji="1" lang="zh-CN" altLang="en-US" sz="2800" b="1">
                <a:latin typeface="Times New Roman" panose="02020603050405020304" pitchFamily="18" charset="0"/>
                <a:ea typeface="楷体_GB2312" pitchFamily="49" charset="-122"/>
                <a:cs typeface="Times New Roman" panose="02020603050405020304" pitchFamily="18" charset="0"/>
              </a:rPr>
              <a:t>求：复合粒子的速度和质量。</a:t>
            </a:r>
            <a:endParaRPr kumimoji="1" lang="zh-CN" altLang="en-US" sz="2800" b="1">
              <a:latin typeface="Times New Roman" panose="02020603050405020304" pitchFamily="18" charset="0"/>
              <a:ea typeface="楷体_GB2312" pitchFamily="49" charset="-122"/>
              <a:cs typeface="Times New Roman" panose="02020603050405020304" pitchFamily="18" charset="0"/>
            </a:endParaRPr>
          </a:p>
        </p:txBody>
      </p:sp>
      <p:sp>
        <p:nvSpPr>
          <p:cNvPr id="77827" name="Line 3"/>
          <p:cNvSpPr>
            <a:spLocks noChangeShapeType="1"/>
          </p:cNvSpPr>
          <p:nvPr/>
        </p:nvSpPr>
        <p:spPr bwMode="auto">
          <a:xfrm>
            <a:off x="5105400" y="2209800"/>
            <a:ext cx="4038600" cy="0"/>
          </a:xfrm>
          <a:prstGeom prst="line">
            <a:avLst/>
          </a:prstGeom>
          <a:noFill/>
          <a:ln w="9525">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28" name="Text Box 4"/>
          <p:cNvSpPr txBox="1">
            <a:spLocks noChangeArrowheads="1"/>
          </p:cNvSpPr>
          <p:nvPr/>
        </p:nvSpPr>
        <p:spPr bwMode="auto">
          <a:xfrm>
            <a:off x="381000" y="1425575"/>
            <a:ext cx="1022350" cy="519113"/>
          </a:xfrm>
          <a:prstGeom prst="rect">
            <a:avLst/>
          </a:prstGeom>
          <a:noFill/>
          <a:ln w="9525">
            <a:noFill/>
            <a:miter lim="800000"/>
          </a:ln>
          <a:effectLst/>
        </p:spPr>
        <p:txBody>
          <a:bodyPr>
            <a:spAutoFit/>
          </a:bodyPr>
          <a:lstStyle/>
          <a:p>
            <a:pPr eaLnBrk="1" hangingPunct="1">
              <a:spcBef>
                <a:spcPct val="50000"/>
              </a:spcBef>
              <a:defRPr/>
            </a:pPr>
            <a:r>
              <a:rPr kumimoji="1" lang="zh-CN" altLang="en-US" sz="2800" b="1">
                <a:solidFill>
                  <a:schemeClr val="folHlink"/>
                </a:solidFill>
                <a:effectLst>
                  <a:outerShdw blurRad="38100" dist="38100" dir="2700000" algn="tl">
                    <a:srgbClr val="C0C0C0"/>
                  </a:outerShdw>
                </a:effectLst>
                <a:latin typeface="楷体_GB2312" pitchFamily="49" charset="-122"/>
                <a:ea typeface="楷体_GB2312" pitchFamily="49" charset="-122"/>
              </a:rPr>
              <a:t>解：</a:t>
            </a:r>
            <a:endParaRPr kumimoji="1" lang="zh-CN" altLang="en-US" sz="2800" b="1">
              <a:solidFill>
                <a:schemeClr val="folHlink"/>
              </a:solidFill>
              <a:effectLst>
                <a:outerShdw blurRad="38100" dist="38100" dir="2700000" algn="tl">
                  <a:srgbClr val="C0C0C0"/>
                </a:outerShdw>
              </a:effectLst>
              <a:latin typeface="楷体_GB2312" pitchFamily="49" charset="-122"/>
              <a:ea typeface="楷体_GB2312" pitchFamily="49" charset="-122"/>
            </a:endParaRPr>
          </a:p>
        </p:txBody>
      </p:sp>
      <p:graphicFrame>
        <p:nvGraphicFramePr>
          <p:cNvPr id="77829" name="Object 2"/>
          <p:cNvGraphicFramePr>
            <a:graphicFrameLocks noChangeAspect="1"/>
          </p:cNvGraphicFramePr>
          <p:nvPr/>
        </p:nvGraphicFramePr>
        <p:xfrm>
          <a:off x="755650" y="3141663"/>
          <a:ext cx="3222625" cy="615950"/>
        </p:xfrm>
        <a:graphic>
          <a:graphicData uri="http://schemas.openxmlformats.org/presentationml/2006/ole">
            <mc:AlternateContent xmlns:mc="http://schemas.openxmlformats.org/markup-compatibility/2006">
              <mc:Choice xmlns:v="urn:schemas-microsoft-com:vml" Requires="v">
                <p:oleObj spid="_x0000_s53481" name="公式" r:id="rId3" imgW="1993900" imgH="304800" progId="Equation.3">
                  <p:embed/>
                </p:oleObj>
              </mc:Choice>
              <mc:Fallback>
                <p:oleObj name="公式" r:id="rId3" imgW="1993900" imgH="304800" progId="Equation.3">
                  <p:embed/>
                  <p:pic>
                    <p:nvPicPr>
                      <p:cNvPr id="0" name="图片 534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3141663"/>
                        <a:ext cx="3222625"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30" name="Object 3"/>
          <p:cNvGraphicFramePr>
            <a:graphicFrameLocks noChangeAspect="1"/>
          </p:cNvGraphicFramePr>
          <p:nvPr/>
        </p:nvGraphicFramePr>
        <p:xfrm>
          <a:off x="4643438" y="3197225"/>
          <a:ext cx="911225" cy="506413"/>
        </p:xfrm>
        <a:graphic>
          <a:graphicData uri="http://schemas.openxmlformats.org/presentationml/2006/ole">
            <mc:AlternateContent xmlns:mc="http://schemas.openxmlformats.org/markup-compatibility/2006">
              <mc:Choice xmlns:v="urn:schemas-microsoft-com:vml" Requires="v">
                <p:oleObj spid="_x0000_s53482" name="公式" r:id="rId5" imgW="495300" imgH="228600" progId="Equation.3">
                  <p:embed/>
                </p:oleObj>
              </mc:Choice>
              <mc:Fallback>
                <p:oleObj name="公式" r:id="rId5" imgW="495300" imgH="228600" progId="Equation.3">
                  <p:embed/>
                  <p:pic>
                    <p:nvPicPr>
                      <p:cNvPr id="0" name="图片 5348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3438" y="3197225"/>
                        <a:ext cx="911225"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31" name="Text Box 7"/>
          <p:cNvSpPr txBox="1">
            <a:spLocks noChangeArrowheads="1"/>
          </p:cNvSpPr>
          <p:nvPr/>
        </p:nvSpPr>
        <p:spPr bwMode="auto">
          <a:xfrm>
            <a:off x="323850" y="3933825"/>
            <a:ext cx="2209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rgbClr val="0000FF"/>
                </a:solidFill>
                <a:latin typeface="Times New Roman" panose="02020603050405020304" pitchFamily="18" charset="0"/>
                <a:ea typeface="黑体" panose="02010609060101010101" pitchFamily="49" charset="-122"/>
              </a:rPr>
              <a:t>能量守恒</a:t>
            </a:r>
            <a:r>
              <a:rPr kumimoji="1" lang="zh-CN" altLang="en-US" sz="2800" b="1">
                <a:solidFill>
                  <a:srgbClr val="0000FF"/>
                </a:solidFill>
                <a:latin typeface="Times New Roman" panose="02020603050405020304" pitchFamily="18" charset="0"/>
              </a:rPr>
              <a:t>：</a:t>
            </a:r>
            <a:endParaRPr kumimoji="1" lang="zh-CN" altLang="en-US" sz="2800" b="1">
              <a:solidFill>
                <a:srgbClr val="0000FF"/>
              </a:solidFill>
              <a:latin typeface="Times New Roman" panose="02020603050405020304" pitchFamily="18" charset="0"/>
            </a:endParaRPr>
          </a:p>
        </p:txBody>
      </p:sp>
      <p:graphicFrame>
        <p:nvGraphicFramePr>
          <p:cNvPr id="77832" name="Object 4"/>
          <p:cNvGraphicFramePr>
            <a:graphicFrameLocks noChangeAspect="1"/>
          </p:cNvGraphicFramePr>
          <p:nvPr/>
        </p:nvGraphicFramePr>
        <p:xfrm>
          <a:off x="2263775" y="3914775"/>
          <a:ext cx="2328863" cy="652463"/>
        </p:xfrm>
        <a:graphic>
          <a:graphicData uri="http://schemas.openxmlformats.org/presentationml/2006/ole">
            <mc:AlternateContent xmlns:mc="http://schemas.openxmlformats.org/markup-compatibility/2006">
              <mc:Choice xmlns:v="urn:schemas-microsoft-com:vml" Requires="v">
                <p:oleObj spid="_x0000_s53483" name="公式" r:id="rId7" imgW="1435100" imgH="317500" progId="Equation.3">
                  <p:embed/>
                </p:oleObj>
              </mc:Choice>
              <mc:Fallback>
                <p:oleObj name="公式" r:id="rId7" imgW="1435100" imgH="317500" progId="Equation.3">
                  <p:embed/>
                  <p:pic>
                    <p:nvPicPr>
                      <p:cNvPr id="0" name="图片 5348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3775" y="3914775"/>
                        <a:ext cx="2328863"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833" name="Object 5"/>
          <p:cNvGraphicFramePr>
            <a:graphicFrameLocks noChangeAspect="1"/>
          </p:cNvGraphicFramePr>
          <p:nvPr/>
        </p:nvGraphicFramePr>
        <p:xfrm>
          <a:off x="2543175" y="4543425"/>
          <a:ext cx="3284538" cy="1443038"/>
        </p:xfrm>
        <a:graphic>
          <a:graphicData uri="http://schemas.openxmlformats.org/presentationml/2006/ole">
            <mc:AlternateContent xmlns:mc="http://schemas.openxmlformats.org/markup-compatibility/2006">
              <mc:Choice xmlns:v="urn:schemas-microsoft-com:vml" Requires="v">
                <p:oleObj spid="_x0000_s53484" name="公式" r:id="rId9" imgW="2146300" imgH="927100" progId="Equation.3">
                  <p:embed/>
                </p:oleObj>
              </mc:Choice>
              <mc:Fallback>
                <p:oleObj name="公式" r:id="rId9" imgW="2146300" imgH="927100" progId="Equation.3">
                  <p:embed/>
                  <p:pic>
                    <p:nvPicPr>
                      <p:cNvPr id="0" name="图片 5348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43175" y="4543425"/>
                        <a:ext cx="3284538" cy="1443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34" name="Text Box 10"/>
          <p:cNvSpPr txBox="1">
            <a:spLocks noChangeArrowheads="1"/>
          </p:cNvSpPr>
          <p:nvPr/>
        </p:nvSpPr>
        <p:spPr bwMode="auto">
          <a:xfrm>
            <a:off x="2632075" y="6102350"/>
            <a:ext cx="4800600" cy="519113"/>
          </a:xfrm>
          <a:prstGeom prst="rect">
            <a:avLst/>
          </a:prstGeom>
          <a:noFill/>
          <a:ln w="9525">
            <a:noFill/>
            <a:miter lim="800000"/>
          </a:ln>
          <a:effectLst/>
        </p:spPr>
        <p:txBody>
          <a:bodyPr>
            <a:spAutoFit/>
          </a:bodyPr>
          <a:lstStyle/>
          <a:p>
            <a:pPr eaLnBrk="1" hangingPunct="1">
              <a:spcBef>
                <a:spcPct val="50000"/>
              </a:spcBef>
              <a:defRPr/>
            </a:pPr>
            <a:r>
              <a:rPr kumimoji="1" lang="zh-CN" altLang="en-US" sz="2800" b="1" dirty="0">
                <a:solidFill>
                  <a:schemeClr val="folHlink"/>
                </a:solidFill>
                <a:effectLst>
                  <a:outerShdw blurRad="38100" dist="38100" dir="2700000" algn="tl">
                    <a:srgbClr val="C0C0C0"/>
                  </a:outerShdw>
                </a:effectLst>
                <a:latin typeface="楷体_GB2312" pitchFamily="49" charset="-122"/>
                <a:ea typeface="楷体_GB2312" pitchFamily="49" charset="-122"/>
              </a:rPr>
              <a:t>损失的动能转换成静能。</a:t>
            </a:r>
            <a:endParaRPr kumimoji="1" lang="zh-CN" altLang="en-US" sz="2800" b="1" dirty="0">
              <a:solidFill>
                <a:schemeClr val="folHlink"/>
              </a:solidFill>
              <a:effectLst>
                <a:outerShdw blurRad="38100" dist="38100" dir="2700000" algn="tl">
                  <a:srgbClr val="C0C0C0"/>
                </a:outerShdw>
              </a:effectLst>
              <a:latin typeface="楷体_GB2312" pitchFamily="49" charset="-122"/>
              <a:ea typeface="楷体_GB2312" pitchFamily="49" charset="-122"/>
            </a:endParaRPr>
          </a:p>
        </p:txBody>
      </p:sp>
      <p:sp>
        <p:nvSpPr>
          <p:cNvPr id="77835" name="Text Box 11"/>
          <p:cNvSpPr txBox="1">
            <a:spLocks noChangeArrowheads="1"/>
          </p:cNvSpPr>
          <p:nvPr/>
        </p:nvSpPr>
        <p:spPr bwMode="auto">
          <a:xfrm>
            <a:off x="381000" y="2590800"/>
            <a:ext cx="403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碰撞过程，</a:t>
            </a:r>
            <a:r>
              <a:rPr kumimoji="1" lang="zh-CN" altLang="en-US" sz="2800" b="1">
                <a:solidFill>
                  <a:srgbClr val="0000FF"/>
                </a:solidFill>
                <a:latin typeface="Times New Roman" panose="02020603050405020304" pitchFamily="18" charset="0"/>
                <a:ea typeface="黑体" panose="02010609060101010101" pitchFamily="49" charset="-122"/>
              </a:rPr>
              <a:t>动量守恒</a:t>
            </a:r>
            <a:r>
              <a:rPr kumimoji="1" lang="zh-CN" altLang="en-US" sz="2800" b="1">
                <a:latin typeface="Times New Roman" panose="02020603050405020304" pitchFamily="18" charset="0"/>
              </a:rPr>
              <a:t>：</a:t>
            </a:r>
            <a:endParaRPr kumimoji="1" lang="zh-CN" altLang="en-US" sz="2800" b="1">
              <a:latin typeface="Times New Roman" panose="02020603050405020304" pitchFamily="18" charset="0"/>
            </a:endParaRPr>
          </a:p>
        </p:txBody>
      </p:sp>
      <p:grpSp>
        <p:nvGrpSpPr>
          <p:cNvPr id="3" name="Group 12"/>
          <p:cNvGrpSpPr/>
          <p:nvPr/>
        </p:nvGrpSpPr>
        <p:grpSpPr bwMode="auto">
          <a:xfrm>
            <a:off x="7800975" y="838200"/>
            <a:ext cx="1343025" cy="1343025"/>
            <a:chOff x="4704" y="528"/>
            <a:chExt cx="846" cy="846"/>
          </a:xfrm>
        </p:grpSpPr>
        <p:graphicFrame>
          <p:nvGraphicFramePr>
            <p:cNvPr id="33817" name="Object 9"/>
            <p:cNvGraphicFramePr>
              <a:graphicFrameLocks noChangeAspect="1"/>
            </p:cNvGraphicFramePr>
            <p:nvPr/>
          </p:nvGraphicFramePr>
          <p:xfrm>
            <a:off x="5184" y="960"/>
            <a:ext cx="366" cy="414"/>
          </p:xfrm>
          <a:graphic>
            <a:graphicData uri="http://schemas.openxmlformats.org/presentationml/2006/ole">
              <mc:AlternateContent xmlns:mc="http://schemas.openxmlformats.org/markup-compatibility/2006">
                <mc:Choice xmlns:v="urn:schemas-microsoft-com:vml" Requires="v">
                  <p:oleObj spid="_x0000_s53485" name="公式" r:id="rId11" imgW="266700" imgH="317500" progId="Equation.3">
                    <p:embed/>
                  </p:oleObj>
                </mc:Choice>
                <mc:Fallback>
                  <p:oleObj name="公式" r:id="rId11" imgW="266700" imgH="317500" progId="Equation.3">
                    <p:embed/>
                    <p:pic>
                      <p:nvPicPr>
                        <p:cNvPr id="0" name="图片 5348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84" y="960"/>
                          <a:ext cx="366" cy="4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18" name="Object 10"/>
            <p:cNvGraphicFramePr>
              <a:graphicFrameLocks noChangeAspect="1"/>
            </p:cNvGraphicFramePr>
            <p:nvPr/>
          </p:nvGraphicFramePr>
          <p:xfrm>
            <a:off x="4704" y="528"/>
            <a:ext cx="294" cy="391"/>
          </p:xfrm>
          <a:graphic>
            <a:graphicData uri="http://schemas.openxmlformats.org/presentationml/2006/ole">
              <mc:AlternateContent xmlns:mc="http://schemas.openxmlformats.org/markup-compatibility/2006">
                <mc:Choice xmlns:v="urn:schemas-microsoft-com:vml" Requires="v">
                  <p:oleObj spid="_x0000_s53486" name="公式" r:id="rId13" imgW="177800" imgH="304800" progId="Equation.3">
                    <p:embed/>
                  </p:oleObj>
                </mc:Choice>
                <mc:Fallback>
                  <p:oleObj name="公式" r:id="rId13" imgW="177800" imgH="304800" progId="Equation.3">
                    <p:embed/>
                    <p:pic>
                      <p:nvPicPr>
                        <p:cNvPr id="0" name="图片 5348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04" y="528"/>
                          <a:ext cx="294" cy="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19" name="Line 15"/>
            <p:cNvSpPr>
              <a:spLocks noChangeShapeType="1"/>
            </p:cNvSpPr>
            <p:nvPr/>
          </p:nvSpPr>
          <p:spPr bwMode="auto">
            <a:xfrm>
              <a:off x="4896" y="960"/>
              <a:ext cx="240" cy="0"/>
            </a:xfrm>
            <a:prstGeom prst="line">
              <a:avLst/>
            </a:prstGeom>
            <a:noFill/>
            <a:ln w="381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0" name="Oval 16"/>
            <p:cNvSpPr>
              <a:spLocks noChangeArrowheads="1"/>
            </p:cNvSpPr>
            <p:nvPr/>
          </p:nvSpPr>
          <p:spPr bwMode="auto">
            <a:xfrm>
              <a:off x="5136" y="816"/>
              <a:ext cx="240" cy="240"/>
            </a:xfrm>
            <a:prstGeom prst="ellipse">
              <a:avLst/>
            </a:prstGeom>
            <a:gradFill rotWithShape="1">
              <a:gsLst>
                <a:gs pos="0">
                  <a:schemeClr val="folHlink">
                    <a:alpha val="50000"/>
                  </a:schemeClr>
                </a:gs>
                <a:gs pos="100000">
                  <a:schemeClr val="folHlink">
                    <a:gamma/>
                    <a:shade val="46275"/>
                    <a:invGamma/>
                  </a:schemeClr>
                </a:gs>
              </a:gsLst>
              <a:path path="shape">
                <a:fillToRect l="50000" t="50000" r="50000" b="50000"/>
              </a:path>
            </a:gradFill>
            <a:ln w="9525">
              <a:solidFill>
                <a:schemeClr val="folHlink"/>
              </a:solidFill>
              <a:round/>
            </a:ln>
            <a:effectLst/>
          </p:spPr>
          <p:txBody>
            <a:bodyPr wrap="none" anchor="ctr"/>
            <a:lstStyle/>
            <a:p>
              <a:pPr eaLnBrk="1" hangingPunct="1">
                <a:defRPr/>
              </a:pPr>
              <a:endParaRPr lang="zh-CN" altLang="en-US">
                <a:latin typeface="Arial" panose="020B0604020202020204" pitchFamily="34" charset="0"/>
              </a:endParaRPr>
            </a:p>
          </p:txBody>
        </p:sp>
      </p:grpSp>
      <p:graphicFrame>
        <p:nvGraphicFramePr>
          <p:cNvPr id="77844" name="Object 6"/>
          <p:cNvGraphicFramePr>
            <a:graphicFrameLocks noChangeAspect="1"/>
          </p:cNvGraphicFramePr>
          <p:nvPr/>
        </p:nvGraphicFramePr>
        <p:xfrm>
          <a:off x="5743575" y="4767263"/>
          <a:ext cx="1093788" cy="650875"/>
        </p:xfrm>
        <a:graphic>
          <a:graphicData uri="http://schemas.openxmlformats.org/presentationml/2006/ole">
            <mc:AlternateContent xmlns:mc="http://schemas.openxmlformats.org/markup-compatibility/2006">
              <mc:Choice xmlns:v="urn:schemas-microsoft-com:vml" Requires="v">
                <p:oleObj spid="_x0000_s53487" name="公式" r:id="rId15" imgW="622300" imgH="317500" progId="Equation.3">
                  <p:embed/>
                </p:oleObj>
              </mc:Choice>
              <mc:Fallback>
                <p:oleObj name="公式" r:id="rId15" imgW="622300" imgH="317500" progId="Equation.3">
                  <p:embed/>
                  <p:pic>
                    <p:nvPicPr>
                      <p:cNvPr id="0" name="图片 5348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43575" y="4767263"/>
                        <a:ext cx="1093788"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21"/>
          <p:cNvGrpSpPr/>
          <p:nvPr/>
        </p:nvGrpSpPr>
        <p:grpSpPr bwMode="auto">
          <a:xfrm>
            <a:off x="5181600" y="914400"/>
            <a:ext cx="1117600" cy="1266825"/>
            <a:chOff x="3552" y="576"/>
            <a:chExt cx="704" cy="798"/>
          </a:xfrm>
        </p:grpSpPr>
        <p:sp>
          <p:nvSpPr>
            <p:cNvPr id="77846" name="Oval 22"/>
            <p:cNvSpPr>
              <a:spLocks noChangeArrowheads="1"/>
            </p:cNvSpPr>
            <p:nvPr/>
          </p:nvSpPr>
          <p:spPr bwMode="auto">
            <a:xfrm>
              <a:off x="3648" y="816"/>
              <a:ext cx="240" cy="240"/>
            </a:xfrm>
            <a:prstGeom prst="ellipse">
              <a:avLst/>
            </a:prstGeom>
            <a:gradFill rotWithShape="1">
              <a:gsLst>
                <a:gs pos="0">
                  <a:schemeClr val="folHlink">
                    <a:alpha val="50000"/>
                  </a:schemeClr>
                </a:gs>
                <a:gs pos="100000">
                  <a:schemeClr val="folHlink">
                    <a:gamma/>
                    <a:shade val="46275"/>
                    <a:invGamma/>
                  </a:schemeClr>
                </a:gs>
              </a:gsLst>
              <a:path path="shape">
                <a:fillToRect l="50000" t="50000" r="50000" b="50000"/>
              </a:path>
            </a:gradFill>
            <a:ln w="9525">
              <a:solidFill>
                <a:schemeClr val="folHlink"/>
              </a:solidFill>
              <a:round/>
            </a:ln>
            <a:effectLst/>
          </p:spPr>
          <p:txBody>
            <a:bodyPr wrap="none" anchor="ctr"/>
            <a:lstStyle/>
            <a:p>
              <a:pPr eaLnBrk="1" hangingPunct="1">
                <a:defRPr/>
              </a:pPr>
              <a:endParaRPr lang="zh-CN" altLang="en-US">
                <a:latin typeface="Arial" panose="020B0604020202020204" pitchFamily="34" charset="0"/>
              </a:endParaRPr>
            </a:p>
          </p:txBody>
        </p:sp>
        <p:graphicFrame>
          <p:nvGraphicFramePr>
            <p:cNvPr id="33814" name="Object 7"/>
            <p:cNvGraphicFramePr>
              <a:graphicFrameLocks noChangeAspect="1"/>
            </p:cNvGraphicFramePr>
            <p:nvPr/>
          </p:nvGraphicFramePr>
          <p:xfrm>
            <a:off x="3962" y="576"/>
            <a:ext cx="294" cy="391"/>
          </p:xfrm>
          <a:graphic>
            <a:graphicData uri="http://schemas.openxmlformats.org/presentationml/2006/ole">
              <mc:AlternateContent xmlns:mc="http://schemas.openxmlformats.org/markup-compatibility/2006">
                <mc:Choice xmlns:v="urn:schemas-microsoft-com:vml" Requires="v">
                  <p:oleObj spid="_x0000_s53488" name="公式" r:id="rId17" imgW="177800" imgH="304800" progId="Equation.3">
                    <p:embed/>
                  </p:oleObj>
                </mc:Choice>
                <mc:Fallback>
                  <p:oleObj name="公式" r:id="rId17" imgW="177800" imgH="304800" progId="Equation.3">
                    <p:embed/>
                    <p:pic>
                      <p:nvPicPr>
                        <p:cNvPr id="0" name="图片 5348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62" y="576"/>
                          <a:ext cx="294" cy="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15" name="Line 24"/>
            <p:cNvSpPr>
              <a:spLocks noChangeShapeType="1"/>
            </p:cNvSpPr>
            <p:nvPr/>
          </p:nvSpPr>
          <p:spPr bwMode="auto">
            <a:xfrm flipH="1">
              <a:off x="3888" y="960"/>
              <a:ext cx="240" cy="0"/>
            </a:xfrm>
            <a:prstGeom prst="line">
              <a:avLst/>
            </a:prstGeom>
            <a:noFill/>
            <a:ln w="381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3816" name="Object 8"/>
            <p:cNvGraphicFramePr>
              <a:graphicFrameLocks noChangeAspect="1"/>
            </p:cNvGraphicFramePr>
            <p:nvPr/>
          </p:nvGraphicFramePr>
          <p:xfrm>
            <a:off x="3552" y="960"/>
            <a:ext cx="366" cy="414"/>
          </p:xfrm>
          <a:graphic>
            <a:graphicData uri="http://schemas.openxmlformats.org/presentationml/2006/ole">
              <mc:AlternateContent xmlns:mc="http://schemas.openxmlformats.org/markup-compatibility/2006">
                <mc:Choice xmlns:v="urn:schemas-microsoft-com:vml" Requires="v">
                  <p:oleObj spid="_x0000_s53489" name="公式" r:id="rId19" imgW="266700" imgH="317500" progId="Equation.3">
                    <p:embed/>
                  </p:oleObj>
                </mc:Choice>
                <mc:Fallback>
                  <p:oleObj name="公式" r:id="rId19" imgW="266700" imgH="317500" progId="Equation.3">
                    <p:embed/>
                    <p:pic>
                      <p:nvPicPr>
                        <p:cNvPr id="0" name="图片 5348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552" y="960"/>
                          <a:ext cx="366" cy="4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7850" name="Oval 26"/>
          <p:cNvSpPr>
            <a:spLocks noChangeArrowheads="1"/>
          </p:cNvSpPr>
          <p:nvPr/>
        </p:nvSpPr>
        <p:spPr bwMode="auto">
          <a:xfrm>
            <a:off x="6858000" y="1295400"/>
            <a:ext cx="457200" cy="457200"/>
          </a:xfrm>
          <a:prstGeom prst="ellipse">
            <a:avLst/>
          </a:prstGeom>
          <a:gradFill rotWithShape="1">
            <a:gsLst>
              <a:gs pos="0">
                <a:srgbClr val="FF9900"/>
              </a:gs>
              <a:gs pos="100000">
                <a:srgbClr val="764700"/>
              </a:gs>
            </a:gsLst>
            <a:path path="shape">
              <a:fillToRect l="50000" t="50000" r="50000" b="50000"/>
            </a:path>
          </a:gradFill>
          <a:ln w="9525">
            <a:solidFill>
              <a:srgbClr val="FF6600"/>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7851" name="Text Box 27"/>
          <p:cNvSpPr txBox="1">
            <a:spLocks noChangeArrowheads="1"/>
          </p:cNvSpPr>
          <p:nvPr/>
        </p:nvSpPr>
        <p:spPr bwMode="auto">
          <a:xfrm>
            <a:off x="5867400" y="3168650"/>
            <a:ext cx="2843213"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FontTx/>
              <a:buNone/>
            </a:pPr>
            <a:r>
              <a:rPr kumimoji="1" lang="zh-CN" altLang="en-US" sz="2800" b="1">
                <a:latin typeface="Times New Roman" panose="02020603050405020304" pitchFamily="18" charset="0"/>
                <a:ea typeface="黑体" panose="02010609060101010101" pitchFamily="49" charset="-122"/>
              </a:rPr>
              <a:t>复合粒子静止！</a:t>
            </a:r>
            <a:endParaRPr kumimoji="1" lang="zh-CN" altLang="en-US" sz="2800" b="1">
              <a:latin typeface="Times New Roman" panose="02020603050405020304" pitchFamily="18" charset="0"/>
              <a:ea typeface="黑体" panose="02010609060101010101" pitchFamily="49" charset="-122"/>
            </a:endParaRPr>
          </a:p>
        </p:txBody>
      </p:sp>
      <p:sp>
        <p:nvSpPr>
          <p:cNvPr id="77852" name="Line 28"/>
          <p:cNvSpPr>
            <a:spLocks noChangeShapeType="1"/>
          </p:cNvSpPr>
          <p:nvPr/>
        </p:nvSpPr>
        <p:spPr bwMode="auto">
          <a:xfrm>
            <a:off x="2486025" y="5343525"/>
            <a:ext cx="1676400" cy="0"/>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77853" name="Text Box 29"/>
          <p:cNvSpPr txBox="1">
            <a:spLocks noChangeArrowheads="1"/>
          </p:cNvSpPr>
          <p:nvPr/>
        </p:nvSpPr>
        <p:spPr bwMode="auto">
          <a:xfrm>
            <a:off x="323850" y="4867275"/>
            <a:ext cx="205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rgbClr val="0000FF"/>
                </a:solidFill>
                <a:latin typeface="Times New Roman" panose="02020603050405020304" pitchFamily="18" charset="0"/>
                <a:ea typeface="黑体" panose="02010609060101010101" pitchFamily="49" charset="-122"/>
              </a:rPr>
              <a:t>质量守恒：</a:t>
            </a:r>
            <a:endParaRPr kumimoji="1" lang="zh-CN" altLang="en-US" sz="2800" b="1">
              <a:solidFill>
                <a:srgbClr val="0000FF"/>
              </a:solidFill>
              <a:latin typeface="Times New Roman" panose="02020603050405020304" pitchFamily="18" charset="0"/>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77826">
                                            <p:txEl>
                                              <p:pRg st="0" end="0"/>
                                            </p:txEl>
                                          </p:spTgt>
                                        </p:tgtEl>
                                        <p:attrNameLst>
                                          <p:attrName>style.visibility</p:attrName>
                                        </p:attrNameLst>
                                      </p:cBhvr>
                                      <p:to>
                                        <p:strVal val="visible"/>
                                      </p:to>
                                    </p:set>
                                    <p:animEffect transition="in" filter="blinds(vertical)">
                                      <p:cBhvr>
                                        <p:cTn id="7" dur="500"/>
                                        <p:tgtEl>
                                          <p:spTgt spid="77826">
                                            <p:txEl>
                                              <p:pRg st="0" end="0"/>
                                            </p:txEl>
                                          </p:spTgt>
                                        </p:tgtEl>
                                      </p:cBhvr>
                                    </p:animEffect>
                                  </p:childTnLst>
                                </p:cTn>
                              </p:par>
                            </p:childTnLst>
                          </p:cTn>
                        </p:par>
                        <p:par>
                          <p:cTn id="8" fill="hold">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77826">
                                            <p:txEl>
                                              <p:pRg st="1" end="1"/>
                                            </p:txEl>
                                          </p:spTgt>
                                        </p:tgtEl>
                                        <p:attrNameLst>
                                          <p:attrName>style.visibility</p:attrName>
                                        </p:attrNameLst>
                                      </p:cBhvr>
                                      <p:to>
                                        <p:strVal val="visible"/>
                                      </p:to>
                                    </p:set>
                                    <p:animEffect transition="in" filter="blinds(vertical)">
                                      <p:cBhvr>
                                        <p:cTn id="11" dur="500"/>
                                        <p:tgtEl>
                                          <p:spTgt spid="7782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77827"/>
                                        </p:tgtEl>
                                        <p:attrNameLst>
                                          <p:attrName>style.visibility</p:attrName>
                                        </p:attrNameLst>
                                      </p:cBhvr>
                                      <p:to>
                                        <p:strVal val="visible"/>
                                      </p:to>
                                    </p:set>
                                    <p:animEffect transition="in" filter="blinds(horizontal)">
                                      <p:cBhvr>
                                        <p:cTn id="16" dur="500"/>
                                        <p:tgtEl>
                                          <p:spTgt spid="7782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right)">
                                      <p:cBhvr>
                                        <p:cTn id="24" dur="500"/>
                                        <p:tgtEl>
                                          <p:spTgt spid="3"/>
                                        </p:tgtEl>
                                      </p:cBhvr>
                                    </p:animEffect>
                                  </p:childTnLst>
                                </p:cTn>
                              </p:par>
                            </p:childTnLst>
                          </p:cTn>
                        </p:par>
                        <p:par>
                          <p:cTn id="25" fill="hold">
                            <p:stCondLst>
                              <p:cond delay="1500"/>
                            </p:stCondLst>
                            <p:childTnLst>
                              <p:par>
                                <p:cTn id="26" presetID="5" presetClass="entr" presetSubtype="10" fill="hold" grpId="0" nodeType="afterEffect">
                                  <p:stCondLst>
                                    <p:cond delay="1000"/>
                                  </p:stCondLst>
                                  <p:childTnLst>
                                    <p:set>
                                      <p:cBhvr>
                                        <p:cTn id="27" dur="1" fill="hold">
                                          <p:stCondLst>
                                            <p:cond delay="0"/>
                                          </p:stCondLst>
                                        </p:cTn>
                                        <p:tgtEl>
                                          <p:spTgt spid="77850"/>
                                        </p:tgtEl>
                                        <p:attrNameLst>
                                          <p:attrName>style.visibility</p:attrName>
                                        </p:attrNameLst>
                                      </p:cBhvr>
                                      <p:to>
                                        <p:strVal val="visible"/>
                                      </p:to>
                                    </p:set>
                                    <p:animEffect transition="in" filter="checkerboard(across)">
                                      <p:cBhvr>
                                        <p:cTn id="28" dur="500"/>
                                        <p:tgtEl>
                                          <p:spTgt spid="77850"/>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5" fill="hold" grpId="0" nodeType="clickEffect">
                                  <p:stCondLst>
                                    <p:cond delay="0"/>
                                  </p:stCondLst>
                                  <p:childTnLst>
                                    <p:set>
                                      <p:cBhvr>
                                        <p:cTn id="32" dur="1" fill="hold">
                                          <p:stCondLst>
                                            <p:cond delay="0"/>
                                          </p:stCondLst>
                                        </p:cTn>
                                        <p:tgtEl>
                                          <p:spTgt spid="77828">
                                            <p:txEl>
                                              <p:pRg st="0" end="0"/>
                                            </p:txEl>
                                          </p:spTgt>
                                        </p:tgtEl>
                                        <p:attrNameLst>
                                          <p:attrName>style.visibility</p:attrName>
                                        </p:attrNameLst>
                                      </p:cBhvr>
                                      <p:to>
                                        <p:strVal val="visible"/>
                                      </p:to>
                                    </p:set>
                                    <p:animEffect transition="in" filter="blinds(vertical)">
                                      <p:cBhvr>
                                        <p:cTn id="33" dur="500"/>
                                        <p:tgtEl>
                                          <p:spTgt spid="77828">
                                            <p:txEl>
                                              <p:pRg st="0" end="0"/>
                                            </p:txEl>
                                          </p:spTgt>
                                        </p:tgtEl>
                                      </p:cBhvr>
                                    </p:animEffect>
                                  </p:childTnLst>
                                </p:cTn>
                              </p:par>
                            </p:childTnLst>
                          </p:cTn>
                        </p:par>
                        <p:par>
                          <p:cTn id="34" fill="hold">
                            <p:stCondLst>
                              <p:cond delay="500"/>
                            </p:stCondLst>
                            <p:childTnLst>
                              <p:par>
                                <p:cTn id="35" presetID="3" presetClass="entr" presetSubtype="10" fill="hold" nodeType="after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77835"/>
                                        </p:tgtEl>
                                        <p:attrNameLst>
                                          <p:attrName>style.visibility</p:attrName>
                                        </p:attrNameLst>
                                      </p:cBhvr>
                                      <p:to>
                                        <p:strVal val="visible"/>
                                      </p:to>
                                    </p:set>
                                    <p:anim calcmode="lin" valueType="num">
                                      <p:cBhvr additive="base">
                                        <p:cTn id="42" dur="500" fill="hold"/>
                                        <p:tgtEl>
                                          <p:spTgt spid="77835"/>
                                        </p:tgtEl>
                                        <p:attrNameLst>
                                          <p:attrName>ppt_x</p:attrName>
                                        </p:attrNameLst>
                                      </p:cBhvr>
                                      <p:tavLst>
                                        <p:tav tm="0">
                                          <p:val>
                                            <p:strVal val="0-#ppt_w/2"/>
                                          </p:val>
                                        </p:tav>
                                        <p:tav tm="100000">
                                          <p:val>
                                            <p:strVal val="#ppt_x"/>
                                          </p:val>
                                        </p:tav>
                                      </p:tavLst>
                                    </p:anim>
                                    <p:anim calcmode="lin" valueType="num">
                                      <p:cBhvr additive="base">
                                        <p:cTn id="43" dur="500" fill="hold"/>
                                        <p:tgtEl>
                                          <p:spTgt spid="77835"/>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3" presetClass="entr" presetSubtype="5" fill="hold" nodeType="clickEffect">
                                  <p:stCondLst>
                                    <p:cond delay="0"/>
                                  </p:stCondLst>
                                  <p:childTnLst>
                                    <p:set>
                                      <p:cBhvr>
                                        <p:cTn id="47" dur="1" fill="hold">
                                          <p:stCondLst>
                                            <p:cond delay="0"/>
                                          </p:stCondLst>
                                        </p:cTn>
                                        <p:tgtEl>
                                          <p:spTgt spid="77829"/>
                                        </p:tgtEl>
                                        <p:attrNameLst>
                                          <p:attrName>style.visibility</p:attrName>
                                        </p:attrNameLst>
                                      </p:cBhvr>
                                      <p:to>
                                        <p:strVal val="visible"/>
                                      </p:to>
                                    </p:set>
                                    <p:animEffect transition="in" filter="blinds(vertical)">
                                      <p:cBhvr>
                                        <p:cTn id="48" dur="500"/>
                                        <p:tgtEl>
                                          <p:spTgt spid="77829"/>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5" fill="hold" nodeType="clickEffect">
                                  <p:stCondLst>
                                    <p:cond delay="0"/>
                                  </p:stCondLst>
                                  <p:childTnLst>
                                    <p:set>
                                      <p:cBhvr>
                                        <p:cTn id="52" dur="1" fill="hold">
                                          <p:stCondLst>
                                            <p:cond delay="0"/>
                                          </p:stCondLst>
                                        </p:cTn>
                                        <p:tgtEl>
                                          <p:spTgt spid="77830"/>
                                        </p:tgtEl>
                                        <p:attrNameLst>
                                          <p:attrName>style.visibility</p:attrName>
                                        </p:attrNameLst>
                                      </p:cBhvr>
                                      <p:to>
                                        <p:strVal val="visible"/>
                                      </p:to>
                                    </p:set>
                                    <p:animEffect transition="in" filter="blinds(vertical)">
                                      <p:cBhvr>
                                        <p:cTn id="53" dur="500"/>
                                        <p:tgtEl>
                                          <p:spTgt spid="77830"/>
                                        </p:tgtEl>
                                      </p:cBhvr>
                                    </p:animEffect>
                                  </p:childTnLst>
                                </p:cTn>
                              </p:par>
                            </p:childTnLst>
                          </p:cTn>
                        </p:par>
                      </p:childTnLst>
                    </p:cTn>
                  </p:par>
                  <p:par>
                    <p:cTn id="54" fill="hold">
                      <p:stCondLst>
                        <p:cond delay="indefinite"/>
                      </p:stCondLst>
                      <p:childTnLst>
                        <p:par>
                          <p:cTn id="55" fill="hold">
                            <p:stCondLst>
                              <p:cond delay="0"/>
                            </p:stCondLst>
                            <p:childTnLst>
                              <p:par>
                                <p:cTn id="56" presetID="23" presetClass="entr" presetSubtype="16" fill="hold" grpId="0" nodeType="clickEffect">
                                  <p:stCondLst>
                                    <p:cond delay="0"/>
                                  </p:stCondLst>
                                  <p:iterate type="lt">
                                    <p:tmPct val="100000"/>
                                  </p:iterate>
                                  <p:childTnLst>
                                    <p:set>
                                      <p:cBhvr>
                                        <p:cTn id="57" dur="1" fill="hold">
                                          <p:stCondLst>
                                            <p:cond delay="0"/>
                                          </p:stCondLst>
                                        </p:cTn>
                                        <p:tgtEl>
                                          <p:spTgt spid="77851"/>
                                        </p:tgtEl>
                                        <p:attrNameLst>
                                          <p:attrName>style.visibility</p:attrName>
                                        </p:attrNameLst>
                                      </p:cBhvr>
                                      <p:to>
                                        <p:strVal val="visible"/>
                                      </p:to>
                                    </p:set>
                                    <p:anim calcmode="lin" valueType="num">
                                      <p:cBhvr>
                                        <p:cTn id="58" dur="75" fill="hold"/>
                                        <p:tgtEl>
                                          <p:spTgt spid="77851"/>
                                        </p:tgtEl>
                                        <p:attrNameLst>
                                          <p:attrName>ppt_w</p:attrName>
                                        </p:attrNameLst>
                                      </p:cBhvr>
                                      <p:tavLst>
                                        <p:tav tm="0">
                                          <p:val>
                                            <p:fltVal val="0"/>
                                          </p:val>
                                        </p:tav>
                                        <p:tav tm="100000">
                                          <p:val>
                                            <p:strVal val="#ppt_w"/>
                                          </p:val>
                                        </p:tav>
                                      </p:tavLst>
                                    </p:anim>
                                    <p:anim calcmode="lin" valueType="num">
                                      <p:cBhvr>
                                        <p:cTn id="59" dur="75" fill="hold"/>
                                        <p:tgtEl>
                                          <p:spTgt spid="77851"/>
                                        </p:tgtEl>
                                        <p:attrNameLst>
                                          <p:attrName>ppt_h</p:attrName>
                                        </p:attrNameLst>
                                      </p:cBhvr>
                                      <p:tavLst>
                                        <p:tav tm="0">
                                          <p:val>
                                            <p:fltVal val="0"/>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77831">
                                            <p:txEl>
                                              <p:pRg st="0" end="0"/>
                                            </p:txEl>
                                          </p:spTgt>
                                        </p:tgtEl>
                                        <p:attrNameLst>
                                          <p:attrName>style.visibility</p:attrName>
                                        </p:attrNameLst>
                                      </p:cBhvr>
                                      <p:to>
                                        <p:strVal val="visible"/>
                                      </p:to>
                                    </p:set>
                                    <p:animEffect transition="in" filter="blinds(horizontal)">
                                      <p:cBhvr>
                                        <p:cTn id="64" dur="500"/>
                                        <p:tgtEl>
                                          <p:spTgt spid="77831">
                                            <p:txEl>
                                              <p:pRg st="0" end="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5" fill="hold" nodeType="clickEffect">
                                  <p:stCondLst>
                                    <p:cond delay="0"/>
                                  </p:stCondLst>
                                  <p:childTnLst>
                                    <p:set>
                                      <p:cBhvr>
                                        <p:cTn id="68" dur="1" fill="hold">
                                          <p:stCondLst>
                                            <p:cond delay="0"/>
                                          </p:stCondLst>
                                        </p:cTn>
                                        <p:tgtEl>
                                          <p:spTgt spid="77832"/>
                                        </p:tgtEl>
                                        <p:attrNameLst>
                                          <p:attrName>style.visibility</p:attrName>
                                        </p:attrNameLst>
                                      </p:cBhvr>
                                      <p:to>
                                        <p:strVal val="visible"/>
                                      </p:to>
                                    </p:set>
                                    <p:animEffect transition="in" filter="blinds(vertical)">
                                      <p:cBhvr>
                                        <p:cTn id="69" dur="500"/>
                                        <p:tgtEl>
                                          <p:spTgt spid="77832"/>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5" fill="hold" nodeType="clickEffect">
                                  <p:stCondLst>
                                    <p:cond delay="0"/>
                                  </p:stCondLst>
                                  <p:childTnLst>
                                    <p:set>
                                      <p:cBhvr>
                                        <p:cTn id="73" dur="1" fill="hold">
                                          <p:stCondLst>
                                            <p:cond delay="0"/>
                                          </p:stCondLst>
                                        </p:cTn>
                                        <p:tgtEl>
                                          <p:spTgt spid="77833"/>
                                        </p:tgtEl>
                                        <p:attrNameLst>
                                          <p:attrName>style.visibility</p:attrName>
                                        </p:attrNameLst>
                                      </p:cBhvr>
                                      <p:to>
                                        <p:strVal val="visible"/>
                                      </p:to>
                                    </p:set>
                                    <p:animEffect transition="in" filter="blinds(vertical)">
                                      <p:cBhvr>
                                        <p:cTn id="74" dur="500"/>
                                        <p:tgtEl>
                                          <p:spTgt spid="77833"/>
                                        </p:tgtEl>
                                      </p:cBhvr>
                                    </p:animEffect>
                                  </p:childTnLst>
                                </p:cTn>
                              </p:par>
                            </p:childTnLst>
                          </p:cTn>
                        </p:par>
                      </p:childTnLst>
                    </p:cTn>
                  </p:par>
                  <p:par>
                    <p:cTn id="75" fill="hold">
                      <p:stCondLst>
                        <p:cond delay="indefinite"/>
                      </p:stCondLst>
                      <p:childTnLst>
                        <p:par>
                          <p:cTn id="76" fill="hold">
                            <p:stCondLst>
                              <p:cond delay="0"/>
                            </p:stCondLst>
                            <p:childTnLst>
                              <p:par>
                                <p:cTn id="77" presetID="23" presetClass="entr" presetSubtype="16" fill="hold" nodeType="clickEffect">
                                  <p:stCondLst>
                                    <p:cond delay="0"/>
                                  </p:stCondLst>
                                  <p:childTnLst>
                                    <p:set>
                                      <p:cBhvr>
                                        <p:cTn id="78" dur="1" fill="hold">
                                          <p:stCondLst>
                                            <p:cond delay="0"/>
                                          </p:stCondLst>
                                        </p:cTn>
                                        <p:tgtEl>
                                          <p:spTgt spid="77844"/>
                                        </p:tgtEl>
                                        <p:attrNameLst>
                                          <p:attrName>style.visibility</p:attrName>
                                        </p:attrNameLst>
                                      </p:cBhvr>
                                      <p:to>
                                        <p:strVal val="visible"/>
                                      </p:to>
                                    </p:set>
                                    <p:anim calcmode="lin" valueType="num">
                                      <p:cBhvr>
                                        <p:cTn id="79" dur="500" fill="hold"/>
                                        <p:tgtEl>
                                          <p:spTgt spid="77844"/>
                                        </p:tgtEl>
                                        <p:attrNameLst>
                                          <p:attrName>ppt_w</p:attrName>
                                        </p:attrNameLst>
                                      </p:cBhvr>
                                      <p:tavLst>
                                        <p:tav tm="0">
                                          <p:val>
                                            <p:fltVal val="0"/>
                                          </p:val>
                                        </p:tav>
                                        <p:tav tm="100000">
                                          <p:val>
                                            <p:strVal val="#ppt_w"/>
                                          </p:val>
                                        </p:tav>
                                      </p:tavLst>
                                    </p:anim>
                                    <p:anim calcmode="lin" valueType="num">
                                      <p:cBhvr>
                                        <p:cTn id="80" dur="500" fill="hold"/>
                                        <p:tgtEl>
                                          <p:spTgt spid="77844"/>
                                        </p:tgtEl>
                                        <p:attrNameLst>
                                          <p:attrName>ppt_h</p:attrName>
                                        </p:attrNameLst>
                                      </p:cBhvr>
                                      <p:tavLst>
                                        <p:tav tm="0">
                                          <p:val>
                                            <p:fltVal val="0"/>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3" presetClass="entr" presetSubtype="5" fill="hold" grpId="0" nodeType="clickEffect">
                                  <p:stCondLst>
                                    <p:cond delay="0"/>
                                  </p:stCondLst>
                                  <p:childTnLst>
                                    <p:set>
                                      <p:cBhvr>
                                        <p:cTn id="84" dur="1" fill="hold">
                                          <p:stCondLst>
                                            <p:cond delay="0"/>
                                          </p:stCondLst>
                                        </p:cTn>
                                        <p:tgtEl>
                                          <p:spTgt spid="77834">
                                            <p:txEl>
                                              <p:pRg st="0" end="0"/>
                                            </p:txEl>
                                          </p:spTgt>
                                        </p:tgtEl>
                                        <p:attrNameLst>
                                          <p:attrName>style.visibility</p:attrName>
                                        </p:attrNameLst>
                                      </p:cBhvr>
                                      <p:to>
                                        <p:strVal val="visible"/>
                                      </p:to>
                                    </p:set>
                                    <p:animEffect transition="in" filter="blinds(vertical)">
                                      <p:cBhvr>
                                        <p:cTn id="85" dur="500"/>
                                        <p:tgtEl>
                                          <p:spTgt spid="77834">
                                            <p:txEl>
                                              <p:pRg st="0" end="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77852"/>
                                        </p:tgtEl>
                                        <p:attrNameLst>
                                          <p:attrName>style.visibility</p:attrName>
                                        </p:attrNameLst>
                                      </p:cBhvr>
                                      <p:to>
                                        <p:strVal val="visible"/>
                                      </p:to>
                                    </p:set>
                                    <p:animEffect transition="in" filter="wipe(left)">
                                      <p:cBhvr>
                                        <p:cTn id="90" dur="500"/>
                                        <p:tgtEl>
                                          <p:spTgt spid="77852"/>
                                        </p:tgtEl>
                                      </p:cBhvr>
                                    </p:animEffect>
                                  </p:childTnLst>
                                </p:cTn>
                              </p:par>
                            </p:childTnLst>
                          </p:cTn>
                        </p:par>
                        <p:par>
                          <p:cTn id="91" fill="hold">
                            <p:stCondLst>
                              <p:cond delay="500"/>
                            </p:stCondLst>
                            <p:childTnLst>
                              <p:par>
                                <p:cTn id="92" presetID="23" presetClass="entr" presetSubtype="16" fill="hold" grpId="0" nodeType="afterEffect">
                                  <p:stCondLst>
                                    <p:cond delay="0"/>
                                  </p:stCondLst>
                                  <p:childTnLst>
                                    <p:set>
                                      <p:cBhvr>
                                        <p:cTn id="93" dur="1" fill="hold">
                                          <p:stCondLst>
                                            <p:cond delay="0"/>
                                          </p:stCondLst>
                                        </p:cTn>
                                        <p:tgtEl>
                                          <p:spTgt spid="77853"/>
                                        </p:tgtEl>
                                        <p:attrNameLst>
                                          <p:attrName>style.visibility</p:attrName>
                                        </p:attrNameLst>
                                      </p:cBhvr>
                                      <p:to>
                                        <p:strVal val="visible"/>
                                      </p:to>
                                    </p:set>
                                    <p:anim calcmode="lin" valueType="num">
                                      <p:cBhvr>
                                        <p:cTn id="94" dur="500" fill="hold"/>
                                        <p:tgtEl>
                                          <p:spTgt spid="77853"/>
                                        </p:tgtEl>
                                        <p:attrNameLst>
                                          <p:attrName>ppt_w</p:attrName>
                                        </p:attrNameLst>
                                      </p:cBhvr>
                                      <p:tavLst>
                                        <p:tav tm="0">
                                          <p:val>
                                            <p:fltVal val="0"/>
                                          </p:val>
                                        </p:tav>
                                        <p:tav tm="100000">
                                          <p:val>
                                            <p:strVal val="#ppt_w"/>
                                          </p:val>
                                        </p:tav>
                                      </p:tavLst>
                                    </p:anim>
                                    <p:anim calcmode="lin" valueType="num">
                                      <p:cBhvr>
                                        <p:cTn id="95" dur="500" fill="hold"/>
                                        <p:tgtEl>
                                          <p:spTgt spid="7785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autoUpdateAnimBg="0" build="p"/>
      <p:bldP spid="77827" grpId="0" animBg="1"/>
      <p:bldP spid="77828" grpId="0" autoUpdateAnimBg="0" build="p"/>
      <p:bldP spid="77831" grpId="0" autoUpdateAnimBg="0" build="p"/>
      <p:bldP spid="77834" grpId="0" autoUpdateAnimBg="0" build="p"/>
      <p:bldP spid="77835" grpId="0" autoUpdateAnimBg="0"/>
      <p:bldP spid="77850" grpId="0" animBg="1"/>
      <p:bldP spid="77851" grpId="0" autoUpdateAnimBg="0"/>
      <p:bldP spid="77852" grpId="0" animBg="1"/>
      <p:bldP spid="7785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F9CD159-FC18-4388-A480-7FEE46391E7E}" type="slidenum">
              <a:rPr lang="en-US" altLang="zh-CN" sz="1800" smtClean="0">
                <a:solidFill>
                  <a:srgbClr val="0000FF"/>
                </a:solidFill>
              </a:rPr>
            </a:fld>
            <a:endParaRPr lang="en-US" altLang="zh-CN" sz="1800" smtClean="0">
              <a:solidFill>
                <a:srgbClr val="0000FF"/>
              </a:solidFill>
            </a:endParaRPr>
          </a:p>
        </p:txBody>
      </p:sp>
      <p:grpSp>
        <p:nvGrpSpPr>
          <p:cNvPr id="2" name="Group 2"/>
          <p:cNvGrpSpPr/>
          <p:nvPr/>
        </p:nvGrpSpPr>
        <p:grpSpPr bwMode="auto">
          <a:xfrm>
            <a:off x="304800" y="228600"/>
            <a:ext cx="8382000" cy="1501775"/>
            <a:chOff x="192" y="144"/>
            <a:chExt cx="5280" cy="946"/>
          </a:xfrm>
        </p:grpSpPr>
        <p:sp>
          <p:nvSpPr>
            <p:cNvPr id="78851" name="Text Box 3"/>
            <p:cNvSpPr txBox="1">
              <a:spLocks noChangeArrowheads="1"/>
            </p:cNvSpPr>
            <p:nvPr/>
          </p:nvSpPr>
          <p:spPr bwMode="auto">
            <a:xfrm>
              <a:off x="192" y="144"/>
              <a:ext cx="5280" cy="946"/>
            </a:xfrm>
            <a:prstGeom prst="rect">
              <a:avLst/>
            </a:prstGeom>
            <a:noFill/>
            <a:ln w="9525">
              <a:noFill/>
              <a:miter lim="800000"/>
            </a:ln>
            <a:effectLst/>
          </p:spPr>
          <p:txBody>
            <a:bodyPr>
              <a:spAutoFit/>
            </a:bodyPr>
            <a:lstStyle/>
            <a:p>
              <a:pPr eaLnBrk="1" hangingPunct="1">
                <a:lnSpc>
                  <a:spcPct val="110000"/>
                </a:lnSpc>
                <a:spcBef>
                  <a:spcPct val="50000"/>
                </a:spcBef>
                <a:defRPr/>
              </a:pPr>
              <a:r>
                <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例</a:t>
              </a:r>
              <a:r>
                <a:rPr kumimoji="1" lang="en-US" altLang="zh-CN" sz="2800" b="1" dirty="0">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4</a:t>
              </a:r>
              <a:r>
                <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a:t>
              </a:r>
              <a:r>
                <a:rPr kumimoji="1" lang="zh-CN" altLang="en-US" sz="2800" b="1" dirty="0">
                  <a:latin typeface="Times New Roman" panose="02020603050405020304" pitchFamily="18" charset="0"/>
                  <a:ea typeface="楷体_GB2312" pitchFamily="49" charset="-122"/>
                  <a:cs typeface="Times New Roman" panose="02020603050405020304" pitchFamily="18" charset="0"/>
                </a:rPr>
                <a:t>快速运动的介子的能量约为                  ，其静止能量为                ，若其固有寿命是                ，求它的速度、平均寿命和运动的距离。</a:t>
              </a:r>
              <a:endParaRPr kumimoji="1" lang="zh-CN" altLang="en-US" sz="2800" b="1" dirty="0">
                <a:latin typeface="Times New Roman" panose="02020603050405020304" pitchFamily="18" charset="0"/>
                <a:ea typeface="楷体_GB2312" pitchFamily="49" charset="-122"/>
                <a:cs typeface="Times New Roman" panose="02020603050405020304" pitchFamily="18" charset="0"/>
              </a:endParaRPr>
            </a:p>
          </p:txBody>
        </p:sp>
        <p:graphicFrame>
          <p:nvGraphicFramePr>
            <p:cNvPr id="35859" name="Object 10"/>
            <p:cNvGraphicFramePr>
              <a:graphicFrameLocks noChangeAspect="1"/>
            </p:cNvGraphicFramePr>
            <p:nvPr/>
          </p:nvGraphicFramePr>
          <p:xfrm>
            <a:off x="3545" y="192"/>
            <a:ext cx="990" cy="260"/>
          </p:xfrm>
          <a:graphic>
            <a:graphicData uri="http://schemas.openxmlformats.org/presentationml/2006/ole">
              <mc:AlternateContent xmlns:mc="http://schemas.openxmlformats.org/markup-compatibility/2006">
                <mc:Choice xmlns:v="urn:schemas-microsoft-com:vml" Requires="v">
                  <p:oleObj spid="_x0000_s54527" name="公式" r:id="rId1" imgW="1206500" imgH="228600" progId="Equation.3">
                    <p:embed/>
                  </p:oleObj>
                </mc:Choice>
                <mc:Fallback>
                  <p:oleObj name="公式" r:id="rId1" imgW="1206500" imgH="228600" progId="Equation.3">
                    <p:embed/>
                    <p:pic>
                      <p:nvPicPr>
                        <p:cNvPr id="0" name="图片 545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5" y="192"/>
                          <a:ext cx="990"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60" name="Object 11"/>
            <p:cNvGraphicFramePr>
              <a:graphicFrameLocks noChangeAspect="1"/>
            </p:cNvGraphicFramePr>
            <p:nvPr/>
          </p:nvGraphicFramePr>
          <p:xfrm>
            <a:off x="1133" y="486"/>
            <a:ext cx="845" cy="256"/>
          </p:xfrm>
          <a:graphic>
            <a:graphicData uri="http://schemas.openxmlformats.org/presentationml/2006/ole">
              <mc:AlternateContent xmlns:mc="http://schemas.openxmlformats.org/markup-compatibility/2006">
                <mc:Choice xmlns:v="urn:schemas-microsoft-com:vml" Requires="v">
                  <p:oleObj spid="_x0000_s54528" name="公式" r:id="rId3" imgW="1028700" imgH="228600" progId="Equation.3">
                    <p:embed/>
                  </p:oleObj>
                </mc:Choice>
                <mc:Fallback>
                  <p:oleObj name="公式" r:id="rId3" imgW="1028700" imgH="228600" progId="Equation.3">
                    <p:embed/>
                    <p:pic>
                      <p:nvPicPr>
                        <p:cNvPr id="0" name="图片 545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3" y="486"/>
                          <a:ext cx="845"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61" name="Object 12"/>
            <p:cNvGraphicFramePr>
              <a:graphicFrameLocks noChangeAspect="1"/>
            </p:cNvGraphicFramePr>
            <p:nvPr/>
          </p:nvGraphicFramePr>
          <p:xfrm>
            <a:off x="3852" y="420"/>
            <a:ext cx="876" cy="317"/>
          </p:xfrm>
          <a:graphic>
            <a:graphicData uri="http://schemas.openxmlformats.org/presentationml/2006/ole">
              <mc:AlternateContent xmlns:mc="http://schemas.openxmlformats.org/markup-compatibility/2006">
                <mc:Choice xmlns:v="urn:schemas-microsoft-com:vml" Requires="v">
                  <p:oleObj spid="_x0000_s54529" name="Equation" r:id="rId5" imgW="977900" imgH="266700" progId="Equation.DSMT4">
                    <p:embed/>
                  </p:oleObj>
                </mc:Choice>
                <mc:Fallback>
                  <p:oleObj name="Equation" r:id="rId5" imgW="977900" imgH="266700" progId="Equation.DSMT4">
                    <p:embed/>
                    <p:pic>
                      <p:nvPicPr>
                        <p:cNvPr id="0" name="图片 545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2" y="420"/>
                          <a:ext cx="876"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8855" name="Text Box 7"/>
          <p:cNvSpPr txBox="1">
            <a:spLocks noChangeArrowheads="1"/>
          </p:cNvSpPr>
          <p:nvPr/>
        </p:nvSpPr>
        <p:spPr bwMode="auto">
          <a:xfrm>
            <a:off x="395288" y="1989138"/>
            <a:ext cx="1238250" cy="519112"/>
          </a:xfrm>
          <a:prstGeom prst="rect">
            <a:avLst/>
          </a:prstGeom>
          <a:noFill/>
          <a:ln w="9525">
            <a:noFill/>
            <a:miter lim="800000"/>
          </a:ln>
          <a:effectLst/>
        </p:spPr>
        <p:txBody>
          <a:bodyPr>
            <a:spAutoFit/>
          </a:bodyPr>
          <a:lstStyle/>
          <a:p>
            <a:pPr eaLnBrk="1" hangingPunct="1">
              <a:spcBef>
                <a:spcPct val="50000"/>
              </a:spcBef>
              <a:defRPr/>
            </a:pPr>
            <a:r>
              <a:rPr kumimoji="1" lang="zh-CN" altLang="en-US" sz="2800" b="1">
                <a:solidFill>
                  <a:schemeClr val="folHlink"/>
                </a:solidFill>
                <a:effectLst>
                  <a:outerShdw blurRad="38100" dist="38100" dir="2700000" algn="tl">
                    <a:srgbClr val="C0C0C0"/>
                  </a:outerShdw>
                </a:effectLst>
                <a:latin typeface="楷体_GB2312" pitchFamily="49" charset="-122"/>
                <a:ea typeface="楷体_GB2312" pitchFamily="49" charset="-122"/>
              </a:rPr>
              <a:t>解：</a:t>
            </a:r>
            <a:endParaRPr kumimoji="1" lang="zh-CN" altLang="en-US" sz="2800" b="1">
              <a:solidFill>
                <a:schemeClr val="folHlink"/>
              </a:solidFill>
              <a:effectLst>
                <a:outerShdw blurRad="38100" dist="38100" dir="2700000" algn="tl">
                  <a:srgbClr val="C0C0C0"/>
                </a:outerShdw>
              </a:effectLst>
              <a:latin typeface="楷体_GB2312" pitchFamily="49" charset="-122"/>
              <a:ea typeface="楷体_GB2312" pitchFamily="49" charset="-122"/>
            </a:endParaRPr>
          </a:p>
        </p:txBody>
      </p:sp>
      <p:graphicFrame>
        <p:nvGraphicFramePr>
          <p:cNvPr id="78856" name="Object 2"/>
          <p:cNvGraphicFramePr>
            <a:graphicFrameLocks noChangeAspect="1"/>
          </p:cNvGraphicFramePr>
          <p:nvPr/>
        </p:nvGraphicFramePr>
        <p:xfrm>
          <a:off x="2251075" y="1763713"/>
          <a:ext cx="3265488" cy="1447800"/>
        </p:xfrm>
        <a:graphic>
          <a:graphicData uri="http://schemas.openxmlformats.org/presentationml/2006/ole">
            <mc:AlternateContent xmlns:mc="http://schemas.openxmlformats.org/markup-compatibility/2006">
              <mc:Choice xmlns:v="urn:schemas-microsoft-com:vml" Requires="v">
                <p:oleObj spid="_x0000_s54530" name="公式" r:id="rId7" imgW="2095500" imgH="927100" progId="Equation.3">
                  <p:embed/>
                </p:oleObj>
              </mc:Choice>
              <mc:Fallback>
                <p:oleObj name="公式" r:id="rId7" imgW="2095500" imgH="927100" progId="Equation.3">
                  <p:embed/>
                  <p:pic>
                    <p:nvPicPr>
                      <p:cNvPr id="0" name="图片 545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51075" y="1763713"/>
                        <a:ext cx="326548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57" name="Object 3"/>
          <p:cNvGraphicFramePr>
            <a:graphicFrameLocks noChangeAspect="1"/>
          </p:cNvGraphicFramePr>
          <p:nvPr/>
        </p:nvGraphicFramePr>
        <p:xfrm>
          <a:off x="5667375" y="1797050"/>
          <a:ext cx="1728788" cy="1422400"/>
        </p:xfrm>
        <a:graphic>
          <a:graphicData uri="http://schemas.openxmlformats.org/presentationml/2006/ole">
            <mc:AlternateContent xmlns:mc="http://schemas.openxmlformats.org/markup-compatibility/2006">
              <mc:Choice xmlns:v="urn:schemas-microsoft-com:vml" Requires="v">
                <p:oleObj spid="_x0000_s54531" name="公式" r:id="rId9" imgW="1079500" imgH="927100" progId="Equation.3">
                  <p:embed/>
                </p:oleObj>
              </mc:Choice>
              <mc:Fallback>
                <p:oleObj name="公式" r:id="rId9" imgW="1079500" imgH="927100" progId="Equation.3">
                  <p:embed/>
                  <p:pic>
                    <p:nvPicPr>
                      <p:cNvPr id="0" name="图片 545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67375" y="1797050"/>
                        <a:ext cx="1728788"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58" name="Text Box 10"/>
          <p:cNvSpPr txBox="1">
            <a:spLocks noChangeArrowheads="1"/>
          </p:cNvSpPr>
          <p:nvPr/>
        </p:nvSpPr>
        <p:spPr bwMode="auto">
          <a:xfrm>
            <a:off x="1187450" y="1989138"/>
            <a:ext cx="838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由</a:t>
            </a:r>
            <a:endParaRPr kumimoji="1" lang="zh-CN" altLang="en-US" sz="2800" b="1">
              <a:latin typeface="Times New Roman" panose="02020603050405020304" pitchFamily="18" charset="0"/>
            </a:endParaRPr>
          </a:p>
        </p:txBody>
      </p:sp>
      <p:sp>
        <p:nvSpPr>
          <p:cNvPr id="78859" name="Text Box 11"/>
          <p:cNvSpPr txBox="1">
            <a:spLocks noChangeArrowheads="1"/>
          </p:cNvSpPr>
          <p:nvPr/>
        </p:nvSpPr>
        <p:spPr bwMode="auto">
          <a:xfrm>
            <a:off x="560388" y="3405188"/>
            <a:ext cx="1377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得：</a:t>
            </a:r>
            <a:endParaRPr kumimoji="1" lang="zh-CN" altLang="en-US" sz="2800" b="1">
              <a:latin typeface="Times New Roman" panose="02020603050405020304" pitchFamily="18" charset="0"/>
            </a:endParaRPr>
          </a:p>
        </p:txBody>
      </p:sp>
      <p:graphicFrame>
        <p:nvGraphicFramePr>
          <p:cNvPr id="78860" name="Object 4"/>
          <p:cNvGraphicFramePr>
            <a:graphicFrameLocks noChangeAspect="1"/>
          </p:cNvGraphicFramePr>
          <p:nvPr/>
        </p:nvGraphicFramePr>
        <p:xfrm>
          <a:off x="1331913" y="3206750"/>
          <a:ext cx="2401887" cy="1325563"/>
        </p:xfrm>
        <a:graphic>
          <a:graphicData uri="http://schemas.openxmlformats.org/presentationml/2006/ole">
            <mc:AlternateContent xmlns:mc="http://schemas.openxmlformats.org/markup-compatibility/2006">
              <mc:Choice xmlns:v="urn:schemas-microsoft-com:vml" Requires="v">
                <p:oleObj spid="_x0000_s54532" name="公式" r:id="rId11" imgW="1473200" imgH="850900" progId="Equation.3">
                  <p:embed/>
                </p:oleObj>
              </mc:Choice>
              <mc:Fallback>
                <p:oleObj name="公式" r:id="rId11" imgW="1473200" imgH="850900" progId="Equation.3">
                  <p:embed/>
                  <p:pic>
                    <p:nvPicPr>
                      <p:cNvPr id="0" name="图片 545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1913" y="3206750"/>
                        <a:ext cx="2401887" cy="1325563"/>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61" name="Object 5"/>
          <p:cNvGraphicFramePr>
            <a:graphicFrameLocks noChangeAspect="1"/>
          </p:cNvGraphicFramePr>
          <p:nvPr/>
        </p:nvGraphicFramePr>
        <p:xfrm>
          <a:off x="3813175" y="3402013"/>
          <a:ext cx="758825" cy="422275"/>
        </p:xfrm>
        <a:graphic>
          <a:graphicData uri="http://schemas.openxmlformats.org/presentationml/2006/ole">
            <mc:AlternateContent xmlns:mc="http://schemas.openxmlformats.org/markup-compatibility/2006">
              <mc:Choice xmlns:v="urn:schemas-microsoft-com:vml" Requires="v">
                <p:oleObj spid="_x0000_s54533" name="公式" r:id="rId13" imgW="469900" imgH="228600" progId="Equation.3">
                  <p:embed/>
                </p:oleObj>
              </mc:Choice>
              <mc:Fallback>
                <p:oleObj name="公式" r:id="rId13" imgW="469900" imgH="228600" progId="Equation.3">
                  <p:embed/>
                  <p:pic>
                    <p:nvPicPr>
                      <p:cNvPr id="0" name="图片 545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13175" y="3402013"/>
                        <a:ext cx="758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62" name="Text Box 14"/>
          <p:cNvSpPr txBox="1">
            <a:spLocks noChangeArrowheads="1"/>
          </p:cNvSpPr>
          <p:nvPr/>
        </p:nvSpPr>
        <p:spPr bwMode="auto">
          <a:xfrm>
            <a:off x="4987925" y="3416300"/>
            <a:ext cx="1676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解得：</a:t>
            </a:r>
            <a:endParaRPr kumimoji="1" lang="zh-CN" altLang="en-US" sz="2800" b="1">
              <a:latin typeface="Times New Roman" panose="02020603050405020304" pitchFamily="18" charset="0"/>
            </a:endParaRPr>
          </a:p>
        </p:txBody>
      </p:sp>
      <p:graphicFrame>
        <p:nvGraphicFramePr>
          <p:cNvPr id="78863" name="Object 6"/>
          <p:cNvGraphicFramePr>
            <a:graphicFrameLocks noChangeAspect="1"/>
          </p:cNvGraphicFramePr>
          <p:nvPr/>
        </p:nvGraphicFramePr>
        <p:xfrm>
          <a:off x="6116638" y="3448050"/>
          <a:ext cx="1560512" cy="425450"/>
        </p:xfrm>
        <a:graphic>
          <a:graphicData uri="http://schemas.openxmlformats.org/presentationml/2006/ole">
            <mc:AlternateContent xmlns:mc="http://schemas.openxmlformats.org/markup-compatibility/2006">
              <mc:Choice xmlns:v="urn:schemas-microsoft-com:vml" Requires="v">
                <p:oleObj spid="_x0000_s54534" name="公式" r:id="rId15" imgW="1168400" imgH="228600" progId="Equation.3">
                  <p:embed/>
                </p:oleObj>
              </mc:Choice>
              <mc:Fallback>
                <p:oleObj name="公式" r:id="rId15" imgW="1168400" imgH="228600" progId="Equation.3">
                  <p:embed/>
                  <p:pic>
                    <p:nvPicPr>
                      <p:cNvPr id="0" name="图片 5453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16638" y="3448050"/>
                        <a:ext cx="1560512"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64" name="Text Box 16"/>
          <p:cNvSpPr txBox="1">
            <a:spLocks noChangeArrowheads="1"/>
          </p:cNvSpPr>
          <p:nvPr/>
        </p:nvSpPr>
        <p:spPr bwMode="auto">
          <a:xfrm>
            <a:off x="1220788" y="4724400"/>
            <a:ext cx="27225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宋体" panose="02010600030101010101" pitchFamily="2" charset="-122"/>
              </a:rPr>
              <a:t>平均寿命：</a:t>
            </a:r>
            <a:endParaRPr kumimoji="1" lang="zh-CN" altLang="en-US" sz="2800" b="1">
              <a:latin typeface="宋体" panose="02010600030101010101" pitchFamily="2" charset="-122"/>
            </a:endParaRPr>
          </a:p>
        </p:txBody>
      </p:sp>
      <p:graphicFrame>
        <p:nvGraphicFramePr>
          <p:cNvPr id="78865" name="Object 7"/>
          <p:cNvGraphicFramePr>
            <a:graphicFrameLocks noChangeAspect="1"/>
          </p:cNvGraphicFramePr>
          <p:nvPr/>
        </p:nvGraphicFramePr>
        <p:xfrm>
          <a:off x="3052763" y="4516438"/>
          <a:ext cx="2192337" cy="1412875"/>
        </p:xfrm>
        <a:graphic>
          <a:graphicData uri="http://schemas.openxmlformats.org/presentationml/2006/ole">
            <mc:AlternateContent xmlns:mc="http://schemas.openxmlformats.org/markup-compatibility/2006">
              <mc:Choice xmlns:v="urn:schemas-microsoft-com:vml" Requires="v">
                <p:oleObj spid="_x0000_s54535" name="公式" r:id="rId17" imgW="1244600" imgH="927100" progId="Equation.3">
                  <p:embed/>
                </p:oleObj>
              </mc:Choice>
              <mc:Fallback>
                <p:oleObj name="公式" r:id="rId17" imgW="1244600" imgH="927100" progId="Equation.3">
                  <p:embed/>
                  <p:pic>
                    <p:nvPicPr>
                      <p:cNvPr id="0" name="图片 5453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52763" y="4516438"/>
                        <a:ext cx="2192337" cy="1412875"/>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66" name="Object 8"/>
          <p:cNvGraphicFramePr>
            <a:graphicFrameLocks noChangeAspect="1"/>
          </p:cNvGraphicFramePr>
          <p:nvPr/>
        </p:nvGraphicFramePr>
        <p:xfrm>
          <a:off x="5360988" y="4754563"/>
          <a:ext cx="1100137" cy="584200"/>
        </p:xfrm>
        <a:graphic>
          <a:graphicData uri="http://schemas.openxmlformats.org/presentationml/2006/ole">
            <mc:AlternateContent xmlns:mc="http://schemas.openxmlformats.org/markup-compatibility/2006">
              <mc:Choice xmlns:v="urn:schemas-microsoft-com:vml" Requires="v">
                <p:oleObj spid="_x0000_s54536" name="公式" r:id="rId19" imgW="673100" imgH="317500" progId="Equation.3">
                  <p:embed/>
                </p:oleObj>
              </mc:Choice>
              <mc:Fallback>
                <p:oleObj name="公式" r:id="rId19" imgW="673100" imgH="317500" progId="Equation.3">
                  <p:embed/>
                  <p:pic>
                    <p:nvPicPr>
                      <p:cNvPr id="0" name="图片 5453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60988" y="4754563"/>
                        <a:ext cx="11001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68" name="Text Box 20"/>
          <p:cNvSpPr txBox="1">
            <a:spLocks noChangeArrowheads="1"/>
          </p:cNvSpPr>
          <p:nvPr/>
        </p:nvSpPr>
        <p:spPr bwMode="auto">
          <a:xfrm>
            <a:off x="1220788" y="5989638"/>
            <a:ext cx="31257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宋体" panose="02010600030101010101" pitchFamily="2" charset="-122"/>
              </a:rPr>
              <a:t>运动的距离：</a:t>
            </a:r>
            <a:endParaRPr kumimoji="1" lang="zh-CN" altLang="en-US" sz="2800" b="1">
              <a:latin typeface="宋体" panose="02010600030101010101" pitchFamily="2" charset="-122"/>
            </a:endParaRPr>
          </a:p>
        </p:txBody>
      </p:sp>
      <p:graphicFrame>
        <p:nvGraphicFramePr>
          <p:cNvPr id="78869" name="Object 9"/>
          <p:cNvGraphicFramePr>
            <a:graphicFrameLocks noChangeAspect="1"/>
          </p:cNvGraphicFramePr>
          <p:nvPr/>
        </p:nvGraphicFramePr>
        <p:xfrm>
          <a:off x="3721100" y="6019800"/>
          <a:ext cx="1173163" cy="512763"/>
        </p:xfrm>
        <a:graphic>
          <a:graphicData uri="http://schemas.openxmlformats.org/presentationml/2006/ole">
            <mc:AlternateContent xmlns:mc="http://schemas.openxmlformats.org/markup-compatibility/2006">
              <mc:Choice xmlns:v="urn:schemas-microsoft-com:vml" Requires="v">
                <p:oleObj spid="_x0000_s54537" name="公式" r:id="rId21" imgW="635000" imgH="228600" progId="Equation.3">
                  <p:embed/>
                </p:oleObj>
              </mc:Choice>
              <mc:Fallback>
                <p:oleObj name="公式" r:id="rId21" imgW="635000" imgH="228600" progId="Equation.3">
                  <p:embed/>
                  <p:pic>
                    <p:nvPicPr>
                      <p:cNvPr id="0" name="图片 5453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721100" y="6019800"/>
                        <a:ext cx="1173163"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5" fill="hold" grpId="0" nodeType="clickEffect">
                                  <p:stCondLst>
                                    <p:cond delay="0"/>
                                  </p:stCondLst>
                                  <p:childTnLst>
                                    <p:set>
                                      <p:cBhvr>
                                        <p:cTn id="12" dur="1" fill="hold">
                                          <p:stCondLst>
                                            <p:cond delay="0"/>
                                          </p:stCondLst>
                                        </p:cTn>
                                        <p:tgtEl>
                                          <p:spTgt spid="78855">
                                            <p:txEl>
                                              <p:pRg st="0" end="0"/>
                                            </p:txEl>
                                          </p:spTgt>
                                        </p:tgtEl>
                                        <p:attrNameLst>
                                          <p:attrName>style.visibility</p:attrName>
                                        </p:attrNameLst>
                                      </p:cBhvr>
                                      <p:to>
                                        <p:strVal val="visible"/>
                                      </p:to>
                                    </p:set>
                                    <p:animEffect transition="in" filter="blinds(vertical)">
                                      <p:cBhvr>
                                        <p:cTn id="13" dur="500"/>
                                        <p:tgtEl>
                                          <p:spTgt spid="78855">
                                            <p:txEl>
                                              <p:pRg st="0" end="0"/>
                                            </p:txEl>
                                          </p:spTgt>
                                        </p:tgtEl>
                                      </p:cBhvr>
                                    </p:animEffect>
                                  </p:childTnLst>
                                </p:cTn>
                              </p:par>
                            </p:childTnLst>
                          </p:cTn>
                        </p:par>
                        <p:par>
                          <p:cTn id="14" fill="hold">
                            <p:stCondLst>
                              <p:cond delay="500"/>
                            </p:stCondLst>
                            <p:childTnLst>
                              <p:par>
                                <p:cTn id="15" presetID="2" presetClass="entr" presetSubtype="8" fill="hold" grpId="0" nodeType="afterEffect">
                                  <p:stCondLst>
                                    <p:cond delay="0"/>
                                  </p:stCondLst>
                                  <p:childTnLst>
                                    <p:set>
                                      <p:cBhvr>
                                        <p:cTn id="16" dur="1" fill="hold">
                                          <p:stCondLst>
                                            <p:cond delay="0"/>
                                          </p:stCondLst>
                                        </p:cTn>
                                        <p:tgtEl>
                                          <p:spTgt spid="78858"/>
                                        </p:tgtEl>
                                        <p:attrNameLst>
                                          <p:attrName>style.visibility</p:attrName>
                                        </p:attrNameLst>
                                      </p:cBhvr>
                                      <p:to>
                                        <p:strVal val="visible"/>
                                      </p:to>
                                    </p:set>
                                    <p:anim calcmode="lin" valueType="num">
                                      <p:cBhvr additive="base">
                                        <p:cTn id="17" dur="500" fill="hold"/>
                                        <p:tgtEl>
                                          <p:spTgt spid="78858"/>
                                        </p:tgtEl>
                                        <p:attrNameLst>
                                          <p:attrName>ppt_x</p:attrName>
                                        </p:attrNameLst>
                                      </p:cBhvr>
                                      <p:tavLst>
                                        <p:tav tm="0">
                                          <p:val>
                                            <p:strVal val="0-#ppt_w/2"/>
                                          </p:val>
                                        </p:tav>
                                        <p:tav tm="100000">
                                          <p:val>
                                            <p:strVal val="#ppt_x"/>
                                          </p:val>
                                        </p:tav>
                                      </p:tavLst>
                                    </p:anim>
                                    <p:anim calcmode="lin" valueType="num">
                                      <p:cBhvr additive="base">
                                        <p:cTn id="18" dur="500" fill="hold"/>
                                        <p:tgtEl>
                                          <p:spTgt spid="78858"/>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4" presetClass="entr" presetSubtype="32" fill="hold" nodeType="afterEffect">
                                  <p:stCondLst>
                                    <p:cond delay="0"/>
                                  </p:stCondLst>
                                  <p:childTnLst>
                                    <p:set>
                                      <p:cBhvr>
                                        <p:cTn id="21" dur="1" fill="hold">
                                          <p:stCondLst>
                                            <p:cond delay="0"/>
                                          </p:stCondLst>
                                        </p:cTn>
                                        <p:tgtEl>
                                          <p:spTgt spid="78856"/>
                                        </p:tgtEl>
                                        <p:attrNameLst>
                                          <p:attrName>style.visibility</p:attrName>
                                        </p:attrNameLst>
                                      </p:cBhvr>
                                      <p:to>
                                        <p:strVal val="visible"/>
                                      </p:to>
                                    </p:set>
                                    <p:animEffect transition="in" filter="box(out)">
                                      <p:cBhvr>
                                        <p:cTn id="22" dur="500"/>
                                        <p:tgtEl>
                                          <p:spTgt spid="7885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78857"/>
                                        </p:tgtEl>
                                        <p:attrNameLst>
                                          <p:attrName>style.visibility</p:attrName>
                                        </p:attrNameLst>
                                      </p:cBhvr>
                                      <p:to>
                                        <p:strVal val="visible"/>
                                      </p:to>
                                    </p:set>
                                    <p:animEffect transition="in" filter="box(out)">
                                      <p:cBhvr>
                                        <p:cTn id="27" dur="500"/>
                                        <p:tgtEl>
                                          <p:spTgt spid="78857"/>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78859"/>
                                        </p:tgtEl>
                                        <p:attrNameLst>
                                          <p:attrName>style.visibility</p:attrName>
                                        </p:attrNameLst>
                                      </p:cBhvr>
                                      <p:to>
                                        <p:strVal val="visible"/>
                                      </p:to>
                                    </p:set>
                                    <p:anim calcmode="lin" valueType="num">
                                      <p:cBhvr additive="base">
                                        <p:cTn id="32" dur="500" fill="hold"/>
                                        <p:tgtEl>
                                          <p:spTgt spid="78859"/>
                                        </p:tgtEl>
                                        <p:attrNameLst>
                                          <p:attrName>ppt_x</p:attrName>
                                        </p:attrNameLst>
                                      </p:cBhvr>
                                      <p:tavLst>
                                        <p:tav tm="0">
                                          <p:val>
                                            <p:strVal val="0-#ppt_w/2"/>
                                          </p:val>
                                        </p:tav>
                                        <p:tav tm="100000">
                                          <p:val>
                                            <p:strVal val="#ppt_x"/>
                                          </p:val>
                                        </p:tav>
                                      </p:tavLst>
                                    </p:anim>
                                    <p:anim calcmode="lin" valueType="num">
                                      <p:cBhvr additive="base">
                                        <p:cTn id="33" dur="500" fill="hold"/>
                                        <p:tgtEl>
                                          <p:spTgt spid="78859"/>
                                        </p:tgtEl>
                                        <p:attrNameLst>
                                          <p:attrName>ppt_y</p:attrName>
                                        </p:attrNameLst>
                                      </p:cBhvr>
                                      <p:tavLst>
                                        <p:tav tm="0">
                                          <p:val>
                                            <p:strVal val="#ppt_y"/>
                                          </p:val>
                                        </p:tav>
                                        <p:tav tm="100000">
                                          <p:val>
                                            <p:strVal val="#ppt_y"/>
                                          </p:val>
                                        </p:tav>
                                      </p:tavLst>
                                    </p:anim>
                                  </p:childTnLst>
                                </p:cTn>
                              </p:par>
                            </p:childTnLst>
                          </p:cTn>
                        </p:par>
                        <p:par>
                          <p:cTn id="34" fill="hold">
                            <p:stCondLst>
                              <p:cond delay="500"/>
                            </p:stCondLst>
                            <p:childTnLst>
                              <p:par>
                                <p:cTn id="35" presetID="4" presetClass="entr" presetSubtype="32" fill="hold" nodeType="afterEffect">
                                  <p:stCondLst>
                                    <p:cond delay="0"/>
                                  </p:stCondLst>
                                  <p:childTnLst>
                                    <p:set>
                                      <p:cBhvr>
                                        <p:cTn id="36" dur="1" fill="hold">
                                          <p:stCondLst>
                                            <p:cond delay="0"/>
                                          </p:stCondLst>
                                        </p:cTn>
                                        <p:tgtEl>
                                          <p:spTgt spid="78860"/>
                                        </p:tgtEl>
                                        <p:attrNameLst>
                                          <p:attrName>style.visibility</p:attrName>
                                        </p:attrNameLst>
                                      </p:cBhvr>
                                      <p:to>
                                        <p:strVal val="visible"/>
                                      </p:to>
                                    </p:set>
                                    <p:animEffect transition="in" filter="box(out)">
                                      <p:cBhvr>
                                        <p:cTn id="37" dur="500"/>
                                        <p:tgtEl>
                                          <p:spTgt spid="78860"/>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78861"/>
                                        </p:tgtEl>
                                        <p:attrNameLst>
                                          <p:attrName>style.visibility</p:attrName>
                                        </p:attrNameLst>
                                      </p:cBhvr>
                                      <p:to>
                                        <p:strVal val="visible"/>
                                      </p:to>
                                    </p:set>
                                    <p:animEffect transition="in" filter="box(out)">
                                      <p:cBhvr>
                                        <p:cTn id="42" dur="500"/>
                                        <p:tgtEl>
                                          <p:spTgt spid="78861"/>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78862"/>
                                        </p:tgtEl>
                                        <p:attrNameLst>
                                          <p:attrName>style.visibility</p:attrName>
                                        </p:attrNameLst>
                                      </p:cBhvr>
                                      <p:to>
                                        <p:strVal val="visible"/>
                                      </p:to>
                                    </p:set>
                                    <p:anim calcmode="lin" valueType="num">
                                      <p:cBhvr additive="base">
                                        <p:cTn id="47" dur="500" fill="hold"/>
                                        <p:tgtEl>
                                          <p:spTgt spid="78862"/>
                                        </p:tgtEl>
                                        <p:attrNameLst>
                                          <p:attrName>ppt_x</p:attrName>
                                        </p:attrNameLst>
                                      </p:cBhvr>
                                      <p:tavLst>
                                        <p:tav tm="0">
                                          <p:val>
                                            <p:strVal val="0-#ppt_w/2"/>
                                          </p:val>
                                        </p:tav>
                                        <p:tav tm="100000">
                                          <p:val>
                                            <p:strVal val="#ppt_x"/>
                                          </p:val>
                                        </p:tav>
                                      </p:tavLst>
                                    </p:anim>
                                    <p:anim calcmode="lin" valueType="num">
                                      <p:cBhvr additive="base">
                                        <p:cTn id="48" dur="500" fill="hold"/>
                                        <p:tgtEl>
                                          <p:spTgt spid="78862"/>
                                        </p:tgtEl>
                                        <p:attrNameLst>
                                          <p:attrName>ppt_y</p:attrName>
                                        </p:attrNameLst>
                                      </p:cBhvr>
                                      <p:tavLst>
                                        <p:tav tm="0">
                                          <p:val>
                                            <p:strVal val="#ppt_y"/>
                                          </p:val>
                                        </p:tav>
                                        <p:tav tm="100000">
                                          <p:val>
                                            <p:strVal val="#ppt_y"/>
                                          </p:val>
                                        </p:tav>
                                      </p:tavLst>
                                    </p:anim>
                                  </p:childTnLst>
                                </p:cTn>
                              </p:par>
                            </p:childTnLst>
                          </p:cTn>
                        </p:par>
                        <p:par>
                          <p:cTn id="49" fill="hold">
                            <p:stCondLst>
                              <p:cond delay="500"/>
                            </p:stCondLst>
                            <p:childTnLst>
                              <p:par>
                                <p:cTn id="50" presetID="4" presetClass="entr" presetSubtype="32" fill="hold" nodeType="afterEffect">
                                  <p:stCondLst>
                                    <p:cond delay="0"/>
                                  </p:stCondLst>
                                  <p:childTnLst>
                                    <p:set>
                                      <p:cBhvr>
                                        <p:cTn id="51" dur="1" fill="hold">
                                          <p:stCondLst>
                                            <p:cond delay="0"/>
                                          </p:stCondLst>
                                        </p:cTn>
                                        <p:tgtEl>
                                          <p:spTgt spid="78863"/>
                                        </p:tgtEl>
                                        <p:attrNameLst>
                                          <p:attrName>style.visibility</p:attrName>
                                        </p:attrNameLst>
                                      </p:cBhvr>
                                      <p:to>
                                        <p:strVal val="visible"/>
                                      </p:to>
                                    </p:set>
                                    <p:animEffect transition="in" filter="box(out)">
                                      <p:cBhvr>
                                        <p:cTn id="52" dur="500"/>
                                        <p:tgtEl>
                                          <p:spTgt spid="78863"/>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78864"/>
                                        </p:tgtEl>
                                        <p:attrNameLst>
                                          <p:attrName>style.visibility</p:attrName>
                                        </p:attrNameLst>
                                      </p:cBhvr>
                                      <p:to>
                                        <p:strVal val="visible"/>
                                      </p:to>
                                    </p:set>
                                    <p:animEffect transition="in" filter="barn(inVertical)">
                                      <p:cBhvr>
                                        <p:cTn id="57" dur="500"/>
                                        <p:tgtEl>
                                          <p:spTgt spid="78864"/>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32" fill="hold" nodeType="clickEffect">
                                  <p:stCondLst>
                                    <p:cond delay="0"/>
                                  </p:stCondLst>
                                  <p:childTnLst>
                                    <p:set>
                                      <p:cBhvr>
                                        <p:cTn id="61" dur="1" fill="hold">
                                          <p:stCondLst>
                                            <p:cond delay="0"/>
                                          </p:stCondLst>
                                        </p:cTn>
                                        <p:tgtEl>
                                          <p:spTgt spid="78865"/>
                                        </p:tgtEl>
                                        <p:attrNameLst>
                                          <p:attrName>style.visibility</p:attrName>
                                        </p:attrNameLst>
                                      </p:cBhvr>
                                      <p:to>
                                        <p:strVal val="visible"/>
                                      </p:to>
                                    </p:set>
                                    <p:animEffect transition="in" filter="box(out)">
                                      <p:cBhvr>
                                        <p:cTn id="62" dur="500"/>
                                        <p:tgtEl>
                                          <p:spTgt spid="78865"/>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32" fill="hold" nodeType="clickEffect">
                                  <p:stCondLst>
                                    <p:cond delay="0"/>
                                  </p:stCondLst>
                                  <p:childTnLst>
                                    <p:set>
                                      <p:cBhvr>
                                        <p:cTn id="66" dur="1" fill="hold">
                                          <p:stCondLst>
                                            <p:cond delay="0"/>
                                          </p:stCondLst>
                                        </p:cTn>
                                        <p:tgtEl>
                                          <p:spTgt spid="78866"/>
                                        </p:tgtEl>
                                        <p:attrNameLst>
                                          <p:attrName>style.visibility</p:attrName>
                                        </p:attrNameLst>
                                      </p:cBhvr>
                                      <p:to>
                                        <p:strVal val="visible"/>
                                      </p:to>
                                    </p:set>
                                    <p:animEffect transition="in" filter="box(out)">
                                      <p:cBhvr>
                                        <p:cTn id="67" dur="500"/>
                                        <p:tgtEl>
                                          <p:spTgt spid="78866"/>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8" fill="hold" grpId="0" nodeType="clickEffect">
                                  <p:stCondLst>
                                    <p:cond delay="0"/>
                                  </p:stCondLst>
                                  <p:childTnLst>
                                    <p:set>
                                      <p:cBhvr>
                                        <p:cTn id="71" dur="1" fill="hold">
                                          <p:stCondLst>
                                            <p:cond delay="0"/>
                                          </p:stCondLst>
                                        </p:cTn>
                                        <p:tgtEl>
                                          <p:spTgt spid="78868"/>
                                        </p:tgtEl>
                                        <p:attrNameLst>
                                          <p:attrName>style.visibility</p:attrName>
                                        </p:attrNameLst>
                                      </p:cBhvr>
                                      <p:to>
                                        <p:strVal val="visible"/>
                                      </p:to>
                                    </p:set>
                                    <p:anim calcmode="lin" valueType="num">
                                      <p:cBhvr additive="base">
                                        <p:cTn id="72" dur="500" fill="hold"/>
                                        <p:tgtEl>
                                          <p:spTgt spid="78868"/>
                                        </p:tgtEl>
                                        <p:attrNameLst>
                                          <p:attrName>ppt_x</p:attrName>
                                        </p:attrNameLst>
                                      </p:cBhvr>
                                      <p:tavLst>
                                        <p:tav tm="0">
                                          <p:val>
                                            <p:strVal val="0-#ppt_w/2"/>
                                          </p:val>
                                        </p:tav>
                                        <p:tav tm="100000">
                                          <p:val>
                                            <p:strVal val="#ppt_x"/>
                                          </p:val>
                                        </p:tav>
                                      </p:tavLst>
                                    </p:anim>
                                    <p:anim calcmode="lin" valueType="num">
                                      <p:cBhvr additive="base">
                                        <p:cTn id="73" dur="500" fill="hold"/>
                                        <p:tgtEl>
                                          <p:spTgt spid="78868"/>
                                        </p:tgtEl>
                                        <p:attrNameLst>
                                          <p:attrName>ppt_y</p:attrName>
                                        </p:attrNameLst>
                                      </p:cBhvr>
                                      <p:tavLst>
                                        <p:tav tm="0">
                                          <p:val>
                                            <p:strVal val="#ppt_y"/>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 presetClass="entr" presetSubtype="32" fill="hold" nodeType="clickEffect">
                                  <p:stCondLst>
                                    <p:cond delay="0"/>
                                  </p:stCondLst>
                                  <p:childTnLst>
                                    <p:set>
                                      <p:cBhvr>
                                        <p:cTn id="77" dur="1" fill="hold">
                                          <p:stCondLst>
                                            <p:cond delay="0"/>
                                          </p:stCondLst>
                                        </p:cTn>
                                        <p:tgtEl>
                                          <p:spTgt spid="78869"/>
                                        </p:tgtEl>
                                        <p:attrNameLst>
                                          <p:attrName>style.visibility</p:attrName>
                                        </p:attrNameLst>
                                      </p:cBhvr>
                                      <p:to>
                                        <p:strVal val="visible"/>
                                      </p:to>
                                    </p:set>
                                    <p:animEffect transition="in" filter="box(out)">
                                      <p:cBhvr>
                                        <p:cTn id="78" dur="500"/>
                                        <p:tgtEl>
                                          <p:spTgt spid="78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5" grpId="0" autoUpdateAnimBg="0" build="p"/>
      <p:bldP spid="78858" grpId="0" autoUpdateAnimBg="0"/>
      <p:bldP spid="78859" grpId="0" autoUpdateAnimBg="0"/>
      <p:bldP spid="78862" grpId="0" autoUpdateAnimBg="0"/>
      <p:bldP spid="78864" grpId="0" autoUpdateAnimBg="0"/>
      <p:bldP spid="78868"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34426B6-5C7E-4F4B-AE34-B7B87191A211}" type="slidenum">
              <a:rPr lang="en-US" altLang="zh-CN" sz="1800" smtClean="0">
                <a:solidFill>
                  <a:srgbClr val="0000FF"/>
                </a:solidFill>
              </a:rPr>
            </a:fld>
            <a:endParaRPr lang="en-US" altLang="zh-CN" sz="1800" smtClean="0">
              <a:solidFill>
                <a:srgbClr val="0000FF"/>
              </a:solidFill>
            </a:endParaRPr>
          </a:p>
        </p:txBody>
      </p:sp>
      <p:sp>
        <p:nvSpPr>
          <p:cNvPr id="79874" name="Text Box 2"/>
          <p:cNvSpPr txBox="1">
            <a:spLocks noChangeArrowheads="1"/>
          </p:cNvSpPr>
          <p:nvPr/>
        </p:nvSpPr>
        <p:spPr bwMode="auto">
          <a:xfrm>
            <a:off x="304800" y="0"/>
            <a:ext cx="8574088" cy="1514475"/>
          </a:xfrm>
          <a:prstGeom prst="rect">
            <a:avLst/>
          </a:prstGeom>
          <a:noFill/>
          <a:ln w="9525">
            <a:noFill/>
            <a:miter lim="800000"/>
          </a:ln>
          <a:effectLst/>
        </p:spPr>
        <p:txBody>
          <a:bodyPr>
            <a:spAutoFit/>
          </a:bodyPr>
          <a:lstStyle/>
          <a:p>
            <a:pPr eaLnBrk="1" hangingPunct="1">
              <a:lnSpc>
                <a:spcPct val="110000"/>
              </a:lnSpc>
              <a:spcBef>
                <a:spcPct val="50000"/>
              </a:spcBef>
              <a:defRPr/>
            </a:pPr>
            <a:r>
              <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例</a:t>
            </a:r>
            <a:r>
              <a:rPr kumimoji="1" lang="en-US" altLang="zh-CN" sz="2800" b="1" dirty="0">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5</a:t>
            </a:r>
            <a:r>
              <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a:t>
            </a:r>
            <a:r>
              <a:rPr kumimoji="1" lang="zh-CN" altLang="en-US" sz="2800" b="1" dirty="0">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静止的电子偶湮灭时产生两个光子，如果其中一个光子再与另一个静止电子碰撞，求它能给予这个电子的最大速度。（</a:t>
            </a:r>
            <a:r>
              <a:rPr kumimoji="1" lang="en-US" altLang="zh-CN" sz="2800" b="1" dirty="0">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 </a:t>
            </a:r>
            <a:r>
              <a:rPr kumimoji="1" lang="en-US" altLang="zh-CN" sz="2800" b="1" dirty="0">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P</a:t>
            </a:r>
            <a:r>
              <a:rPr kumimoji="1" lang="en-US" altLang="zh-CN" sz="2800" b="1" baseline="-25000" dirty="0">
                <a:solidFill>
                  <a:schemeClr val="folHlink"/>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112</a:t>
            </a:r>
            <a:r>
              <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a:t>
            </a:r>
            <a:r>
              <a:rPr kumimoji="1" lang="en-US" altLang="zh-CN" sz="2800" b="1" dirty="0">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5</a:t>
            </a:r>
            <a:r>
              <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a:t>
            </a:r>
            <a:r>
              <a:rPr kumimoji="1" lang="en-US" altLang="zh-CN" sz="2800" b="1" dirty="0">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29 </a:t>
            </a:r>
            <a:r>
              <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a:t>
            </a:r>
            <a:endPar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endParaRPr>
          </a:p>
        </p:txBody>
      </p:sp>
      <p:graphicFrame>
        <p:nvGraphicFramePr>
          <p:cNvPr id="79875" name="Object 2"/>
          <p:cNvGraphicFramePr>
            <a:graphicFrameLocks noChangeAspect="1"/>
          </p:cNvGraphicFramePr>
          <p:nvPr/>
        </p:nvGraphicFramePr>
        <p:xfrm>
          <a:off x="5360988" y="1371600"/>
          <a:ext cx="2185987" cy="741363"/>
        </p:xfrm>
        <a:graphic>
          <a:graphicData uri="http://schemas.openxmlformats.org/presentationml/2006/ole">
            <mc:AlternateContent xmlns:mc="http://schemas.openxmlformats.org/markup-compatibility/2006">
              <mc:Choice xmlns:v="urn:schemas-microsoft-com:vml" Requires="v">
                <p:oleObj spid="_x0000_s55459" name="Equation" r:id="rId1" imgW="1536700" imgH="368300" progId="Equation.3">
                  <p:embed/>
                </p:oleObj>
              </mc:Choice>
              <mc:Fallback>
                <p:oleObj name="Equation" r:id="rId1" imgW="1536700" imgH="368300" progId="Equation.3">
                  <p:embed/>
                  <p:pic>
                    <p:nvPicPr>
                      <p:cNvPr id="0" name="图片 554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0988" y="1371600"/>
                        <a:ext cx="2185987" cy="741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76" name="Text Box 4"/>
          <p:cNvSpPr txBox="1">
            <a:spLocks noChangeArrowheads="1"/>
          </p:cNvSpPr>
          <p:nvPr/>
        </p:nvSpPr>
        <p:spPr bwMode="auto">
          <a:xfrm>
            <a:off x="993775" y="1487488"/>
            <a:ext cx="6400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电子偶湮灭前后能量守恒：</a:t>
            </a:r>
            <a:endParaRPr kumimoji="1" lang="zh-CN" altLang="en-US" sz="2800" b="1">
              <a:latin typeface="Times New Roman" panose="02020603050405020304" pitchFamily="18" charset="0"/>
            </a:endParaRPr>
          </a:p>
        </p:txBody>
      </p:sp>
      <p:sp>
        <p:nvSpPr>
          <p:cNvPr id="79877" name="Text Box 5"/>
          <p:cNvSpPr txBox="1">
            <a:spLocks noChangeArrowheads="1"/>
          </p:cNvSpPr>
          <p:nvPr/>
        </p:nvSpPr>
        <p:spPr bwMode="auto">
          <a:xfrm>
            <a:off x="371475" y="1487488"/>
            <a:ext cx="1090613" cy="519112"/>
          </a:xfrm>
          <a:prstGeom prst="rect">
            <a:avLst/>
          </a:prstGeom>
          <a:noFill/>
          <a:ln w="9525">
            <a:noFill/>
            <a:miter lim="800000"/>
          </a:ln>
          <a:effectLst/>
        </p:spPr>
        <p:txBody>
          <a:bodyPr>
            <a:spAutoFit/>
          </a:bodyPr>
          <a:lstStyle/>
          <a:p>
            <a:pPr eaLnBrk="1" hangingPunct="1">
              <a:spcBef>
                <a:spcPct val="50000"/>
              </a:spcBef>
              <a:defRPr/>
            </a:pPr>
            <a:r>
              <a:rPr kumimoji="1" lang="zh-CN" altLang="en-US" sz="2800" b="1" dirty="0">
                <a:solidFill>
                  <a:schemeClr val="folHlink"/>
                </a:solidFill>
                <a:effectLst>
                  <a:outerShdw blurRad="38100" dist="38100" dir="2700000" algn="tl">
                    <a:srgbClr val="C0C0C0"/>
                  </a:outerShdw>
                </a:effectLst>
                <a:latin typeface="楷体_GB2312" pitchFamily="49" charset="-122"/>
                <a:ea typeface="楷体_GB2312" pitchFamily="49" charset="-122"/>
              </a:rPr>
              <a:t>解：</a:t>
            </a:r>
            <a:endParaRPr kumimoji="1" lang="zh-CN" altLang="en-US" sz="2800" b="1" dirty="0">
              <a:solidFill>
                <a:schemeClr val="folHlink"/>
              </a:solidFill>
              <a:effectLst>
                <a:outerShdw blurRad="38100" dist="38100" dir="2700000" algn="tl">
                  <a:srgbClr val="C0C0C0"/>
                </a:outerShdw>
              </a:effectLst>
              <a:latin typeface="楷体_GB2312" pitchFamily="49" charset="-122"/>
              <a:ea typeface="楷体_GB2312" pitchFamily="49" charset="-122"/>
            </a:endParaRPr>
          </a:p>
        </p:txBody>
      </p:sp>
      <p:sp>
        <p:nvSpPr>
          <p:cNvPr id="79878" name="Text Box 6"/>
          <p:cNvSpPr txBox="1">
            <a:spLocks noChangeArrowheads="1"/>
          </p:cNvSpPr>
          <p:nvPr/>
        </p:nvSpPr>
        <p:spPr bwMode="auto">
          <a:xfrm>
            <a:off x="371475" y="2039938"/>
            <a:ext cx="8512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按动量守恒，产生的两光子必定沿相反的方向运动。</a:t>
            </a:r>
            <a:endParaRPr kumimoji="1" lang="zh-CN" altLang="en-US" sz="2800" b="1">
              <a:latin typeface="Times New Roman" panose="02020603050405020304" pitchFamily="18" charset="0"/>
            </a:endParaRPr>
          </a:p>
        </p:txBody>
      </p:sp>
      <p:sp>
        <p:nvSpPr>
          <p:cNvPr id="79879" name="Text Box 7"/>
          <p:cNvSpPr txBox="1">
            <a:spLocks noChangeArrowheads="1"/>
          </p:cNvSpPr>
          <p:nvPr/>
        </p:nvSpPr>
        <p:spPr bwMode="auto">
          <a:xfrm>
            <a:off x="371475" y="2554288"/>
            <a:ext cx="5943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rgbClr val="0000FF"/>
                </a:solidFill>
                <a:latin typeface="Times New Roman" panose="02020603050405020304" pitchFamily="18" charset="0"/>
              </a:rPr>
              <a:t>其中一光子与另一静止电子碰撞：</a:t>
            </a:r>
            <a:endParaRPr kumimoji="1" lang="zh-CN" altLang="en-US" sz="2800" b="1">
              <a:solidFill>
                <a:srgbClr val="0000FF"/>
              </a:solidFill>
              <a:latin typeface="Times New Roman" panose="02020603050405020304" pitchFamily="18" charset="0"/>
            </a:endParaRPr>
          </a:p>
        </p:txBody>
      </p:sp>
      <p:sp>
        <p:nvSpPr>
          <p:cNvPr id="79880" name="Text Box 8"/>
          <p:cNvSpPr txBox="1">
            <a:spLocks noChangeArrowheads="1"/>
          </p:cNvSpPr>
          <p:nvPr/>
        </p:nvSpPr>
        <p:spPr bwMode="auto">
          <a:xfrm>
            <a:off x="371475" y="3163888"/>
            <a:ext cx="2133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能量守恒：</a:t>
            </a:r>
            <a:endParaRPr kumimoji="1" lang="zh-CN" altLang="en-US" sz="2800" b="1">
              <a:latin typeface="Times New Roman" panose="02020603050405020304" pitchFamily="18" charset="0"/>
            </a:endParaRPr>
          </a:p>
        </p:txBody>
      </p:sp>
      <p:graphicFrame>
        <p:nvGraphicFramePr>
          <p:cNvPr id="79881" name="Object 3"/>
          <p:cNvGraphicFramePr>
            <a:graphicFrameLocks noChangeAspect="1"/>
          </p:cNvGraphicFramePr>
          <p:nvPr/>
        </p:nvGraphicFramePr>
        <p:xfrm>
          <a:off x="2397125" y="3067050"/>
          <a:ext cx="3767138" cy="757238"/>
        </p:xfrm>
        <a:graphic>
          <a:graphicData uri="http://schemas.openxmlformats.org/presentationml/2006/ole">
            <mc:AlternateContent xmlns:mc="http://schemas.openxmlformats.org/markup-compatibility/2006">
              <mc:Choice xmlns:v="urn:schemas-microsoft-com:vml" Requires="v">
                <p:oleObj spid="_x0000_s55460" name="Equation" r:id="rId3" imgW="2679700" imgH="368300" progId="Equation.3">
                  <p:embed/>
                </p:oleObj>
              </mc:Choice>
              <mc:Fallback>
                <p:oleObj name="Equation" r:id="rId3" imgW="2679700" imgH="368300" progId="Equation.3">
                  <p:embed/>
                  <p:pic>
                    <p:nvPicPr>
                      <p:cNvPr id="0" name="图片 554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7125" y="3067050"/>
                        <a:ext cx="3767138" cy="75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82" name="Text Box 10"/>
          <p:cNvSpPr txBox="1">
            <a:spLocks noChangeArrowheads="1"/>
          </p:cNvSpPr>
          <p:nvPr/>
        </p:nvSpPr>
        <p:spPr bwMode="auto">
          <a:xfrm>
            <a:off x="371475" y="4051300"/>
            <a:ext cx="2238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动量守恒：</a:t>
            </a:r>
            <a:endParaRPr kumimoji="1" lang="zh-CN" altLang="en-US" sz="2800" b="1">
              <a:latin typeface="Times New Roman" panose="02020603050405020304" pitchFamily="18" charset="0"/>
            </a:endParaRPr>
          </a:p>
        </p:txBody>
      </p:sp>
      <p:graphicFrame>
        <p:nvGraphicFramePr>
          <p:cNvPr id="79883" name="Object 4"/>
          <p:cNvGraphicFramePr>
            <a:graphicFrameLocks noChangeAspect="1"/>
          </p:cNvGraphicFramePr>
          <p:nvPr/>
        </p:nvGraphicFramePr>
        <p:xfrm>
          <a:off x="2565400" y="3798888"/>
          <a:ext cx="2770188" cy="1055687"/>
        </p:xfrm>
        <a:graphic>
          <a:graphicData uri="http://schemas.openxmlformats.org/presentationml/2006/ole">
            <mc:AlternateContent xmlns:mc="http://schemas.openxmlformats.org/markup-compatibility/2006">
              <mc:Choice xmlns:v="urn:schemas-microsoft-com:vml" Requires="v">
                <p:oleObj spid="_x0000_s55461" name="公式" r:id="rId5" imgW="1841500" imgH="622300" progId="Equation.3">
                  <p:embed/>
                </p:oleObj>
              </mc:Choice>
              <mc:Fallback>
                <p:oleObj name="公式" r:id="rId5" imgW="1841500" imgH="622300" progId="Equation.3">
                  <p:embed/>
                  <p:pic>
                    <p:nvPicPr>
                      <p:cNvPr id="0" name="图片 5546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5400" y="3798888"/>
                        <a:ext cx="2770188" cy="1055687"/>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2"/>
          <p:cNvGrpSpPr/>
          <p:nvPr/>
        </p:nvGrpSpPr>
        <p:grpSpPr bwMode="auto">
          <a:xfrm>
            <a:off x="6126163" y="3852863"/>
            <a:ext cx="2514600" cy="1069975"/>
            <a:chOff x="3984" y="1944"/>
            <a:chExt cx="1584" cy="674"/>
          </a:xfrm>
        </p:grpSpPr>
        <p:sp>
          <p:nvSpPr>
            <p:cNvPr id="36883" name="Text Box 14"/>
            <p:cNvSpPr txBox="1">
              <a:spLocks noChangeArrowheads="1"/>
            </p:cNvSpPr>
            <p:nvPr/>
          </p:nvSpPr>
          <p:spPr bwMode="auto">
            <a:xfrm>
              <a:off x="3984" y="1968"/>
              <a:ext cx="1584"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FontTx/>
                <a:buNone/>
              </a:pPr>
              <a:r>
                <a:rPr kumimoji="1" lang="zh-CN" altLang="en-US" sz="2800" b="1">
                  <a:latin typeface="Times New Roman" panose="02020603050405020304" pitchFamily="18" charset="0"/>
                </a:rPr>
                <a:t>当               时，电子速率最大。</a:t>
              </a:r>
              <a:endParaRPr kumimoji="1" lang="zh-CN" altLang="en-US" sz="2800" b="1">
                <a:latin typeface="Times New Roman" panose="02020603050405020304" pitchFamily="18" charset="0"/>
              </a:endParaRPr>
            </a:p>
          </p:txBody>
        </p:sp>
        <p:graphicFrame>
          <p:nvGraphicFramePr>
            <p:cNvPr id="36884" name="Object 8"/>
            <p:cNvGraphicFramePr>
              <a:graphicFrameLocks noChangeAspect="1"/>
            </p:cNvGraphicFramePr>
            <p:nvPr/>
          </p:nvGraphicFramePr>
          <p:xfrm>
            <a:off x="4262" y="1944"/>
            <a:ext cx="858" cy="323"/>
          </p:xfrm>
          <a:graphic>
            <a:graphicData uri="http://schemas.openxmlformats.org/presentationml/2006/ole">
              <mc:AlternateContent xmlns:mc="http://schemas.openxmlformats.org/markup-compatibility/2006">
                <mc:Choice xmlns:v="urn:schemas-microsoft-com:vml" Requires="v">
                  <p:oleObj spid="_x0000_s55462" name="Equation" r:id="rId7" imgW="889000" imgH="304800" progId="Equation.DSMT4">
                    <p:embed/>
                  </p:oleObj>
                </mc:Choice>
                <mc:Fallback>
                  <p:oleObj name="Equation" r:id="rId7" imgW="889000" imgH="304800" progId="Equation.DSMT4">
                    <p:embed/>
                    <p:pic>
                      <p:nvPicPr>
                        <p:cNvPr id="0" name="图片 5546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2" y="1944"/>
                          <a:ext cx="858"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9887" name="Text Box 15"/>
          <p:cNvSpPr txBox="1">
            <a:spLocks noChangeArrowheads="1"/>
          </p:cNvSpPr>
          <p:nvPr/>
        </p:nvSpPr>
        <p:spPr bwMode="auto">
          <a:xfrm>
            <a:off x="1123950" y="5287963"/>
            <a:ext cx="914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即：</a:t>
            </a:r>
            <a:endParaRPr kumimoji="1" lang="zh-CN" altLang="en-US" sz="2800" b="1">
              <a:latin typeface="Times New Roman" panose="02020603050405020304" pitchFamily="18" charset="0"/>
            </a:endParaRPr>
          </a:p>
        </p:txBody>
      </p:sp>
      <p:graphicFrame>
        <p:nvGraphicFramePr>
          <p:cNvPr id="79888" name="Object 5"/>
          <p:cNvGraphicFramePr>
            <a:graphicFrameLocks noChangeAspect="1"/>
          </p:cNvGraphicFramePr>
          <p:nvPr/>
        </p:nvGraphicFramePr>
        <p:xfrm>
          <a:off x="2605088" y="5024438"/>
          <a:ext cx="2252662" cy="969962"/>
        </p:xfrm>
        <a:graphic>
          <a:graphicData uri="http://schemas.openxmlformats.org/presentationml/2006/ole">
            <mc:AlternateContent xmlns:mc="http://schemas.openxmlformats.org/markup-compatibility/2006">
              <mc:Choice xmlns:v="urn:schemas-microsoft-com:vml" Requires="v">
                <p:oleObj spid="_x0000_s55463" name="公式" r:id="rId9" imgW="1612900" imgH="622300" progId="Equation.3">
                  <p:embed/>
                </p:oleObj>
              </mc:Choice>
              <mc:Fallback>
                <p:oleObj name="公式" r:id="rId9" imgW="1612900" imgH="622300" progId="Equation.3">
                  <p:embed/>
                  <p:pic>
                    <p:nvPicPr>
                      <p:cNvPr id="0" name="图片 5546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05088" y="5024438"/>
                        <a:ext cx="2252662" cy="969962"/>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91" name="Object 7"/>
          <p:cNvGraphicFramePr>
            <a:graphicFrameLocks noChangeAspect="1"/>
          </p:cNvGraphicFramePr>
          <p:nvPr/>
        </p:nvGraphicFramePr>
        <p:xfrm>
          <a:off x="5630863" y="4918075"/>
          <a:ext cx="3046412" cy="1592263"/>
        </p:xfrm>
        <a:graphic>
          <a:graphicData uri="http://schemas.openxmlformats.org/presentationml/2006/ole">
            <mc:AlternateContent xmlns:mc="http://schemas.openxmlformats.org/markup-compatibility/2006">
              <mc:Choice xmlns:v="urn:schemas-microsoft-com:vml" Requires="v">
                <p:oleObj spid="_x0000_s55464" name="Equation" r:id="rId11" imgW="2298700" imgH="1168400" progId="Equation.DSMT4">
                  <p:embed/>
                </p:oleObj>
              </mc:Choice>
              <mc:Fallback>
                <p:oleObj name="Equation" r:id="rId11" imgW="2298700" imgH="1168400" progId="Equation.DSMT4">
                  <p:embed/>
                  <p:pic>
                    <p:nvPicPr>
                      <p:cNvPr id="0" name="图片 5546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30863" y="4918075"/>
                        <a:ext cx="3046412" cy="1592263"/>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92" name="Text Box 20"/>
          <p:cNvSpPr txBox="1">
            <a:spLocks noChangeArrowheads="1"/>
          </p:cNvSpPr>
          <p:nvPr/>
        </p:nvSpPr>
        <p:spPr bwMode="auto">
          <a:xfrm>
            <a:off x="371475" y="6065838"/>
            <a:ext cx="4114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解得电子最大速率为</a:t>
            </a:r>
            <a:endParaRPr kumimoji="1" lang="zh-CN" altLang="en-US" sz="2800" b="1">
              <a:latin typeface="Times New Roman" panose="02020603050405020304" pitchFamily="18" charset="0"/>
            </a:endParaRPr>
          </a:p>
        </p:txBody>
      </p:sp>
      <p:graphicFrame>
        <p:nvGraphicFramePr>
          <p:cNvPr id="3" name="Object 22"/>
          <p:cNvGraphicFramePr>
            <a:graphicFrameLocks noChangeAspect="1"/>
          </p:cNvGraphicFramePr>
          <p:nvPr/>
        </p:nvGraphicFramePr>
        <p:xfrm>
          <a:off x="4316413" y="5902325"/>
          <a:ext cx="1182687" cy="955675"/>
        </p:xfrm>
        <a:graphic>
          <a:graphicData uri="http://schemas.openxmlformats.org/presentationml/2006/ole">
            <mc:AlternateContent xmlns:mc="http://schemas.openxmlformats.org/markup-compatibility/2006">
              <mc:Choice xmlns:v="urn:schemas-microsoft-com:vml" Requires="v">
                <p:oleObj spid="_x0000_s55465" name="Equation" r:id="rId13" imgW="800100" imgH="635000" progId="Equation.DSMT4">
                  <p:embed/>
                </p:oleObj>
              </mc:Choice>
              <mc:Fallback>
                <p:oleObj name="Equation" r:id="rId13" imgW="800100" imgH="635000" progId="Equation.DSMT4">
                  <p:embed/>
                  <p:pic>
                    <p:nvPicPr>
                      <p:cNvPr id="0" name="图片 5546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16413" y="5902325"/>
                        <a:ext cx="1182687" cy="955675"/>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79874">
                                            <p:txEl>
                                              <p:pRg st="0" end="0"/>
                                            </p:txEl>
                                          </p:spTgt>
                                        </p:tgtEl>
                                        <p:attrNameLst>
                                          <p:attrName>style.visibility</p:attrName>
                                        </p:attrNameLst>
                                      </p:cBhvr>
                                      <p:to>
                                        <p:strVal val="visible"/>
                                      </p:to>
                                    </p:set>
                                    <p:animEffect transition="in" filter="blinds(vertical)">
                                      <p:cBhvr>
                                        <p:cTn id="7" dur="500"/>
                                        <p:tgtEl>
                                          <p:spTgt spid="798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79877">
                                            <p:txEl>
                                              <p:pRg st="0" end="0"/>
                                            </p:txEl>
                                          </p:spTgt>
                                        </p:tgtEl>
                                        <p:attrNameLst>
                                          <p:attrName>style.visibility</p:attrName>
                                        </p:attrNameLst>
                                      </p:cBhvr>
                                      <p:to>
                                        <p:strVal val="visible"/>
                                      </p:to>
                                    </p:set>
                                    <p:animEffect transition="in" filter="blinds(vertical)">
                                      <p:cBhvr>
                                        <p:cTn id="12" dur="500"/>
                                        <p:tgtEl>
                                          <p:spTgt spid="79877">
                                            <p:txEl>
                                              <p:pRg st="0" end="0"/>
                                            </p:txEl>
                                          </p:spTgt>
                                        </p:tgtEl>
                                      </p:cBhvr>
                                    </p:animEffect>
                                  </p:childTnLst>
                                </p:cTn>
                              </p:par>
                            </p:childTnLst>
                          </p:cTn>
                        </p:par>
                        <p:par>
                          <p:cTn id="13" fill="hold">
                            <p:stCondLst>
                              <p:cond delay="500"/>
                            </p:stCondLst>
                            <p:childTnLst>
                              <p:par>
                                <p:cTn id="14" presetID="5" presetClass="entr" presetSubtype="10" fill="hold" grpId="0" nodeType="afterEffect">
                                  <p:stCondLst>
                                    <p:cond delay="0"/>
                                  </p:stCondLst>
                                  <p:childTnLst>
                                    <p:set>
                                      <p:cBhvr>
                                        <p:cTn id="15" dur="1" fill="hold">
                                          <p:stCondLst>
                                            <p:cond delay="0"/>
                                          </p:stCondLst>
                                        </p:cTn>
                                        <p:tgtEl>
                                          <p:spTgt spid="79876"/>
                                        </p:tgtEl>
                                        <p:attrNameLst>
                                          <p:attrName>style.visibility</p:attrName>
                                        </p:attrNameLst>
                                      </p:cBhvr>
                                      <p:to>
                                        <p:strVal val="visible"/>
                                      </p:to>
                                    </p:set>
                                    <p:animEffect transition="in" filter="checkerboard(across)">
                                      <p:cBhvr>
                                        <p:cTn id="16" dur="500"/>
                                        <p:tgtEl>
                                          <p:spTgt spid="79876"/>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5" fill="hold" nodeType="clickEffect">
                                  <p:stCondLst>
                                    <p:cond delay="0"/>
                                  </p:stCondLst>
                                  <p:childTnLst>
                                    <p:set>
                                      <p:cBhvr>
                                        <p:cTn id="20" dur="1" fill="hold">
                                          <p:stCondLst>
                                            <p:cond delay="0"/>
                                          </p:stCondLst>
                                        </p:cTn>
                                        <p:tgtEl>
                                          <p:spTgt spid="79875"/>
                                        </p:tgtEl>
                                        <p:attrNameLst>
                                          <p:attrName>style.visibility</p:attrName>
                                        </p:attrNameLst>
                                      </p:cBhvr>
                                      <p:to>
                                        <p:strVal val="visible"/>
                                      </p:to>
                                    </p:set>
                                    <p:animEffect transition="in" filter="blinds(vertical)">
                                      <p:cBhvr>
                                        <p:cTn id="21" dur="500"/>
                                        <p:tgtEl>
                                          <p:spTgt spid="79875"/>
                                        </p:tgtEl>
                                      </p:cBhvr>
                                    </p:animEffect>
                                  </p:childTnLst>
                                </p:cTn>
                              </p:par>
                            </p:childTnLst>
                          </p:cTn>
                        </p:par>
                      </p:childTnLst>
                    </p:cTn>
                  </p:par>
                  <p:par>
                    <p:cTn id="22" fill="hold">
                      <p:stCondLst>
                        <p:cond delay="indefinite"/>
                      </p:stCondLst>
                      <p:childTnLst>
                        <p:par>
                          <p:cTn id="23" fill="hold">
                            <p:stCondLst>
                              <p:cond delay="0"/>
                            </p:stCondLst>
                            <p:childTnLst>
                              <p:par>
                                <p:cTn id="24" presetID="17" presetClass="entr" presetSubtype="10" fill="hold" grpId="0" nodeType="clickEffect">
                                  <p:stCondLst>
                                    <p:cond delay="0"/>
                                  </p:stCondLst>
                                  <p:childTnLst>
                                    <p:set>
                                      <p:cBhvr>
                                        <p:cTn id="25" dur="1" fill="hold">
                                          <p:stCondLst>
                                            <p:cond delay="0"/>
                                          </p:stCondLst>
                                        </p:cTn>
                                        <p:tgtEl>
                                          <p:spTgt spid="79878"/>
                                        </p:tgtEl>
                                        <p:attrNameLst>
                                          <p:attrName>style.visibility</p:attrName>
                                        </p:attrNameLst>
                                      </p:cBhvr>
                                      <p:to>
                                        <p:strVal val="visible"/>
                                      </p:to>
                                    </p:set>
                                    <p:anim calcmode="lin" valueType="num">
                                      <p:cBhvr>
                                        <p:cTn id="26" dur="500" fill="hold"/>
                                        <p:tgtEl>
                                          <p:spTgt spid="79878"/>
                                        </p:tgtEl>
                                        <p:attrNameLst>
                                          <p:attrName>ppt_w</p:attrName>
                                        </p:attrNameLst>
                                      </p:cBhvr>
                                      <p:tavLst>
                                        <p:tav tm="0">
                                          <p:val>
                                            <p:fltVal val="0"/>
                                          </p:val>
                                        </p:tav>
                                        <p:tav tm="100000">
                                          <p:val>
                                            <p:strVal val="#ppt_w"/>
                                          </p:val>
                                        </p:tav>
                                      </p:tavLst>
                                    </p:anim>
                                    <p:anim calcmode="lin" valueType="num">
                                      <p:cBhvr>
                                        <p:cTn id="27" dur="500" fill="hold"/>
                                        <p:tgtEl>
                                          <p:spTgt spid="79878"/>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grpId="0" nodeType="clickEffect">
                                  <p:stCondLst>
                                    <p:cond delay="0"/>
                                  </p:stCondLst>
                                  <p:childTnLst>
                                    <p:set>
                                      <p:cBhvr>
                                        <p:cTn id="31" dur="1" fill="hold">
                                          <p:stCondLst>
                                            <p:cond delay="0"/>
                                          </p:stCondLst>
                                        </p:cTn>
                                        <p:tgtEl>
                                          <p:spTgt spid="79879"/>
                                        </p:tgtEl>
                                        <p:attrNameLst>
                                          <p:attrName>style.visibility</p:attrName>
                                        </p:attrNameLst>
                                      </p:cBhvr>
                                      <p:to>
                                        <p:strVal val="visible"/>
                                      </p:to>
                                    </p:set>
                                    <p:animEffect transition="in" filter="barn(inHorizontal)">
                                      <p:cBhvr>
                                        <p:cTn id="32" dur="500"/>
                                        <p:tgtEl>
                                          <p:spTgt spid="7987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9880"/>
                                        </p:tgtEl>
                                        <p:attrNameLst>
                                          <p:attrName>style.visibility</p:attrName>
                                        </p:attrNameLst>
                                      </p:cBhvr>
                                      <p:to>
                                        <p:strVal val="visible"/>
                                      </p:to>
                                    </p:set>
                                    <p:animEffect transition="in" filter="blinds(horizontal)">
                                      <p:cBhvr>
                                        <p:cTn id="37" dur="500"/>
                                        <p:tgtEl>
                                          <p:spTgt spid="7988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5" fill="hold" nodeType="clickEffect">
                                  <p:stCondLst>
                                    <p:cond delay="0"/>
                                  </p:stCondLst>
                                  <p:childTnLst>
                                    <p:set>
                                      <p:cBhvr>
                                        <p:cTn id="41" dur="1" fill="hold">
                                          <p:stCondLst>
                                            <p:cond delay="0"/>
                                          </p:stCondLst>
                                        </p:cTn>
                                        <p:tgtEl>
                                          <p:spTgt spid="79881"/>
                                        </p:tgtEl>
                                        <p:attrNameLst>
                                          <p:attrName>style.visibility</p:attrName>
                                        </p:attrNameLst>
                                      </p:cBhvr>
                                      <p:to>
                                        <p:strVal val="visible"/>
                                      </p:to>
                                    </p:set>
                                    <p:animEffect transition="in" filter="blinds(vertical)">
                                      <p:cBhvr>
                                        <p:cTn id="42" dur="500"/>
                                        <p:tgtEl>
                                          <p:spTgt spid="79881"/>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42" fill="hold" grpId="0" nodeType="clickEffect">
                                  <p:stCondLst>
                                    <p:cond delay="0"/>
                                  </p:stCondLst>
                                  <p:childTnLst>
                                    <p:set>
                                      <p:cBhvr>
                                        <p:cTn id="46" dur="1" fill="hold">
                                          <p:stCondLst>
                                            <p:cond delay="0"/>
                                          </p:stCondLst>
                                        </p:cTn>
                                        <p:tgtEl>
                                          <p:spTgt spid="79882"/>
                                        </p:tgtEl>
                                        <p:attrNameLst>
                                          <p:attrName>style.visibility</p:attrName>
                                        </p:attrNameLst>
                                      </p:cBhvr>
                                      <p:to>
                                        <p:strVal val="visible"/>
                                      </p:to>
                                    </p:set>
                                    <p:animEffect transition="in" filter="barn(outHorizontal)">
                                      <p:cBhvr>
                                        <p:cTn id="47" dur="500"/>
                                        <p:tgtEl>
                                          <p:spTgt spid="79882"/>
                                        </p:tgtEl>
                                      </p:cBhvr>
                                    </p:animEffect>
                                  </p:childTnLst>
                                </p:cTn>
                              </p:par>
                            </p:childTnLst>
                          </p:cTn>
                        </p:par>
                      </p:childTnLst>
                    </p:cTn>
                  </p:par>
                  <p:par>
                    <p:cTn id="48" fill="hold">
                      <p:stCondLst>
                        <p:cond delay="indefinite"/>
                      </p:stCondLst>
                      <p:childTnLst>
                        <p:par>
                          <p:cTn id="49" fill="hold">
                            <p:stCondLst>
                              <p:cond delay="0"/>
                            </p:stCondLst>
                            <p:childTnLst>
                              <p:par>
                                <p:cTn id="50" presetID="23" presetClass="entr" presetSubtype="16" fill="hold" nodeType="clickEffect">
                                  <p:stCondLst>
                                    <p:cond delay="0"/>
                                  </p:stCondLst>
                                  <p:childTnLst>
                                    <p:set>
                                      <p:cBhvr>
                                        <p:cTn id="51" dur="1" fill="hold">
                                          <p:stCondLst>
                                            <p:cond delay="0"/>
                                          </p:stCondLst>
                                        </p:cTn>
                                        <p:tgtEl>
                                          <p:spTgt spid="79883"/>
                                        </p:tgtEl>
                                        <p:attrNameLst>
                                          <p:attrName>style.visibility</p:attrName>
                                        </p:attrNameLst>
                                      </p:cBhvr>
                                      <p:to>
                                        <p:strVal val="visible"/>
                                      </p:to>
                                    </p:set>
                                    <p:anim calcmode="lin" valueType="num">
                                      <p:cBhvr>
                                        <p:cTn id="52" dur="500" fill="hold"/>
                                        <p:tgtEl>
                                          <p:spTgt spid="79883"/>
                                        </p:tgtEl>
                                        <p:attrNameLst>
                                          <p:attrName>ppt_w</p:attrName>
                                        </p:attrNameLst>
                                      </p:cBhvr>
                                      <p:tavLst>
                                        <p:tav tm="0">
                                          <p:val>
                                            <p:fltVal val="0"/>
                                          </p:val>
                                        </p:tav>
                                        <p:tav tm="100000">
                                          <p:val>
                                            <p:strVal val="#ppt_w"/>
                                          </p:val>
                                        </p:tav>
                                      </p:tavLst>
                                    </p:anim>
                                    <p:anim calcmode="lin" valueType="num">
                                      <p:cBhvr>
                                        <p:cTn id="53" dur="500" fill="hold"/>
                                        <p:tgtEl>
                                          <p:spTgt spid="79883"/>
                                        </p:tgtEl>
                                        <p:attrNameLst>
                                          <p:attrName>ppt_h</p:attrName>
                                        </p:attrNameLst>
                                      </p:cBhvr>
                                      <p:tavLst>
                                        <p:tav tm="0">
                                          <p:val>
                                            <p:fltVal val="0"/>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4" presetClass="entr" presetSubtype="32" fill="hold" nodeType="clickEffect">
                                  <p:stCondLst>
                                    <p:cond delay="0"/>
                                  </p:stCondLst>
                                  <p:childTnLst>
                                    <p:set>
                                      <p:cBhvr>
                                        <p:cTn id="57" dur="1" fill="hold">
                                          <p:stCondLst>
                                            <p:cond delay="0"/>
                                          </p:stCondLst>
                                        </p:cTn>
                                        <p:tgtEl>
                                          <p:spTgt spid="2"/>
                                        </p:tgtEl>
                                        <p:attrNameLst>
                                          <p:attrName>style.visibility</p:attrName>
                                        </p:attrNameLst>
                                      </p:cBhvr>
                                      <p:to>
                                        <p:strVal val="visible"/>
                                      </p:to>
                                    </p:set>
                                    <p:animEffect transition="in" filter="box(out)">
                                      <p:cBhvr>
                                        <p:cTn id="58" dur="500"/>
                                        <p:tgtEl>
                                          <p:spTgt spid="2"/>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79887"/>
                                        </p:tgtEl>
                                        <p:attrNameLst>
                                          <p:attrName>style.visibility</p:attrName>
                                        </p:attrNameLst>
                                      </p:cBhvr>
                                      <p:to>
                                        <p:strVal val="visible"/>
                                      </p:to>
                                    </p:set>
                                    <p:anim calcmode="lin" valueType="num">
                                      <p:cBhvr additive="base">
                                        <p:cTn id="63" dur="500" fill="hold"/>
                                        <p:tgtEl>
                                          <p:spTgt spid="79887"/>
                                        </p:tgtEl>
                                        <p:attrNameLst>
                                          <p:attrName>ppt_x</p:attrName>
                                        </p:attrNameLst>
                                      </p:cBhvr>
                                      <p:tavLst>
                                        <p:tav tm="0">
                                          <p:val>
                                            <p:strVal val="0-#ppt_w/2"/>
                                          </p:val>
                                        </p:tav>
                                        <p:tav tm="100000">
                                          <p:val>
                                            <p:strVal val="#ppt_x"/>
                                          </p:val>
                                        </p:tav>
                                      </p:tavLst>
                                    </p:anim>
                                    <p:anim calcmode="lin" valueType="num">
                                      <p:cBhvr additive="base">
                                        <p:cTn id="64" dur="500" fill="hold"/>
                                        <p:tgtEl>
                                          <p:spTgt spid="79887"/>
                                        </p:tgtEl>
                                        <p:attrNameLst>
                                          <p:attrName>ppt_y</p:attrName>
                                        </p:attrNameLst>
                                      </p:cBhvr>
                                      <p:tavLst>
                                        <p:tav tm="0">
                                          <p:val>
                                            <p:strVal val="#ppt_y"/>
                                          </p:val>
                                        </p:tav>
                                        <p:tav tm="100000">
                                          <p:val>
                                            <p:strVal val="#ppt_y"/>
                                          </p:val>
                                        </p:tav>
                                      </p:tavLst>
                                    </p:anim>
                                  </p:childTnLst>
                                </p:cTn>
                              </p:par>
                            </p:childTnLst>
                          </p:cTn>
                        </p:par>
                        <p:par>
                          <p:cTn id="65" fill="hold">
                            <p:stCondLst>
                              <p:cond delay="500"/>
                            </p:stCondLst>
                            <p:childTnLst>
                              <p:par>
                                <p:cTn id="66" presetID="23" presetClass="entr" presetSubtype="16" fill="hold" nodeType="afterEffect">
                                  <p:stCondLst>
                                    <p:cond delay="0"/>
                                  </p:stCondLst>
                                  <p:childTnLst>
                                    <p:set>
                                      <p:cBhvr>
                                        <p:cTn id="67" dur="1" fill="hold">
                                          <p:stCondLst>
                                            <p:cond delay="0"/>
                                          </p:stCondLst>
                                        </p:cTn>
                                        <p:tgtEl>
                                          <p:spTgt spid="79888"/>
                                        </p:tgtEl>
                                        <p:attrNameLst>
                                          <p:attrName>style.visibility</p:attrName>
                                        </p:attrNameLst>
                                      </p:cBhvr>
                                      <p:to>
                                        <p:strVal val="visible"/>
                                      </p:to>
                                    </p:set>
                                    <p:anim calcmode="lin" valueType="num">
                                      <p:cBhvr>
                                        <p:cTn id="68" dur="500" fill="hold"/>
                                        <p:tgtEl>
                                          <p:spTgt spid="79888"/>
                                        </p:tgtEl>
                                        <p:attrNameLst>
                                          <p:attrName>ppt_w</p:attrName>
                                        </p:attrNameLst>
                                      </p:cBhvr>
                                      <p:tavLst>
                                        <p:tav tm="0">
                                          <p:val>
                                            <p:fltVal val="0"/>
                                          </p:val>
                                        </p:tav>
                                        <p:tav tm="100000">
                                          <p:val>
                                            <p:strVal val="#ppt_w"/>
                                          </p:val>
                                        </p:tav>
                                      </p:tavLst>
                                    </p:anim>
                                    <p:anim calcmode="lin" valueType="num">
                                      <p:cBhvr>
                                        <p:cTn id="69" dur="500" fill="hold"/>
                                        <p:tgtEl>
                                          <p:spTgt spid="79888"/>
                                        </p:tgtEl>
                                        <p:attrNameLst>
                                          <p:attrName>ppt_h</p:attrName>
                                        </p:attrNameLst>
                                      </p:cBhvr>
                                      <p:tavLst>
                                        <p:tav tm="0">
                                          <p:val>
                                            <p:fltVal val="0"/>
                                          </p:val>
                                        </p:tav>
                                        <p:tav tm="100000">
                                          <p:val>
                                            <p:strVal val="#ppt_h"/>
                                          </p:val>
                                        </p:tav>
                                      </p:tavLst>
                                    </p:anim>
                                  </p:childTnLst>
                                </p:cTn>
                              </p:par>
                            </p:childTnLst>
                          </p:cTn>
                        </p:par>
                      </p:childTnLst>
                    </p:cTn>
                  </p:par>
                  <p:par>
                    <p:cTn id="70" fill="hold">
                      <p:stCondLst>
                        <p:cond delay="indefinite"/>
                      </p:stCondLst>
                      <p:childTnLst>
                        <p:par>
                          <p:cTn id="71" fill="hold">
                            <p:stCondLst>
                              <p:cond delay="0"/>
                            </p:stCondLst>
                            <p:childTnLst>
                              <p:par>
                                <p:cTn id="72" presetID="3" presetClass="entr" presetSubtype="5" fill="hold" nodeType="clickEffect">
                                  <p:stCondLst>
                                    <p:cond delay="0"/>
                                  </p:stCondLst>
                                  <p:childTnLst>
                                    <p:set>
                                      <p:cBhvr>
                                        <p:cTn id="73" dur="1" fill="hold">
                                          <p:stCondLst>
                                            <p:cond delay="0"/>
                                          </p:stCondLst>
                                        </p:cTn>
                                        <p:tgtEl>
                                          <p:spTgt spid="79891"/>
                                        </p:tgtEl>
                                        <p:attrNameLst>
                                          <p:attrName>style.visibility</p:attrName>
                                        </p:attrNameLst>
                                      </p:cBhvr>
                                      <p:to>
                                        <p:strVal val="visible"/>
                                      </p:to>
                                    </p:set>
                                    <p:animEffect transition="in" filter="blinds(vertical)">
                                      <p:cBhvr>
                                        <p:cTn id="74" dur="500"/>
                                        <p:tgtEl>
                                          <p:spTgt spid="79891"/>
                                        </p:tgtEl>
                                      </p:cBhvr>
                                    </p:animEffect>
                                  </p:childTnLst>
                                </p:cTn>
                              </p:par>
                            </p:childTnLst>
                          </p:cTn>
                        </p:par>
                      </p:childTnLst>
                    </p:cTn>
                  </p:par>
                  <p:par>
                    <p:cTn id="75" fill="hold">
                      <p:stCondLst>
                        <p:cond delay="indefinite"/>
                      </p:stCondLst>
                      <p:childTnLst>
                        <p:par>
                          <p:cTn id="76" fill="hold">
                            <p:stCondLst>
                              <p:cond delay="0"/>
                            </p:stCondLst>
                            <p:childTnLst>
                              <p:par>
                                <p:cTn id="77" presetID="23" presetClass="entr" presetSubtype="16" fill="hold" grpId="0" nodeType="clickEffect">
                                  <p:stCondLst>
                                    <p:cond delay="0"/>
                                  </p:stCondLst>
                                  <p:childTnLst>
                                    <p:set>
                                      <p:cBhvr>
                                        <p:cTn id="78" dur="1" fill="hold">
                                          <p:stCondLst>
                                            <p:cond delay="0"/>
                                          </p:stCondLst>
                                        </p:cTn>
                                        <p:tgtEl>
                                          <p:spTgt spid="79892"/>
                                        </p:tgtEl>
                                        <p:attrNameLst>
                                          <p:attrName>style.visibility</p:attrName>
                                        </p:attrNameLst>
                                      </p:cBhvr>
                                      <p:to>
                                        <p:strVal val="visible"/>
                                      </p:to>
                                    </p:set>
                                    <p:anim calcmode="lin" valueType="num">
                                      <p:cBhvr>
                                        <p:cTn id="79" dur="500" fill="hold"/>
                                        <p:tgtEl>
                                          <p:spTgt spid="79892"/>
                                        </p:tgtEl>
                                        <p:attrNameLst>
                                          <p:attrName>ppt_w</p:attrName>
                                        </p:attrNameLst>
                                      </p:cBhvr>
                                      <p:tavLst>
                                        <p:tav tm="0">
                                          <p:val>
                                            <p:fltVal val="0"/>
                                          </p:val>
                                        </p:tav>
                                        <p:tav tm="100000">
                                          <p:val>
                                            <p:strVal val="#ppt_w"/>
                                          </p:val>
                                        </p:tav>
                                      </p:tavLst>
                                    </p:anim>
                                    <p:anim calcmode="lin" valueType="num">
                                      <p:cBhvr>
                                        <p:cTn id="80" dur="500" fill="hold"/>
                                        <p:tgtEl>
                                          <p:spTgt spid="79892"/>
                                        </p:tgtEl>
                                        <p:attrNameLst>
                                          <p:attrName>ppt_h</p:attrName>
                                        </p:attrNameLst>
                                      </p:cBhvr>
                                      <p:tavLst>
                                        <p:tav tm="0">
                                          <p:val>
                                            <p:fltVal val="0"/>
                                          </p:val>
                                        </p:tav>
                                        <p:tav tm="100000">
                                          <p:val>
                                            <p:strVal val="#ppt_h"/>
                                          </p:val>
                                        </p:tav>
                                      </p:tavLst>
                                    </p:anim>
                                  </p:childTnLst>
                                </p:cTn>
                              </p:par>
                            </p:childTnLst>
                          </p:cTn>
                        </p:par>
                        <p:par>
                          <p:cTn id="81" fill="hold">
                            <p:stCondLst>
                              <p:cond delay="500"/>
                            </p:stCondLst>
                            <p:childTnLst>
                              <p:par>
                                <p:cTn id="82" presetID="3" presetClass="entr" presetSubtype="5" fill="hold" nodeType="afterEffect">
                                  <p:stCondLst>
                                    <p:cond delay="0"/>
                                  </p:stCondLst>
                                  <p:childTnLst>
                                    <p:set>
                                      <p:cBhvr>
                                        <p:cTn id="83" dur="1" fill="hold">
                                          <p:stCondLst>
                                            <p:cond delay="0"/>
                                          </p:stCondLst>
                                        </p:cTn>
                                        <p:tgtEl>
                                          <p:spTgt spid="3"/>
                                        </p:tgtEl>
                                        <p:attrNameLst>
                                          <p:attrName>style.visibility</p:attrName>
                                        </p:attrNameLst>
                                      </p:cBhvr>
                                      <p:to>
                                        <p:strVal val="visible"/>
                                      </p:to>
                                    </p:set>
                                    <p:animEffect transition="in" filter="blinds(vertical)">
                                      <p:cBhvr>
                                        <p:cTn id="8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autoUpdateAnimBg="0" build="p"/>
      <p:bldP spid="79876" grpId="0" autoUpdateAnimBg="0"/>
      <p:bldP spid="79877" grpId="0" autoUpdateAnimBg="0" build="p"/>
      <p:bldP spid="79878" grpId="0" autoUpdateAnimBg="0"/>
      <p:bldP spid="79879" grpId="0" autoUpdateAnimBg="0"/>
      <p:bldP spid="79880" grpId="0" autoUpdateAnimBg="0"/>
      <p:bldP spid="79882" grpId="0" autoUpdateAnimBg="0"/>
      <p:bldP spid="79887" grpId="0" autoUpdateAnimBg="0"/>
      <p:bldP spid="79892"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803D102-E500-443C-959C-ED1E1594A5BB}" type="slidenum">
              <a:rPr lang="en-US" altLang="zh-CN" sz="1800" smtClean="0">
                <a:solidFill>
                  <a:srgbClr val="0000FF"/>
                </a:solidFill>
              </a:rPr>
            </a:fld>
            <a:endParaRPr lang="en-US" altLang="zh-CN" sz="1800" smtClean="0">
              <a:solidFill>
                <a:srgbClr val="0000FF"/>
              </a:solidFill>
            </a:endParaRPr>
          </a:p>
        </p:txBody>
      </p:sp>
      <p:graphicFrame>
        <p:nvGraphicFramePr>
          <p:cNvPr id="80899" name="Object 2"/>
          <p:cNvGraphicFramePr>
            <a:graphicFrameLocks noChangeAspect="1"/>
          </p:cNvGraphicFramePr>
          <p:nvPr/>
        </p:nvGraphicFramePr>
        <p:xfrm>
          <a:off x="3268663" y="1476375"/>
          <a:ext cx="2312987" cy="579438"/>
        </p:xfrm>
        <a:graphic>
          <a:graphicData uri="http://schemas.openxmlformats.org/presentationml/2006/ole">
            <mc:AlternateContent xmlns:mc="http://schemas.openxmlformats.org/markup-compatibility/2006">
              <mc:Choice xmlns:v="urn:schemas-microsoft-com:vml" Requires="v">
                <p:oleObj spid="_x0000_s56598" name="公式" r:id="rId1" imgW="1562100" imgH="304800" progId="Equation.3">
                  <p:embed/>
                </p:oleObj>
              </mc:Choice>
              <mc:Fallback>
                <p:oleObj name="公式" r:id="rId1" imgW="1562100" imgH="304800" progId="Equation.3">
                  <p:embed/>
                  <p:pic>
                    <p:nvPicPr>
                      <p:cNvPr id="0" name="图片 5659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8663" y="1476375"/>
                        <a:ext cx="231298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00" name="Text Box 4"/>
          <p:cNvSpPr txBox="1">
            <a:spLocks noChangeArrowheads="1"/>
          </p:cNvSpPr>
          <p:nvPr/>
        </p:nvSpPr>
        <p:spPr bwMode="auto">
          <a:xfrm>
            <a:off x="1357313" y="1487488"/>
            <a:ext cx="24288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能量守恒：</a:t>
            </a:r>
            <a:endParaRPr kumimoji="1" lang="zh-CN" altLang="en-US" sz="2800" b="1">
              <a:latin typeface="Times New Roman" panose="02020603050405020304" pitchFamily="18" charset="0"/>
            </a:endParaRPr>
          </a:p>
        </p:txBody>
      </p:sp>
      <p:sp>
        <p:nvSpPr>
          <p:cNvPr id="80901" name="Text Box 5"/>
          <p:cNvSpPr txBox="1">
            <a:spLocks noChangeArrowheads="1"/>
          </p:cNvSpPr>
          <p:nvPr/>
        </p:nvSpPr>
        <p:spPr bwMode="auto">
          <a:xfrm>
            <a:off x="496888" y="1447800"/>
            <a:ext cx="1306512" cy="519113"/>
          </a:xfrm>
          <a:prstGeom prst="rect">
            <a:avLst/>
          </a:prstGeom>
          <a:noFill/>
          <a:ln w="9525">
            <a:noFill/>
            <a:miter lim="800000"/>
          </a:ln>
          <a:effectLst/>
        </p:spPr>
        <p:txBody>
          <a:bodyPr>
            <a:spAutoFit/>
          </a:bodyPr>
          <a:lstStyle/>
          <a:p>
            <a:pPr eaLnBrk="1" hangingPunct="1">
              <a:spcBef>
                <a:spcPct val="50000"/>
              </a:spcBef>
              <a:defRPr/>
            </a:pPr>
            <a:r>
              <a:rPr kumimoji="1" lang="zh-CN" altLang="en-US" sz="2800" b="1" dirty="0">
                <a:solidFill>
                  <a:schemeClr val="folHlink"/>
                </a:solidFill>
                <a:effectLst>
                  <a:outerShdw blurRad="38100" dist="38100" dir="2700000" algn="tl">
                    <a:srgbClr val="C0C0C0"/>
                  </a:outerShdw>
                </a:effectLst>
                <a:latin typeface="楷体_GB2312" pitchFamily="49" charset="-122"/>
                <a:ea typeface="楷体_GB2312" pitchFamily="49" charset="-122"/>
              </a:rPr>
              <a:t>解：</a:t>
            </a:r>
            <a:endParaRPr kumimoji="1" lang="zh-CN" altLang="en-US" sz="2800" b="1" dirty="0">
              <a:solidFill>
                <a:schemeClr val="folHlink"/>
              </a:solidFill>
              <a:effectLst>
                <a:outerShdw blurRad="38100" dist="38100" dir="2700000" algn="tl">
                  <a:srgbClr val="C0C0C0"/>
                </a:outerShdw>
              </a:effectLst>
              <a:latin typeface="楷体_GB2312" pitchFamily="49" charset="-122"/>
              <a:ea typeface="楷体_GB2312" pitchFamily="49" charset="-122"/>
            </a:endParaRPr>
          </a:p>
        </p:txBody>
      </p:sp>
      <p:sp>
        <p:nvSpPr>
          <p:cNvPr id="80902" name="Text Box 6"/>
          <p:cNvSpPr txBox="1">
            <a:spLocks noChangeArrowheads="1"/>
          </p:cNvSpPr>
          <p:nvPr/>
        </p:nvSpPr>
        <p:spPr bwMode="auto">
          <a:xfrm>
            <a:off x="1357313" y="2012950"/>
            <a:ext cx="256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动量守恒：</a:t>
            </a:r>
            <a:endParaRPr kumimoji="1" lang="zh-CN" altLang="en-US" sz="2800" b="1">
              <a:latin typeface="Times New Roman" panose="02020603050405020304" pitchFamily="18" charset="0"/>
            </a:endParaRPr>
          </a:p>
        </p:txBody>
      </p:sp>
      <p:graphicFrame>
        <p:nvGraphicFramePr>
          <p:cNvPr id="80903" name="Object 3"/>
          <p:cNvGraphicFramePr>
            <a:graphicFrameLocks noChangeAspect="1"/>
          </p:cNvGraphicFramePr>
          <p:nvPr/>
        </p:nvGraphicFramePr>
        <p:xfrm>
          <a:off x="3330575" y="1954213"/>
          <a:ext cx="1628775" cy="625475"/>
        </p:xfrm>
        <a:graphic>
          <a:graphicData uri="http://schemas.openxmlformats.org/presentationml/2006/ole">
            <mc:AlternateContent xmlns:mc="http://schemas.openxmlformats.org/markup-compatibility/2006">
              <mc:Choice xmlns:v="urn:schemas-microsoft-com:vml" Requires="v">
                <p:oleObj spid="_x0000_s56599" name="公式" r:id="rId3" imgW="1104900" imgH="304800" progId="Equation.3">
                  <p:embed/>
                </p:oleObj>
              </mc:Choice>
              <mc:Fallback>
                <p:oleObj name="公式" r:id="rId3" imgW="1104900" imgH="304800" progId="Equation.3">
                  <p:embed/>
                  <p:pic>
                    <p:nvPicPr>
                      <p:cNvPr id="0" name="图片 565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0575" y="1954213"/>
                        <a:ext cx="1628775" cy="625475"/>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04" name="Text Box 8"/>
          <p:cNvSpPr txBox="1">
            <a:spLocks noChangeArrowheads="1"/>
          </p:cNvSpPr>
          <p:nvPr/>
        </p:nvSpPr>
        <p:spPr bwMode="auto">
          <a:xfrm>
            <a:off x="617538" y="2600325"/>
            <a:ext cx="3314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能量动量关系：</a:t>
            </a:r>
            <a:endParaRPr kumimoji="1" lang="zh-CN" altLang="en-US" sz="2800" b="1">
              <a:latin typeface="Times New Roman" panose="02020603050405020304" pitchFamily="18" charset="0"/>
            </a:endParaRPr>
          </a:p>
        </p:txBody>
      </p:sp>
      <p:graphicFrame>
        <p:nvGraphicFramePr>
          <p:cNvPr id="80905" name="Object 4"/>
          <p:cNvGraphicFramePr>
            <a:graphicFrameLocks noChangeAspect="1"/>
          </p:cNvGraphicFramePr>
          <p:nvPr/>
        </p:nvGraphicFramePr>
        <p:xfrm>
          <a:off x="3286125" y="2522538"/>
          <a:ext cx="3216275" cy="676275"/>
        </p:xfrm>
        <a:graphic>
          <a:graphicData uri="http://schemas.openxmlformats.org/presentationml/2006/ole">
            <mc:AlternateContent xmlns:mc="http://schemas.openxmlformats.org/markup-compatibility/2006">
              <mc:Choice xmlns:v="urn:schemas-microsoft-com:vml" Requires="v">
                <p:oleObj spid="_x0000_s56600" name="公式" r:id="rId5" imgW="2070100" imgH="342900" progId="Equation.3">
                  <p:embed/>
                </p:oleObj>
              </mc:Choice>
              <mc:Fallback>
                <p:oleObj name="公式" r:id="rId5" imgW="2070100" imgH="342900" progId="Equation.3">
                  <p:embed/>
                  <p:pic>
                    <p:nvPicPr>
                      <p:cNvPr id="0" name="图片 565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6125" y="2522538"/>
                        <a:ext cx="3216275" cy="676275"/>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6" name="Object 5"/>
          <p:cNvGraphicFramePr>
            <a:graphicFrameLocks noChangeAspect="1"/>
          </p:cNvGraphicFramePr>
          <p:nvPr/>
        </p:nvGraphicFramePr>
        <p:xfrm>
          <a:off x="700088" y="3189288"/>
          <a:ext cx="6207125" cy="647700"/>
        </p:xfrm>
        <a:graphic>
          <a:graphicData uri="http://schemas.openxmlformats.org/presentationml/2006/ole">
            <mc:AlternateContent xmlns:mc="http://schemas.openxmlformats.org/markup-compatibility/2006">
              <mc:Choice xmlns:v="urn:schemas-microsoft-com:vml" Requires="v">
                <p:oleObj spid="_x0000_s56601" name="Equation" r:id="rId7" imgW="4432300" imgH="317500" progId="Equation.3">
                  <p:embed/>
                </p:oleObj>
              </mc:Choice>
              <mc:Fallback>
                <p:oleObj name="Equation" r:id="rId7" imgW="4432300" imgH="317500" progId="Equation.3">
                  <p:embed/>
                  <p:pic>
                    <p:nvPicPr>
                      <p:cNvPr id="0" name="图片 5660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0088" y="3189288"/>
                        <a:ext cx="6207125" cy="647700"/>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7" name="Object 6"/>
          <p:cNvGraphicFramePr>
            <a:graphicFrameLocks noChangeAspect="1"/>
          </p:cNvGraphicFramePr>
          <p:nvPr/>
        </p:nvGraphicFramePr>
        <p:xfrm>
          <a:off x="600075" y="3954463"/>
          <a:ext cx="2039938" cy="576262"/>
        </p:xfrm>
        <a:graphic>
          <a:graphicData uri="http://schemas.openxmlformats.org/presentationml/2006/ole">
            <mc:AlternateContent xmlns:mc="http://schemas.openxmlformats.org/markup-compatibility/2006">
              <mc:Choice xmlns:v="urn:schemas-microsoft-com:vml" Requires="v">
                <p:oleObj spid="_x0000_s56602" name="Equation" r:id="rId9" imgW="1676400" imgH="317500" progId="Equation.3">
                  <p:embed/>
                </p:oleObj>
              </mc:Choice>
              <mc:Fallback>
                <p:oleObj name="Equation" r:id="rId9" imgW="1676400" imgH="317500" progId="Equation.3">
                  <p:embed/>
                  <p:pic>
                    <p:nvPicPr>
                      <p:cNvPr id="0" name="图片 566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0075" y="3954463"/>
                        <a:ext cx="2039938"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8" name="Object 7"/>
          <p:cNvGraphicFramePr>
            <a:graphicFrameLocks noChangeAspect="1"/>
          </p:cNvGraphicFramePr>
          <p:nvPr/>
        </p:nvGraphicFramePr>
        <p:xfrm>
          <a:off x="5314950" y="3930650"/>
          <a:ext cx="3019425" cy="920750"/>
        </p:xfrm>
        <a:graphic>
          <a:graphicData uri="http://schemas.openxmlformats.org/presentationml/2006/ole">
            <mc:AlternateContent xmlns:mc="http://schemas.openxmlformats.org/markup-compatibility/2006">
              <mc:Choice xmlns:v="urn:schemas-microsoft-com:vml" Requires="v">
                <p:oleObj spid="_x0000_s56603" name="公式" r:id="rId11" imgW="2235200" imgH="571500" progId="Equation.3">
                  <p:embed/>
                </p:oleObj>
              </mc:Choice>
              <mc:Fallback>
                <p:oleObj name="公式" r:id="rId11" imgW="2235200" imgH="571500" progId="Equation.3">
                  <p:embed/>
                  <p:pic>
                    <p:nvPicPr>
                      <p:cNvPr id="0" name="图片 5660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14950" y="3930650"/>
                        <a:ext cx="3019425" cy="920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09" name="AutoShape 13"/>
          <p:cNvSpPr>
            <a:spLocks noChangeArrowheads="1"/>
          </p:cNvSpPr>
          <p:nvPr/>
        </p:nvSpPr>
        <p:spPr bwMode="auto">
          <a:xfrm>
            <a:off x="277813" y="3894138"/>
            <a:ext cx="2590800" cy="609600"/>
          </a:xfrm>
          <a:prstGeom prst="wedgeEllipseCallout">
            <a:avLst>
              <a:gd name="adj1" fmla="val -1227"/>
              <a:gd name="adj2" fmla="val -74481"/>
            </a:avLst>
          </a:prstGeom>
          <a:noFill/>
          <a:ln w="9525">
            <a:solidFill>
              <a:srgbClr val="8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800" b="1">
              <a:solidFill>
                <a:schemeClr val="accent1"/>
              </a:solidFill>
              <a:latin typeface="Times New Roman" panose="02020603050405020304" pitchFamily="18" charset="0"/>
            </a:endParaRPr>
          </a:p>
        </p:txBody>
      </p:sp>
      <p:sp>
        <p:nvSpPr>
          <p:cNvPr id="80910" name="AutoShape 14"/>
          <p:cNvSpPr>
            <a:spLocks noChangeArrowheads="1"/>
          </p:cNvSpPr>
          <p:nvPr/>
        </p:nvSpPr>
        <p:spPr bwMode="auto">
          <a:xfrm>
            <a:off x="3630613" y="4046538"/>
            <a:ext cx="609600" cy="457200"/>
          </a:xfrm>
          <a:prstGeom prst="wedgeEllipseCallout">
            <a:avLst>
              <a:gd name="adj1" fmla="val -67708"/>
              <a:gd name="adj2" fmla="val -99306"/>
            </a:avLst>
          </a:prstGeom>
          <a:noFill/>
          <a:ln w="9525">
            <a:solidFill>
              <a:srgbClr val="0000FF"/>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rPr>
              <a:t>0</a:t>
            </a:r>
            <a:endParaRPr kumimoji="1" lang="en-US" altLang="zh-CN" sz="2800" b="1">
              <a:latin typeface="Times New Roman" panose="02020603050405020304" pitchFamily="18" charset="0"/>
            </a:endParaRPr>
          </a:p>
        </p:txBody>
      </p:sp>
      <p:graphicFrame>
        <p:nvGraphicFramePr>
          <p:cNvPr id="80911" name="Object 8"/>
          <p:cNvGraphicFramePr>
            <a:graphicFrameLocks noChangeAspect="1"/>
          </p:cNvGraphicFramePr>
          <p:nvPr/>
        </p:nvGraphicFramePr>
        <p:xfrm>
          <a:off x="458788" y="4618038"/>
          <a:ext cx="3171825" cy="947737"/>
        </p:xfrm>
        <a:graphic>
          <a:graphicData uri="http://schemas.openxmlformats.org/presentationml/2006/ole">
            <mc:AlternateContent xmlns:mc="http://schemas.openxmlformats.org/markup-compatibility/2006">
              <mc:Choice xmlns:v="urn:schemas-microsoft-com:vml" Requires="v">
                <p:oleObj spid="_x0000_s56604" name="公式" r:id="rId13" imgW="2679700" imgH="711200" progId="Equation.3">
                  <p:embed/>
                </p:oleObj>
              </mc:Choice>
              <mc:Fallback>
                <p:oleObj name="公式" r:id="rId13" imgW="2679700" imgH="711200" progId="Equation.3">
                  <p:embed/>
                  <p:pic>
                    <p:nvPicPr>
                      <p:cNvPr id="0" name="图片 5660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8788" y="4618038"/>
                        <a:ext cx="3171825" cy="94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0913" name="Object 10"/>
          <p:cNvGraphicFramePr>
            <a:graphicFrameLocks noChangeAspect="1"/>
          </p:cNvGraphicFramePr>
          <p:nvPr/>
        </p:nvGraphicFramePr>
        <p:xfrm>
          <a:off x="452438" y="5480050"/>
          <a:ext cx="2068512" cy="1377950"/>
        </p:xfrm>
        <a:graphic>
          <a:graphicData uri="http://schemas.openxmlformats.org/presentationml/2006/ole">
            <mc:AlternateContent xmlns:mc="http://schemas.openxmlformats.org/markup-compatibility/2006">
              <mc:Choice xmlns:v="urn:schemas-microsoft-com:vml" Requires="v">
                <p:oleObj spid="_x0000_s56605" name="Equation" r:id="rId15" imgW="1689100" imgH="1206500" progId="Equation.DSMT4">
                  <p:embed/>
                </p:oleObj>
              </mc:Choice>
              <mc:Fallback>
                <p:oleObj name="Equation" r:id="rId15" imgW="1689100" imgH="1206500" progId="Equation.DSMT4">
                  <p:embed/>
                  <p:pic>
                    <p:nvPicPr>
                      <p:cNvPr id="0" name="图片 5660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2438" y="5480050"/>
                        <a:ext cx="2068512" cy="1377950"/>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15" name="Object 11"/>
          <p:cNvGraphicFramePr>
            <a:graphicFrameLocks noChangeAspect="1"/>
          </p:cNvGraphicFramePr>
          <p:nvPr/>
        </p:nvGraphicFramePr>
        <p:xfrm>
          <a:off x="4106863" y="5141913"/>
          <a:ext cx="4538662" cy="1238250"/>
        </p:xfrm>
        <a:graphic>
          <a:graphicData uri="http://schemas.openxmlformats.org/presentationml/2006/ole">
            <mc:AlternateContent xmlns:mc="http://schemas.openxmlformats.org/markup-compatibility/2006">
              <mc:Choice xmlns:v="urn:schemas-microsoft-com:vml" Requires="v">
                <p:oleObj spid="_x0000_s56606" name="Equation" r:id="rId17" imgW="3441700" imgH="876300" progId="Equation.DSMT4">
                  <p:embed/>
                </p:oleObj>
              </mc:Choice>
              <mc:Fallback>
                <p:oleObj name="Equation" r:id="rId17" imgW="3441700" imgH="876300" progId="Equation.DSMT4">
                  <p:embed/>
                  <p:pic>
                    <p:nvPicPr>
                      <p:cNvPr id="0" name="图片 5660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06863" y="5141913"/>
                        <a:ext cx="4538662" cy="1238250"/>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18" name="Line 22"/>
          <p:cNvSpPr>
            <a:spLocks noChangeShapeType="1"/>
          </p:cNvSpPr>
          <p:nvPr/>
        </p:nvSpPr>
        <p:spPr bwMode="auto">
          <a:xfrm>
            <a:off x="2533650" y="3817938"/>
            <a:ext cx="1295400" cy="0"/>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37907" name="Group 25"/>
          <p:cNvGrpSpPr/>
          <p:nvPr/>
        </p:nvGrpSpPr>
        <p:grpSpPr bwMode="auto">
          <a:xfrm>
            <a:off x="269875" y="0"/>
            <a:ext cx="8874125" cy="1527175"/>
            <a:chOff x="270489" y="0"/>
            <a:chExt cx="8873511" cy="1527330"/>
          </a:xfrm>
        </p:grpSpPr>
        <p:sp>
          <p:nvSpPr>
            <p:cNvPr id="80898" name="Text Box 2"/>
            <p:cNvSpPr txBox="1">
              <a:spLocks noChangeArrowheads="1"/>
            </p:cNvSpPr>
            <p:nvPr/>
          </p:nvSpPr>
          <p:spPr bwMode="auto">
            <a:xfrm>
              <a:off x="270489" y="0"/>
              <a:ext cx="8873511" cy="1514629"/>
            </a:xfrm>
            <a:prstGeom prst="rect">
              <a:avLst/>
            </a:prstGeom>
            <a:noFill/>
            <a:ln w="9525">
              <a:noFill/>
              <a:miter lim="800000"/>
            </a:ln>
            <a:effectLst/>
          </p:spPr>
          <p:txBody>
            <a:bodyPr>
              <a:spAutoFit/>
            </a:bodyPr>
            <a:lstStyle/>
            <a:p>
              <a:pPr eaLnBrk="1" hangingPunct="1">
                <a:lnSpc>
                  <a:spcPct val="110000"/>
                </a:lnSpc>
                <a:spcBef>
                  <a:spcPct val="50000"/>
                </a:spcBef>
                <a:defRPr/>
              </a:pPr>
              <a:r>
                <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例</a:t>
              </a:r>
              <a:r>
                <a:rPr kumimoji="1" lang="en-US" altLang="zh-CN" sz="2800" b="1" dirty="0">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6</a:t>
              </a:r>
              <a:r>
                <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a:t>
              </a:r>
              <a:r>
                <a:rPr kumimoji="1" lang="zh-CN" altLang="en-US" sz="2800" b="1" dirty="0">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静止质量为</a:t>
              </a:r>
              <a:r>
                <a:rPr kumimoji="1" lang="en-US" altLang="zh-CN" sz="2800" b="1" i="1" dirty="0">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M</a:t>
              </a:r>
              <a:r>
                <a:rPr kumimoji="1" lang="zh-CN" altLang="en-US" sz="2800" b="1" dirty="0">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的粒子处于静止状态，它蜕变为具有静止质量为             的两个粒子，求质量为      的粒子的速度     。</a:t>
              </a:r>
              <a:r>
                <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a:t>
              </a:r>
              <a:r>
                <a:rPr kumimoji="1" lang="en-US" altLang="zh-CN" sz="2800" b="1" dirty="0">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 P</a:t>
              </a:r>
              <a:r>
                <a:rPr kumimoji="1" lang="en-US" altLang="zh-CN" sz="2800" b="1" baseline="-25000" dirty="0">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112</a:t>
              </a:r>
              <a:r>
                <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a:t>
              </a:r>
              <a:r>
                <a:rPr kumimoji="1" lang="en-US" altLang="zh-CN" sz="2800" b="1" dirty="0">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5</a:t>
              </a:r>
              <a:r>
                <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a:t>
              </a:r>
              <a:r>
                <a:rPr kumimoji="1" lang="en-US" altLang="zh-CN" sz="2800" b="1" dirty="0">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30 </a:t>
              </a:r>
              <a:r>
                <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a:t>
              </a:r>
              <a:endPar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endParaRPr>
            </a:p>
          </p:txBody>
        </p:sp>
        <p:graphicFrame>
          <p:nvGraphicFramePr>
            <p:cNvPr id="37911" name="Object 22"/>
            <p:cNvGraphicFramePr>
              <a:graphicFrameLocks noChangeAspect="1"/>
            </p:cNvGraphicFramePr>
            <p:nvPr/>
          </p:nvGraphicFramePr>
          <p:xfrm>
            <a:off x="2513934" y="410958"/>
            <a:ext cx="1155700" cy="625475"/>
          </p:xfrm>
          <a:graphic>
            <a:graphicData uri="http://schemas.openxmlformats.org/presentationml/2006/ole">
              <mc:AlternateContent xmlns:mc="http://schemas.openxmlformats.org/markup-compatibility/2006">
                <mc:Choice xmlns:v="urn:schemas-microsoft-com:vml" Requires="v">
                  <p:oleObj spid="_x0000_s56607" name="Equation" r:id="rId19" imgW="774700" imgH="342900" progId="Equation.DSMT4">
                    <p:embed/>
                  </p:oleObj>
                </mc:Choice>
                <mc:Fallback>
                  <p:oleObj name="Equation" r:id="rId19" imgW="774700" imgH="342900" progId="Equation.DSMT4">
                    <p:embed/>
                    <p:pic>
                      <p:nvPicPr>
                        <p:cNvPr id="0" name="图片 5660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13934" y="410958"/>
                          <a:ext cx="1155700"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12" name="Object 23"/>
            <p:cNvGraphicFramePr>
              <a:graphicFrameLocks noChangeAspect="1"/>
            </p:cNvGraphicFramePr>
            <p:nvPr/>
          </p:nvGraphicFramePr>
          <p:xfrm>
            <a:off x="7272567" y="431078"/>
            <a:ext cx="546100" cy="625475"/>
          </p:xfrm>
          <a:graphic>
            <a:graphicData uri="http://schemas.openxmlformats.org/presentationml/2006/ole">
              <mc:AlternateContent xmlns:mc="http://schemas.openxmlformats.org/markup-compatibility/2006">
                <mc:Choice xmlns:v="urn:schemas-microsoft-com:vml" Requires="v">
                  <p:oleObj spid="_x0000_s56608" name="Equation" r:id="rId21" imgW="304800" imgH="342900" progId="Equation.DSMT4">
                    <p:embed/>
                  </p:oleObj>
                </mc:Choice>
                <mc:Fallback>
                  <p:oleObj name="Equation" r:id="rId21" imgW="304800" imgH="342900" progId="Equation.DSMT4">
                    <p:embed/>
                    <p:pic>
                      <p:nvPicPr>
                        <p:cNvPr id="0" name="图片 5660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272567" y="431078"/>
                          <a:ext cx="546100"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13" name="Object 25"/>
            <p:cNvGraphicFramePr>
              <a:graphicFrameLocks noChangeAspect="1"/>
            </p:cNvGraphicFramePr>
            <p:nvPr/>
          </p:nvGraphicFramePr>
          <p:xfrm>
            <a:off x="1420440" y="901855"/>
            <a:ext cx="450850" cy="625475"/>
          </p:xfrm>
          <a:graphic>
            <a:graphicData uri="http://schemas.openxmlformats.org/presentationml/2006/ole">
              <mc:AlternateContent xmlns:mc="http://schemas.openxmlformats.org/markup-compatibility/2006">
                <mc:Choice xmlns:v="urn:schemas-microsoft-com:vml" Requires="v">
                  <p:oleObj spid="_x0000_s56609" name="Equation" r:id="rId23" imgW="228600" imgH="342900" progId="Equation.DSMT4">
                    <p:embed/>
                  </p:oleObj>
                </mc:Choice>
                <mc:Fallback>
                  <p:oleObj name="Equation" r:id="rId23" imgW="228600" imgH="342900" progId="Equation.DSMT4">
                    <p:embed/>
                    <p:pic>
                      <p:nvPicPr>
                        <p:cNvPr id="0" name="图片 5660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420440" y="901855"/>
                          <a:ext cx="450850"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7" name="AutoShape 10"/>
          <p:cNvSpPr/>
          <p:nvPr/>
        </p:nvSpPr>
        <p:spPr bwMode="auto">
          <a:xfrm flipH="1">
            <a:off x="3729038" y="4979988"/>
            <a:ext cx="215900" cy="1711325"/>
          </a:xfrm>
          <a:prstGeom prst="leftBrace">
            <a:avLst>
              <a:gd name="adj1" fmla="val 33394"/>
              <a:gd name="adj2" fmla="val 50000"/>
            </a:avLst>
          </a:prstGeom>
          <a:noFill/>
          <a:ln w="19050">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 name="AutoShape 8"/>
          <p:cNvSpPr>
            <a:spLocks noChangeArrowheads="1"/>
          </p:cNvSpPr>
          <p:nvPr/>
        </p:nvSpPr>
        <p:spPr bwMode="auto">
          <a:xfrm>
            <a:off x="4483100" y="4346575"/>
            <a:ext cx="762000" cy="176213"/>
          </a:xfrm>
          <a:prstGeom prst="rightArrow">
            <a:avLst>
              <a:gd name="adj1" fmla="val 50000"/>
              <a:gd name="adj2" fmla="val 108108"/>
            </a:avLst>
          </a:prstGeom>
          <a:solidFill>
            <a:schemeClr val="accent1"/>
          </a:solidFill>
          <a:ln w="9525" algn="ctr">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80901">
                                            <p:txEl>
                                              <p:pRg st="0" end="0"/>
                                            </p:txEl>
                                          </p:spTgt>
                                        </p:tgtEl>
                                        <p:attrNameLst>
                                          <p:attrName>style.visibility</p:attrName>
                                        </p:attrNameLst>
                                      </p:cBhvr>
                                      <p:to>
                                        <p:strVal val="visible"/>
                                      </p:to>
                                    </p:set>
                                    <p:animEffect transition="in" filter="blinds(vertical)">
                                      <p:cBhvr>
                                        <p:cTn id="7" dur="500"/>
                                        <p:tgtEl>
                                          <p:spTgt spid="80901">
                                            <p:txEl>
                                              <p:pRg st="0" end="0"/>
                                            </p:txEl>
                                          </p:spTgt>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80900"/>
                                        </p:tgtEl>
                                        <p:attrNameLst>
                                          <p:attrName>style.visibility</p:attrName>
                                        </p:attrNameLst>
                                      </p:cBhvr>
                                      <p:to>
                                        <p:strVal val="visible"/>
                                      </p:to>
                                    </p:set>
                                    <p:animEffect transition="in" filter="checkerboard(across)">
                                      <p:cBhvr>
                                        <p:cTn id="11" dur="500"/>
                                        <p:tgtEl>
                                          <p:spTgt spid="80900"/>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5" fill="hold" nodeType="clickEffect">
                                  <p:stCondLst>
                                    <p:cond delay="0"/>
                                  </p:stCondLst>
                                  <p:childTnLst>
                                    <p:set>
                                      <p:cBhvr>
                                        <p:cTn id="15" dur="1" fill="hold">
                                          <p:stCondLst>
                                            <p:cond delay="0"/>
                                          </p:stCondLst>
                                        </p:cTn>
                                        <p:tgtEl>
                                          <p:spTgt spid="80899"/>
                                        </p:tgtEl>
                                        <p:attrNameLst>
                                          <p:attrName>style.visibility</p:attrName>
                                        </p:attrNameLst>
                                      </p:cBhvr>
                                      <p:to>
                                        <p:strVal val="visible"/>
                                      </p:to>
                                    </p:set>
                                    <p:animEffect transition="in" filter="blinds(vertical)">
                                      <p:cBhvr>
                                        <p:cTn id="16" dur="500"/>
                                        <p:tgtEl>
                                          <p:spTgt spid="80899"/>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6" fill="hold" grpId="0" nodeType="clickEffect">
                                  <p:stCondLst>
                                    <p:cond delay="0"/>
                                  </p:stCondLst>
                                  <p:childTnLst>
                                    <p:set>
                                      <p:cBhvr>
                                        <p:cTn id="20" dur="1" fill="hold">
                                          <p:stCondLst>
                                            <p:cond delay="0"/>
                                          </p:stCondLst>
                                        </p:cTn>
                                        <p:tgtEl>
                                          <p:spTgt spid="80902"/>
                                        </p:tgtEl>
                                        <p:attrNameLst>
                                          <p:attrName>style.visibility</p:attrName>
                                        </p:attrNameLst>
                                      </p:cBhvr>
                                      <p:to>
                                        <p:strVal val="visible"/>
                                      </p:to>
                                    </p:set>
                                    <p:animEffect transition="in" filter="barn(inHorizontal)">
                                      <p:cBhvr>
                                        <p:cTn id="21" dur="500"/>
                                        <p:tgtEl>
                                          <p:spTgt spid="80902"/>
                                        </p:tgtEl>
                                      </p:cBhvr>
                                    </p:animEffect>
                                  </p:childTnLst>
                                </p:cTn>
                              </p:par>
                            </p:childTnLst>
                          </p:cTn>
                        </p:par>
                      </p:childTnLst>
                    </p:cTn>
                  </p:par>
                  <p:par>
                    <p:cTn id="22" fill="hold">
                      <p:stCondLst>
                        <p:cond delay="indefinite"/>
                      </p:stCondLst>
                      <p:childTnLst>
                        <p:par>
                          <p:cTn id="23" fill="hold">
                            <p:stCondLst>
                              <p:cond delay="0"/>
                            </p:stCondLst>
                            <p:childTnLst>
                              <p:par>
                                <p:cTn id="24" presetID="23" presetClass="entr" presetSubtype="16" fill="hold" nodeType="clickEffect">
                                  <p:stCondLst>
                                    <p:cond delay="0"/>
                                  </p:stCondLst>
                                  <p:childTnLst>
                                    <p:set>
                                      <p:cBhvr>
                                        <p:cTn id="25" dur="1" fill="hold">
                                          <p:stCondLst>
                                            <p:cond delay="0"/>
                                          </p:stCondLst>
                                        </p:cTn>
                                        <p:tgtEl>
                                          <p:spTgt spid="80903"/>
                                        </p:tgtEl>
                                        <p:attrNameLst>
                                          <p:attrName>style.visibility</p:attrName>
                                        </p:attrNameLst>
                                      </p:cBhvr>
                                      <p:to>
                                        <p:strVal val="visible"/>
                                      </p:to>
                                    </p:set>
                                    <p:anim calcmode="lin" valueType="num">
                                      <p:cBhvr>
                                        <p:cTn id="26" dur="500" fill="hold"/>
                                        <p:tgtEl>
                                          <p:spTgt spid="80903"/>
                                        </p:tgtEl>
                                        <p:attrNameLst>
                                          <p:attrName>ppt_w</p:attrName>
                                        </p:attrNameLst>
                                      </p:cBhvr>
                                      <p:tavLst>
                                        <p:tav tm="0">
                                          <p:val>
                                            <p:fltVal val="0"/>
                                          </p:val>
                                        </p:tav>
                                        <p:tav tm="100000">
                                          <p:val>
                                            <p:strVal val="#ppt_w"/>
                                          </p:val>
                                        </p:tav>
                                      </p:tavLst>
                                    </p:anim>
                                    <p:anim calcmode="lin" valueType="num">
                                      <p:cBhvr>
                                        <p:cTn id="27" dur="500" fill="hold"/>
                                        <p:tgtEl>
                                          <p:spTgt spid="80903"/>
                                        </p:tgtEl>
                                        <p:attrNameLst>
                                          <p:attrName>ppt_h</p:attrName>
                                        </p:attrNameLst>
                                      </p:cBhvr>
                                      <p:tavLst>
                                        <p:tav tm="0">
                                          <p:val>
                                            <p:fltVal val="0"/>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80904"/>
                                        </p:tgtEl>
                                        <p:attrNameLst>
                                          <p:attrName>style.visibility</p:attrName>
                                        </p:attrNameLst>
                                      </p:cBhvr>
                                      <p:to>
                                        <p:strVal val="visible"/>
                                      </p:to>
                                    </p:set>
                                    <p:animEffect transition="in" filter="box(in)">
                                      <p:cBhvr>
                                        <p:cTn id="32" dur="500"/>
                                        <p:tgtEl>
                                          <p:spTgt spid="80904"/>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80905"/>
                                        </p:tgtEl>
                                        <p:attrNameLst>
                                          <p:attrName>style.visibility</p:attrName>
                                        </p:attrNameLst>
                                      </p:cBhvr>
                                      <p:to>
                                        <p:strVal val="visible"/>
                                      </p:to>
                                    </p:set>
                                    <p:animEffect transition="in" filter="box(out)">
                                      <p:cBhvr>
                                        <p:cTn id="37" dur="500"/>
                                        <p:tgtEl>
                                          <p:spTgt spid="80905"/>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80906"/>
                                        </p:tgtEl>
                                        <p:attrNameLst>
                                          <p:attrName>style.visibility</p:attrName>
                                        </p:attrNameLst>
                                      </p:cBhvr>
                                      <p:to>
                                        <p:strVal val="visible"/>
                                      </p:to>
                                    </p:set>
                                    <p:animEffect transition="in" filter="box(out)">
                                      <p:cBhvr>
                                        <p:cTn id="42" dur="500"/>
                                        <p:tgtEl>
                                          <p:spTgt spid="8090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5" fill="hold" nodeType="clickEffect">
                                  <p:stCondLst>
                                    <p:cond delay="0"/>
                                  </p:stCondLst>
                                  <p:childTnLst>
                                    <p:set>
                                      <p:cBhvr>
                                        <p:cTn id="46" dur="1" fill="hold">
                                          <p:stCondLst>
                                            <p:cond delay="0"/>
                                          </p:stCondLst>
                                        </p:cTn>
                                        <p:tgtEl>
                                          <p:spTgt spid="80907"/>
                                        </p:tgtEl>
                                        <p:attrNameLst>
                                          <p:attrName>style.visibility</p:attrName>
                                        </p:attrNameLst>
                                      </p:cBhvr>
                                      <p:to>
                                        <p:strVal val="visible"/>
                                      </p:to>
                                    </p:set>
                                    <p:animEffect transition="in" filter="blinds(vertical)">
                                      <p:cBhvr>
                                        <p:cTn id="47" dur="500"/>
                                        <p:tgtEl>
                                          <p:spTgt spid="80907"/>
                                        </p:tgtEl>
                                      </p:cBhvr>
                                    </p:animEffect>
                                  </p:childTnLst>
                                </p:cTn>
                              </p:par>
                            </p:childTnLst>
                          </p:cTn>
                        </p:par>
                        <p:par>
                          <p:cTn id="48" fill="hold">
                            <p:stCondLst>
                              <p:cond delay="500"/>
                            </p:stCondLst>
                            <p:childTnLst>
                              <p:par>
                                <p:cTn id="49" presetID="3" presetClass="entr" presetSubtype="10" fill="hold" grpId="0" nodeType="afterEffect">
                                  <p:stCondLst>
                                    <p:cond delay="0"/>
                                  </p:stCondLst>
                                  <p:childTnLst>
                                    <p:set>
                                      <p:cBhvr>
                                        <p:cTn id="50" dur="1" fill="hold">
                                          <p:stCondLst>
                                            <p:cond delay="0"/>
                                          </p:stCondLst>
                                        </p:cTn>
                                        <p:tgtEl>
                                          <p:spTgt spid="80909">
                                            <p:bg/>
                                          </p:spTgt>
                                        </p:tgtEl>
                                        <p:attrNameLst>
                                          <p:attrName>style.visibility</p:attrName>
                                        </p:attrNameLst>
                                      </p:cBhvr>
                                      <p:to>
                                        <p:strVal val="visible"/>
                                      </p:to>
                                    </p:set>
                                    <p:animEffect transition="in" filter="blinds(horizontal)">
                                      <p:cBhvr>
                                        <p:cTn id="51" dur="500"/>
                                        <p:tgtEl>
                                          <p:spTgt spid="80909">
                                            <p:bg/>
                                          </p:spTgt>
                                        </p:tgtEl>
                                      </p:cBhvr>
                                    </p:animEffect>
                                  </p:childTnLst>
                                </p:cTn>
                              </p:par>
                            </p:childTnLst>
                          </p:cTn>
                        </p:par>
                        <p:par>
                          <p:cTn id="52" fill="hold">
                            <p:stCondLst>
                              <p:cond delay="1000"/>
                            </p:stCondLst>
                            <p:childTnLst>
                              <p:par>
                                <p:cTn id="53" presetID="3" presetClass="entr" presetSubtype="10" fill="hold" grpId="0" nodeType="afterEffect" nodePh="1">
                                  <p:stCondLst>
                                    <p:cond delay="0"/>
                                  </p:stCondLst>
                                  <p:endCondLst>
                                    <p:cond evt="begin" delay="0">
                                      <p:tn val="53"/>
                                    </p:cond>
                                  </p:endCondLst>
                                  <p:childTnLst>
                                    <p:set>
                                      <p:cBhvr>
                                        <p:cTn id="54" dur="1" fill="hold">
                                          <p:stCondLst>
                                            <p:cond delay="0"/>
                                          </p:stCondLst>
                                        </p:cTn>
                                        <p:tgtEl>
                                          <p:spTgt spid="80909">
                                            <p:txEl>
                                              <p:pRg st="0" end="0"/>
                                            </p:txEl>
                                          </p:spTgt>
                                        </p:tgtEl>
                                        <p:attrNameLst>
                                          <p:attrName>style.visibility</p:attrName>
                                        </p:attrNameLst>
                                      </p:cBhvr>
                                      <p:to>
                                        <p:strVal val="visible"/>
                                      </p:to>
                                    </p:set>
                                    <p:animEffect transition="in" filter="blinds(horizontal)">
                                      <p:cBhvr>
                                        <p:cTn id="55" dur="500"/>
                                        <p:tgtEl>
                                          <p:spTgt spid="80909">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80918"/>
                                        </p:tgtEl>
                                        <p:attrNameLst>
                                          <p:attrName>style.visibility</p:attrName>
                                        </p:attrNameLst>
                                      </p:cBhvr>
                                      <p:to>
                                        <p:strVal val="visible"/>
                                      </p:to>
                                    </p:set>
                                    <p:animEffect transition="in" filter="blinds(horizontal)">
                                      <p:cBhvr>
                                        <p:cTn id="60" dur="500"/>
                                        <p:tgtEl>
                                          <p:spTgt spid="80918"/>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80910">
                                            <p:bg/>
                                          </p:spTgt>
                                        </p:tgtEl>
                                        <p:attrNameLst>
                                          <p:attrName>style.visibility</p:attrName>
                                        </p:attrNameLst>
                                      </p:cBhvr>
                                      <p:to>
                                        <p:strVal val="visible"/>
                                      </p:to>
                                    </p:set>
                                    <p:animEffect transition="in" filter="blinds(horizontal)">
                                      <p:cBhvr>
                                        <p:cTn id="65" dur="500"/>
                                        <p:tgtEl>
                                          <p:spTgt spid="80910">
                                            <p:bg/>
                                          </p:spTgt>
                                        </p:tgtEl>
                                      </p:cBhvr>
                                    </p:animEffect>
                                  </p:childTnLst>
                                </p:cTn>
                              </p:par>
                            </p:childTnLst>
                          </p:cTn>
                        </p:par>
                        <p:par>
                          <p:cTn id="66" fill="hold">
                            <p:stCondLst>
                              <p:cond delay="500"/>
                            </p:stCondLst>
                            <p:childTnLst>
                              <p:par>
                                <p:cTn id="67" presetID="3" presetClass="entr" presetSubtype="10" fill="hold" grpId="0" nodeType="afterEffect">
                                  <p:stCondLst>
                                    <p:cond delay="0"/>
                                  </p:stCondLst>
                                  <p:childTnLst>
                                    <p:set>
                                      <p:cBhvr>
                                        <p:cTn id="68" dur="1" fill="hold">
                                          <p:stCondLst>
                                            <p:cond delay="0"/>
                                          </p:stCondLst>
                                        </p:cTn>
                                        <p:tgtEl>
                                          <p:spTgt spid="80910">
                                            <p:txEl>
                                              <p:pRg st="0" end="0"/>
                                            </p:txEl>
                                          </p:spTgt>
                                        </p:tgtEl>
                                        <p:attrNameLst>
                                          <p:attrName>style.visibility</p:attrName>
                                        </p:attrNameLst>
                                      </p:cBhvr>
                                      <p:to>
                                        <p:strVal val="visible"/>
                                      </p:to>
                                    </p:set>
                                    <p:animEffect transition="in" filter="blinds(horizontal)">
                                      <p:cBhvr>
                                        <p:cTn id="69" dur="500"/>
                                        <p:tgtEl>
                                          <p:spTgt spid="80910">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wipe(left)">
                                      <p:cBhvr>
                                        <p:cTn id="74" dur="500"/>
                                        <p:tgtEl>
                                          <p:spTgt spid="28"/>
                                        </p:tgtEl>
                                      </p:cBhvr>
                                    </p:animEffect>
                                  </p:childTnLst>
                                </p:cTn>
                              </p:par>
                            </p:childTnLst>
                          </p:cTn>
                        </p:par>
                        <p:par>
                          <p:cTn id="75" fill="hold">
                            <p:stCondLst>
                              <p:cond delay="500"/>
                            </p:stCondLst>
                            <p:childTnLst>
                              <p:par>
                                <p:cTn id="76" presetID="3" presetClass="entr" presetSubtype="5" fill="hold" nodeType="afterEffect">
                                  <p:stCondLst>
                                    <p:cond delay="0"/>
                                  </p:stCondLst>
                                  <p:childTnLst>
                                    <p:set>
                                      <p:cBhvr>
                                        <p:cTn id="77" dur="1" fill="hold">
                                          <p:stCondLst>
                                            <p:cond delay="0"/>
                                          </p:stCondLst>
                                        </p:cTn>
                                        <p:tgtEl>
                                          <p:spTgt spid="80908"/>
                                        </p:tgtEl>
                                        <p:attrNameLst>
                                          <p:attrName>style.visibility</p:attrName>
                                        </p:attrNameLst>
                                      </p:cBhvr>
                                      <p:to>
                                        <p:strVal val="visible"/>
                                      </p:to>
                                    </p:set>
                                    <p:animEffect transition="in" filter="blinds(vertical)">
                                      <p:cBhvr>
                                        <p:cTn id="78" dur="500"/>
                                        <p:tgtEl>
                                          <p:spTgt spid="80908"/>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5" fill="hold" nodeType="clickEffect">
                                  <p:stCondLst>
                                    <p:cond delay="0"/>
                                  </p:stCondLst>
                                  <p:childTnLst>
                                    <p:set>
                                      <p:cBhvr>
                                        <p:cTn id="82" dur="1" fill="hold">
                                          <p:stCondLst>
                                            <p:cond delay="0"/>
                                          </p:stCondLst>
                                        </p:cTn>
                                        <p:tgtEl>
                                          <p:spTgt spid="80911"/>
                                        </p:tgtEl>
                                        <p:attrNameLst>
                                          <p:attrName>style.visibility</p:attrName>
                                        </p:attrNameLst>
                                      </p:cBhvr>
                                      <p:to>
                                        <p:strVal val="visible"/>
                                      </p:to>
                                    </p:set>
                                    <p:animEffect transition="in" filter="blinds(vertical)">
                                      <p:cBhvr>
                                        <p:cTn id="83" dur="500"/>
                                        <p:tgtEl>
                                          <p:spTgt spid="80911"/>
                                        </p:tgtEl>
                                      </p:cBhvr>
                                    </p:animEffect>
                                  </p:childTnLst>
                                </p:cTn>
                              </p:par>
                            </p:childTnLst>
                          </p:cTn>
                        </p:par>
                      </p:childTnLst>
                    </p:cTn>
                  </p:par>
                  <p:par>
                    <p:cTn id="84" fill="hold">
                      <p:stCondLst>
                        <p:cond delay="indefinite"/>
                      </p:stCondLst>
                      <p:childTnLst>
                        <p:par>
                          <p:cTn id="85" fill="hold">
                            <p:stCondLst>
                              <p:cond delay="0"/>
                            </p:stCondLst>
                            <p:childTnLst>
                              <p:par>
                                <p:cTn id="86" presetID="4" presetClass="entr" presetSubtype="32" fill="hold" nodeType="clickEffect">
                                  <p:stCondLst>
                                    <p:cond delay="0"/>
                                  </p:stCondLst>
                                  <p:childTnLst>
                                    <p:set>
                                      <p:cBhvr>
                                        <p:cTn id="87" dur="1" fill="hold">
                                          <p:stCondLst>
                                            <p:cond delay="0"/>
                                          </p:stCondLst>
                                        </p:cTn>
                                        <p:tgtEl>
                                          <p:spTgt spid="80913"/>
                                        </p:tgtEl>
                                        <p:attrNameLst>
                                          <p:attrName>style.visibility</p:attrName>
                                        </p:attrNameLst>
                                      </p:cBhvr>
                                      <p:to>
                                        <p:strVal val="visible"/>
                                      </p:to>
                                    </p:set>
                                    <p:animEffect transition="in" filter="box(out)">
                                      <p:cBhvr>
                                        <p:cTn id="88" dur="500"/>
                                        <p:tgtEl>
                                          <p:spTgt spid="80913"/>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grpId="0" nodeType="clickEffect">
                                  <p:stCondLst>
                                    <p:cond delay="0"/>
                                  </p:stCondLst>
                                  <p:childTnLst>
                                    <p:set>
                                      <p:cBhvr>
                                        <p:cTn id="92" dur="1" fill="hold">
                                          <p:stCondLst>
                                            <p:cond delay="0"/>
                                          </p:stCondLst>
                                        </p:cTn>
                                        <p:tgtEl>
                                          <p:spTgt spid="27"/>
                                        </p:tgtEl>
                                        <p:attrNameLst>
                                          <p:attrName>style.visibility</p:attrName>
                                        </p:attrNameLst>
                                      </p:cBhvr>
                                      <p:to>
                                        <p:strVal val="visible"/>
                                      </p:to>
                                    </p:set>
                                    <p:animEffect transition="in" filter="wipe(up)">
                                      <p:cBhvr>
                                        <p:cTn id="93" dur="500"/>
                                        <p:tgtEl>
                                          <p:spTgt spid="27"/>
                                        </p:tgtEl>
                                      </p:cBhvr>
                                    </p:animEffect>
                                  </p:childTnLst>
                                </p:cTn>
                              </p:par>
                            </p:childTnLst>
                          </p:cTn>
                        </p:par>
                        <p:par>
                          <p:cTn id="94" fill="hold">
                            <p:stCondLst>
                              <p:cond delay="500"/>
                            </p:stCondLst>
                            <p:childTnLst>
                              <p:par>
                                <p:cTn id="95" presetID="4" presetClass="entr" presetSubtype="32" fill="hold" nodeType="afterEffect">
                                  <p:stCondLst>
                                    <p:cond delay="0"/>
                                  </p:stCondLst>
                                  <p:childTnLst>
                                    <p:set>
                                      <p:cBhvr>
                                        <p:cTn id="96" dur="1" fill="hold">
                                          <p:stCondLst>
                                            <p:cond delay="0"/>
                                          </p:stCondLst>
                                        </p:cTn>
                                        <p:tgtEl>
                                          <p:spTgt spid="80915"/>
                                        </p:tgtEl>
                                        <p:attrNameLst>
                                          <p:attrName>style.visibility</p:attrName>
                                        </p:attrNameLst>
                                      </p:cBhvr>
                                      <p:to>
                                        <p:strVal val="visible"/>
                                      </p:to>
                                    </p:set>
                                    <p:animEffect transition="in" filter="box(out)">
                                      <p:cBhvr>
                                        <p:cTn id="97" dur="500"/>
                                        <p:tgtEl>
                                          <p:spTgt spid="80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autoUpdateAnimBg="0"/>
      <p:bldP spid="80901" grpId="0" autoUpdateAnimBg="0" build="p"/>
      <p:bldP spid="80902" grpId="0" autoUpdateAnimBg="0"/>
      <p:bldP spid="80904" grpId="0" autoUpdateAnimBg="0"/>
      <p:bldP spid="80909" grpId="0" animBg="1" autoUpdateAnimBg="0" build="p"/>
      <p:bldP spid="80910" grpId="0" animBg="1" autoUpdateAnimBg="0" build="p"/>
      <p:bldP spid="80918" grpId="0" animBg="1"/>
      <p:bldP spid="27" grpId="0" animBg="1"/>
      <p:bldP spid="2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26E6699-FD15-436D-AF1A-9D5A2570F843}" type="slidenum">
              <a:rPr lang="en-US" altLang="zh-CN" sz="1800" smtClean="0">
                <a:solidFill>
                  <a:srgbClr val="0000FF"/>
                </a:solidFill>
              </a:rPr>
            </a:fld>
            <a:endParaRPr lang="en-US" altLang="zh-CN" sz="1800" smtClean="0">
              <a:solidFill>
                <a:srgbClr val="0000FF"/>
              </a:solidFill>
            </a:endParaRPr>
          </a:p>
        </p:txBody>
      </p:sp>
      <p:sp>
        <p:nvSpPr>
          <p:cNvPr id="165890" name="Text Box 2"/>
          <p:cNvSpPr txBox="1">
            <a:spLocks noChangeArrowheads="1"/>
          </p:cNvSpPr>
          <p:nvPr/>
        </p:nvSpPr>
        <p:spPr bwMode="auto">
          <a:xfrm>
            <a:off x="2192338" y="249238"/>
            <a:ext cx="4891087" cy="5842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b="1">
                <a:latin typeface="Times New Roman" panose="02020603050405020304" pitchFamily="18" charset="0"/>
                <a:ea typeface="楷体_GB2312" pitchFamily="49" charset="-122"/>
              </a:rPr>
              <a:t>第</a:t>
            </a:r>
            <a:r>
              <a:rPr kumimoji="1" lang="en-US" altLang="zh-CN" b="1">
                <a:latin typeface="Times New Roman" panose="02020603050405020304" pitchFamily="18" charset="0"/>
                <a:ea typeface="楷体_GB2312" pitchFamily="49" charset="-122"/>
              </a:rPr>
              <a:t>5</a:t>
            </a:r>
            <a:r>
              <a:rPr kumimoji="1" lang="zh-CN" altLang="en-US" b="1">
                <a:latin typeface="Times New Roman" panose="02020603050405020304" pitchFamily="18" charset="0"/>
                <a:ea typeface="楷体_GB2312" pitchFamily="49" charset="-122"/>
              </a:rPr>
              <a:t>章  狭义相对论总结</a:t>
            </a:r>
            <a:endParaRPr kumimoji="1" lang="zh-CN" altLang="en-US" b="1">
              <a:latin typeface="Times New Roman" panose="02020603050405020304" pitchFamily="18" charset="0"/>
              <a:ea typeface="楷体_GB2312" pitchFamily="49" charset="-122"/>
            </a:endParaRPr>
          </a:p>
        </p:txBody>
      </p:sp>
      <p:sp>
        <p:nvSpPr>
          <p:cNvPr id="165891" name="Text Box 3"/>
          <p:cNvSpPr txBox="1">
            <a:spLocks noChangeArrowheads="1"/>
          </p:cNvSpPr>
          <p:nvPr/>
        </p:nvSpPr>
        <p:spPr bwMode="auto">
          <a:xfrm>
            <a:off x="250825" y="914400"/>
            <a:ext cx="541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0000FF"/>
                </a:solidFill>
                <a:latin typeface="Times New Roman" panose="02020603050405020304" pitchFamily="18" charset="0"/>
                <a:ea typeface="楷体_GB2312" pitchFamily="49" charset="-122"/>
              </a:rPr>
              <a:t>一、狭义相对论基本原理</a:t>
            </a:r>
            <a:endParaRPr kumimoji="1" lang="zh-CN" altLang="en-US" sz="2800" b="1">
              <a:solidFill>
                <a:srgbClr val="0000FF"/>
              </a:solidFill>
              <a:latin typeface="Times New Roman" panose="02020603050405020304" pitchFamily="18" charset="0"/>
              <a:ea typeface="楷体_GB2312" pitchFamily="49" charset="-122"/>
            </a:endParaRPr>
          </a:p>
        </p:txBody>
      </p:sp>
      <p:sp>
        <p:nvSpPr>
          <p:cNvPr id="165892" name="Text Box 4"/>
          <p:cNvSpPr txBox="1">
            <a:spLocks noChangeArrowheads="1"/>
          </p:cNvSpPr>
          <p:nvPr/>
        </p:nvSpPr>
        <p:spPr bwMode="auto">
          <a:xfrm>
            <a:off x="611188" y="1562100"/>
            <a:ext cx="7620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Times New Roman" panose="02020603050405020304" pitchFamily="18" charset="0"/>
                <a:ea typeface="楷体_GB2312" pitchFamily="49" charset="-122"/>
              </a:rPr>
              <a:t>1. </a:t>
            </a:r>
            <a:r>
              <a:rPr kumimoji="1" lang="zh-CN" altLang="en-US" sz="2800" b="1">
                <a:latin typeface="楷体_GB2312" pitchFamily="49" charset="-122"/>
                <a:ea typeface="楷体_GB2312" pitchFamily="49" charset="-122"/>
              </a:rPr>
              <a:t>一切物理规律在任何惯性系中形式相同；</a:t>
            </a:r>
            <a:endParaRPr kumimoji="1" lang="zh-CN" altLang="en-US" sz="2800" b="1">
              <a:latin typeface="楷体_GB2312" pitchFamily="49" charset="-122"/>
              <a:ea typeface="楷体_GB2312" pitchFamily="49" charset="-122"/>
            </a:endParaRPr>
          </a:p>
        </p:txBody>
      </p:sp>
      <p:sp>
        <p:nvSpPr>
          <p:cNvPr id="165893" name="Text Box 5"/>
          <p:cNvSpPr txBox="1">
            <a:spLocks noChangeArrowheads="1"/>
          </p:cNvSpPr>
          <p:nvPr/>
        </p:nvSpPr>
        <p:spPr bwMode="auto">
          <a:xfrm>
            <a:off x="611188" y="2147888"/>
            <a:ext cx="85328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Times New Roman" panose="02020603050405020304" pitchFamily="18" charset="0"/>
                <a:ea typeface="楷体_GB2312" pitchFamily="49" charset="-122"/>
              </a:rPr>
              <a:t>2. </a:t>
            </a:r>
            <a:r>
              <a:rPr kumimoji="1" lang="zh-CN" altLang="en-US" sz="2800" b="1">
                <a:latin typeface="楷体_GB2312" pitchFamily="49" charset="-122"/>
                <a:ea typeface="楷体_GB2312" pitchFamily="49" charset="-122"/>
              </a:rPr>
              <a:t>在任何惯性系中，光在真空中传播的速率都相等。</a:t>
            </a:r>
            <a:endParaRPr kumimoji="1" lang="zh-CN" altLang="en-US" sz="2800" b="1">
              <a:latin typeface="楷体_GB2312" pitchFamily="49" charset="-122"/>
              <a:ea typeface="楷体_GB2312" pitchFamily="49" charset="-122"/>
            </a:endParaRPr>
          </a:p>
        </p:txBody>
      </p:sp>
      <p:sp>
        <p:nvSpPr>
          <p:cNvPr id="165894" name="Rectangle 6"/>
          <p:cNvSpPr>
            <a:spLocks noChangeArrowheads="1"/>
          </p:cNvSpPr>
          <p:nvPr/>
        </p:nvSpPr>
        <p:spPr bwMode="auto">
          <a:xfrm>
            <a:off x="250825" y="2765425"/>
            <a:ext cx="5943600" cy="51911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0000FF"/>
                </a:solidFill>
                <a:latin typeface="Times New Roman" panose="02020603050405020304" pitchFamily="18" charset="0"/>
                <a:ea typeface="楷体_GB2312" pitchFamily="49" charset="-122"/>
              </a:rPr>
              <a:t>二、洛仑兹时空坐标变换式</a:t>
            </a:r>
            <a:endParaRPr kumimoji="1" lang="zh-CN" altLang="en-US" sz="2800" b="1">
              <a:solidFill>
                <a:srgbClr val="0000FF"/>
              </a:solidFill>
              <a:latin typeface="Times New Roman" panose="02020603050405020304" pitchFamily="18" charset="0"/>
              <a:ea typeface="楷体_GB2312" pitchFamily="49" charset="-122"/>
            </a:endParaRPr>
          </a:p>
        </p:txBody>
      </p:sp>
      <p:graphicFrame>
        <p:nvGraphicFramePr>
          <p:cNvPr id="165895" name="Object 7"/>
          <p:cNvGraphicFramePr>
            <a:graphicFrameLocks noChangeAspect="1"/>
          </p:cNvGraphicFramePr>
          <p:nvPr/>
        </p:nvGraphicFramePr>
        <p:xfrm>
          <a:off x="1238250" y="3282950"/>
          <a:ext cx="2217738" cy="3136900"/>
        </p:xfrm>
        <a:graphic>
          <a:graphicData uri="http://schemas.openxmlformats.org/presentationml/2006/ole">
            <mc:AlternateContent xmlns:mc="http://schemas.openxmlformats.org/markup-compatibility/2006">
              <mc:Choice xmlns:v="urn:schemas-microsoft-com:vml" Requires="v">
                <p:oleObj spid="_x0000_s57461" name="Equation" r:id="rId1" imgW="1409700" imgH="2095500" progId="Equation.DSMT4">
                  <p:embed/>
                </p:oleObj>
              </mc:Choice>
              <mc:Fallback>
                <p:oleObj name="Equation" r:id="rId1" imgW="1409700" imgH="2095500" progId="Equation.DSMT4">
                  <p:embed/>
                  <p:pic>
                    <p:nvPicPr>
                      <p:cNvPr id="0" name="图片 574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0" y="3282950"/>
                        <a:ext cx="2217738"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5896" name="AutoShape 8"/>
          <p:cNvSpPr/>
          <p:nvPr/>
        </p:nvSpPr>
        <p:spPr bwMode="auto">
          <a:xfrm>
            <a:off x="827088" y="3763963"/>
            <a:ext cx="215900" cy="2243137"/>
          </a:xfrm>
          <a:prstGeom prst="leftBrace">
            <a:avLst>
              <a:gd name="adj1" fmla="val 66667"/>
              <a:gd name="adj2" fmla="val 50000"/>
            </a:avLst>
          </a:prstGeom>
          <a:noFill/>
          <a:ln w="38100">
            <a:solidFill>
              <a:srgbClr val="FF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5897" name="Text Box 9"/>
          <p:cNvSpPr txBox="1">
            <a:spLocks noChangeArrowheads="1"/>
          </p:cNvSpPr>
          <p:nvPr/>
        </p:nvSpPr>
        <p:spPr bwMode="auto">
          <a:xfrm>
            <a:off x="4211638" y="3403600"/>
            <a:ext cx="2160587" cy="51911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rgbClr val="FF3300"/>
                </a:solidFill>
                <a:latin typeface="Times New Roman" panose="02020603050405020304" pitchFamily="18" charset="0"/>
                <a:ea typeface="黑体" panose="02010609060101010101" pitchFamily="49" charset="-122"/>
              </a:rPr>
              <a:t>应用关键</a:t>
            </a:r>
            <a:endParaRPr kumimoji="1" lang="zh-CN" altLang="en-US" sz="2800" b="1">
              <a:solidFill>
                <a:srgbClr val="FF3300"/>
              </a:solidFill>
              <a:latin typeface="Times New Roman" panose="02020603050405020304" pitchFamily="18" charset="0"/>
              <a:ea typeface="黑体" panose="02010609060101010101" pitchFamily="49" charset="-122"/>
            </a:endParaRPr>
          </a:p>
        </p:txBody>
      </p:sp>
      <p:sp>
        <p:nvSpPr>
          <p:cNvPr id="165898" name="AutoShape 10"/>
          <p:cNvSpPr/>
          <p:nvPr/>
        </p:nvSpPr>
        <p:spPr bwMode="auto">
          <a:xfrm>
            <a:off x="4211638" y="4484688"/>
            <a:ext cx="215900" cy="1173162"/>
          </a:xfrm>
          <a:prstGeom prst="leftBrace">
            <a:avLst>
              <a:gd name="adj1" fmla="val 36175"/>
              <a:gd name="adj2" fmla="val 50000"/>
            </a:avLst>
          </a:prstGeom>
          <a:noFill/>
          <a:ln w="38100">
            <a:solidFill>
              <a:srgbClr val="FF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5899" name="Text Box 11"/>
          <p:cNvSpPr txBox="1">
            <a:spLocks noChangeArrowheads="1"/>
          </p:cNvSpPr>
          <p:nvPr/>
        </p:nvSpPr>
        <p:spPr bwMode="auto">
          <a:xfrm>
            <a:off x="4427538" y="4195763"/>
            <a:ext cx="21336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ea typeface="楷体_GB2312" pitchFamily="49" charset="-122"/>
              </a:rPr>
              <a:t>记准公式</a:t>
            </a:r>
            <a:endParaRPr kumimoji="1" lang="zh-CN" altLang="en-US" sz="2800" b="1">
              <a:latin typeface="Times New Roman" panose="02020603050405020304" pitchFamily="18" charset="0"/>
              <a:ea typeface="楷体_GB2312" pitchFamily="49" charset="-122"/>
            </a:endParaRPr>
          </a:p>
        </p:txBody>
      </p:sp>
      <p:sp>
        <p:nvSpPr>
          <p:cNvPr id="165900" name="Text Box 12"/>
          <p:cNvSpPr txBox="1">
            <a:spLocks noChangeArrowheads="1"/>
          </p:cNvSpPr>
          <p:nvPr/>
        </p:nvSpPr>
        <p:spPr bwMode="auto">
          <a:xfrm>
            <a:off x="4427538" y="5060950"/>
            <a:ext cx="187325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ea typeface="楷体_GB2312" pitchFamily="49" charset="-122"/>
              </a:rPr>
              <a:t>设事件的时空坐标</a:t>
            </a:r>
            <a:endParaRPr kumimoji="1" lang="zh-CN" altLang="en-US" sz="2800" b="1">
              <a:latin typeface="Times New Roman" panose="02020603050405020304" pitchFamily="18" charset="0"/>
              <a:ea typeface="楷体_GB2312" pitchFamily="49" charset="-122"/>
            </a:endParaRPr>
          </a:p>
        </p:txBody>
      </p:sp>
      <p:grpSp>
        <p:nvGrpSpPr>
          <p:cNvPr id="165901" name="Group 13"/>
          <p:cNvGrpSpPr/>
          <p:nvPr/>
        </p:nvGrpSpPr>
        <p:grpSpPr bwMode="auto">
          <a:xfrm>
            <a:off x="6011863" y="5045075"/>
            <a:ext cx="1973262" cy="1109663"/>
            <a:chOff x="3787" y="3375"/>
            <a:chExt cx="1243" cy="699"/>
          </a:xfrm>
        </p:grpSpPr>
        <p:graphicFrame>
          <p:nvGraphicFramePr>
            <p:cNvPr id="38927" name="Object 14"/>
            <p:cNvGraphicFramePr>
              <a:graphicFrameLocks noChangeAspect="1"/>
            </p:cNvGraphicFramePr>
            <p:nvPr/>
          </p:nvGraphicFramePr>
          <p:xfrm>
            <a:off x="3787" y="3384"/>
            <a:ext cx="376" cy="309"/>
          </p:xfrm>
          <a:graphic>
            <a:graphicData uri="http://schemas.openxmlformats.org/presentationml/2006/ole">
              <mc:AlternateContent xmlns:mc="http://schemas.openxmlformats.org/markup-compatibility/2006">
                <mc:Choice xmlns:v="urn:schemas-microsoft-com:vml" Requires="v">
                  <p:oleObj spid="_x0000_s57462" name="公式" r:id="rId3" imgW="342900" imgH="266700" progId="Equation.3">
                    <p:embed/>
                  </p:oleObj>
                </mc:Choice>
                <mc:Fallback>
                  <p:oleObj name="公式" r:id="rId3" imgW="342900" imgH="266700" progId="Equation.3">
                    <p:embed/>
                    <p:pic>
                      <p:nvPicPr>
                        <p:cNvPr id="0" name="图片 574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7" y="3384"/>
                          <a:ext cx="376" cy="309"/>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8" name="Object 15"/>
            <p:cNvGraphicFramePr>
              <a:graphicFrameLocks noChangeAspect="1"/>
            </p:cNvGraphicFramePr>
            <p:nvPr/>
          </p:nvGraphicFramePr>
          <p:xfrm>
            <a:off x="4241" y="3375"/>
            <a:ext cx="789" cy="348"/>
          </p:xfrm>
          <a:graphic>
            <a:graphicData uri="http://schemas.openxmlformats.org/presentationml/2006/ole">
              <mc:AlternateContent xmlns:mc="http://schemas.openxmlformats.org/markup-compatibility/2006">
                <mc:Choice xmlns:v="urn:schemas-microsoft-com:vml" Requires="v">
                  <p:oleObj spid="_x0000_s57463" name="公式" r:id="rId5" imgW="812800" imgH="342900" progId="Equation.3">
                    <p:embed/>
                  </p:oleObj>
                </mc:Choice>
                <mc:Fallback>
                  <p:oleObj name="公式" r:id="rId5" imgW="812800" imgH="342900" progId="Equation.3">
                    <p:embed/>
                    <p:pic>
                      <p:nvPicPr>
                        <p:cNvPr id="0" name="图片 574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1" y="3375"/>
                          <a:ext cx="789" cy="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9" name="Object 16"/>
            <p:cNvGraphicFramePr>
              <a:graphicFrameLocks noChangeAspect="1"/>
            </p:cNvGraphicFramePr>
            <p:nvPr/>
          </p:nvGraphicFramePr>
          <p:xfrm>
            <a:off x="4241" y="3756"/>
            <a:ext cx="709" cy="318"/>
          </p:xfrm>
          <a:graphic>
            <a:graphicData uri="http://schemas.openxmlformats.org/presentationml/2006/ole">
              <mc:AlternateContent xmlns:mc="http://schemas.openxmlformats.org/markup-compatibility/2006">
                <mc:Choice xmlns:v="urn:schemas-microsoft-com:vml" Requires="v">
                  <p:oleObj spid="_x0000_s57464" name="公式" r:id="rId7" imgW="660400" imgH="342900" progId="Equation.3">
                    <p:embed/>
                  </p:oleObj>
                </mc:Choice>
                <mc:Fallback>
                  <p:oleObj name="公式" r:id="rId7" imgW="660400" imgH="342900" progId="Equation.3">
                    <p:embed/>
                    <p:pic>
                      <p:nvPicPr>
                        <p:cNvPr id="0" name="图片 5746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41" y="3756"/>
                          <a:ext cx="709"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30" name="Object 17"/>
            <p:cNvGraphicFramePr>
              <a:graphicFrameLocks noChangeAspect="1"/>
            </p:cNvGraphicFramePr>
            <p:nvPr/>
          </p:nvGraphicFramePr>
          <p:xfrm>
            <a:off x="3787" y="3756"/>
            <a:ext cx="460" cy="294"/>
          </p:xfrm>
          <a:graphic>
            <a:graphicData uri="http://schemas.openxmlformats.org/presentationml/2006/ole">
              <mc:AlternateContent xmlns:mc="http://schemas.openxmlformats.org/markup-compatibility/2006">
                <mc:Choice xmlns:v="urn:schemas-microsoft-com:vml" Requires="v">
                  <p:oleObj spid="_x0000_s57465" name="公式" r:id="rId9" imgW="406400" imgH="266700" progId="Equation.3">
                    <p:embed/>
                  </p:oleObj>
                </mc:Choice>
                <mc:Fallback>
                  <p:oleObj name="公式" r:id="rId9" imgW="406400" imgH="266700" progId="Equation.3">
                    <p:embed/>
                    <p:pic>
                      <p:nvPicPr>
                        <p:cNvPr id="0" name="图片 5746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87" y="3756"/>
                          <a:ext cx="460"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65890"/>
                                        </p:tgtEl>
                                        <p:attrNameLst>
                                          <p:attrName>style.visibility</p:attrName>
                                        </p:attrNameLst>
                                      </p:cBhvr>
                                      <p:to>
                                        <p:strVal val="visible"/>
                                      </p:to>
                                    </p:set>
                                    <p:anim calcmode="lin" valueType="num">
                                      <p:cBhvr>
                                        <p:cTn id="7" dur="500" fill="hold"/>
                                        <p:tgtEl>
                                          <p:spTgt spid="165890"/>
                                        </p:tgtEl>
                                        <p:attrNameLst>
                                          <p:attrName>ppt_w</p:attrName>
                                        </p:attrNameLst>
                                      </p:cBhvr>
                                      <p:tavLst>
                                        <p:tav tm="0">
                                          <p:val>
                                            <p:fltVal val="0"/>
                                          </p:val>
                                        </p:tav>
                                        <p:tav tm="100000">
                                          <p:val>
                                            <p:strVal val="#ppt_w"/>
                                          </p:val>
                                        </p:tav>
                                      </p:tavLst>
                                    </p:anim>
                                    <p:anim calcmode="lin" valueType="num">
                                      <p:cBhvr>
                                        <p:cTn id="8" dur="500" fill="hold"/>
                                        <p:tgtEl>
                                          <p:spTgt spid="16589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8" fill="hold" grpId="0" nodeType="clickEffect">
                                  <p:stCondLst>
                                    <p:cond delay="0"/>
                                  </p:stCondLst>
                                  <p:childTnLst>
                                    <p:set>
                                      <p:cBhvr>
                                        <p:cTn id="12" dur="1" fill="hold">
                                          <p:stCondLst>
                                            <p:cond delay="0"/>
                                          </p:stCondLst>
                                        </p:cTn>
                                        <p:tgtEl>
                                          <p:spTgt spid="165891"/>
                                        </p:tgtEl>
                                        <p:attrNameLst>
                                          <p:attrName>style.visibility</p:attrName>
                                        </p:attrNameLst>
                                      </p:cBhvr>
                                      <p:to>
                                        <p:strVal val="visible"/>
                                      </p:to>
                                    </p:set>
                                    <p:anim calcmode="lin" valueType="num">
                                      <p:cBhvr>
                                        <p:cTn id="13" dur="500" fill="hold"/>
                                        <p:tgtEl>
                                          <p:spTgt spid="165891"/>
                                        </p:tgtEl>
                                        <p:attrNameLst>
                                          <p:attrName>ppt_x</p:attrName>
                                        </p:attrNameLst>
                                      </p:cBhvr>
                                      <p:tavLst>
                                        <p:tav tm="0">
                                          <p:val>
                                            <p:strVal val="#ppt_x-#ppt_w/2"/>
                                          </p:val>
                                        </p:tav>
                                        <p:tav tm="100000">
                                          <p:val>
                                            <p:strVal val="#ppt_x"/>
                                          </p:val>
                                        </p:tav>
                                      </p:tavLst>
                                    </p:anim>
                                    <p:anim calcmode="lin" valueType="num">
                                      <p:cBhvr>
                                        <p:cTn id="14" dur="500" fill="hold"/>
                                        <p:tgtEl>
                                          <p:spTgt spid="165891"/>
                                        </p:tgtEl>
                                        <p:attrNameLst>
                                          <p:attrName>ppt_y</p:attrName>
                                        </p:attrNameLst>
                                      </p:cBhvr>
                                      <p:tavLst>
                                        <p:tav tm="0">
                                          <p:val>
                                            <p:strVal val="#ppt_y"/>
                                          </p:val>
                                        </p:tav>
                                        <p:tav tm="100000">
                                          <p:val>
                                            <p:strVal val="#ppt_y"/>
                                          </p:val>
                                        </p:tav>
                                      </p:tavLst>
                                    </p:anim>
                                    <p:anim calcmode="lin" valueType="num">
                                      <p:cBhvr>
                                        <p:cTn id="15" dur="500" fill="hold"/>
                                        <p:tgtEl>
                                          <p:spTgt spid="165891"/>
                                        </p:tgtEl>
                                        <p:attrNameLst>
                                          <p:attrName>ppt_w</p:attrName>
                                        </p:attrNameLst>
                                      </p:cBhvr>
                                      <p:tavLst>
                                        <p:tav tm="0">
                                          <p:val>
                                            <p:fltVal val="0"/>
                                          </p:val>
                                        </p:tav>
                                        <p:tav tm="100000">
                                          <p:val>
                                            <p:strVal val="#ppt_w"/>
                                          </p:val>
                                        </p:tav>
                                      </p:tavLst>
                                    </p:anim>
                                    <p:anim calcmode="lin" valueType="num">
                                      <p:cBhvr>
                                        <p:cTn id="16" dur="500" fill="hold"/>
                                        <p:tgtEl>
                                          <p:spTgt spid="165891"/>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65892"/>
                                        </p:tgtEl>
                                        <p:attrNameLst>
                                          <p:attrName>style.visibility</p:attrName>
                                        </p:attrNameLst>
                                      </p:cBhvr>
                                      <p:to>
                                        <p:strVal val="visible"/>
                                      </p:to>
                                    </p:set>
                                    <p:animEffect transition="in" filter="wipe(left)">
                                      <p:cBhvr>
                                        <p:cTn id="21" dur="2000"/>
                                        <p:tgtEl>
                                          <p:spTgt spid="16589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65893"/>
                                        </p:tgtEl>
                                        <p:attrNameLst>
                                          <p:attrName>style.visibility</p:attrName>
                                        </p:attrNameLst>
                                      </p:cBhvr>
                                      <p:to>
                                        <p:strVal val="visible"/>
                                      </p:to>
                                    </p:set>
                                    <p:animEffect transition="in" filter="wipe(left)">
                                      <p:cBhvr>
                                        <p:cTn id="26" dur="2000"/>
                                        <p:tgtEl>
                                          <p:spTgt spid="165893"/>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65894">
                                            <p:txEl>
                                              <p:pRg st="0" end="0"/>
                                            </p:txEl>
                                          </p:spTgt>
                                        </p:tgtEl>
                                        <p:attrNameLst>
                                          <p:attrName>style.visibility</p:attrName>
                                        </p:attrNameLst>
                                      </p:cBhvr>
                                      <p:to>
                                        <p:strVal val="visible"/>
                                      </p:to>
                                    </p:set>
                                    <p:animEffect transition="in" filter="blinds(horizontal)">
                                      <p:cBhvr>
                                        <p:cTn id="31" dur="500"/>
                                        <p:tgtEl>
                                          <p:spTgt spid="165894">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165896"/>
                                        </p:tgtEl>
                                        <p:attrNameLst>
                                          <p:attrName>style.visibility</p:attrName>
                                        </p:attrNameLst>
                                      </p:cBhvr>
                                      <p:to>
                                        <p:strVal val="visible"/>
                                      </p:to>
                                    </p:set>
                                    <p:animEffect transition="in" filter="checkerboard(across)">
                                      <p:cBhvr>
                                        <p:cTn id="36" dur="500"/>
                                        <p:tgtEl>
                                          <p:spTgt spid="165896"/>
                                        </p:tgtEl>
                                      </p:cBhvr>
                                    </p:animEffect>
                                  </p:childTnLst>
                                </p:cTn>
                              </p:par>
                            </p:childTnLst>
                          </p:cTn>
                        </p:par>
                        <p:par>
                          <p:cTn id="37" fill="hold">
                            <p:stCondLst>
                              <p:cond delay="500"/>
                            </p:stCondLst>
                            <p:childTnLst>
                              <p:par>
                                <p:cTn id="38" presetID="3" presetClass="entr" presetSubtype="5" fill="hold" nodeType="afterEffect">
                                  <p:stCondLst>
                                    <p:cond delay="0"/>
                                  </p:stCondLst>
                                  <p:childTnLst>
                                    <p:set>
                                      <p:cBhvr>
                                        <p:cTn id="39" dur="1" fill="hold">
                                          <p:stCondLst>
                                            <p:cond delay="0"/>
                                          </p:stCondLst>
                                        </p:cTn>
                                        <p:tgtEl>
                                          <p:spTgt spid="165895"/>
                                        </p:tgtEl>
                                        <p:attrNameLst>
                                          <p:attrName>style.visibility</p:attrName>
                                        </p:attrNameLst>
                                      </p:cBhvr>
                                      <p:to>
                                        <p:strVal val="visible"/>
                                      </p:to>
                                    </p:set>
                                    <p:animEffect transition="in" filter="blinds(vertical)">
                                      <p:cBhvr>
                                        <p:cTn id="40" dur="500"/>
                                        <p:tgtEl>
                                          <p:spTgt spid="165895"/>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165897"/>
                                        </p:tgtEl>
                                        <p:attrNameLst>
                                          <p:attrName>style.visibility</p:attrName>
                                        </p:attrNameLst>
                                      </p:cBhvr>
                                      <p:to>
                                        <p:strVal val="visible"/>
                                      </p:to>
                                    </p:set>
                                    <p:animEffect transition="in" filter="slide(fromBottom)">
                                      <p:cBhvr>
                                        <p:cTn id="45" dur="500"/>
                                        <p:tgtEl>
                                          <p:spTgt spid="165897"/>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8" fill="hold" grpId="0" nodeType="clickEffect">
                                  <p:stCondLst>
                                    <p:cond delay="0"/>
                                  </p:stCondLst>
                                  <p:childTnLst>
                                    <p:set>
                                      <p:cBhvr>
                                        <p:cTn id="49" dur="1" fill="hold">
                                          <p:stCondLst>
                                            <p:cond delay="0"/>
                                          </p:stCondLst>
                                        </p:cTn>
                                        <p:tgtEl>
                                          <p:spTgt spid="165898"/>
                                        </p:tgtEl>
                                        <p:attrNameLst>
                                          <p:attrName>style.visibility</p:attrName>
                                        </p:attrNameLst>
                                      </p:cBhvr>
                                      <p:to>
                                        <p:strVal val="visible"/>
                                      </p:to>
                                    </p:set>
                                    <p:animEffect transition="in" filter="slide(fromLeft)">
                                      <p:cBhvr>
                                        <p:cTn id="50" dur="500"/>
                                        <p:tgtEl>
                                          <p:spTgt spid="165898"/>
                                        </p:tgtEl>
                                      </p:cBhvr>
                                    </p:animEffect>
                                  </p:childTnLst>
                                </p:cTn>
                              </p:par>
                            </p:childTnLst>
                          </p:cTn>
                        </p:par>
                        <p:par>
                          <p:cTn id="51" fill="hold">
                            <p:stCondLst>
                              <p:cond delay="500"/>
                            </p:stCondLst>
                            <p:childTnLst>
                              <p:par>
                                <p:cTn id="52" presetID="3" presetClass="entr" presetSubtype="5" fill="hold" grpId="0" nodeType="afterEffect">
                                  <p:stCondLst>
                                    <p:cond delay="0"/>
                                  </p:stCondLst>
                                  <p:iterate type="lt">
                                    <p:tmPct val="100000"/>
                                  </p:iterate>
                                  <p:childTnLst>
                                    <p:set>
                                      <p:cBhvr>
                                        <p:cTn id="53" dur="1" fill="hold">
                                          <p:stCondLst>
                                            <p:cond delay="0"/>
                                          </p:stCondLst>
                                        </p:cTn>
                                        <p:tgtEl>
                                          <p:spTgt spid="165899"/>
                                        </p:tgtEl>
                                        <p:attrNameLst>
                                          <p:attrName>style.visibility</p:attrName>
                                        </p:attrNameLst>
                                      </p:cBhvr>
                                      <p:to>
                                        <p:strVal val="visible"/>
                                      </p:to>
                                    </p:set>
                                    <p:animEffect transition="in" filter="blinds(vertical)">
                                      <p:cBhvr>
                                        <p:cTn id="54" dur="75"/>
                                        <p:tgtEl>
                                          <p:spTgt spid="165899"/>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2" fill="hold" grpId="0" nodeType="clickEffect">
                                  <p:stCondLst>
                                    <p:cond delay="0"/>
                                  </p:stCondLst>
                                  <p:iterate type="lt">
                                    <p:tmPct val="100000"/>
                                  </p:iterate>
                                  <p:childTnLst>
                                    <p:set>
                                      <p:cBhvr>
                                        <p:cTn id="58" dur="1" fill="hold">
                                          <p:stCondLst>
                                            <p:cond delay="0"/>
                                          </p:stCondLst>
                                        </p:cTn>
                                        <p:tgtEl>
                                          <p:spTgt spid="165900"/>
                                        </p:tgtEl>
                                        <p:attrNameLst>
                                          <p:attrName>style.visibility</p:attrName>
                                        </p:attrNameLst>
                                      </p:cBhvr>
                                      <p:to>
                                        <p:strVal val="visible"/>
                                      </p:to>
                                    </p:set>
                                    <p:animEffect transition="in" filter="slide(fromRight)">
                                      <p:cBhvr>
                                        <p:cTn id="59" dur="75"/>
                                        <p:tgtEl>
                                          <p:spTgt spid="165900"/>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165901"/>
                                        </p:tgtEl>
                                        <p:attrNameLst>
                                          <p:attrName>style.visibility</p:attrName>
                                        </p:attrNameLst>
                                      </p:cBhvr>
                                      <p:to>
                                        <p:strVal val="visible"/>
                                      </p:to>
                                    </p:set>
                                    <p:animEffect transition="in" filter="blinds(horizontal)">
                                      <p:cBhvr>
                                        <p:cTn id="64" dur="500"/>
                                        <p:tgtEl>
                                          <p:spTgt spid="165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0" grpId="0" animBg="1" autoUpdateAnimBg="0"/>
      <p:bldP spid="165891" grpId="0" autoUpdateAnimBg="0"/>
      <p:bldP spid="165892" grpId="0" autoUpdateAnimBg="0"/>
      <p:bldP spid="165893" grpId="0" autoUpdateAnimBg="0"/>
      <p:bldP spid="165894" grpId="0" autoUpdateAnimBg="0" build="p"/>
      <p:bldP spid="165896" grpId="0" animBg="1"/>
      <p:bldP spid="165897" grpId="0"/>
      <p:bldP spid="165898" grpId="0" animBg="1"/>
      <p:bldP spid="165899" grpId="0" autoUpdateAnimBg="0"/>
      <p:bldP spid="165900"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353657F-E10C-43F3-9EE3-B7365CC147D4}" type="slidenum">
              <a:rPr lang="en-US" altLang="zh-CN" sz="1800" smtClean="0">
                <a:solidFill>
                  <a:srgbClr val="0000FF"/>
                </a:solidFill>
              </a:rPr>
            </a:fld>
            <a:endParaRPr lang="en-US" altLang="zh-CN" sz="1800" smtClean="0">
              <a:solidFill>
                <a:srgbClr val="0000FF"/>
              </a:solidFill>
            </a:endParaRPr>
          </a:p>
        </p:txBody>
      </p:sp>
      <p:sp>
        <p:nvSpPr>
          <p:cNvPr id="166914" name="AutoShape 2"/>
          <p:cNvSpPr>
            <a:spLocks noChangeArrowheads="1"/>
          </p:cNvSpPr>
          <p:nvPr/>
        </p:nvSpPr>
        <p:spPr bwMode="auto">
          <a:xfrm>
            <a:off x="5003800" y="5734050"/>
            <a:ext cx="431800" cy="547688"/>
          </a:xfrm>
          <a:prstGeom prst="wedgeRectCallout">
            <a:avLst>
              <a:gd name="adj1" fmla="val 187866"/>
              <a:gd name="adj2" fmla="val 44324"/>
            </a:avLst>
          </a:prstGeom>
          <a:solidFill>
            <a:srgbClr val="CCFFFF"/>
          </a:solidFill>
          <a:ln w="28575">
            <a:solidFill>
              <a:srgbClr val="99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sp>
        <p:nvSpPr>
          <p:cNvPr id="166915" name="AutoShape 3"/>
          <p:cNvSpPr>
            <a:spLocks noChangeArrowheads="1"/>
          </p:cNvSpPr>
          <p:nvPr/>
        </p:nvSpPr>
        <p:spPr bwMode="auto">
          <a:xfrm>
            <a:off x="5143500" y="3821113"/>
            <a:ext cx="431800" cy="503237"/>
          </a:xfrm>
          <a:prstGeom prst="wedgeRectCallout">
            <a:avLst>
              <a:gd name="adj1" fmla="val 140199"/>
              <a:gd name="adj2" fmla="val 56407"/>
            </a:avLst>
          </a:prstGeom>
          <a:solidFill>
            <a:srgbClr val="CCFFFF"/>
          </a:solidFill>
          <a:ln w="28575">
            <a:solidFill>
              <a:srgbClr val="99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sp>
        <p:nvSpPr>
          <p:cNvPr id="166916" name="Text Box 4"/>
          <p:cNvSpPr txBox="1">
            <a:spLocks noChangeArrowheads="1"/>
          </p:cNvSpPr>
          <p:nvPr/>
        </p:nvSpPr>
        <p:spPr bwMode="auto">
          <a:xfrm>
            <a:off x="323850" y="188913"/>
            <a:ext cx="5638800" cy="51911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rgbClr val="0000FF"/>
                </a:solidFill>
                <a:latin typeface="Times New Roman" panose="02020603050405020304" pitchFamily="18" charset="0"/>
                <a:ea typeface="楷体_GB2312" pitchFamily="49" charset="-122"/>
              </a:rPr>
              <a:t>三、狭义相对论时空观</a:t>
            </a:r>
            <a:endParaRPr kumimoji="1" lang="zh-CN" altLang="en-US" sz="2800" b="1">
              <a:solidFill>
                <a:srgbClr val="0000FF"/>
              </a:solidFill>
              <a:latin typeface="Times New Roman" panose="02020603050405020304" pitchFamily="18" charset="0"/>
              <a:ea typeface="楷体_GB2312" pitchFamily="49" charset="-122"/>
            </a:endParaRPr>
          </a:p>
        </p:txBody>
      </p:sp>
      <p:sp>
        <p:nvSpPr>
          <p:cNvPr id="166917" name="Text Box 5"/>
          <p:cNvSpPr txBox="1">
            <a:spLocks noChangeArrowheads="1"/>
          </p:cNvSpPr>
          <p:nvPr/>
        </p:nvSpPr>
        <p:spPr bwMode="auto">
          <a:xfrm>
            <a:off x="395288" y="836613"/>
            <a:ext cx="6477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solidFill>
                  <a:srgbClr val="FF3300"/>
                </a:solidFill>
                <a:latin typeface="Times New Roman" panose="02020603050405020304" pitchFamily="18" charset="0"/>
                <a:ea typeface="黑体" panose="02010609060101010101" pitchFamily="49" charset="-122"/>
                <a:sym typeface="Monotype Sorts" pitchFamily="2" charset="2"/>
              </a:rPr>
              <a:t>1. </a:t>
            </a:r>
            <a:r>
              <a:rPr kumimoji="1" lang="zh-CN" altLang="en-US" sz="2800" b="1">
                <a:solidFill>
                  <a:srgbClr val="FF3300"/>
                </a:solidFill>
                <a:latin typeface="黑体" panose="02010609060101010101" pitchFamily="49" charset="-122"/>
                <a:ea typeface="黑体" panose="02010609060101010101" pitchFamily="49" charset="-122"/>
              </a:rPr>
              <a:t>同时性的相对性</a:t>
            </a:r>
            <a:endParaRPr kumimoji="1" lang="zh-CN" altLang="en-US" sz="2800" b="1">
              <a:solidFill>
                <a:srgbClr val="FF3300"/>
              </a:solidFill>
              <a:latin typeface="黑体" panose="02010609060101010101" pitchFamily="49" charset="-122"/>
              <a:ea typeface="黑体" panose="02010609060101010101" pitchFamily="49" charset="-122"/>
            </a:endParaRPr>
          </a:p>
        </p:txBody>
      </p:sp>
      <p:graphicFrame>
        <p:nvGraphicFramePr>
          <p:cNvPr id="166918" name="Object 6"/>
          <p:cNvGraphicFramePr>
            <a:graphicFrameLocks noChangeAspect="1"/>
          </p:cNvGraphicFramePr>
          <p:nvPr/>
        </p:nvGraphicFramePr>
        <p:xfrm>
          <a:off x="323850" y="1817688"/>
          <a:ext cx="1971675" cy="631825"/>
        </p:xfrm>
        <a:graphic>
          <a:graphicData uri="http://schemas.openxmlformats.org/presentationml/2006/ole">
            <mc:AlternateContent xmlns:mc="http://schemas.openxmlformats.org/markup-compatibility/2006">
              <mc:Choice xmlns:v="urn:schemas-microsoft-com:vml" Requires="v">
                <p:oleObj spid="_x0000_s58623" name="Equation" r:id="rId1" imgW="1384300" imgH="368300" progId="Equation.DSMT4">
                  <p:embed/>
                </p:oleObj>
              </mc:Choice>
              <mc:Fallback>
                <p:oleObj name="Equation" r:id="rId1" imgW="1384300" imgH="368300" progId="Equation.DSMT4">
                  <p:embed/>
                  <p:pic>
                    <p:nvPicPr>
                      <p:cNvPr id="0" name="图片 586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817688"/>
                        <a:ext cx="19716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6919" name="Object 7"/>
          <p:cNvGraphicFramePr>
            <a:graphicFrameLocks noChangeAspect="1"/>
          </p:cNvGraphicFramePr>
          <p:nvPr/>
        </p:nvGraphicFramePr>
        <p:xfrm>
          <a:off x="2224088" y="1096963"/>
          <a:ext cx="2536825" cy="2276475"/>
        </p:xfrm>
        <a:graphic>
          <a:graphicData uri="http://schemas.openxmlformats.org/presentationml/2006/ole">
            <mc:AlternateContent xmlns:mc="http://schemas.openxmlformats.org/markup-compatibility/2006">
              <mc:Choice xmlns:v="urn:schemas-microsoft-com:vml" Requires="v">
                <p:oleObj spid="_x0000_s58624" name="Equation" r:id="rId3" imgW="1600200" imgH="1574800" progId="Equation.DSMT4">
                  <p:embed/>
                </p:oleObj>
              </mc:Choice>
              <mc:Fallback>
                <p:oleObj name="Equation" r:id="rId3" imgW="1600200" imgH="1574800" progId="Equation.DSMT4">
                  <p:embed/>
                  <p:pic>
                    <p:nvPicPr>
                      <p:cNvPr id="0" name="图片 586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4088" y="1096963"/>
                        <a:ext cx="2536825" cy="227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6920" name="Group 8"/>
          <p:cNvGrpSpPr/>
          <p:nvPr/>
        </p:nvGrpSpPr>
        <p:grpSpPr bwMode="auto">
          <a:xfrm>
            <a:off x="4859338" y="1195388"/>
            <a:ext cx="3824287" cy="1114425"/>
            <a:chOff x="3061" y="753"/>
            <a:chExt cx="2409" cy="702"/>
          </a:xfrm>
        </p:grpSpPr>
        <p:grpSp>
          <p:nvGrpSpPr>
            <p:cNvPr id="39966" name="Group 9"/>
            <p:cNvGrpSpPr/>
            <p:nvPr/>
          </p:nvGrpSpPr>
          <p:grpSpPr bwMode="auto">
            <a:xfrm>
              <a:off x="3061" y="1117"/>
              <a:ext cx="1264" cy="338"/>
              <a:chOff x="476" y="1616"/>
              <a:chExt cx="1264" cy="338"/>
            </a:xfrm>
          </p:grpSpPr>
          <p:graphicFrame>
            <p:nvGraphicFramePr>
              <p:cNvPr id="39971" name="Object 10"/>
              <p:cNvGraphicFramePr>
                <a:graphicFrameLocks noChangeAspect="1"/>
              </p:cNvGraphicFramePr>
              <p:nvPr/>
            </p:nvGraphicFramePr>
            <p:xfrm>
              <a:off x="752" y="1616"/>
              <a:ext cx="988" cy="338"/>
            </p:xfrm>
            <a:graphic>
              <a:graphicData uri="http://schemas.openxmlformats.org/presentationml/2006/ole">
                <mc:AlternateContent xmlns:mc="http://schemas.openxmlformats.org/markup-compatibility/2006">
                  <mc:Choice xmlns:v="urn:schemas-microsoft-com:vml" Requires="v">
                    <p:oleObj spid="_x0000_s58625" name="Equation" r:id="rId5" imgW="838200" imgH="279400" progId="Equation.DSMT4">
                      <p:embed/>
                    </p:oleObj>
                  </mc:Choice>
                  <mc:Fallback>
                    <p:oleObj name="Equation" r:id="rId5" imgW="838200" imgH="279400" progId="Equation.DSMT4">
                      <p:embed/>
                      <p:pic>
                        <p:nvPicPr>
                          <p:cNvPr id="0" name="图片 586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2" y="1616"/>
                            <a:ext cx="988"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72" name="Text Box 11"/>
              <p:cNvSpPr txBox="1">
                <a:spLocks noChangeArrowheads="1"/>
              </p:cNvSpPr>
              <p:nvPr/>
            </p:nvSpPr>
            <p:spPr bwMode="auto">
              <a:xfrm>
                <a:off x="476" y="1616"/>
                <a:ext cx="5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宋体" panose="02010600030101010101" pitchFamily="2" charset="-122"/>
                  </a:rPr>
                  <a:t>但</a:t>
                </a:r>
                <a:endParaRPr kumimoji="1" lang="zh-CN" altLang="en-US" sz="2800" b="1">
                  <a:latin typeface="宋体" panose="02010600030101010101" pitchFamily="2" charset="-122"/>
                </a:endParaRPr>
              </a:p>
            </p:txBody>
          </p:sp>
        </p:grpSp>
        <p:sp>
          <p:nvSpPr>
            <p:cNvPr id="39967" name="Text Box 12"/>
            <p:cNvSpPr txBox="1">
              <a:spLocks noChangeArrowheads="1"/>
            </p:cNvSpPr>
            <p:nvPr/>
          </p:nvSpPr>
          <p:spPr bwMode="auto">
            <a:xfrm>
              <a:off x="3061" y="753"/>
              <a:ext cx="63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宋体" panose="02010600030101010101" pitchFamily="2" charset="-122"/>
                </a:rPr>
                <a:t>若</a:t>
              </a:r>
              <a:endParaRPr kumimoji="1" lang="zh-CN" altLang="en-US" sz="2800" b="1">
                <a:latin typeface="宋体" panose="02010600030101010101" pitchFamily="2" charset="-122"/>
              </a:endParaRPr>
            </a:p>
          </p:txBody>
        </p:sp>
        <p:graphicFrame>
          <p:nvGraphicFramePr>
            <p:cNvPr id="39968" name="Object 13"/>
            <p:cNvGraphicFramePr>
              <a:graphicFrameLocks noChangeAspect="1"/>
            </p:cNvGraphicFramePr>
            <p:nvPr/>
          </p:nvGraphicFramePr>
          <p:xfrm>
            <a:off x="3283" y="754"/>
            <a:ext cx="873" cy="363"/>
          </p:xfrm>
          <a:graphic>
            <a:graphicData uri="http://schemas.openxmlformats.org/presentationml/2006/ole">
              <mc:AlternateContent xmlns:mc="http://schemas.openxmlformats.org/markup-compatibility/2006">
                <mc:Choice xmlns:v="urn:schemas-microsoft-com:vml" Requires="v">
                  <p:oleObj spid="_x0000_s58626" name="Equation" r:id="rId7" imgW="774700" imgH="279400" progId="Equation.DSMT4">
                    <p:embed/>
                  </p:oleObj>
                </mc:Choice>
                <mc:Fallback>
                  <p:oleObj name="Equation" r:id="rId7" imgW="774700" imgH="279400" progId="Equation.DSMT4">
                    <p:embed/>
                    <p:pic>
                      <p:nvPicPr>
                        <p:cNvPr id="0" name="图片 586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83" y="754"/>
                          <a:ext cx="873"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69" name="Object 14"/>
            <p:cNvGraphicFramePr>
              <a:graphicFrameLocks noChangeAspect="1"/>
            </p:cNvGraphicFramePr>
            <p:nvPr/>
          </p:nvGraphicFramePr>
          <p:xfrm>
            <a:off x="4485" y="890"/>
            <a:ext cx="985" cy="344"/>
          </p:xfrm>
          <a:graphic>
            <a:graphicData uri="http://schemas.openxmlformats.org/presentationml/2006/ole">
              <mc:AlternateContent xmlns:mc="http://schemas.openxmlformats.org/markup-compatibility/2006">
                <mc:Choice xmlns:v="urn:schemas-microsoft-com:vml" Requires="v">
                  <p:oleObj spid="_x0000_s58627" name="Equation" r:id="rId9" imgW="850900" imgH="279400" progId="Equation.DSMT4">
                    <p:embed/>
                  </p:oleObj>
                </mc:Choice>
                <mc:Fallback>
                  <p:oleObj name="Equation" r:id="rId9" imgW="850900" imgH="279400" progId="Equation.DSMT4">
                    <p:embed/>
                    <p:pic>
                      <p:nvPicPr>
                        <p:cNvPr id="0" name="图片 586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85" y="890"/>
                          <a:ext cx="985"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70" name="AutoShape 15"/>
            <p:cNvSpPr/>
            <p:nvPr/>
          </p:nvSpPr>
          <p:spPr bwMode="auto">
            <a:xfrm>
              <a:off x="4331" y="845"/>
              <a:ext cx="91" cy="499"/>
            </a:xfrm>
            <a:prstGeom prst="rightBrace">
              <a:avLst>
                <a:gd name="adj1" fmla="val 86822"/>
                <a:gd name="adj2" fmla="val 50000"/>
              </a:avLst>
            </a:prstGeom>
            <a:noFill/>
            <a:ln w="38100">
              <a:solidFill>
                <a:srgbClr val="FF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166928" name="Group 16"/>
          <p:cNvGrpSpPr/>
          <p:nvPr/>
        </p:nvGrpSpPr>
        <p:grpSpPr bwMode="auto">
          <a:xfrm>
            <a:off x="4859338" y="2420938"/>
            <a:ext cx="3592512" cy="1052512"/>
            <a:chOff x="3061" y="1525"/>
            <a:chExt cx="2263" cy="663"/>
          </a:xfrm>
        </p:grpSpPr>
        <p:sp>
          <p:nvSpPr>
            <p:cNvPr id="39960" name="Text Box 17"/>
            <p:cNvSpPr txBox="1">
              <a:spLocks noChangeArrowheads="1"/>
            </p:cNvSpPr>
            <p:nvPr/>
          </p:nvSpPr>
          <p:spPr bwMode="auto">
            <a:xfrm>
              <a:off x="3061" y="1525"/>
              <a:ext cx="5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仅</a:t>
              </a:r>
              <a:endParaRPr kumimoji="1" lang="zh-CN" altLang="en-US" sz="2800" b="1">
                <a:latin typeface="Times New Roman" panose="02020603050405020304" pitchFamily="18" charset="0"/>
              </a:endParaRPr>
            </a:p>
          </p:txBody>
        </p:sp>
        <p:graphicFrame>
          <p:nvGraphicFramePr>
            <p:cNvPr id="39961" name="Object 18"/>
            <p:cNvGraphicFramePr>
              <a:graphicFrameLocks noChangeAspect="1"/>
            </p:cNvGraphicFramePr>
            <p:nvPr/>
          </p:nvGraphicFramePr>
          <p:xfrm>
            <a:off x="3297" y="1525"/>
            <a:ext cx="850" cy="332"/>
          </p:xfrm>
          <a:graphic>
            <a:graphicData uri="http://schemas.openxmlformats.org/presentationml/2006/ole">
              <mc:AlternateContent xmlns:mc="http://schemas.openxmlformats.org/markup-compatibility/2006">
                <mc:Choice xmlns:v="urn:schemas-microsoft-com:vml" Requires="v">
                  <p:oleObj spid="_x0000_s58628" name="Equation" r:id="rId11" imgW="774700" imgH="279400" progId="Equation.DSMT4">
                    <p:embed/>
                  </p:oleObj>
                </mc:Choice>
                <mc:Fallback>
                  <p:oleObj name="Equation" r:id="rId11" imgW="774700" imgH="279400" progId="Equation.DSMT4">
                    <p:embed/>
                    <p:pic>
                      <p:nvPicPr>
                        <p:cNvPr id="0" name="图片 586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97" y="1525"/>
                          <a:ext cx="850"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62" name="Object 19"/>
            <p:cNvGraphicFramePr>
              <a:graphicFrameLocks noChangeAspect="1"/>
            </p:cNvGraphicFramePr>
            <p:nvPr/>
          </p:nvGraphicFramePr>
          <p:xfrm>
            <a:off x="3294" y="1842"/>
            <a:ext cx="940" cy="346"/>
          </p:xfrm>
          <a:graphic>
            <a:graphicData uri="http://schemas.openxmlformats.org/presentationml/2006/ole">
              <mc:AlternateContent xmlns:mc="http://schemas.openxmlformats.org/markup-compatibility/2006">
                <mc:Choice xmlns:v="urn:schemas-microsoft-com:vml" Requires="v">
                  <p:oleObj spid="_x0000_s58629" name="Equation" r:id="rId13" imgW="838200" imgH="279400" progId="Equation.DSMT4">
                    <p:embed/>
                  </p:oleObj>
                </mc:Choice>
                <mc:Fallback>
                  <p:oleObj name="Equation" r:id="rId13" imgW="838200" imgH="279400" progId="Equation.DSMT4">
                    <p:embed/>
                    <p:pic>
                      <p:nvPicPr>
                        <p:cNvPr id="0" name="图片 586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94" y="1842"/>
                          <a:ext cx="940"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63" name="Text Box 20"/>
            <p:cNvSpPr txBox="1">
              <a:spLocks noChangeArrowheads="1"/>
            </p:cNvSpPr>
            <p:nvPr/>
          </p:nvSpPr>
          <p:spPr bwMode="auto">
            <a:xfrm>
              <a:off x="3061" y="1842"/>
              <a:ext cx="6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且</a:t>
              </a:r>
              <a:endParaRPr kumimoji="1" lang="zh-CN" altLang="en-US" sz="2800" b="1">
                <a:latin typeface="Times New Roman" panose="02020603050405020304" pitchFamily="18" charset="0"/>
              </a:endParaRPr>
            </a:p>
          </p:txBody>
        </p:sp>
        <p:graphicFrame>
          <p:nvGraphicFramePr>
            <p:cNvPr id="39964" name="Object 21"/>
            <p:cNvGraphicFramePr>
              <a:graphicFrameLocks noChangeAspect="1"/>
            </p:cNvGraphicFramePr>
            <p:nvPr/>
          </p:nvGraphicFramePr>
          <p:xfrm>
            <a:off x="4339" y="1616"/>
            <a:ext cx="985" cy="344"/>
          </p:xfrm>
          <a:graphic>
            <a:graphicData uri="http://schemas.openxmlformats.org/presentationml/2006/ole">
              <mc:AlternateContent xmlns:mc="http://schemas.openxmlformats.org/markup-compatibility/2006">
                <mc:Choice xmlns:v="urn:schemas-microsoft-com:vml" Requires="v">
                  <p:oleObj spid="_x0000_s58630" name="Equation" r:id="rId15" imgW="850900" imgH="279400" progId="Equation.DSMT4">
                    <p:embed/>
                  </p:oleObj>
                </mc:Choice>
                <mc:Fallback>
                  <p:oleObj name="Equation" r:id="rId15" imgW="850900" imgH="279400" progId="Equation.DSMT4">
                    <p:embed/>
                    <p:pic>
                      <p:nvPicPr>
                        <p:cNvPr id="0" name="图片 586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39" y="1616"/>
                          <a:ext cx="985"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65" name="AutoShape 22"/>
            <p:cNvSpPr/>
            <p:nvPr/>
          </p:nvSpPr>
          <p:spPr bwMode="auto">
            <a:xfrm>
              <a:off x="4209" y="1571"/>
              <a:ext cx="91" cy="499"/>
            </a:xfrm>
            <a:prstGeom prst="rightBrace">
              <a:avLst>
                <a:gd name="adj1" fmla="val 86822"/>
                <a:gd name="adj2" fmla="val 50000"/>
              </a:avLst>
            </a:prstGeom>
            <a:noFill/>
            <a:ln w="38100">
              <a:solidFill>
                <a:srgbClr val="FF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166935" name="Rectangle 23"/>
          <p:cNvSpPr>
            <a:spLocks noChangeArrowheads="1"/>
          </p:cNvSpPr>
          <p:nvPr/>
        </p:nvSpPr>
        <p:spPr bwMode="auto">
          <a:xfrm>
            <a:off x="395288" y="3284538"/>
            <a:ext cx="2819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solidFill>
                  <a:srgbClr val="FF3300"/>
                </a:solidFill>
                <a:latin typeface="Times New Roman" panose="02020603050405020304" pitchFamily="18" charset="0"/>
                <a:ea typeface="黑体" panose="02010609060101010101" pitchFamily="49" charset="-122"/>
              </a:rPr>
              <a:t>2. </a:t>
            </a:r>
            <a:r>
              <a:rPr kumimoji="1" lang="zh-CN" altLang="en-US" sz="2800" b="1">
                <a:solidFill>
                  <a:srgbClr val="FF3300"/>
                </a:solidFill>
                <a:latin typeface="黑体" panose="02010609060101010101" pitchFamily="49" charset="-122"/>
                <a:ea typeface="黑体" panose="02010609060101010101" pitchFamily="49" charset="-122"/>
              </a:rPr>
              <a:t>时间膨胀</a:t>
            </a:r>
            <a:r>
              <a:rPr kumimoji="1" lang="zh-CN" altLang="en-US" sz="2800" b="1">
                <a:solidFill>
                  <a:schemeClr val="folHlink"/>
                </a:solidFill>
                <a:latin typeface="宋体" panose="02010600030101010101" pitchFamily="2" charset="-122"/>
              </a:rPr>
              <a:t> </a:t>
            </a:r>
            <a:endParaRPr kumimoji="1" lang="zh-CN" altLang="en-US" sz="2800" b="1">
              <a:solidFill>
                <a:schemeClr val="folHlink"/>
              </a:solidFill>
              <a:latin typeface="宋体" panose="02010600030101010101" pitchFamily="2" charset="-122"/>
            </a:endParaRPr>
          </a:p>
        </p:txBody>
      </p:sp>
      <p:graphicFrame>
        <p:nvGraphicFramePr>
          <p:cNvPr id="166936" name="Object 24"/>
          <p:cNvGraphicFramePr>
            <a:graphicFrameLocks noChangeAspect="1"/>
          </p:cNvGraphicFramePr>
          <p:nvPr/>
        </p:nvGraphicFramePr>
        <p:xfrm>
          <a:off x="2570163" y="3395663"/>
          <a:ext cx="3028950" cy="1993900"/>
        </p:xfrm>
        <a:graphic>
          <a:graphicData uri="http://schemas.openxmlformats.org/presentationml/2006/ole">
            <mc:AlternateContent xmlns:mc="http://schemas.openxmlformats.org/markup-compatibility/2006">
              <mc:Choice xmlns:v="urn:schemas-microsoft-com:vml" Requires="v">
                <p:oleObj spid="_x0000_s58631" name="Equation" r:id="rId17" imgW="1917700" imgH="1231900" progId="Equation.DSMT4">
                  <p:embed/>
                </p:oleObj>
              </mc:Choice>
              <mc:Fallback>
                <p:oleObj name="Equation" r:id="rId17" imgW="1917700" imgH="1231900" progId="Equation.DSMT4">
                  <p:embed/>
                  <p:pic>
                    <p:nvPicPr>
                      <p:cNvPr id="0" name="图片 5863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70163" y="3395663"/>
                        <a:ext cx="3028950" cy="199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6937" name="Rectangle 25"/>
          <p:cNvSpPr>
            <a:spLocks noChangeArrowheads="1"/>
          </p:cNvSpPr>
          <p:nvPr/>
        </p:nvSpPr>
        <p:spPr bwMode="auto">
          <a:xfrm>
            <a:off x="5724525" y="4292600"/>
            <a:ext cx="1047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0000FF"/>
                </a:solidFill>
                <a:latin typeface="黑体" panose="02010609060101010101" pitchFamily="49" charset="-122"/>
                <a:ea typeface="黑体" panose="02010609060101010101" pitchFamily="49" charset="-122"/>
              </a:rPr>
              <a:t>原时</a:t>
            </a:r>
            <a:endParaRPr kumimoji="1" lang="zh-CN" altLang="en-US" sz="2800" b="1">
              <a:solidFill>
                <a:srgbClr val="0000FF"/>
              </a:solidFill>
              <a:latin typeface="黑体" panose="02010609060101010101" pitchFamily="49" charset="-122"/>
              <a:ea typeface="黑体" panose="02010609060101010101" pitchFamily="49" charset="-122"/>
            </a:endParaRPr>
          </a:p>
        </p:txBody>
      </p:sp>
      <p:sp>
        <p:nvSpPr>
          <p:cNvPr id="166938" name="AutoShape 26"/>
          <p:cNvSpPr>
            <a:spLocks noChangeArrowheads="1"/>
          </p:cNvSpPr>
          <p:nvPr/>
        </p:nvSpPr>
        <p:spPr bwMode="auto">
          <a:xfrm>
            <a:off x="2593975" y="3762375"/>
            <a:ext cx="504825" cy="504825"/>
          </a:xfrm>
          <a:prstGeom prst="wedgeRectCallout">
            <a:avLst>
              <a:gd name="adj1" fmla="val -150977"/>
              <a:gd name="adj2" fmla="val 71028"/>
            </a:avLst>
          </a:prstGeom>
          <a:solidFill>
            <a:srgbClr val="FFCC00">
              <a:alpha val="18823"/>
            </a:srgbClr>
          </a:solidFill>
          <a:ln w="2857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sp>
        <p:nvSpPr>
          <p:cNvPr id="166939" name="Rectangle 27"/>
          <p:cNvSpPr>
            <a:spLocks noChangeArrowheads="1"/>
          </p:cNvSpPr>
          <p:nvPr/>
        </p:nvSpPr>
        <p:spPr bwMode="auto">
          <a:xfrm>
            <a:off x="755650" y="4221163"/>
            <a:ext cx="1600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0000FF"/>
                </a:solidFill>
                <a:latin typeface="黑体" panose="02010609060101010101" pitchFamily="49" charset="-122"/>
                <a:ea typeface="黑体" panose="02010609060101010101" pitchFamily="49" charset="-122"/>
              </a:rPr>
              <a:t>两地时</a:t>
            </a:r>
            <a:endParaRPr kumimoji="1" lang="zh-CN" altLang="en-US" sz="2800" b="1">
              <a:solidFill>
                <a:srgbClr val="0000FF"/>
              </a:solidFill>
              <a:latin typeface="黑体" panose="02010609060101010101" pitchFamily="49" charset="-122"/>
              <a:ea typeface="黑体" panose="02010609060101010101" pitchFamily="49" charset="-122"/>
            </a:endParaRPr>
          </a:p>
        </p:txBody>
      </p:sp>
      <p:sp>
        <p:nvSpPr>
          <p:cNvPr id="166940" name="Text Box 28"/>
          <p:cNvSpPr txBox="1">
            <a:spLocks noChangeArrowheads="1"/>
          </p:cNvSpPr>
          <p:nvPr/>
        </p:nvSpPr>
        <p:spPr bwMode="auto">
          <a:xfrm>
            <a:off x="7019925" y="4278313"/>
            <a:ext cx="1655763" cy="519112"/>
          </a:xfrm>
          <a:prstGeom prst="rect">
            <a:avLst/>
          </a:prstGeom>
          <a:solidFill>
            <a:srgbClr val="FFCC00">
              <a:alpha val="18823"/>
            </a:srgbClr>
          </a:solidFill>
          <a:ln w="28575" algn="ctr">
            <a:solidFill>
              <a:srgbClr val="FF66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b="1">
                <a:ea typeface="黑体" panose="02010609060101010101" pitchFamily="49" charset="-122"/>
              </a:rPr>
              <a:t>原时最短</a:t>
            </a:r>
            <a:endParaRPr lang="zh-CN" altLang="en-US" sz="2800" b="1">
              <a:ea typeface="黑体" panose="02010609060101010101" pitchFamily="49" charset="-122"/>
            </a:endParaRPr>
          </a:p>
        </p:txBody>
      </p:sp>
      <p:graphicFrame>
        <p:nvGraphicFramePr>
          <p:cNvPr id="166941" name="Object 29"/>
          <p:cNvGraphicFramePr>
            <a:graphicFrameLocks noChangeAspect="1"/>
          </p:cNvGraphicFramePr>
          <p:nvPr/>
        </p:nvGraphicFramePr>
        <p:xfrm>
          <a:off x="7078663" y="3644900"/>
          <a:ext cx="1595437" cy="731838"/>
        </p:xfrm>
        <a:graphic>
          <a:graphicData uri="http://schemas.openxmlformats.org/presentationml/2006/ole">
            <mc:AlternateContent xmlns:mc="http://schemas.openxmlformats.org/markup-compatibility/2006">
              <mc:Choice xmlns:v="urn:schemas-microsoft-com:vml" Requires="v">
                <p:oleObj spid="_x0000_s58632" name="Equation" r:id="rId19" imgW="850900" imgH="368300" progId="Equation.DSMT4">
                  <p:embed/>
                </p:oleObj>
              </mc:Choice>
              <mc:Fallback>
                <p:oleObj name="Equation" r:id="rId19" imgW="850900" imgH="368300" progId="Equation.DSMT4">
                  <p:embed/>
                  <p:pic>
                    <p:nvPicPr>
                      <p:cNvPr id="0" name="图片 5863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78663" y="3644900"/>
                        <a:ext cx="1595437" cy="731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6942" name="Rectangle 30"/>
          <p:cNvSpPr>
            <a:spLocks noChangeArrowheads="1"/>
          </p:cNvSpPr>
          <p:nvPr/>
        </p:nvSpPr>
        <p:spPr bwMode="auto">
          <a:xfrm>
            <a:off x="395288" y="4941888"/>
            <a:ext cx="4114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solidFill>
                  <a:srgbClr val="FF3300"/>
                </a:solidFill>
                <a:latin typeface="Times New Roman" panose="02020603050405020304" pitchFamily="18" charset="0"/>
                <a:ea typeface="黑体" panose="02010609060101010101" pitchFamily="49" charset="-122"/>
              </a:rPr>
              <a:t>3. </a:t>
            </a:r>
            <a:r>
              <a:rPr kumimoji="1" lang="zh-CN" altLang="en-US" sz="2800" b="1">
                <a:solidFill>
                  <a:srgbClr val="FF3300"/>
                </a:solidFill>
                <a:latin typeface="黑体" panose="02010609060101010101" pitchFamily="49" charset="-122"/>
                <a:ea typeface="黑体" panose="02010609060101010101" pitchFamily="49" charset="-122"/>
              </a:rPr>
              <a:t>长度收缩</a:t>
            </a:r>
            <a:endParaRPr kumimoji="1" lang="zh-CN" altLang="en-US" sz="2800" b="1">
              <a:solidFill>
                <a:srgbClr val="FF3300"/>
              </a:solidFill>
              <a:latin typeface="黑体" panose="02010609060101010101" pitchFamily="49" charset="-122"/>
              <a:ea typeface="黑体" panose="02010609060101010101" pitchFamily="49" charset="-122"/>
            </a:endParaRPr>
          </a:p>
        </p:txBody>
      </p:sp>
      <p:graphicFrame>
        <p:nvGraphicFramePr>
          <p:cNvPr id="166943" name="Object 31"/>
          <p:cNvGraphicFramePr>
            <a:graphicFrameLocks noChangeAspect="1"/>
          </p:cNvGraphicFramePr>
          <p:nvPr/>
        </p:nvGraphicFramePr>
        <p:xfrm>
          <a:off x="2555875" y="5516563"/>
          <a:ext cx="2914650" cy="960437"/>
        </p:xfrm>
        <a:graphic>
          <a:graphicData uri="http://schemas.openxmlformats.org/presentationml/2006/ole">
            <mc:AlternateContent xmlns:mc="http://schemas.openxmlformats.org/markup-compatibility/2006">
              <mc:Choice xmlns:v="urn:schemas-microsoft-com:vml" Requires="v">
                <p:oleObj spid="_x0000_s58633" name="公式" r:id="rId21" imgW="2044700" imgH="635000" progId="Equation.3">
                  <p:embed/>
                </p:oleObj>
              </mc:Choice>
              <mc:Fallback>
                <p:oleObj name="公式" r:id="rId21" imgW="2044700" imgH="635000" progId="Equation.3">
                  <p:embed/>
                  <p:pic>
                    <p:nvPicPr>
                      <p:cNvPr id="0" name="图片 5863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555875" y="5516563"/>
                        <a:ext cx="2914650" cy="960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6944" name="Rectangle 32"/>
          <p:cNvSpPr>
            <a:spLocks noChangeArrowheads="1"/>
          </p:cNvSpPr>
          <p:nvPr/>
        </p:nvSpPr>
        <p:spPr bwMode="auto">
          <a:xfrm>
            <a:off x="6084888" y="5949950"/>
            <a:ext cx="1047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0000FF"/>
                </a:solidFill>
                <a:latin typeface="黑体" panose="02010609060101010101" pitchFamily="49" charset="-122"/>
                <a:ea typeface="黑体" panose="02010609060101010101" pitchFamily="49" charset="-122"/>
              </a:rPr>
              <a:t>原长</a:t>
            </a:r>
            <a:endParaRPr kumimoji="1" lang="zh-CN" altLang="en-US" sz="2800" b="1">
              <a:solidFill>
                <a:srgbClr val="0000FF"/>
              </a:solidFill>
              <a:latin typeface="黑体" panose="02010609060101010101" pitchFamily="49" charset="-122"/>
              <a:ea typeface="黑体" panose="02010609060101010101" pitchFamily="49" charset="-122"/>
            </a:endParaRPr>
          </a:p>
        </p:txBody>
      </p:sp>
      <p:sp>
        <p:nvSpPr>
          <p:cNvPr id="166945" name="AutoShape 33"/>
          <p:cNvSpPr>
            <a:spLocks noChangeArrowheads="1"/>
          </p:cNvSpPr>
          <p:nvPr/>
        </p:nvSpPr>
        <p:spPr bwMode="auto">
          <a:xfrm>
            <a:off x="2498725" y="5734050"/>
            <a:ext cx="431800" cy="547688"/>
          </a:xfrm>
          <a:prstGeom prst="wedgeRectCallout">
            <a:avLst>
              <a:gd name="adj1" fmla="val -186671"/>
              <a:gd name="adj2" fmla="val 45963"/>
            </a:avLst>
          </a:prstGeom>
          <a:solidFill>
            <a:srgbClr val="FFCC00">
              <a:alpha val="18823"/>
            </a:srgbClr>
          </a:solidFill>
          <a:ln w="2857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sp>
        <p:nvSpPr>
          <p:cNvPr id="166946" name="Rectangle 34"/>
          <p:cNvSpPr>
            <a:spLocks noChangeArrowheads="1"/>
          </p:cNvSpPr>
          <p:nvPr/>
        </p:nvSpPr>
        <p:spPr bwMode="auto">
          <a:xfrm>
            <a:off x="323850" y="6021388"/>
            <a:ext cx="18716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0000FF"/>
                </a:solidFill>
                <a:latin typeface="黑体" panose="02010609060101010101" pitchFamily="49" charset="-122"/>
                <a:ea typeface="黑体" panose="02010609060101010101" pitchFamily="49" charset="-122"/>
              </a:rPr>
              <a:t>运动长度</a:t>
            </a:r>
            <a:endParaRPr kumimoji="1" lang="zh-CN" altLang="en-US" sz="2800" b="1">
              <a:solidFill>
                <a:srgbClr val="0000FF"/>
              </a:solidFill>
              <a:latin typeface="黑体" panose="02010609060101010101" pitchFamily="49" charset="-122"/>
              <a:ea typeface="黑体" panose="02010609060101010101" pitchFamily="49" charset="-122"/>
            </a:endParaRPr>
          </a:p>
        </p:txBody>
      </p:sp>
      <p:sp>
        <p:nvSpPr>
          <p:cNvPr id="166947" name="Text Box 35"/>
          <p:cNvSpPr txBox="1">
            <a:spLocks noChangeArrowheads="1"/>
          </p:cNvSpPr>
          <p:nvPr/>
        </p:nvSpPr>
        <p:spPr bwMode="auto">
          <a:xfrm>
            <a:off x="7019925" y="5516563"/>
            <a:ext cx="1727200" cy="579437"/>
          </a:xfrm>
          <a:prstGeom prst="rect">
            <a:avLst/>
          </a:prstGeom>
          <a:solidFill>
            <a:srgbClr val="FFCC00">
              <a:alpha val="18823"/>
            </a:srgbClr>
          </a:solidFill>
          <a:ln w="28575" algn="ctr">
            <a:solidFill>
              <a:srgbClr val="FF66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b="1">
                <a:ea typeface="黑体" panose="02010609060101010101" pitchFamily="49" charset="-122"/>
              </a:rPr>
              <a:t>原长最长</a:t>
            </a:r>
            <a:r>
              <a:rPr lang="zh-CN" altLang="en-US" sz="2800">
                <a:ea typeface="黑体" panose="02010609060101010101" pitchFamily="49" charset="-122"/>
              </a:rPr>
              <a:t>   </a:t>
            </a:r>
            <a:endParaRPr lang="zh-CN" altLang="en-US" sz="2800">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66916"/>
                                        </p:tgtEl>
                                        <p:attrNameLst>
                                          <p:attrName>style.visibility</p:attrName>
                                        </p:attrNameLst>
                                      </p:cBhvr>
                                      <p:to>
                                        <p:strVal val="visible"/>
                                      </p:to>
                                    </p:set>
                                    <p:anim calcmode="lin" valueType="num">
                                      <p:cBhvr>
                                        <p:cTn id="7" dur="500" fill="hold"/>
                                        <p:tgtEl>
                                          <p:spTgt spid="166916"/>
                                        </p:tgtEl>
                                        <p:attrNameLst>
                                          <p:attrName>ppt_w</p:attrName>
                                        </p:attrNameLst>
                                      </p:cBhvr>
                                      <p:tavLst>
                                        <p:tav tm="0">
                                          <p:val>
                                            <p:fltVal val="0"/>
                                          </p:val>
                                        </p:tav>
                                        <p:tav tm="100000">
                                          <p:val>
                                            <p:strVal val="#ppt_w"/>
                                          </p:val>
                                        </p:tav>
                                      </p:tavLst>
                                    </p:anim>
                                    <p:anim calcmode="lin" valueType="num">
                                      <p:cBhvr>
                                        <p:cTn id="8" dur="500" fill="hold"/>
                                        <p:tgtEl>
                                          <p:spTgt spid="16691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66917">
                                            <p:txEl>
                                              <p:pRg st="0" end="0"/>
                                            </p:txEl>
                                          </p:spTgt>
                                        </p:tgtEl>
                                        <p:attrNameLst>
                                          <p:attrName>style.visibility</p:attrName>
                                        </p:attrNameLst>
                                      </p:cBhvr>
                                      <p:to>
                                        <p:strVal val="visible"/>
                                      </p:to>
                                    </p:set>
                                    <p:animEffect transition="in" filter="box(in)">
                                      <p:cBhvr>
                                        <p:cTn id="13" dur="500"/>
                                        <p:tgtEl>
                                          <p:spTgt spid="16691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66918"/>
                                        </p:tgtEl>
                                        <p:attrNameLst>
                                          <p:attrName>style.visibility</p:attrName>
                                        </p:attrNameLst>
                                      </p:cBhvr>
                                      <p:to>
                                        <p:strVal val="visible"/>
                                      </p:to>
                                    </p:set>
                                    <p:animEffect transition="in" filter="blinds(horizontal)">
                                      <p:cBhvr>
                                        <p:cTn id="18" dur="500"/>
                                        <p:tgtEl>
                                          <p:spTgt spid="166918"/>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66919"/>
                                        </p:tgtEl>
                                        <p:attrNameLst>
                                          <p:attrName>style.visibility</p:attrName>
                                        </p:attrNameLst>
                                      </p:cBhvr>
                                      <p:to>
                                        <p:strVal val="visible"/>
                                      </p:to>
                                    </p:set>
                                    <p:animEffect transition="in" filter="box(in)">
                                      <p:cBhvr>
                                        <p:cTn id="23" dur="500"/>
                                        <p:tgtEl>
                                          <p:spTgt spid="16691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66920"/>
                                        </p:tgtEl>
                                        <p:attrNameLst>
                                          <p:attrName>style.visibility</p:attrName>
                                        </p:attrNameLst>
                                      </p:cBhvr>
                                      <p:to>
                                        <p:strVal val="visible"/>
                                      </p:to>
                                    </p:set>
                                    <p:animEffect transition="in" filter="blinds(horizontal)">
                                      <p:cBhvr>
                                        <p:cTn id="28" dur="500"/>
                                        <p:tgtEl>
                                          <p:spTgt spid="166920"/>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66928"/>
                                        </p:tgtEl>
                                        <p:attrNameLst>
                                          <p:attrName>style.visibility</p:attrName>
                                        </p:attrNameLst>
                                      </p:cBhvr>
                                      <p:to>
                                        <p:strVal val="visible"/>
                                      </p:to>
                                    </p:set>
                                    <p:animEffect transition="in" filter="blinds(horizontal)">
                                      <p:cBhvr>
                                        <p:cTn id="33" dur="500"/>
                                        <p:tgtEl>
                                          <p:spTgt spid="166928"/>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5" fill="hold" grpId="0" nodeType="clickEffect">
                                  <p:stCondLst>
                                    <p:cond delay="0"/>
                                  </p:stCondLst>
                                  <p:childTnLst>
                                    <p:set>
                                      <p:cBhvr>
                                        <p:cTn id="37" dur="1" fill="hold">
                                          <p:stCondLst>
                                            <p:cond delay="0"/>
                                          </p:stCondLst>
                                        </p:cTn>
                                        <p:tgtEl>
                                          <p:spTgt spid="166935">
                                            <p:txEl>
                                              <p:pRg st="0" end="0"/>
                                            </p:txEl>
                                          </p:spTgt>
                                        </p:tgtEl>
                                        <p:attrNameLst>
                                          <p:attrName>style.visibility</p:attrName>
                                        </p:attrNameLst>
                                      </p:cBhvr>
                                      <p:to>
                                        <p:strVal val="visible"/>
                                      </p:to>
                                    </p:set>
                                    <p:animEffect transition="in" filter="blinds(vertical)">
                                      <p:cBhvr>
                                        <p:cTn id="38" dur="500"/>
                                        <p:tgtEl>
                                          <p:spTgt spid="166935">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166936"/>
                                        </p:tgtEl>
                                        <p:attrNameLst>
                                          <p:attrName>style.visibility</p:attrName>
                                        </p:attrNameLst>
                                      </p:cBhvr>
                                      <p:to>
                                        <p:strVal val="visible"/>
                                      </p:to>
                                    </p:set>
                                    <p:animEffect transition="in" filter="box(in)">
                                      <p:cBhvr>
                                        <p:cTn id="43" dur="500"/>
                                        <p:tgtEl>
                                          <p:spTgt spid="16693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166915"/>
                                        </p:tgtEl>
                                        <p:attrNameLst>
                                          <p:attrName>style.visibility</p:attrName>
                                        </p:attrNameLst>
                                      </p:cBhvr>
                                      <p:to>
                                        <p:strVal val="visible"/>
                                      </p:to>
                                    </p:set>
                                    <p:animEffect transition="in" filter="wipe(up)">
                                      <p:cBhvr>
                                        <p:cTn id="48" dur="500"/>
                                        <p:tgtEl>
                                          <p:spTgt spid="166915"/>
                                        </p:tgtEl>
                                      </p:cBhvr>
                                    </p:animEffect>
                                  </p:childTnLst>
                                </p:cTn>
                              </p:par>
                            </p:childTnLst>
                          </p:cTn>
                        </p:par>
                        <p:par>
                          <p:cTn id="49" fill="hold">
                            <p:stCondLst>
                              <p:cond delay="500"/>
                            </p:stCondLst>
                            <p:childTnLst>
                              <p:par>
                                <p:cTn id="50" presetID="3" presetClass="entr" presetSubtype="10" fill="hold" grpId="0" nodeType="afterEffect">
                                  <p:stCondLst>
                                    <p:cond delay="0"/>
                                  </p:stCondLst>
                                  <p:childTnLst>
                                    <p:set>
                                      <p:cBhvr>
                                        <p:cTn id="51" dur="1" fill="hold">
                                          <p:stCondLst>
                                            <p:cond delay="0"/>
                                          </p:stCondLst>
                                        </p:cTn>
                                        <p:tgtEl>
                                          <p:spTgt spid="166937"/>
                                        </p:tgtEl>
                                        <p:attrNameLst>
                                          <p:attrName>style.visibility</p:attrName>
                                        </p:attrNameLst>
                                      </p:cBhvr>
                                      <p:to>
                                        <p:strVal val="visible"/>
                                      </p:to>
                                    </p:set>
                                    <p:animEffect transition="in" filter="blinds(horizontal)">
                                      <p:cBhvr>
                                        <p:cTn id="52" dur="500"/>
                                        <p:tgtEl>
                                          <p:spTgt spid="16693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66938"/>
                                        </p:tgtEl>
                                        <p:attrNameLst>
                                          <p:attrName>style.visibility</p:attrName>
                                        </p:attrNameLst>
                                      </p:cBhvr>
                                      <p:to>
                                        <p:strVal val="visible"/>
                                      </p:to>
                                    </p:set>
                                    <p:animEffect transition="in" filter="wipe(up)">
                                      <p:cBhvr>
                                        <p:cTn id="57" dur="500"/>
                                        <p:tgtEl>
                                          <p:spTgt spid="166938"/>
                                        </p:tgtEl>
                                      </p:cBhvr>
                                    </p:animEffect>
                                  </p:childTnLst>
                                </p:cTn>
                              </p:par>
                            </p:childTnLst>
                          </p:cTn>
                        </p:par>
                        <p:par>
                          <p:cTn id="58" fill="hold">
                            <p:stCondLst>
                              <p:cond delay="500"/>
                            </p:stCondLst>
                            <p:childTnLst>
                              <p:par>
                                <p:cTn id="59" presetID="3" presetClass="entr" presetSubtype="10" fill="hold" grpId="0" nodeType="afterEffect">
                                  <p:stCondLst>
                                    <p:cond delay="0"/>
                                  </p:stCondLst>
                                  <p:childTnLst>
                                    <p:set>
                                      <p:cBhvr>
                                        <p:cTn id="60" dur="1" fill="hold">
                                          <p:stCondLst>
                                            <p:cond delay="0"/>
                                          </p:stCondLst>
                                        </p:cTn>
                                        <p:tgtEl>
                                          <p:spTgt spid="166939"/>
                                        </p:tgtEl>
                                        <p:attrNameLst>
                                          <p:attrName>style.visibility</p:attrName>
                                        </p:attrNameLst>
                                      </p:cBhvr>
                                      <p:to>
                                        <p:strVal val="visible"/>
                                      </p:to>
                                    </p:set>
                                    <p:animEffect transition="in" filter="blinds(horizontal)">
                                      <p:cBhvr>
                                        <p:cTn id="61" dur="500"/>
                                        <p:tgtEl>
                                          <p:spTgt spid="166939"/>
                                        </p:tgtEl>
                                      </p:cBhvr>
                                    </p:animEffect>
                                  </p:childTnLst>
                                </p:cTn>
                              </p:par>
                            </p:childTnLst>
                          </p:cTn>
                        </p:par>
                      </p:childTnLst>
                    </p:cTn>
                  </p:par>
                  <p:par>
                    <p:cTn id="62" fill="hold">
                      <p:stCondLst>
                        <p:cond delay="indefinite"/>
                      </p:stCondLst>
                      <p:childTnLst>
                        <p:par>
                          <p:cTn id="63" fill="hold">
                            <p:stCondLst>
                              <p:cond delay="0"/>
                            </p:stCondLst>
                            <p:childTnLst>
                              <p:par>
                                <p:cTn id="64" presetID="17" presetClass="entr" presetSubtype="8" fill="hold" nodeType="clickEffect">
                                  <p:stCondLst>
                                    <p:cond delay="0"/>
                                  </p:stCondLst>
                                  <p:childTnLst>
                                    <p:set>
                                      <p:cBhvr>
                                        <p:cTn id="65" dur="1" fill="hold">
                                          <p:stCondLst>
                                            <p:cond delay="0"/>
                                          </p:stCondLst>
                                        </p:cTn>
                                        <p:tgtEl>
                                          <p:spTgt spid="166941"/>
                                        </p:tgtEl>
                                        <p:attrNameLst>
                                          <p:attrName>style.visibility</p:attrName>
                                        </p:attrNameLst>
                                      </p:cBhvr>
                                      <p:to>
                                        <p:strVal val="visible"/>
                                      </p:to>
                                    </p:set>
                                    <p:anim calcmode="lin" valueType="num">
                                      <p:cBhvr>
                                        <p:cTn id="66" dur="500" fill="hold"/>
                                        <p:tgtEl>
                                          <p:spTgt spid="166941"/>
                                        </p:tgtEl>
                                        <p:attrNameLst>
                                          <p:attrName>ppt_x</p:attrName>
                                        </p:attrNameLst>
                                      </p:cBhvr>
                                      <p:tavLst>
                                        <p:tav tm="0">
                                          <p:val>
                                            <p:strVal val="#ppt_x-#ppt_w/2"/>
                                          </p:val>
                                        </p:tav>
                                        <p:tav tm="100000">
                                          <p:val>
                                            <p:strVal val="#ppt_x"/>
                                          </p:val>
                                        </p:tav>
                                      </p:tavLst>
                                    </p:anim>
                                    <p:anim calcmode="lin" valueType="num">
                                      <p:cBhvr>
                                        <p:cTn id="67" dur="500" fill="hold"/>
                                        <p:tgtEl>
                                          <p:spTgt spid="166941"/>
                                        </p:tgtEl>
                                        <p:attrNameLst>
                                          <p:attrName>ppt_y</p:attrName>
                                        </p:attrNameLst>
                                      </p:cBhvr>
                                      <p:tavLst>
                                        <p:tav tm="0">
                                          <p:val>
                                            <p:strVal val="#ppt_y"/>
                                          </p:val>
                                        </p:tav>
                                        <p:tav tm="100000">
                                          <p:val>
                                            <p:strVal val="#ppt_y"/>
                                          </p:val>
                                        </p:tav>
                                      </p:tavLst>
                                    </p:anim>
                                    <p:anim calcmode="lin" valueType="num">
                                      <p:cBhvr>
                                        <p:cTn id="68" dur="500" fill="hold"/>
                                        <p:tgtEl>
                                          <p:spTgt spid="166941"/>
                                        </p:tgtEl>
                                        <p:attrNameLst>
                                          <p:attrName>ppt_w</p:attrName>
                                        </p:attrNameLst>
                                      </p:cBhvr>
                                      <p:tavLst>
                                        <p:tav tm="0">
                                          <p:val>
                                            <p:fltVal val="0"/>
                                          </p:val>
                                        </p:tav>
                                        <p:tav tm="100000">
                                          <p:val>
                                            <p:strVal val="#ppt_w"/>
                                          </p:val>
                                        </p:tav>
                                      </p:tavLst>
                                    </p:anim>
                                    <p:anim calcmode="lin" valueType="num">
                                      <p:cBhvr>
                                        <p:cTn id="69" dur="500" fill="hold"/>
                                        <p:tgtEl>
                                          <p:spTgt spid="166941"/>
                                        </p:tgtEl>
                                        <p:attrNameLst>
                                          <p:attrName>ppt_h</p:attrName>
                                        </p:attrNameLst>
                                      </p:cBhvr>
                                      <p:tavLst>
                                        <p:tav tm="0">
                                          <p:val>
                                            <p:strVal val="#ppt_h"/>
                                          </p:val>
                                        </p:tav>
                                        <p:tav tm="100000">
                                          <p:val>
                                            <p:strVal val="#ppt_h"/>
                                          </p:val>
                                        </p:tav>
                                      </p:tavLst>
                                    </p:anim>
                                  </p:childTnLst>
                                </p:cTn>
                              </p:par>
                            </p:childTnLst>
                          </p:cTn>
                        </p:par>
                      </p:childTnLst>
                    </p:cTn>
                  </p:par>
                  <p:par>
                    <p:cTn id="70" fill="hold">
                      <p:stCondLst>
                        <p:cond delay="indefinite"/>
                      </p:stCondLst>
                      <p:childTnLst>
                        <p:par>
                          <p:cTn id="71" fill="hold">
                            <p:stCondLst>
                              <p:cond delay="0"/>
                            </p:stCondLst>
                            <p:childTnLst>
                              <p:par>
                                <p:cTn id="72" presetID="23" presetClass="entr" presetSubtype="16" fill="hold" grpId="0" nodeType="clickEffect">
                                  <p:stCondLst>
                                    <p:cond delay="0"/>
                                  </p:stCondLst>
                                  <p:childTnLst>
                                    <p:set>
                                      <p:cBhvr>
                                        <p:cTn id="73" dur="1" fill="hold">
                                          <p:stCondLst>
                                            <p:cond delay="0"/>
                                          </p:stCondLst>
                                        </p:cTn>
                                        <p:tgtEl>
                                          <p:spTgt spid="166940"/>
                                        </p:tgtEl>
                                        <p:attrNameLst>
                                          <p:attrName>style.visibility</p:attrName>
                                        </p:attrNameLst>
                                      </p:cBhvr>
                                      <p:to>
                                        <p:strVal val="visible"/>
                                      </p:to>
                                    </p:set>
                                    <p:anim calcmode="lin" valueType="num">
                                      <p:cBhvr>
                                        <p:cTn id="74" dur="500" fill="hold"/>
                                        <p:tgtEl>
                                          <p:spTgt spid="166940"/>
                                        </p:tgtEl>
                                        <p:attrNameLst>
                                          <p:attrName>ppt_w</p:attrName>
                                        </p:attrNameLst>
                                      </p:cBhvr>
                                      <p:tavLst>
                                        <p:tav tm="0">
                                          <p:val>
                                            <p:fltVal val="0"/>
                                          </p:val>
                                        </p:tav>
                                        <p:tav tm="100000">
                                          <p:val>
                                            <p:strVal val="#ppt_w"/>
                                          </p:val>
                                        </p:tav>
                                      </p:tavLst>
                                    </p:anim>
                                    <p:anim calcmode="lin" valueType="num">
                                      <p:cBhvr>
                                        <p:cTn id="75" dur="500" fill="hold"/>
                                        <p:tgtEl>
                                          <p:spTgt spid="166940"/>
                                        </p:tgtEl>
                                        <p:attrNameLst>
                                          <p:attrName>ppt_h</p:attrName>
                                        </p:attrNameLst>
                                      </p:cBhvr>
                                      <p:tavLst>
                                        <p:tav tm="0">
                                          <p:val>
                                            <p:fltVal val="0"/>
                                          </p:val>
                                        </p:tav>
                                        <p:tav tm="100000">
                                          <p:val>
                                            <p:strVal val="#ppt_h"/>
                                          </p:val>
                                        </p:tav>
                                      </p:tavLst>
                                    </p:anim>
                                  </p:childTnLst>
                                </p:cTn>
                              </p:par>
                            </p:childTnLst>
                          </p:cTn>
                        </p:par>
                      </p:childTnLst>
                    </p:cTn>
                  </p:par>
                  <p:par>
                    <p:cTn id="76" fill="hold">
                      <p:stCondLst>
                        <p:cond delay="indefinite"/>
                      </p:stCondLst>
                      <p:childTnLst>
                        <p:par>
                          <p:cTn id="77" fill="hold">
                            <p:stCondLst>
                              <p:cond delay="0"/>
                            </p:stCondLst>
                            <p:childTnLst>
                              <p:par>
                                <p:cTn id="78" presetID="4" presetClass="entr" presetSubtype="32" fill="hold" grpId="0" nodeType="clickEffect">
                                  <p:stCondLst>
                                    <p:cond delay="0"/>
                                  </p:stCondLst>
                                  <p:childTnLst>
                                    <p:set>
                                      <p:cBhvr>
                                        <p:cTn id="79" dur="1" fill="hold">
                                          <p:stCondLst>
                                            <p:cond delay="0"/>
                                          </p:stCondLst>
                                        </p:cTn>
                                        <p:tgtEl>
                                          <p:spTgt spid="166942"/>
                                        </p:tgtEl>
                                        <p:attrNameLst>
                                          <p:attrName>style.visibility</p:attrName>
                                        </p:attrNameLst>
                                      </p:cBhvr>
                                      <p:to>
                                        <p:strVal val="visible"/>
                                      </p:to>
                                    </p:set>
                                    <p:animEffect transition="in" filter="box(out)">
                                      <p:cBhvr>
                                        <p:cTn id="80" dur="500"/>
                                        <p:tgtEl>
                                          <p:spTgt spid="166942"/>
                                        </p:tgtEl>
                                      </p:cBhvr>
                                    </p:animEffect>
                                  </p:childTnLst>
                                </p:cTn>
                              </p:par>
                            </p:childTnLst>
                          </p:cTn>
                        </p:par>
                      </p:childTnLst>
                    </p:cTn>
                  </p:par>
                  <p:par>
                    <p:cTn id="81" fill="hold">
                      <p:stCondLst>
                        <p:cond delay="indefinite"/>
                      </p:stCondLst>
                      <p:childTnLst>
                        <p:par>
                          <p:cTn id="82" fill="hold">
                            <p:stCondLst>
                              <p:cond delay="0"/>
                            </p:stCondLst>
                            <p:childTnLst>
                              <p:par>
                                <p:cTn id="83" presetID="16" presetClass="entr" presetSubtype="42" fill="hold" nodeType="clickEffect">
                                  <p:stCondLst>
                                    <p:cond delay="0"/>
                                  </p:stCondLst>
                                  <p:childTnLst>
                                    <p:set>
                                      <p:cBhvr>
                                        <p:cTn id="84" dur="1" fill="hold">
                                          <p:stCondLst>
                                            <p:cond delay="0"/>
                                          </p:stCondLst>
                                        </p:cTn>
                                        <p:tgtEl>
                                          <p:spTgt spid="166943"/>
                                        </p:tgtEl>
                                        <p:attrNameLst>
                                          <p:attrName>style.visibility</p:attrName>
                                        </p:attrNameLst>
                                      </p:cBhvr>
                                      <p:to>
                                        <p:strVal val="visible"/>
                                      </p:to>
                                    </p:set>
                                    <p:animEffect transition="in" filter="barn(outHorizontal)">
                                      <p:cBhvr>
                                        <p:cTn id="85" dur="500"/>
                                        <p:tgtEl>
                                          <p:spTgt spid="166943"/>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166914"/>
                                        </p:tgtEl>
                                        <p:attrNameLst>
                                          <p:attrName>style.visibility</p:attrName>
                                        </p:attrNameLst>
                                      </p:cBhvr>
                                      <p:to>
                                        <p:strVal val="visible"/>
                                      </p:to>
                                    </p:set>
                                    <p:animEffect transition="in" filter="wipe(up)">
                                      <p:cBhvr>
                                        <p:cTn id="90" dur="500"/>
                                        <p:tgtEl>
                                          <p:spTgt spid="166914"/>
                                        </p:tgtEl>
                                      </p:cBhvr>
                                    </p:animEffect>
                                  </p:childTnLst>
                                </p:cTn>
                              </p:par>
                            </p:childTnLst>
                          </p:cTn>
                        </p:par>
                        <p:par>
                          <p:cTn id="91" fill="hold">
                            <p:stCondLst>
                              <p:cond delay="500"/>
                            </p:stCondLst>
                            <p:childTnLst>
                              <p:par>
                                <p:cTn id="92" presetID="3" presetClass="entr" presetSubtype="10" fill="hold" grpId="0" nodeType="afterEffect">
                                  <p:stCondLst>
                                    <p:cond delay="0"/>
                                  </p:stCondLst>
                                  <p:childTnLst>
                                    <p:set>
                                      <p:cBhvr>
                                        <p:cTn id="93" dur="1" fill="hold">
                                          <p:stCondLst>
                                            <p:cond delay="0"/>
                                          </p:stCondLst>
                                        </p:cTn>
                                        <p:tgtEl>
                                          <p:spTgt spid="166944"/>
                                        </p:tgtEl>
                                        <p:attrNameLst>
                                          <p:attrName>style.visibility</p:attrName>
                                        </p:attrNameLst>
                                      </p:cBhvr>
                                      <p:to>
                                        <p:strVal val="visible"/>
                                      </p:to>
                                    </p:set>
                                    <p:animEffect transition="in" filter="blinds(horizontal)">
                                      <p:cBhvr>
                                        <p:cTn id="94" dur="500"/>
                                        <p:tgtEl>
                                          <p:spTgt spid="166944"/>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grpId="0" nodeType="clickEffect">
                                  <p:stCondLst>
                                    <p:cond delay="0"/>
                                  </p:stCondLst>
                                  <p:childTnLst>
                                    <p:set>
                                      <p:cBhvr>
                                        <p:cTn id="98" dur="1" fill="hold">
                                          <p:stCondLst>
                                            <p:cond delay="0"/>
                                          </p:stCondLst>
                                        </p:cTn>
                                        <p:tgtEl>
                                          <p:spTgt spid="166945"/>
                                        </p:tgtEl>
                                        <p:attrNameLst>
                                          <p:attrName>style.visibility</p:attrName>
                                        </p:attrNameLst>
                                      </p:cBhvr>
                                      <p:to>
                                        <p:strVal val="visible"/>
                                      </p:to>
                                    </p:set>
                                    <p:animEffect transition="in" filter="wipe(up)">
                                      <p:cBhvr>
                                        <p:cTn id="99" dur="500"/>
                                        <p:tgtEl>
                                          <p:spTgt spid="166945"/>
                                        </p:tgtEl>
                                      </p:cBhvr>
                                    </p:animEffect>
                                  </p:childTnLst>
                                </p:cTn>
                              </p:par>
                            </p:childTnLst>
                          </p:cTn>
                        </p:par>
                        <p:par>
                          <p:cTn id="100" fill="hold">
                            <p:stCondLst>
                              <p:cond delay="500"/>
                            </p:stCondLst>
                            <p:childTnLst>
                              <p:par>
                                <p:cTn id="101" presetID="3" presetClass="entr" presetSubtype="10" fill="hold" grpId="0" nodeType="afterEffect">
                                  <p:stCondLst>
                                    <p:cond delay="0"/>
                                  </p:stCondLst>
                                  <p:childTnLst>
                                    <p:set>
                                      <p:cBhvr>
                                        <p:cTn id="102" dur="1" fill="hold">
                                          <p:stCondLst>
                                            <p:cond delay="0"/>
                                          </p:stCondLst>
                                        </p:cTn>
                                        <p:tgtEl>
                                          <p:spTgt spid="166946"/>
                                        </p:tgtEl>
                                        <p:attrNameLst>
                                          <p:attrName>style.visibility</p:attrName>
                                        </p:attrNameLst>
                                      </p:cBhvr>
                                      <p:to>
                                        <p:strVal val="visible"/>
                                      </p:to>
                                    </p:set>
                                    <p:animEffect transition="in" filter="blinds(horizontal)">
                                      <p:cBhvr>
                                        <p:cTn id="103" dur="500"/>
                                        <p:tgtEl>
                                          <p:spTgt spid="166946"/>
                                        </p:tgtEl>
                                      </p:cBhvr>
                                    </p:animEffect>
                                  </p:childTnLst>
                                </p:cTn>
                              </p:par>
                            </p:childTnLst>
                          </p:cTn>
                        </p:par>
                      </p:childTnLst>
                    </p:cTn>
                  </p:par>
                  <p:par>
                    <p:cTn id="104" fill="hold">
                      <p:stCondLst>
                        <p:cond delay="indefinite"/>
                      </p:stCondLst>
                      <p:childTnLst>
                        <p:par>
                          <p:cTn id="105" fill="hold">
                            <p:stCondLst>
                              <p:cond delay="0"/>
                            </p:stCondLst>
                            <p:childTnLst>
                              <p:par>
                                <p:cTn id="106" presetID="4" presetClass="entr" presetSubtype="32" fill="hold" grpId="0" nodeType="clickEffect">
                                  <p:stCondLst>
                                    <p:cond delay="0"/>
                                  </p:stCondLst>
                                  <p:childTnLst>
                                    <p:set>
                                      <p:cBhvr>
                                        <p:cTn id="107" dur="1" fill="hold">
                                          <p:stCondLst>
                                            <p:cond delay="0"/>
                                          </p:stCondLst>
                                        </p:cTn>
                                        <p:tgtEl>
                                          <p:spTgt spid="166947"/>
                                        </p:tgtEl>
                                        <p:attrNameLst>
                                          <p:attrName>style.visibility</p:attrName>
                                        </p:attrNameLst>
                                      </p:cBhvr>
                                      <p:to>
                                        <p:strVal val="visible"/>
                                      </p:to>
                                    </p:set>
                                    <p:animEffect transition="in" filter="box(out)">
                                      <p:cBhvr>
                                        <p:cTn id="108" dur="500"/>
                                        <p:tgtEl>
                                          <p:spTgt spid="166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4" grpId="0" animBg="1"/>
      <p:bldP spid="166915" grpId="0" animBg="1"/>
      <p:bldP spid="166916" grpId="0" autoUpdateAnimBg="0"/>
      <p:bldP spid="166917" grpId="0" autoUpdateAnimBg="0" build="p"/>
      <p:bldP spid="166935" grpId="0" autoUpdateAnimBg="0" build="p"/>
      <p:bldP spid="166937" grpId="0"/>
      <p:bldP spid="166938" grpId="0" animBg="1"/>
      <p:bldP spid="166939" grpId="0"/>
      <p:bldP spid="166940" grpId="0" animBg="1" autoUpdateAnimBg="0"/>
      <p:bldP spid="166942" grpId="0" autoUpdateAnimBg="0"/>
      <p:bldP spid="166944" grpId="0"/>
      <p:bldP spid="166945" grpId="0" animBg="1"/>
      <p:bldP spid="166946" grpId="0"/>
      <p:bldP spid="166947"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EB536C0-4371-49D5-932E-BFBF6A307F30}" type="slidenum">
              <a:rPr lang="en-US" altLang="zh-CN" sz="1800" smtClean="0">
                <a:solidFill>
                  <a:srgbClr val="0000FF"/>
                </a:solidFill>
              </a:rPr>
            </a:fld>
            <a:endParaRPr lang="en-US" altLang="zh-CN" sz="1800" smtClean="0">
              <a:solidFill>
                <a:srgbClr val="0000FF"/>
              </a:solidFill>
            </a:endParaRPr>
          </a:p>
        </p:txBody>
      </p:sp>
      <p:sp>
        <p:nvSpPr>
          <p:cNvPr id="167938" name="Text Box 2"/>
          <p:cNvSpPr txBox="1">
            <a:spLocks noChangeArrowheads="1"/>
          </p:cNvSpPr>
          <p:nvPr/>
        </p:nvSpPr>
        <p:spPr bwMode="auto">
          <a:xfrm>
            <a:off x="250825" y="115888"/>
            <a:ext cx="3816350" cy="51911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rgbClr val="0000FF"/>
                </a:solidFill>
                <a:latin typeface="Times New Roman" panose="02020603050405020304" pitchFamily="18" charset="0"/>
                <a:ea typeface="楷体_GB2312" pitchFamily="49" charset="-122"/>
              </a:rPr>
              <a:t>四、相对论动力学</a:t>
            </a:r>
            <a:endParaRPr kumimoji="1" lang="zh-CN" altLang="en-US" sz="2800" b="1">
              <a:solidFill>
                <a:srgbClr val="0000FF"/>
              </a:solidFill>
              <a:latin typeface="Times New Roman" panose="02020603050405020304" pitchFamily="18" charset="0"/>
              <a:ea typeface="楷体_GB2312" pitchFamily="49" charset="-122"/>
            </a:endParaRPr>
          </a:p>
        </p:txBody>
      </p:sp>
      <p:sp>
        <p:nvSpPr>
          <p:cNvPr id="167939" name="Text Box 3"/>
          <p:cNvSpPr txBox="1">
            <a:spLocks noChangeArrowheads="1"/>
          </p:cNvSpPr>
          <p:nvPr/>
        </p:nvSpPr>
        <p:spPr bwMode="auto">
          <a:xfrm>
            <a:off x="323850" y="981075"/>
            <a:ext cx="32400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Times New Roman" panose="02020603050405020304" pitchFamily="18" charset="0"/>
                <a:ea typeface="楷体_GB2312" pitchFamily="49" charset="-122"/>
              </a:rPr>
              <a:t>1. </a:t>
            </a:r>
            <a:r>
              <a:rPr kumimoji="1" lang="zh-CN" altLang="en-US" sz="2800" b="1">
                <a:latin typeface="楷体_GB2312" pitchFamily="49" charset="-122"/>
                <a:ea typeface="楷体_GB2312" pitchFamily="49" charset="-122"/>
              </a:rPr>
              <a:t>相对论质量：</a:t>
            </a:r>
            <a:endParaRPr kumimoji="1" lang="zh-CN" altLang="en-US" sz="2800" b="1">
              <a:latin typeface="楷体_GB2312" pitchFamily="49" charset="-122"/>
              <a:ea typeface="楷体_GB2312" pitchFamily="49" charset="-122"/>
            </a:endParaRPr>
          </a:p>
        </p:txBody>
      </p:sp>
      <p:graphicFrame>
        <p:nvGraphicFramePr>
          <p:cNvPr id="167940" name="Object 4"/>
          <p:cNvGraphicFramePr>
            <a:graphicFrameLocks noChangeAspect="1"/>
          </p:cNvGraphicFramePr>
          <p:nvPr/>
        </p:nvGraphicFramePr>
        <p:xfrm>
          <a:off x="3254375" y="692150"/>
          <a:ext cx="2593975" cy="1754188"/>
        </p:xfrm>
        <a:graphic>
          <a:graphicData uri="http://schemas.openxmlformats.org/presentationml/2006/ole">
            <mc:AlternateContent xmlns:mc="http://schemas.openxmlformats.org/markup-compatibility/2006">
              <mc:Choice xmlns:v="urn:schemas-microsoft-com:vml" Requires="v">
                <p:oleObj spid="_x0000_s59509" name="公式" r:id="rId1" imgW="1600200" imgH="1104900" progId="Equation.3">
                  <p:embed/>
                </p:oleObj>
              </mc:Choice>
              <mc:Fallback>
                <p:oleObj name="公式" r:id="rId1" imgW="1600200" imgH="1104900" progId="Equation.3">
                  <p:embed/>
                  <p:pic>
                    <p:nvPicPr>
                      <p:cNvPr id="0" name="图片 595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4375" y="692150"/>
                        <a:ext cx="2593975" cy="1754188"/>
                      </a:xfrm>
                      <a:prstGeom prst="rect">
                        <a:avLst/>
                      </a:prstGeom>
                      <a:solidFill>
                        <a:srgbClr val="FFCC00">
                          <a:alpha val="27843"/>
                        </a:srgb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7941" name="Text Box 5"/>
          <p:cNvSpPr txBox="1">
            <a:spLocks noChangeArrowheads="1"/>
          </p:cNvSpPr>
          <p:nvPr/>
        </p:nvSpPr>
        <p:spPr bwMode="auto">
          <a:xfrm>
            <a:off x="323850" y="2852738"/>
            <a:ext cx="39036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Times New Roman" panose="02020603050405020304" pitchFamily="18" charset="0"/>
                <a:ea typeface="楷体_GB2312" pitchFamily="49" charset="-122"/>
              </a:rPr>
              <a:t>2. </a:t>
            </a:r>
            <a:r>
              <a:rPr kumimoji="1" lang="zh-CN" altLang="en-US" sz="2800" b="1">
                <a:latin typeface="楷体_GB2312" pitchFamily="49" charset="-122"/>
                <a:ea typeface="楷体_GB2312" pitchFamily="49" charset="-122"/>
              </a:rPr>
              <a:t>相对论动能</a:t>
            </a:r>
            <a:r>
              <a:rPr kumimoji="1" lang="en-US" altLang="zh-CN" sz="2800" b="1">
                <a:latin typeface="楷体_GB2312" pitchFamily="49" charset="-122"/>
                <a:ea typeface="楷体_GB2312" pitchFamily="49" charset="-122"/>
              </a:rPr>
              <a:t>:</a:t>
            </a:r>
            <a:endParaRPr kumimoji="1" lang="zh-CN" altLang="en-US" sz="2800" b="1">
              <a:latin typeface="楷体_GB2312" pitchFamily="49" charset="-122"/>
              <a:ea typeface="楷体_GB2312" pitchFamily="49" charset="-122"/>
            </a:endParaRPr>
          </a:p>
        </p:txBody>
      </p:sp>
      <p:graphicFrame>
        <p:nvGraphicFramePr>
          <p:cNvPr id="167942" name="Object 6"/>
          <p:cNvGraphicFramePr>
            <a:graphicFrameLocks noChangeAspect="1"/>
          </p:cNvGraphicFramePr>
          <p:nvPr/>
        </p:nvGraphicFramePr>
        <p:xfrm>
          <a:off x="3254375" y="2781300"/>
          <a:ext cx="3236913" cy="688975"/>
        </p:xfrm>
        <a:graphic>
          <a:graphicData uri="http://schemas.openxmlformats.org/presentationml/2006/ole">
            <mc:AlternateContent xmlns:mc="http://schemas.openxmlformats.org/markup-compatibility/2006">
              <mc:Choice xmlns:v="urn:schemas-microsoft-com:vml" Requires="v">
                <p:oleObj spid="_x0000_s59510" name="公式" r:id="rId3" imgW="2095500" imgH="355600" progId="Equation.3">
                  <p:embed/>
                </p:oleObj>
              </mc:Choice>
              <mc:Fallback>
                <p:oleObj name="公式" r:id="rId3" imgW="2095500" imgH="355600" progId="Equation.3">
                  <p:embed/>
                  <p:pic>
                    <p:nvPicPr>
                      <p:cNvPr id="0" name="图片 5950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4375" y="2781300"/>
                        <a:ext cx="3236913" cy="688975"/>
                      </a:xfrm>
                      <a:prstGeom prst="rect">
                        <a:avLst/>
                      </a:prstGeom>
                      <a:solidFill>
                        <a:srgbClr val="FFCC00">
                          <a:alpha val="27843"/>
                        </a:srgb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7943" name="Text Box 7"/>
          <p:cNvSpPr txBox="1">
            <a:spLocks noChangeArrowheads="1"/>
          </p:cNvSpPr>
          <p:nvPr/>
        </p:nvSpPr>
        <p:spPr bwMode="auto">
          <a:xfrm>
            <a:off x="323850" y="3860800"/>
            <a:ext cx="6419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Times New Roman" panose="02020603050405020304" pitchFamily="18" charset="0"/>
                <a:ea typeface="楷体_GB2312" pitchFamily="49" charset="-122"/>
              </a:rPr>
              <a:t>3. </a:t>
            </a:r>
            <a:r>
              <a:rPr kumimoji="1" lang="zh-CN" altLang="en-US" sz="2800" b="1">
                <a:latin typeface="楷体_GB2312" pitchFamily="49" charset="-122"/>
                <a:ea typeface="楷体_GB2312" pitchFamily="49" charset="-122"/>
              </a:rPr>
              <a:t>相对论质量能量关系</a:t>
            </a:r>
            <a:r>
              <a:rPr kumimoji="1" lang="en-US" altLang="zh-CN" sz="2800" b="1">
                <a:latin typeface="楷体_GB2312" pitchFamily="49" charset="-122"/>
                <a:ea typeface="楷体_GB2312" pitchFamily="49" charset="-122"/>
              </a:rPr>
              <a:t>:</a:t>
            </a:r>
            <a:endParaRPr kumimoji="1" lang="zh-CN" altLang="en-US" sz="2800" b="1">
              <a:latin typeface="楷体_GB2312" pitchFamily="49" charset="-122"/>
              <a:ea typeface="楷体_GB2312" pitchFamily="49" charset="-122"/>
            </a:endParaRPr>
          </a:p>
        </p:txBody>
      </p:sp>
      <p:graphicFrame>
        <p:nvGraphicFramePr>
          <p:cNvPr id="167944" name="Object 8"/>
          <p:cNvGraphicFramePr>
            <a:graphicFrameLocks noChangeAspect="1"/>
          </p:cNvGraphicFramePr>
          <p:nvPr/>
        </p:nvGraphicFramePr>
        <p:xfrm>
          <a:off x="4643438" y="3860800"/>
          <a:ext cx="1624012" cy="609600"/>
        </p:xfrm>
        <a:graphic>
          <a:graphicData uri="http://schemas.openxmlformats.org/presentationml/2006/ole">
            <mc:AlternateContent xmlns:mc="http://schemas.openxmlformats.org/markup-compatibility/2006">
              <mc:Choice xmlns:v="urn:schemas-microsoft-com:vml" Requires="v">
                <p:oleObj spid="_x0000_s59511" name="Equation" r:id="rId5" imgW="1041400" imgH="304800" progId="Equation.3">
                  <p:embed/>
                </p:oleObj>
              </mc:Choice>
              <mc:Fallback>
                <p:oleObj name="Equation" r:id="rId5" imgW="1041400" imgH="304800" progId="Equation.3">
                  <p:embed/>
                  <p:pic>
                    <p:nvPicPr>
                      <p:cNvPr id="0" name="图片 595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3438" y="3860800"/>
                        <a:ext cx="1624012" cy="609600"/>
                      </a:xfrm>
                      <a:prstGeom prst="rect">
                        <a:avLst/>
                      </a:prstGeom>
                      <a:solidFill>
                        <a:srgbClr val="FFCC00">
                          <a:alpha val="27843"/>
                        </a:srgb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7945" name="Text Box 9"/>
          <p:cNvSpPr txBox="1">
            <a:spLocks noChangeArrowheads="1"/>
          </p:cNvSpPr>
          <p:nvPr/>
        </p:nvSpPr>
        <p:spPr bwMode="auto">
          <a:xfrm>
            <a:off x="323850" y="4868863"/>
            <a:ext cx="7848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Times New Roman" panose="02020603050405020304" pitchFamily="18" charset="0"/>
                <a:ea typeface="楷体_GB2312" pitchFamily="49" charset="-122"/>
              </a:rPr>
              <a:t>4. </a:t>
            </a:r>
            <a:r>
              <a:rPr kumimoji="1" lang="zh-CN" altLang="en-US" sz="2800" b="1">
                <a:latin typeface="楷体_GB2312" pitchFamily="49" charset="-122"/>
                <a:ea typeface="楷体_GB2312" pitchFamily="49" charset="-122"/>
              </a:rPr>
              <a:t>相对论中能量动量关系</a:t>
            </a:r>
            <a:r>
              <a:rPr kumimoji="1" lang="en-US" altLang="zh-CN" sz="2800" b="1">
                <a:latin typeface="楷体_GB2312" pitchFamily="49" charset="-122"/>
                <a:ea typeface="楷体_GB2312" pitchFamily="49" charset="-122"/>
              </a:rPr>
              <a:t>:</a:t>
            </a:r>
            <a:endParaRPr kumimoji="1" lang="zh-CN" altLang="en-US" sz="2800" b="1">
              <a:latin typeface="楷体_GB2312" pitchFamily="49" charset="-122"/>
              <a:ea typeface="楷体_GB2312" pitchFamily="49" charset="-122"/>
            </a:endParaRPr>
          </a:p>
        </p:txBody>
      </p:sp>
      <p:graphicFrame>
        <p:nvGraphicFramePr>
          <p:cNvPr id="167946" name="Object 10"/>
          <p:cNvGraphicFramePr>
            <a:graphicFrameLocks noChangeAspect="1"/>
          </p:cNvGraphicFramePr>
          <p:nvPr/>
        </p:nvGraphicFramePr>
        <p:xfrm>
          <a:off x="3254375" y="5610225"/>
          <a:ext cx="3167063" cy="758825"/>
        </p:xfrm>
        <a:graphic>
          <a:graphicData uri="http://schemas.openxmlformats.org/presentationml/2006/ole">
            <mc:AlternateContent xmlns:mc="http://schemas.openxmlformats.org/markup-compatibility/2006">
              <mc:Choice xmlns:v="urn:schemas-microsoft-com:vml" Requires="v">
                <p:oleObj spid="_x0000_s59512" name="Equation" r:id="rId7" imgW="2044700" imgH="368300" progId="Equation.3">
                  <p:embed/>
                </p:oleObj>
              </mc:Choice>
              <mc:Fallback>
                <p:oleObj name="Equation" r:id="rId7" imgW="2044700" imgH="368300" progId="Equation.3">
                  <p:embed/>
                  <p:pic>
                    <p:nvPicPr>
                      <p:cNvPr id="0" name="图片 595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54375" y="5610225"/>
                        <a:ext cx="3167063" cy="758825"/>
                      </a:xfrm>
                      <a:prstGeom prst="rect">
                        <a:avLst/>
                      </a:prstGeom>
                      <a:solidFill>
                        <a:srgbClr val="FFCC00">
                          <a:alpha val="27843"/>
                        </a:srgb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949" name="Object 13"/>
          <p:cNvGraphicFramePr>
            <a:graphicFrameLocks noChangeAspect="1"/>
          </p:cNvGraphicFramePr>
          <p:nvPr/>
        </p:nvGraphicFramePr>
        <p:xfrm>
          <a:off x="6227763" y="1125538"/>
          <a:ext cx="1549400" cy="598487"/>
        </p:xfrm>
        <a:graphic>
          <a:graphicData uri="http://schemas.openxmlformats.org/presentationml/2006/ole">
            <mc:AlternateContent xmlns:mc="http://schemas.openxmlformats.org/markup-compatibility/2006">
              <mc:Choice xmlns:v="urn:schemas-microsoft-com:vml" Requires="v">
                <p:oleObj spid="_x0000_s59513" name="公式" r:id="rId9" imgW="901700" imgH="304800" progId="Equation.3">
                  <p:embed/>
                </p:oleObj>
              </mc:Choice>
              <mc:Fallback>
                <p:oleObj name="公式" r:id="rId9" imgW="901700" imgH="304800" progId="Equation.3">
                  <p:embed/>
                  <p:pic>
                    <p:nvPicPr>
                      <p:cNvPr id="0" name="图片 595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27763" y="1125538"/>
                        <a:ext cx="1549400" cy="598487"/>
                      </a:xfrm>
                      <a:prstGeom prst="rect">
                        <a:avLst/>
                      </a:prstGeom>
                      <a:solidFill>
                        <a:srgbClr val="FFCC00">
                          <a:alpha val="27843"/>
                        </a:srgb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67938"/>
                                        </p:tgtEl>
                                        <p:attrNameLst>
                                          <p:attrName>style.visibility</p:attrName>
                                        </p:attrNameLst>
                                      </p:cBhvr>
                                      <p:to>
                                        <p:strVal val="visible"/>
                                      </p:to>
                                    </p:set>
                                    <p:animEffect transition="in" filter="blinds(horizontal)">
                                      <p:cBhvr>
                                        <p:cTn id="7" dur="500"/>
                                        <p:tgtEl>
                                          <p:spTgt spid="167938"/>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iterate type="lt">
                                    <p:tmPct val="100000"/>
                                  </p:iterate>
                                  <p:childTnLst>
                                    <p:set>
                                      <p:cBhvr>
                                        <p:cTn id="11" dur="1" fill="hold">
                                          <p:stCondLst>
                                            <p:cond delay="0"/>
                                          </p:stCondLst>
                                        </p:cTn>
                                        <p:tgtEl>
                                          <p:spTgt spid="167939"/>
                                        </p:tgtEl>
                                        <p:attrNameLst>
                                          <p:attrName>style.visibility</p:attrName>
                                        </p:attrNameLst>
                                      </p:cBhvr>
                                      <p:to>
                                        <p:strVal val="visible"/>
                                      </p:to>
                                    </p:set>
                                    <p:anim calcmode="lin" valueType="num">
                                      <p:cBhvr>
                                        <p:cTn id="12" dur="75" fill="hold"/>
                                        <p:tgtEl>
                                          <p:spTgt spid="167939"/>
                                        </p:tgtEl>
                                        <p:attrNameLst>
                                          <p:attrName>ppt_x</p:attrName>
                                        </p:attrNameLst>
                                      </p:cBhvr>
                                      <p:tavLst>
                                        <p:tav tm="0">
                                          <p:val>
                                            <p:strVal val="#ppt_x-#ppt_w/2"/>
                                          </p:val>
                                        </p:tav>
                                        <p:tav tm="100000">
                                          <p:val>
                                            <p:strVal val="#ppt_x"/>
                                          </p:val>
                                        </p:tav>
                                      </p:tavLst>
                                    </p:anim>
                                    <p:anim calcmode="lin" valueType="num">
                                      <p:cBhvr>
                                        <p:cTn id="13" dur="75" fill="hold"/>
                                        <p:tgtEl>
                                          <p:spTgt spid="167939"/>
                                        </p:tgtEl>
                                        <p:attrNameLst>
                                          <p:attrName>ppt_y</p:attrName>
                                        </p:attrNameLst>
                                      </p:cBhvr>
                                      <p:tavLst>
                                        <p:tav tm="0">
                                          <p:val>
                                            <p:strVal val="#ppt_y"/>
                                          </p:val>
                                        </p:tav>
                                        <p:tav tm="100000">
                                          <p:val>
                                            <p:strVal val="#ppt_y"/>
                                          </p:val>
                                        </p:tav>
                                      </p:tavLst>
                                    </p:anim>
                                    <p:anim calcmode="lin" valueType="num">
                                      <p:cBhvr>
                                        <p:cTn id="14" dur="75" fill="hold"/>
                                        <p:tgtEl>
                                          <p:spTgt spid="167939"/>
                                        </p:tgtEl>
                                        <p:attrNameLst>
                                          <p:attrName>ppt_w</p:attrName>
                                        </p:attrNameLst>
                                      </p:cBhvr>
                                      <p:tavLst>
                                        <p:tav tm="0">
                                          <p:val>
                                            <p:fltVal val="0"/>
                                          </p:val>
                                        </p:tav>
                                        <p:tav tm="100000">
                                          <p:val>
                                            <p:strVal val="#ppt_w"/>
                                          </p:val>
                                        </p:tav>
                                      </p:tavLst>
                                    </p:anim>
                                    <p:anim calcmode="lin" valueType="num">
                                      <p:cBhvr>
                                        <p:cTn id="15" dur="75" fill="hold"/>
                                        <p:tgtEl>
                                          <p:spTgt spid="167939"/>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3" presetClass="entr" presetSubtype="5" fill="hold" nodeType="clickEffect">
                                  <p:stCondLst>
                                    <p:cond delay="0"/>
                                  </p:stCondLst>
                                  <p:childTnLst>
                                    <p:set>
                                      <p:cBhvr>
                                        <p:cTn id="19" dur="1" fill="hold">
                                          <p:stCondLst>
                                            <p:cond delay="0"/>
                                          </p:stCondLst>
                                        </p:cTn>
                                        <p:tgtEl>
                                          <p:spTgt spid="167940"/>
                                        </p:tgtEl>
                                        <p:attrNameLst>
                                          <p:attrName>style.visibility</p:attrName>
                                        </p:attrNameLst>
                                      </p:cBhvr>
                                      <p:to>
                                        <p:strVal val="visible"/>
                                      </p:to>
                                    </p:set>
                                    <p:animEffect transition="in" filter="blinds(vertical)">
                                      <p:cBhvr>
                                        <p:cTn id="20" dur="500"/>
                                        <p:tgtEl>
                                          <p:spTgt spid="16794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5" fill="hold" nodeType="clickEffect">
                                  <p:stCondLst>
                                    <p:cond delay="0"/>
                                  </p:stCondLst>
                                  <p:childTnLst>
                                    <p:set>
                                      <p:cBhvr>
                                        <p:cTn id="24" dur="1" fill="hold">
                                          <p:stCondLst>
                                            <p:cond delay="0"/>
                                          </p:stCondLst>
                                        </p:cTn>
                                        <p:tgtEl>
                                          <p:spTgt spid="167949"/>
                                        </p:tgtEl>
                                        <p:attrNameLst>
                                          <p:attrName>style.visibility</p:attrName>
                                        </p:attrNameLst>
                                      </p:cBhvr>
                                      <p:to>
                                        <p:strVal val="visible"/>
                                      </p:to>
                                    </p:set>
                                    <p:animEffect transition="in" filter="blinds(vertical)">
                                      <p:cBhvr>
                                        <p:cTn id="25" dur="500"/>
                                        <p:tgtEl>
                                          <p:spTgt spid="167949"/>
                                        </p:tgtEl>
                                      </p:cBhvr>
                                    </p:animEffect>
                                  </p:childTnLst>
                                </p:cTn>
                              </p:par>
                            </p:childTnLst>
                          </p:cTn>
                        </p:par>
                      </p:childTnLst>
                    </p:cTn>
                  </p:par>
                  <p:par>
                    <p:cTn id="26" fill="hold">
                      <p:stCondLst>
                        <p:cond delay="indefinite"/>
                      </p:stCondLst>
                      <p:childTnLst>
                        <p:par>
                          <p:cTn id="27" fill="hold">
                            <p:stCondLst>
                              <p:cond delay="0"/>
                            </p:stCondLst>
                            <p:childTnLst>
                              <p:par>
                                <p:cTn id="28" presetID="17" presetClass="entr" presetSubtype="8" fill="hold" grpId="0" nodeType="clickEffect">
                                  <p:stCondLst>
                                    <p:cond delay="0"/>
                                  </p:stCondLst>
                                  <p:iterate type="lt">
                                    <p:tmPct val="100000"/>
                                  </p:iterate>
                                  <p:childTnLst>
                                    <p:set>
                                      <p:cBhvr>
                                        <p:cTn id="29" dur="1" fill="hold">
                                          <p:stCondLst>
                                            <p:cond delay="0"/>
                                          </p:stCondLst>
                                        </p:cTn>
                                        <p:tgtEl>
                                          <p:spTgt spid="167941"/>
                                        </p:tgtEl>
                                        <p:attrNameLst>
                                          <p:attrName>style.visibility</p:attrName>
                                        </p:attrNameLst>
                                      </p:cBhvr>
                                      <p:to>
                                        <p:strVal val="visible"/>
                                      </p:to>
                                    </p:set>
                                    <p:anim calcmode="lin" valueType="num">
                                      <p:cBhvr>
                                        <p:cTn id="30" dur="75" fill="hold"/>
                                        <p:tgtEl>
                                          <p:spTgt spid="167941"/>
                                        </p:tgtEl>
                                        <p:attrNameLst>
                                          <p:attrName>ppt_x</p:attrName>
                                        </p:attrNameLst>
                                      </p:cBhvr>
                                      <p:tavLst>
                                        <p:tav tm="0">
                                          <p:val>
                                            <p:strVal val="#ppt_x-#ppt_w/2"/>
                                          </p:val>
                                        </p:tav>
                                        <p:tav tm="100000">
                                          <p:val>
                                            <p:strVal val="#ppt_x"/>
                                          </p:val>
                                        </p:tav>
                                      </p:tavLst>
                                    </p:anim>
                                    <p:anim calcmode="lin" valueType="num">
                                      <p:cBhvr>
                                        <p:cTn id="31" dur="75" fill="hold"/>
                                        <p:tgtEl>
                                          <p:spTgt spid="167941"/>
                                        </p:tgtEl>
                                        <p:attrNameLst>
                                          <p:attrName>ppt_y</p:attrName>
                                        </p:attrNameLst>
                                      </p:cBhvr>
                                      <p:tavLst>
                                        <p:tav tm="0">
                                          <p:val>
                                            <p:strVal val="#ppt_y"/>
                                          </p:val>
                                        </p:tav>
                                        <p:tav tm="100000">
                                          <p:val>
                                            <p:strVal val="#ppt_y"/>
                                          </p:val>
                                        </p:tav>
                                      </p:tavLst>
                                    </p:anim>
                                    <p:anim calcmode="lin" valueType="num">
                                      <p:cBhvr>
                                        <p:cTn id="32" dur="75" fill="hold"/>
                                        <p:tgtEl>
                                          <p:spTgt spid="167941"/>
                                        </p:tgtEl>
                                        <p:attrNameLst>
                                          <p:attrName>ppt_w</p:attrName>
                                        </p:attrNameLst>
                                      </p:cBhvr>
                                      <p:tavLst>
                                        <p:tav tm="0">
                                          <p:val>
                                            <p:fltVal val="0"/>
                                          </p:val>
                                        </p:tav>
                                        <p:tav tm="100000">
                                          <p:val>
                                            <p:strVal val="#ppt_w"/>
                                          </p:val>
                                        </p:tav>
                                      </p:tavLst>
                                    </p:anim>
                                    <p:anim calcmode="lin" valueType="num">
                                      <p:cBhvr>
                                        <p:cTn id="33" dur="75" fill="hold"/>
                                        <p:tgtEl>
                                          <p:spTgt spid="167941"/>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3" presetClass="entr" presetSubtype="5" fill="hold" nodeType="clickEffect">
                                  <p:stCondLst>
                                    <p:cond delay="0"/>
                                  </p:stCondLst>
                                  <p:childTnLst>
                                    <p:set>
                                      <p:cBhvr>
                                        <p:cTn id="37" dur="1" fill="hold">
                                          <p:stCondLst>
                                            <p:cond delay="0"/>
                                          </p:stCondLst>
                                        </p:cTn>
                                        <p:tgtEl>
                                          <p:spTgt spid="167942"/>
                                        </p:tgtEl>
                                        <p:attrNameLst>
                                          <p:attrName>style.visibility</p:attrName>
                                        </p:attrNameLst>
                                      </p:cBhvr>
                                      <p:to>
                                        <p:strVal val="visible"/>
                                      </p:to>
                                    </p:set>
                                    <p:animEffect transition="in" filter="blinds(vertical)">
                                      <p:cBhvr>
                                        <p:cTn id="38" dur="500"/>
                                        <p:tgtEl>
                                          <p:spTgt spid="167942"/>
                                        </p:tgtEl>
                                      </p:cBhvr>
                                    </p:animEffect>
                                  </p:childTnLst>
                                </p:cTn>
                              </p:par>
                            </p:childTnLst>
                          </p:cTn>
                        </p:par>
                      </p:childTnLst>
                    </p:cTn>
                  </p:par>
                  <p:par>
                    <p:cTn id="39" fill="hold">
                      <p:stCondLst>
                        <p:cond delay="indefinite"/>
                      </p:stCondLst>
                      <p:childTnLst>
                        <p:par>
                          <p:cTn id="40" fill="hold">
                            <p:stCondLst>
                              <p:cond delay="0"/>
                            </p:stCondLst>
                            <p:childTnLst>
                              <p:par>
                                <p:cTn id="41" presetID="17" presetClass="entr" presetSubtype="8" fill="hold" grpId="0" nodeType="clickEffect">
                                  <p:stCondLst>
                                    <p:cond delay="0"/>
                                  </p:stCondLst>
                                  <p:iterate type="lt">
                                    <p:tmPct val="100000"/>
                                  </p:iterate>
                                  <p:childTnLst>
                                    <p:set>
                                      <p:cBhvr>
                                        <p:cTn id="42" dur="1" fill="hold">
                                          <p:stCondLst>
                                            <p:cond delay="0"/>
                                          </p:stCondLst>
                                        </p:cTn>
                                        <p:tgtEl>
                                          <p:spTgt spid="167943"/>
                                        </p:tgtEl>
                                        <p:attrNameLst>
                                          <p:attrName>style.visibility</p:attrName>
                                        </p:attrNameLst>
                                      </p:cBhvr>
                                      <p:to>
                                        <p:strVal val="visible"/>
                                      </p:to>
                                    </p:set>
                                    <p:anim calcmode="lin" valueType="num">
                                      <p:cBhvr>
                                        <p:cTn id="43" dur="75" fill="hold"/>
                                        <p:tgtEl>
                                          <p:spTgt spid="167943"/>
                                        </p:tgtEl>
                                        <p:attrNameLst>
                                          <p:attrName>ppt_x</p:attrName>
                                        </p:attrNameLst>
                                      </p:cBhvr>
                                      <p:tavLst>
                                        <p:tav tm="0">
                                          <p:val>
                                            <p:strVal val="#ppt_x-#ppt_w/2"/>
                                          </p:val>
                                        </p:tav>
                                        <p:tav tm="100000">
                                          <p:val>
                                            <p:strVal val="#ppt_x"/>
                                          </p:val>
                                        </p:tav>
                                      </p:tavLst>
                                    </p:anim>
                                    <p:anim calcmode="lin" valueType="num">
                                      <p:cBhvr>
                                        <p:cTn id="44" dur="75" fill="hold"/>
                                        <p:tgtEl>
                                          <p:spTgt spid="167943"/>
                                        </p:tgtEl>
                                        <p:attrNameLst>
                                          <p:attrName>ppt_y</p:attrName>
                                        </p:attrNameLst>
                                      </p:cBhvr>
                                      <p:tavLst>
                                        <p:tav tm="0">
                                          <p:val>
                                            <p:strVal val="#ppt_y"/>
                                          </p:val>
                                        </p:tav>
                                        <p:tav tm="100000">
                                          <p:val>
                                            <p:strVal val="#ppt_y"/>
                                          </p:val>
                                        </p:tav>
                                      </p:tavLst>
                                    </p:anim>
                                    <p:anim calcmode="lin" valueType="num">
                                      <p:cBhvr>
                                        <p:cTn id="45" dur="75" fill="hold"/>
                                        <p:tgtEl>
                                          <p:spTgt spid="167943"/>
                                        </p:tgtEl>
                                        <p:attrNameLst>
                                          <p:attrName>ppt_w</p:attrName>
                                        </p:attrNameLst>
                                      </p:cBhvr>
                                      <p:tavLst>
                                        <p:tav tm="0">
                                          <p:val>
                                            <p:fltVal val="0"/>
                                          </p:val>
                                        </p:tav>
                                        <p:tav tm="100000">
                                          <p:val>
                                            <p:strVal val="#ppt_w"/>
                                          </p:val>
                                        </p:tav>
                                      </p:tavLst>
                                    </p:anim>
                                    <p:anim calcmode="lin" valueType="num">
                                      <p:cBhvr>
                                        <p:cTn id="46" dur="75" fill="hold"/>
                                        <p:tgtEl>
                                          <p:spTgt spid="167943"/>
                                        </p:tgtEl>
                                        <p:attrNameLst>
                                          <p:attrName>ppt_h</p:attrName>
                                        </p:attrNameLst>
                                      </p:cBhvr>
                                      <p:tavLst>
                                        <p:tav tm="0">
                                          <p:val>
                                            <p:strVal val="#ppt_h"/>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3" presetClass="entr" presetSubtype="5" fill="hold" nodeType="clickEffect">
                                  <p:stCondLst>
                                    <p:cond delay="0"/>
                                  </p:stCondLst>
                                  <p:childTnLst>
                                    <p:set>
                                      <p:cBhvr>
                                        <p:cTn id="50" dur="1" fill="hold">
                                          <p:stCondLst>
                                            <p:cond delay="0"/>
                                          </p:stCondLst>
                                        </p:cTn>
                                        <p:tgtEl>
                                          <p:spTgt spid="167944"/>
                                        </p:tgtEl>
                                        <p:attrNameLst>
                                          <p:attrName>style.visibility</p:attrName>
                                        </p:attrNameLst>
                                      </p:cBhvr>
                                      <p:to>
                                        <p:strVal val="visible"/>
                                      </p:to>
                                    </p:set>
                                    <p:animEffect transition="in" filter="blinds(vertical)">
                                      <p:cBhvr>
                                        <p:cTn id="51" dur="500"/>
                                        <p:tgtEl>
                                          <p:spTgt spid="167944"/>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5" fill="hold" grpId="0" nodeType="clickEffect">
                                  <p:stCondLst>
                                    <p:cond delay="0"/>
                                  </p:stCondLst>
                                  <p:childTnLst>
                                    <p:set>
                                      <p:cBhvr>
                                        <p:cTn id="55" dur="1" fill="hold">
                                          <p:stCondLst>
                                            <p:cond delay="0"/>
                                          </p:stCondLst>
                                        </p:cTn>
                                        <p:tgtEl>
                                          <p:spTgt spid="167945">
                                            <p:txEl>
                                              <p:pRg st="0" end="0"/>
                                            </p:txEl>
                                          </p:spTgt>
                                        </p:tgtEl>
                                        <p:attrNameLst>
                                          <p:attrName>style.visibility</p:attrName>
                                        </p:attrNameLst>
                                      </p:cBhvr>
                                      <p:to>
                                        <p:strVal val="visible"/>
                                      </p:to>
                                    </p:set>
                                    <p:animEffect transition="in" filter="blinds(vertical)">
                                      <p:cBhvr>
                                        <p:cTn id="56" dur="500"/>
                                        <p:tgtEl>
                                          <p:spTgt spid="167945">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32" fill="hold" nodeType="clickEffect">
                                  <p:stCondLst>
                                    <p:cond delay="0"/>
                                  </p:stCondLst>
                                  <p:childTnLst>
                                    <p:set>
                                      <p:cBhvr>
                                        <p:cTn id="60" dur="1" fill="hold">
                                          <p:stCondLst>
                                            <p:cond delay="0"/>
                                          </p:stCondLst>
                                        </p:cTn>
                                        <p:tgtEl>
                                          <p:spTgt spid="167946"/>
                                        </p:tgtEl>
                                        <p:attrNameLst>
                                          <p:attrName>style.visibility</p:attrName>
                                        </p:attrNameLst>
                                      </p:cBhvr>
                                      <p:to>
                                        <p:strVal val="visible"/>
                                      </p:to>
                                    </p:set>
                                    <p:animEffect transition="in" filter="box(out)">
                                      <p:cBhvr>
                                        <p:cTn id="61" dur="500"/>
                                        <p:tgtEl>
                                          <p:spTgt spid="167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8" grpId="0"/>
      <p:bldP spid="167939" grpId="0" autoUpdateAnimBg="0"/>
      <p:bldP spid="167941" grpId="0" autoUpdateAnimBg="0"/>
      <p:bldP spid="167943" grpId="0" autoUpdateAnimBg="0"/>
      <p:bldP spid="167945" grpId="0" autoUpdateAnimBg="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Text Box 2"/>
          <p:cNvSpPr txBox="1">
            <a:spLocks noChangeArrowheads="1"/>
          </p:cNvSpPr>
          <p:nvPr/>
        </p:nvSpPr>
        <p:spPr bwMode="black">
          <a:xfrm>
            <a:off x="309563" y="468313"/>
            <a:ext cx="8547100" cy="198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FontTx/>
              <a:buNone/>
            </a:pPr>
            <a:r>
              <a:rPr lang="en-US" altLang="zh-CN" sz="2800" b="1" dirty="0">
                <a:solidFill>
                  <a:srgbClr val="FF3300"/>
                </a:solidFill>
                <a:latin typeface="Times New Roman" panose="02020603050405020304" pitchFamily="18" charset="0"/>
                <a:cs typeface="Times New Roman" panose="02020603050405020304" pitchFamily="18" charset="0"/>
              </a:rPr>
              <a:t>1</a:t>
            </a:r>
            <a:r>
              <a:rPr lang="zh-CN" altLang="en-US" sz="2800" b="1" dirty="0">
                <a:solidFill>
                  <a:srgbClr val="FF3300"/>
                </a:solidFill>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S</a:t>
            </a:r>
            <a:r>
              <a:rPr lang="zh-CN" altLang="zh-CN" sz="2800" b="1" dirty="0">
                <a:latin typeface="Times New Roman" panose="02020603050405020304" pitchFamily="18" charset="0"/>
                <a:cs typeface="Times New Roman" panose="02020603050405020304" pitchFamily="18" charset="0"/>
              </a:rPr>
              <a:t>系与</a:t>
            </a:r>
            <a:r>
              <a:rPr lang="en-US" altLang="zh-CN" sz="2800" b="1" i="1" dirty="0">
                <a:latin typeface="Times New Roman" panose="02020603050405020304" pitchFamily="18" charset="0"/>
                <a:cs typeface="Times New Roman" panose="02020603050405020304" pitchFamily="18" charset="0"/>
              </a:rPr>
              <a:t>S</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cs typeface="Times New Roman" panose="02020603050405020304" pitchFamily="18" charset="0"/>
              </a:rPr>
              <a:t>系是坐标轴相互平行的两个惯性系，</a:t>
            </a:r>
            <a:r>
              <a:rPr lang="en-US" altLang="zh-CN" sz="2800" b="1" i="1" dirty="0">
                <a:latin typeface="Times New Roman" panose="02020603050405020304" pitchFamily="18" charset="0"/>
                <a:cs typeface="Times New Roman" panose="02020603050405020304" pitchFamily="18" charset="0"/>
              </a:rPr>
              <a:t>S</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cs typeface="Times New Roman" panose="02020603050405020304" pitchFamily="18" charset="0"/>
              </a:rPr>
              <a:t>系相对</a:t>
            </a:r>
            <a:r>
              <a:rPr lang="en-US" altLang="zh-CN" sz="2800" b="1" i="1" dirty="0">
                <a:latin typeface="Times New Roman" panose="02020603050405020304" pitchFamily="18" charset="0"/>
                <a:cs typeface="Times New Roman" panose="02020603050405020304" pitchFamily="18" charset="0"/>
              </a:rPr>
              <a:t>S</a:t>
            </a:r>
            <a:r>
              <a:rPr lang="zh-CN" altLang="en-US" sz="2800" b="1" dirty="0">
                <a:latin typeface="Times New Roman" panose="02020603050405020304" pitchFamily="18" charset="0"/>
                <a:cs typeface="Times New Roman" panose="02020603050405020304" pitchFamily="18" charset="0"/>
              </a:rPr>
              <a:t>系沿</a:t>
            </a:r>
            <a:r>
              <a:rPr lang="en-US" altLang="zh-CN" sz="2800" b="1" i="1" dirty="0">
                <a:latin typeface="Times New Roman" panose="02020603050405020304" pitchFamily="18" charset="0"/>
                <a:cs typeface="Times New Roman" panose="02020603050405020304" pitchFamily="18" charset="0"/>
              </a:rPr>
              <a:t>x</a:t>
            </a:r>
            <a:r>
              <a:rPr lang="zh-CN" altLang="en-US" sz="2800" b="1" dirty="0">
                <a:latin typeface="Times New Roman" panose="02020603050405020304" pitchFamily="18" charset="0"/>
                <a:cs typeface="Times New Roman" panose="02020603050405020304" pitchFamily="18" charset="0"/>
              </a:rPr>
              <a:t>轴正向匀速运动</a:t>
            </a:r>
            <a:r>
              <a:rPr lang="en-US" altLang="zh-CN" sz="2800" b="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一根刚性尺静止在</a:t>
            </a:r>
            <a:r>
              <a:rPr lang="en-US" altLang="zh-CN" sz="2800" b="1" i="1" dirty="0">
                <a:latin typeface="Times New Roman" panose="02020603050405020304" pitchFamily="18" charset="0"/>
                <a:cs typeface="Times New Roman" panose="02020603050405020304" pitchFamily="18" charset="0"/>
              </a:rPr>
              <a:t>S</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cs typeface="Times New Roman" panose="02020603050405020304" pitchFamily="18" charset="0"/>
              </a:rPr>
              <a:t>系中与</a:t>
            </a:r>
            <a:r>
              <a:rPr lang="en-US" altLang="zh-CN" sz="2800" b="1" i="1" dirty="0">
                <a:latin typeface="Times New Roman" panose="02020603050405020304" pitchFamily="18" charset="0"/>
                <a:cs typeface="Times New Roman" panose="02020603050405020304" pitchFamily="18" charset="0"/>
              </a:rPr>
              <a:t>x</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cs typeface="Times New Roman" panose="02020603050405020304" pitchFamily="18" charset="0"/>
              </a:rPr>
              <a:t>轴成</a:t>
            </a:r>
            <a:r>
              <a:rPr lang="en-US" altLang="zh-CN" sz="2800" b="1" dirty="0">
                <a:latin typeface="Times New Roman" panose="02020603050405020304" pitchFamily="18" charset="0"/>
                <a:cs typeface="Times New Roman" panose="02020603050405020304" pitchFamily="18" charset="0"/>
              </a:rPr>
              <a:t>30</a:t>
            </a:r>
            <a:r>
              <a:rPr lang="en-US" altLang="zh-CN" sz="2800" b="1" baseline="30000" dirty="0">
                <a:latin typeface="Times New Roman" panose="02020603050405020304" pitchFamily="18" charset="0"/>
                <a:cs typeface="Times New Roman" panose="02020603050405020304" pitchFamily="18" charset="0"/>
              </a:rPr>
              <a:t>o</a:t>
            </a:r>
            <a:r>
              <a:rPr lang="zh-CN" altLang="en-US" sz="2800" b="1" dirty="0">
                <a:latin typeface="Times New Roman" panose="02020603050405020304" pitchFamily="18" charset="0"/>
                <a:cs typeface="Times New Roman" panose="02020603050405020304" pitchFamily="18" charset="0"/>
              </a:rPr>
              <a:t>角</a:t>
            </a: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今在</a:t>
            </a:r>
            <a:r>
              <a:rPr lang="en-US" altLang="zh-CN" sz="2800" b="1" i="1" dirty="0">
                <a:latin typeface="Times New Roman" panose="02020603050405020304" pitchFamily="18" charset="0"/>
                <a:cs typeface="Times New Roman" panose="02020603050405020304" pitchFamily="18" charset="0"/>
              </a:rPr>
              <a:t>S</a:t>
            </a:r>
            <a:r>
              <a:rPr lang="zh-CN" altLang="en-US" sz="2800" b="1" dirty="0">
                <a:latin typeface="Times New Roman" panose="02020603050405020304" pitchFamily="18" charset="0"/>
                <a:cs typeface="Times New Roman" panose="02020603050405020304" pitchFamily="18" charset="0"/>
              </a:rPr>
              <a:t>系中观察得该尺与</a:t>
            </a:r>
            <a:r>
              <a:rPr lang="en-US" altLang="zh-CN" sz="2800" b="1" i="1" dirty="0">
                <a:latin typeface="Times New Roman" panose="02020603050405020304" pitchFamily="18" charset="0"/>
                <a:cs typeface="Times New Roman" panose="02020603050405020304" pitchFamily="18" charset="0"/>
              </a:rPr>
              <a:t>x</a:t>
            </a:r>
            <a:r>
              <a:rPr lang="zh-CN" altLang="en-US" sz="2800" b="1" dirty="0">
                <a:latin typeface="Times New Roman" panose="02020603050405020304" pitchFamily="18" charset="0"/>
                <a:cs typeface="Times New Roman" panose="02020603050405020304" pitchFamily="18" charset="0"/>
              </a:rPr>
              <a:t>轴成</a:t>
            </a:r>
            <a:r>
              <a:rPr lang="en-US" altLang="zh-CN" sz="2800" b="1" dirty="0">
                <a:latin typeface="Times New Roman" panose="02020603050405020304" pitchFamily="18" charset="0"/>
                <a:cs typeface="Times New Roman" panose="02020603050405020304" pitchFamily="18" charset="0"/>
              </a:rPr>
              <a:t>45</a:t>
            </a:r>
            <a:r>
              <a:rPr lang="en-US" altLang="zh-CN" sz="2800" b="1" baseline="30000" dirty="0">
                <a:latin typeface="Times New Roman" panose="02020603050405020304" pitchFamily="18" charset="0"/>
                <a:cs typeface="Times New Roman" panose="02020603050405020304" pitchFamily="18" charset="0"/>
              </a:rPr>
              <a:t>o</a:t>
            </a:r>
            <a:r>
              <a:rPr lang="zh-CN" altLang="en-US" sz="2800" b="1" dirty="0">
                <a:latin typeface="Times New Roman" panose="02020603050405020304" pitchFamily="18" charset="0"/>
                <a:cs typeface="Times New Roman" panose="02020603050405020304" pitchFamily="18" charset="0"/>
              </a:rPr>
              <a:t>角</a:t>
            </a: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则</a:t>
            </a:r>
            <a:r>
              <a:rPr lang="en-US" altLang="zh-CN" sz="2800" b="1" i="1" dirty="0">
                <a:latin typeface="Times New Roman" panose="02020603050405020304" pitchFamily="18" charset="0"/>
                <a:cs typeface="Times New Roman" panose="02020603050405020304" pitchFamily="18" charset="0"/>
              </a:rPr>
              <a:t>S</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cs typeface="Times New Roman" panose="02020603050405020304" pitchFamily="18" charset="0"/>
              </a:rPr>
              <a:t>系相对</a:t>
            </a:r>
            <a:r>
              <a:rPr lang="en-US" altLang="zh-CN" sz="2800" b="1" i="1" dirty="0">
                <a:latin typeface="Times New Roman" panose="02020603050405020304" pitchFamily="18" charset="0"/>
                <a:cs typeface="Times New Roman" panose="02020603050405020304" pitchFamily="18" charset="0"/>
              </a:rPr>
              <a:t>S </a:t>
            </a:r>
            <a:r>
              <a:rPr lang="zh-CN" altLang="en-US" sz="2800" b="1" dirty="0">
                <a:latin typeface="Times New Roman" panose="02020603050405020304" pitchFamily="18" charset="0"/>
                <a:cs typeface="Times New Roman" panose="02020603050405020304" pitchFamily="18" charset="0"/>
              </a:rPr>
              <a:t>系的速度是多少？（</a:t>
            </a:r>
            <a:r>
              <a:rPr lang="en-US" altLang="zh-CN" sz="2800" b="1" dirty="0" smtClean="0">
                <a:latin typeface="Times New Roman" panose="02020603050405020304" pitchFamily="18" charset="0"/>
                <a:cs typeface="Times New Roman" panose="02020603050405020304" pitchFamily="18" charset="0"/>
              </a:rPr>
              <a:t>5-T3</a:t>
            </a:r>
            <a:r>
              <a:rPr lang="zh-CN" altLang="en-US" sz="2800" b="1" dirty="0" smtClean="0">
                <a:latin typeface="Times New Roman" panose="02020603050405020304" pitchFamily="18" charset="0"/>
                <a:cs typeface="Times New Roman" panose="02020603050405020304" pitchFamily="18" charset="0"/>
              </a:rPr>
              <a:t>）</a:t>
            </a:r>
            <a:endParaRPr lang="zh-CN" altLang="en-US" sz="2800" b="1" dirty="0">
              <a:latin typeface="Times New Roman" panose="02020603050405020304" pitchFamily="18" charset="0"/>
              <a:cs typeface="Times New Roman" panose="02020603050405020304" pitchFamily="18" charset="0"/>
            </a:endParaRPr>
          </a:p>
        </p:txBody>
      </p:sp>
      <p:sp>
        <p:nvSpPr>
          <p:cNvPr id="299011" name="Text Box 3"/>
          <p:cNvSpPr txBox="1">
            <a:spLocks noChangeArrowheads="1"/>
          </p:cNvSpPr>
          <p:nvPr/>
        </p:nvSpPr>
        <p:spPr bwMode="black">
          <a:xfrm>
            <a:off x="473075" y="2509838"/>
            <a:ext cx="3311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solidFill>
                  <a:srgbClr val="FF3300"/>
                </a:solidFill>
                <a:latin typeface="Times New Roman" panose="02020603050405020304" pitchFamily="18" charset="0"/>
                <a:cs typeface="Times New Roman" panose="02020603050405020304" pitchFamily="18" charset="0"/>
              </a:rPr>
              <a:t>解：</a:t>
            </a:r>
            <a:r>
              <a:rPr lang="zh-CN" altLang="en-US" sz="2800" b="1">
                <a:latin typeface="Times New Roman" panose="02020603050405020304" pitchFamily="18" charset="0"/>
                <a:cs typeface="Times New Roman" panose="02020603050405020304" pitchFamily="18" charset="0"/>
              </a:rPr>
              <a:t> 在</a:t>
            </a:r>
            <a:r>
              <a:rPr lang="en-US" altLang="zh-CN" sz="2800" b="1" i="1">
                <a:latin typeface="Times New Roman" panose="02020603050405020304" pitchFamily="18" charset="0"/>
                <a:cs typeface="Times New Roman" panose="02020603050405020304" pitchFamily="18" charset="0"/>
              </a:rPr>
              <a:t>S</a:t>
            </a:r>
            <a:r>
              <a:rPr lang="zh-CN" altLang="en-US" sz="2800" b="1">
                <a:latin typeface="Times New Roman" panose="02020603050405020304" pitchFamily="18" charset="0"/>
                <a:cs typeface="Times New Roman" panose="02020603050405020304" pitchFamily="18" charset="0"/>
              </a:rPr>
              <a:t>系看</a:t>
            </a:r>
            <a:endParaRPr lang="zh-CN" altLang="en-US" sz="2800" b="1">
              <a:latin typeface="Times New Roman" panose="02020603050405020304" pitchFamily="18" charset="0"/>
              <a:cs typeface="Times New Roman" panose="02020603050405020304" pitchFamily="18" charset="0"/>
            </a:endParaRPr>
          </a:p>
        </p:txBody>
      </p:sp>
      <p:graphicFrame>
        <p:nvGraphicFramePr>
          <p:cNvPr id="299012" name="Object 2"/>
          <p:cNvGraphicFramePr>
            <a:graphicFrameLocks noChangeAspect="1"/>
          </p:cNvGraphicFramePr>
          <p:nvPr/>
        </p:nvGraphicFramePr>
        <p:xfrm>
          <a:off x="1538288" y="3189288"/>
          <a:ext cx="1903412" cy="893762"/>
        </p:xfrm>
        <a:graphic>
          <a:graphicData uri="http://schemas.openxmlformats.org/presentationml/2006/ole">
            <mc:AlternateContent xmlns:mc="http://schemas.openxmlformats.org/markup-compatibility/2006">
              <mc:Choice xmlns:v="urn:schemas-microsoft-com:vml" Requires="v">
                <p:oleObj spid="_x0000_s60579" name="Equation" r:id="rId1" imgW="3200400" imgH="1435100" progId="Equation.DSMT4">
                  <p:embed/>
                </p:oleObj>
              </mc:Choice>
              <mc:Fallback>
                <p:oleObj name="Equation" r:id="rId1" imgW="3200400" imgH="1435100" progId="Equation.DSMT4">
                  <p:embed/>
                  <p:pic>
                    <p:nvPicPr>
                      <p:cNvPr id="0" name="图片 605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black">
                      <a:xfrm>
                        <a:off x="1538288" y="3189288"/>
                        <a:ext cx="1903412" cy="893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9013" name="Object 3"/>
          <p:cNvGraphicFramePr>
            <a:graphicFrameLocks noChangeAspect="1"/>
          </p:cNvGraphicFramePr>
          <p:nvPr/>
        </p:nvGraphicFramePr>
        <p:xfrm>
          <a:off x="5330825" y="3865563"/>
          <a:ext cx="1622425" cy="539750"/>
        </p:xfrm>
        <a:graphic>
          <a:graphicData uri="http://schemas.openxmlformats.org/presentationml/2006/ole">
            <mc:AlternateContent xmlns:mc="http://schemas.openxmlformats.org/markup-compatibility/2006">
              <mc:Choice xmlns:v="urn:schemas-microsoft-com:vml" Requires="v">
                <p:oleObj spid="_x0000_s60580" name="Equation" r:id="rId3" imgW="1028700" imgH="266700" progId="Equation.DSMT4">
                  <p:embed/>
                </p:oleObj>
              </mc:Choice>
              <mc:Fallback>
                <p:oleObj name="Equation" r:id="rId3" imgW="1028700" imgH="266700" progId="Equation.DSMT4">
                  <p:embed/>
                  <p:pic>
                    <p:nvPicPr>
                      <p:cNvPr id="0" name="图片 6057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5330825" y="3865563"/>
                        <a:ext cx="1622425"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9014" name="Object 4"/>
          <p:cNvGraphicFramePr>
            <a:graphicFrameLocks noChangeAspect="1"/>
          </p:cNvGraphicFramePr>
          <p:nvPr/>
        </p:nvGraphicFramePr>
        <p:xfrm>
          <a:off x="5321300" y="2965450"/>
          <a:ext cx="2360613" cy="839788"/>
        </p:xfrm>
        <a:graphic>
          <a:graphicData uri="http://schemas.openxmlformats.org/presentationml/2006/ole">
            <mc:AlternateContent xmlns:mc="http://schemas.openxmlformats.org/markup-compatibility/2006">
              <mc:Choice xmlns:v="urn:schemas-microsoft-com:vml" Requires="v">
                <p:oleObj spid="_x0000_s60581" name="Equation" r:id="rId5" imgW="5041900" imgH="1384300" progId="Equation.DSMT4">
                  <p:embed/>
                </p:oleObj>
              </mc:Choice>
              <mc:Fallback>
                <p:oleObj name="Equation" r:id="rId5" imgW="5041900" imgH="1384300" progId="Equation.DSMT4">
                  <p:embed/>
                  <p:pic>
                    <p:nvPicPr>
                      <p:cNvPr id="0" name="图片 6058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5321300" y="2965450"/>
                        <a:ext cx="2360613" cy="839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9015" name="Text Box 7"/>
          <p:cNvSpPr txBox="1">
            <a:spLocks noChangeArrowheads="1"/>
          </p:cNvSpPr>
          <p:nvPr/>
        </p:nvSpPr>
        <p:spPr bwMode="black">
          <a:xfrm>
            <a:off x="1331913" y="4271963"/>
            <a:ext cx="31511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cs typeface="Times New Roman" panose="02020603050405020304" pitchFamily="18" charset="0"/>
              </a:rPr>
              <a:t>在 </a:t>
            </a:r>
            <a:r>
              <a:rPr lang="en-US" altLang="zh-CN" sz="2800" b="1" i="1">
                <a:latin typeface="Times New Roman" panose="02020603050405020304" pitchFamily="18" charset="0"/>
                <a:cs typeface="Times New Roman" panose="02020603050405020304" pitchFamily="18" charset="0"/>
              </a:rPr>
              <a:t>S' </a:t>
            </a:r>
            <a:r>
              <a:rPr lang="zh-CN" altLang="en-US" sz="2800" b="1">
                <a:latin typeface="Times New Roman" panose="02020603050405020304" pitchFamily="18" charset="0"/>
                <a:cs typeface="Times New Roman" panose="02020603050405020304" pitchFamily="18" charset="0"/>
              </a:rPr>
              <a:t>系看</a:t>
            </a:r>
            <a:endParaRPr lang="zh-CN" altLang="en-US" sz="2800" b="1">
              <a:latin typeface="Times New Roman" panose="02020603050405020304" pitchFamily="18" charset="0"/>
              <a:cs typeface="Times New Roman" panose="02020603050405020304" pitchFamily="18" charset="0"/>
            </a:endParaRPr>
          </a:p>
        </p:txBody>
      </p:sp>
      <p:graphicFrame>
        <p:nvGraphicFramePr>
          <p:cNvPr id="299016" name="Object 5"/>
          <p:cNvGraphicFramePr>
            <a:graphicFrameLocks noChangeAspect="1"/>
          </p:cNvGraphicFramePr>
          <p:nvPr/>
        </p:nvGraphicFramePr>
        <p:xfrm>
          <a:off x="1566863" y="4943475"/>
          <a:ext cx="1765300" cy="860425"/>
        </p:xfrm>
        <a:graphic>
          <a:graphicData uri="http://schemas.openxmlformats.org/presentationml/2006/ole">
            <mc:AlternateContent xmlns:mc="http://schemas.openxmlformats.org/markup-compatibility/2006">
              <mc:Choice xmlns:v="urn:schemas-microsoft-com:vml" Requires="v">
                <p:oleObj spid="_x0000_s60582" name="Equation" r:id="rId7" imgW="3365500" imgH="1435100" progId="Equation.DSMT4">
                  <p:embed/>
                </p:oleObj>
              </mc:Choice>
              <mc:Fallback>
                <p:oleObj name="Equation" r:id="rId7" imgW="3365500" imgH="1435100" progId="Equation.DSMT4">
                  <p:embed/>
                  <p:pic>
                    <p:nvPicPr>
                      <p:cNvPr id="0" name="图片 6058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
                      <a:xfrm>
                        <a:off x="1566863" y="4943475"/>
                        <a:ext cx="1765300"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9017" name="Object 6"/>
          <p:cNvGraphicFramePr>
            <a:graphicFrameLocks noChangeAspect="1"/>
          </p:cNvGraphicFramePr>
          <p:nvPr/>
        </p:nvGraphicFramePr>
        <p:xfrm>
          <a:off x="2405063" y="5942013"/>
          <a:ext cx="2327275" cy="771525"/>
        </p:xfrm>
        <a:graphic>
          <a:graphicData uri="http://schemas.openxmlformats.org/presentationml/2006/ole">
            <mc:AlternateContent xmlns:mc="http://schemas.openxmlformats.org/markup-compatibility/2006">
              <mc:Choice xmlns:v="urn:schemas-microsoft-com:vml" Requires="v">
                <p:oleObj spid="_x0000_s60583" name="Equation" r:id="rId9" imgW="4127500" imgH="1384300" progId="Equation.DSMT4">
                  <p:embed/>
                </p:oleObj>
              </mc:Choice>
              <mc:Fallback>
                <p:oleObj name="Equation" r:id="rId9" imgW="4127500" imgH="1384300" progId="Equation.DSMT4">
                  <p:embed/>
                  <p:pic>
                    <p:nvPicPr>
                      <p:cNvPr id="0" name="图片 6058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black">
                      <a:xfrm>
                        <a:off x="2405063" y="5942013"/>
                        <a:ext cx="2327275"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9018" name="Object 7"/>
          <p:cNvGraphicFramePr>
            <a:graphicFrameLocks noChangeAspect="1"/>
          </p:cNvGraphicFramePr>
          <p:nvPr/>
        </p:nvGraphicFramePr>
        <p:xfrm>
          <a:off x="3511550" y="4933950"/>
          <a:ext cx="2078038" cy="873125"/>
        </p:xfrm>
        <a:graphic>
          <a:graphicData uri="http://schemas.openxmlformats.org/presentationml/2006/ole">
            <mc:AlternateContent xmlns:mc="http://schemas.openxmlformats.org/markup-compatibility/2006">
              <mc:Choice xmlns:v="urn:schemas-microsoft-com:vml" Requires="v">
                <p:oleObj spid="_x0000_s60584" name="Equation" r:id="rId11" imgW="4051300" imgH="1473200" progId="Equation.DSMT4">
                  <p:embed/>
                </p:oleObj>
              </mc:Choice>
              <mc:Fallback>
                <p:oleObj name="Equation" r:id="rId11" imgW="4051300" imgH="1473200" progId="Equation.DSMT4">
                  <p:embed/>
                  <p:pic>
                    <p:nvPicPr>
                      <p:cNvPr id="0" name="图片 6058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black">
                      <a:xfrm>
                        <a:off x="3511550" y="4933950"/>
                        <a:ext cx="2078038" cy="87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9019" name="Object 8"/>
          <p:cNvGraphicFramePr>
            <a:graphicFrameLocks noChangeAspect="1"/>
          </p:cNvGraphicFramePr>
          <p:nvPr/>
        </p:nvGraphicFramePr>
        <p:xfrm>
          <a:off x="5800725" y="4992688"/>
          <a:ext cx="2354263" cy="781050"/>
        </p:xfrm>
        <a:graphic>
          <a:graphicData uri="http://schemas.openxmlformats.org/presentationml/2006/ole">
            <mc:AlternateContent xmlns:mc="http://schemas.openxmlformats.org/markup-compatibility/2006">
              <mc:Choice xmlns:v="urn:schemas-microsoft-com:vml" Requires="v">
                <p:oleObj spid="_x0000_s60585" name="Equation" r:id="rId13" imgW="4610100" imgH="1384300" progId="Equation.DSMT4">
                  <p:embed/>
                </p:oleObj>
              </mc:Choice>
              <mc:Fallback>
                <p:oleObj name="Equation" r:id="rId13" imgW="4610100" imgH="1384300" progId="Equation.DSMT4">
                  <p:embed/>
                  <p:pic>
                    <p:nvPicPr>
                      <p:cNvPr id="0" name="图片 6058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black">
                      <a:xfrm>
                        <a:off x="5800725" y="4992688"/>
                        <a:ext cx="2354263"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9021" name="AutoShape 13"/>
          <p:cNvSpPr/>
          <p:nvPr/>
        </p:nvSpPr>
        <p:spPr bwMode="black">
          <a:xfrm>
            <a:off x="5114925" y="3254375"/>
            <a:ext cx="139700" cy="914400"/>
          </a:xfrm>
          <a:prstGeom prst="leftBrace">
            <a:avLst>
              <a:gd name="adj1" fmla="val 54545"/>
              <a:gd name="adj2" fmla="val 50000"/>
            </a:avLst>
          </a:prstGeom>
          <a:noFill/>
          <a:ln w="28575">
            <a:solidFill>
              <a:srgbClr val="FF33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800" b="1">
              <a:latin typeface="Times New Roman" panose="02020603050405020304" pitchFamily="18" charset="0"/>
              <a:cs typeface="Times New Roman" panose="02020603050405020304" pitchFamily="18" charset="0"/>
            </a:endParaRPr>
          </a:p>
        </p:txBody>
      </p:sp>
      <p:sp>
        <p:nvSpPr>
          <p:cNvPr id="41997"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D14B63E-97A9-4A3C-9E4D-CEA2B3F1D39C}" type="slidenum">
              <a:rPr lang="en-US" altLang="zh-CN" sz="1800" smtClean="0">
                <a:solidFill>
                  <a:srgbClr val="0000FF"/>
                </a:solidFill>
              </a:rPr>
            </a:fld>
            <a:endParaRPr lang="en-US" altLang="zh-CN" sz="1800" smtClean="0">
              <a:solidFill>
                <a:srgbClr val="0000FF"/>
              </a:solidFill>
            </a:endParaRPr>
          </a:p>
        </p:txBody>
      </p:sp>
      <p:sp>
        <p:nvSpPr>
          <p:cNvPr id="41998" name="TextBox 13"/>
          <p:cNvSpPr txBox="1">
            <a:spLocks noChangeArrowheads="1"/>
          </p:cNvSpPr>
          <p:nvPr/>
        </p:nvSpPr>
        <p:spPr bwMode="auto">
          <a:xfrm>
            <a:off x="354013" y="19050"/>
            <a:ext cx="22717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FontTx/>
              <a:buNone/>
            </a:pPr>
            <a:r>
              <a:rPr kumimoji="1" lang="zh-CN" altLang="en-US" sz="2800" b="1">
                <a:solidFill>
                  <a:srgbClr val="0000FF"/>
                </a:solidFill>
                <a:latin typeface="Times New Roman" panose="02020603050405020304" pitchFamily="18" charset="0"/>
                <a:ea typeface="黑体" panose="02010609060101010101" pitchFamily="49" charset="-122"/>
              </a:rPr>
              <a:t>练习：</a:t>
            </a:r>
            <a:endParaRPr kumimoji="1" lang="zh-CN" altLang="en-US" sz="2800" b="1">
              <a:solidFill>
                <a:srgbClr val="0000FF"/>
              </a:solidFill>
              <a:latin typeface="Times New Roman" panose="02020603050405020304" pitchFamily="18" charset="0"/>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99010"/>
                                        </p:tgtEl>
                                        <p:attrNameLst>
                                          <p:attrName>style.visibility</p:attrName>
                                        </p:attrNameLst>
                                      </p:cBhvr>
                                      <p:to>
                                        <p:strVal val="visible"/>
                                      </p:to>
                                    </p:set>
                                    <p:animEffect transition="in" filter="blinds(horizontal)">
                                      <p:cBhvr>
                                        <p:cTn id="7" dur="500"/>
                                        <p:tgtEl>
                                          <p:spTgt spid="2990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99011"/>
                                        </p:tgtEl>
                                        <p:attrNameLst>
                                          <p:attrName>style.visibility</p:attrName>
                                        </p:attrNameLst>
                                      </p:cBhvr>
                                      <p:to>
                                        <p:strVal val="visible"/>
                                      </p:to>
                                    </p:set>
                                    <p:anim calcmode="lin" valueType="num">
                                      <p:cBhvr additive="base">
                                        <p:cTn id="12" dur="500" fill="hold"/>
                                        <p:tgtEl>
                                          <p:spTgt spid="299011"/>
                                        </p:tgtEl>
                                        <p:attrNameLst>
                                          <p:attrName>ppt_x</p:attrName>
                                        </p:attrNameLst>
                                      </p:cBhvr>
                                      <p:tavLst>
                                        <p:tav tm="0">
                                          <p:val>
                                            <p:strVal val="0-#ppt_w/2"/>
                                          </p:val>
                                        </p:tav>
                                        <p:tav tm="100000">
                                          <p:val>
                                            <p:strVal val="#ppt_x"/>
                                          </p:val>
                                        </p:tav>
                                      </p:tavLst>
                                    </p:anim>
                                    <p:anim calcmode="lin" valueType="num">
                                      <p:cBhvr additive="base">
                                        <p:cTn id="13" dur="500" fill="hold"/>
                                        <p:tgtEl>
                                          <p:spTgt spid="29901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299012"/>
                                        </p:tgtEl>
                                        <p:attrNameLst>
                                          <p:attrName>style.visibility</p:attrName>
                                        </p:attrNameLst>
                                      </p:cBhvr>
                                      <p:to>
                                        <p:strVal val="visible"/>
                                      </p:to>
                                    </p:set>
                                    <p:animEffect transition="in" filter="slide(fromBottom)">
                                      <p:cBhvr>
                                        <p:cTn id="18" dur="500"/>
                                        <p:tgtEl>
                                          <p:spTgt spid="299012"/>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299015"/>
                                        </p:tgtEl>
                                        <p:attrNameLst>
                                          <p:attrName>style.visibility</p:attrName>
                                        </p:attrNameLst>
                                      </p:cBhvr>
                                      <p:to>
                                        <p:strVal val="visible"/>
                                      </p:to>
                                    </p:set>
                                    <p:animEffect transition="in" filter="slide(fromLeft)">
                                      <p:cBhvr>
                                        <p:cTn id="23" dur="500"/>
                                        <p:tgtEl>
                                          <p:spTgt spid="29901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99016"/>
                                        </p:tgtEl>
                                        <p:attrNameLst>
                                          <p:attrName>style.visibility</p:attrName>
                                        </p:attrNameLst>
                                      </p:cBhvr>
                                      <p:to>
                                        <p:strVal val="visible"/>
                                      </p:to>
                                    </p:set>
                                    <p:animEffect transition="in" filter="wipe(left)">
                                      <p:cBhvr>
                                        <p:cTn id="28" dur="500"/>
                                        <p:tgtEl>
                                          <p:spTgt spid="299016"/>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42" fill="hold" grpId="0" nodeType="clickEffect">
                                  <p:stCondLst>
                                    <p:cond delay="0"/>
                                  </p:stCondLst>
                                  <p:childTnLst>
                                    <p:set>
                                      <p:cBhvr>
                                        <p:cTn id="32" dur="1" fill="hold">
                                          <p:stCondLst>
                                            <p:cond delay="0"/>
                                          </p:stCondLst>
                                        </p:cTn>
                                        <p:tgtEl>
                                          <p:spTgt spid="299021"/>
                                        </p:tgtEl>
                                        <p:attrNameLst>
                                          <p:attrName>style.visibility</p:attrName>
                                        </p:attrNameLst>
                                      </p:cBhvr>
                                      <p:to>
                                        <p:strVal val="visible"/>
                                      </p:to>
                                    </p:set>
                                    <p:animEffect transition="in" filter="barn(outHorizontal)">
                                      <p:cBhvr>
                                        <p:cTn id="33" dur="500"/>
                                        <p:tgtEl>
                                          <p:spTgt spid="299021"/>
                                        </p:tgtEl>
                                      </p:cBhvr>
                                    </p:animEffect>
                                  </p:childTnLst>
                                </p:cTn>
                              </p:par>
                            </p:childTnLst>
                          </p:cTn>
                        </p:par>
                        <p:par>
                          <p:cTn id="34" fill="hold">
                            <p:stCondLst>
                              <p:cond delay="500"/>
                            </p:stCondLst>
                            <p:childTnLst>
                              <p:par>
                                <p:cTn id="35" presetID="12" presetClass="entr" presetSubtype="2" fill="hold" nodeType="afterEffect">
                                  <p:stCondLst>
                                    <p:cond delay="0"/>
                                  </p:stCondLst>
                                  <p:childTnLst>
                                    <p:set>
                                      <p:cBhvr>
                                        <p:cTn id="36" dur="1" fill="hold">
                                          <p:stCondLst>
                                            <p:cond delay="0"/>
                                          </p:stCondLst>
                                        </p:cTn>
                                        <p:tgtEl>
                                          <p:spTgt spid="299014"/>
                                        </p:tgtEl>
                                        <p:attrNameLst>
                                          <p:attrName>style.visibility</p:attrName>
                                        </p:attrNameLst>
                                      </p:cBhvr>
                                      <p:to>
                                        <p:strVal val="visible"/>
                                      </p:to>
                                    </p:set>
                                    <p:animEffect transition="in" filter="slide(fromRight)">
                                      <p:cBhvr>
                                        <p:cTn id="37" dur="500"/>
                                        <p:tgtEl>
                                          <p:spTgt spid="299014"/>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8" fill="hold" nodeType="clickEffect">
                                  <p:stCondLst>
                                    <p:cond delay="0"/>
                                  </p:stCondLst>
                                  <p:childTnLst>
                                    <p:set>
                                      <p:cBhvr>
                                        <p:cTn id="41" dur="1" fill="hold">
                                          <p:stCondLst>
                                            <p:cond delay="0"/>
                                          </p:stCondLst>
                                        </p:cTn>
                                        <p:tgtEl>
                                          <p:spTgt spid="299013"/>
                                        </p:tgtEl>
                                        <p:attrNameLst>
                                          <p:attrName>style.visibility</p:attrName>
                                        </p:attrNameLst>
                                      </p:cBhvr>
                                      <p:to>
                                        <p:strVal val="visible"/>
                                      </p:to>
                                    </p:set>
                                    <p:animEffect transition="in" filter="slide(fromLeft)">
                                      <p:cBhvr>
                                        <p:cTn id="42" dur="500"/>
                                        <p:tgtEl>
                                          <p:spTgt spid="299013"/>
                                        </p:tgtEl>
                                      </p:cBhvr>
                                    </p:animEffect>
                                  </p:childTnLst>
                                </p:cTn>
                              </p:par>
                            </p:childTnLst>
                          </p:cTn>
                        </p:par>
                      </p:childTnLst>
                    </p:cTn>
                  </p:par>
                  <p:par>
                    <p:cTn id="43" fill="hold">
                      <p:stCondLst>
                        <p:cond delay="indefinite"/>
                      </p:stCondLst>
                      <p:childTnLst>
                        <p:par>
                          <p:cTn id="44" fill="hold">
                            <p:stCondLst>
                              <p:cond delay="0"/>
                            </p:stCondLst>
                            <p:childTnLst>
                              <p:par>
                                <p:cTn id="45" presetID="17" presetClass="entr" presetSubtype="8" fill="hold" nodeType="clickEffect">
                                  <p:stCondLst>
                                    <p:cond delay="0"/>
                                  </p:stCondLst>
                                  <p:childTnLst>
                                    <p:set>
                                      <p:cBhvr>
                                        <p:cTn id="46" dur="1" fill="hold">
                                          <p:stCondLst>
                                            <p:cond delay="0"/>
                                          </p:stCondLst>
                                        </p:cTn>
                                        <p:tgtEl>
                                          <p:spTgt spid="299018"/>
                                        </p:tgtEl>
                                        <p:attrNameLst>
                                          <p:attrName>style.visibility</p:attrName>
                                        </p:attrNameLst>
                                      </p:cBhvr>
                                      <p:to>
                                        <p:strVal val="visible"/>
                                      </p:to>
                                    </p:set>
                                    <p:anim calcmode="lin" valueType="num">
                                      <p:cBhvr>
                                        <p:cTn id="47" dur="500" fill="hold"/>
                                        <p:tgtEl>
                                          <p:spTgt spid="299018"/>
                                        </p:tgtEl>
                                        <p:attrNameLst>
                                          <p:attrName>ppt_x</p:attrName>
                                        </p:attrNameLst>
                                      </p:cBhvr>
                                      <p:tavLst>
                                        <p:tav tm="0">
                                          <p:val>
                                            <p:strVal val="#ppt_x-#ppt_w/2"/>
                                          </p:val>
                                        </p:tav>
                                        <p:tav tm="100000">
                                          <p:val>
                                            <p:strVal val="#ppt_x"/>
                                          </p:val>
                                        </p:tav>
                                      </p:tavLst>
                                    </p:anim>
                                    <p:anim calcmode="lin" valueType="num">
                                      <p:cBhvr>
                                        <p:cTn id="48" dur="500" fill="hold"/>
                                        <p:tgtEl>
                                          <p:spTgt spid="299018"/>
                                        </p:tgtEl>
                                        <p:attrNameLst>
                                          <p:attrName>ppt_y</p:attrName>
                                        </p:attrNameLst>
                                      </p:cBhvr>
                                      <p:tavLst>
                                        <p:tav tm="0">
                                          <p:val>
                                            <p:strVal val="#ppt_y"/>
                                          </p:val>
                                        </p:tav>
                                        <p:tav tm="100000">
                                          <p:val>
                                            <p:strVal val="#ppt_y"/>
                                          </p:val>
                                        </p:tav>
                                      </p:tavLst>
                                    </p:anim>
                                    <p:anim calcmode="lin" valueType="num">
                                      <p:cBhvr>
                                        <p:cTn id="49" dur="500" fill="hold"/>
                                        <p:tgtEl>
                                          <p:spTgt spid="299018"/>
                                        </p:tgtEl>
                                        <p:attrNameLst>
                                          <p:attrName>ppt_w</p:attrName>
                                        </p:attrNameLst>
                                      </p:cBhvr>
                                      <p:tavLst>
                                        <p:tav tm="0">
                                          <p:val>
                                            <p:fltVal val="0"/>
                                          </p:val>
                                        </p:tav>
                                        <p:tav tm="100000">
                                          <p:val>
                                            <p:strVal val="#ppt_w"/>
                                          </p:val>
                                        </p:tav>
                                      </p:tavLst>
                                    </p:anim>
                                    <p:anim calcmode="lin" valueType="num">
                                      <p:cBhvr>
                                        <p:cTn id="50" dur="500" fill="hold"/>
                                        <p:tgtEl>
                                          <p:spTgt spid="299018"/>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2" presetClass="entr" presetSubtype="2" fill="hold" nodeType="clickEffect">
                                  <p:stCondLst>
                                    <p:cond delay="0"/>
                                  </p:stCondLst>
                                  <p:childTnLst>
                                    <p:set>
                                      <p:cBhvr>
                                        <p:cTn id="54" dur="1" fill="hold">
                                          <p:stCondLst>
                                            <p:cond delay="0"/>
                                          </p:stCondLst>
                                        </p:cTn>
                                        <p:tgtEl>
                                          <p:spTgt spid="299019"/>
                                        </p:tgtEl>
                                        <p:attrNameLst>
                                          <p:attrName>style.visibility</p:attrName>
                                        </p:attrNameLst>
                                      </p:cBhvr>
                                      <p:to>
                                        <p:strVal val="visible"/>
                                      </p:to>
                                    </p:set>
                                    <p:animEffect transition="in" filter="slide(fromRight)">
                                      <p:cBhvr>
                                        <p:cTn id="55" dur="500"/>
                                        <p:tgtEl>
                                          <p:spTgt spid="299019"/>
                                        </p:tgtEl>
                                      </p:cBhvr>
                                    </p:animEffect>
                                  </p:childTnLst>
                                </p:cTn>
                              </p:par>
                            </p:childTnLst>
                          </p:cTn>
                        </p:par>
                      </p:childTnLst>
                    </p:cTn>
                  </p:par>
                  <p:par>
                    <p:cTn id="56" fill="hold">
                      <p:stCondLst>
                        <p:cond delay="indefinite"/>
                      </p:stCondLst>
                      <p:childTnLst>
                        <p:par>
                          <p:cTn id="57" fill="hold">
                            <p:stCondLst>
                              <p:cond delay="0"/>
                            </p:stCondLst>
                            <p:childTnLst>
                              <p:par>
                                <p:cTn id="58" presetID="17" presetClass="entr" presetSubtype="10" fill="hold" nodeType="clickEffect">
                                  <p:stCondLst>
                                    <p:cond delay="0"/>
                                  </p:stCondLst>
                                  <p:childTnLst>
                                    <p:set>
                                      <p:cBhvr>
                                        <p:cTn id="59" dur="1" fill="hold">
                                          <p:stCondLst>
                                            <p:cond delay="0"/>
                                          </p:stCondLst>
                                        </p:cTn>
                                        <p:tgtEl>
                                          <p:spTgt spid="299017"/>
                                        </p:tgtEl>
                                        <p:attrNameLst>
                                          <p:attrName>style.visibility</p:attrName>
                                        </p:attrNameLst>
                                      </p:cBhvr>
                                      <p:to>
                                        <p:strVal val="visible"/>
                                      </p:to>
                                    </p:set>
                                    <p:anim calcmode="lin" valueType="num">
                                      <p:cBhvr>
                                        <p:cTn id="60" dur="500" fill="hold"/>
                                        <p:tgtEl>
                                          <p:spTgt spid="299017"/>
                                        </p:tgtEl>
                                        <p:attrNameLst>
                                          <p:attrName>ppt_w</p:attrName>
                                        </p:attrNameLst>
                                      </p:cBhvr>
                                      <p:tavLst>
                                        <p:tav tm="0">
                                          <p:val>
                                            <p:fltVal val="0"/>
                                          </p:val>
                                        </p:tav>
                                        <p:tav tm="100000">
                                          <p:val>
                                            <p:strVal val="#ppt_w"/>
                                          </p:val>
                                        </p:tav>
                                      </p:tavLst>
                                    </p:anim>
                                    <p:anim calcmode="lin" valueType="num">
                                      <p:cBhvr>
                                        <p:cTn id="61" dur="500" fill="hold"/>
                                        <p:tgtEl>
                                          <p:spTgt spid="2990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0" grpId="0" autoUpdateAnimBg="0"/>
      <p:bldP spid="299011" grpId="0" autoUpdateAnimBg="0"/>
      <p:bldP spid="299015" grpId="0" autoUpdateAnimBg="0"/>
      <p:bldP spid="29902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11C90B5-A5B6-487F-8C18-96143784A9E1}" type="slidenum">
              <a:rPr lang="en-US" altLang="zh-CN" sz="1800" smtClean="0">
                <a:solidFill>
                  <a:srgbClr val="0000FF"/>
                </a:solidFill>
              </a:rPr>
            </a:fld>
            <a:endParaRPr lang="en-US" altLang="zh-CN" sz="1800" smtClean="0">
              <a:solidFill>
                <a:srgbClr val="0000FF"/>
              </a:solidFill>
            </a:endParaRPr>
          </a:p>
        </p:txBody>
      </p:sp>
      <p:sp>
        <p:nvSpPr>
          <p:cNvPr id="22548" name="Text Box 20"/>
          <p:cNvSpPr txBox="1">
            <a:spLocks noChangeArrowheads="1"/>
          </p:cNvSpPr>
          <p:nvPr/>
        </p:nvSpPr>
        <p:spPr bwMode="auto">
          <a:xfrm>
            <a:off x="4100513" y="1681163"/>
            <a:ext cx="4495800" cy="1031875"/>
          </a:xfrm>
          <a:prstGeom prst="rect">
            <a:avLst/>
          </a:prstGeom>
          <a:noFill/>
          <a:ln w="9525">
            <a:noFill/>
            <a:miter lim="800000"/>
          </a:ln>
          <a:effectLst/>
        </p:spPr>
        <p:txBody>
          <a:bodyPr>
            <a:spAutoFit/>
          </a:bodyPr>
          <a:lstStyle/>
          <a:p>
            <a:pPr eaLnBrk="1" hangingPunct="1">
              <a:lnSpc>
                <a:spcPct val="110000"/>
              </a:lnSpc>
              <a:spcBef>
                <a:spcPct val="50000"/>
              </a:spcBef>
              <a:defRPr/>
            </a:pPr>
            <a:r>
              <a:rPr kumimoji="1" lang="zh-CN" altLang="en-US" sz="2800" b="1" dirty="0">
                <a:solidFill>
                  <a:srgbClr val="FF3300"/>
                </a:solidFill>
                <a:effectLst>
                  <a:outerShdw blurRad="38100" dist="38100" dir="2700000" algn="tl">
                    <a:srgbClr val="C0C0C0"/>
                  </a:outerShdw>
                </a:effectLst>
                <a:latin typeface="楷体_GB2312" pitchFamily="49" charset="-122"/>
                <a:ea typeface="楷体_GB2312" pitchFamily="49" charset="-122"/>
              </a:rPr>
              <a:t>解：</a:t>
            </a:r>
            <a:r>
              <a:rPr kumimoji="1" lang="zh-CN" altLang="en-US" sz="2800" b="1" dirty="0">
                <a:latin typeface="Times New Roman" panose="02020603050405020304" pitchFamily="18" charset="0"/>
              </a:rPr>
              <a:t>从列车上观测，隧道的长度缩短，其它尺寸不变。</a:t>
            </a:r>
            <a:endParaRPr kumimoji="1" lang="zh-CN" altLang="en-US" sz="2800" b="1" dirty="0">
              <a:latin typeface="Times New Roman" panose="02020603050405020304" pitchFamily="18" charset="0"/>
            </a:endParaRPr>
          </a:p>
        </p:txBody>
      </p:sp>
      <p:graphicFrame>
        <p:nvGraphicFramePr>
          <p:cNvPr id="22549" name="Object 3"/>
          <p:cNvGraphicFramePr>
            <a:graphicFrameLocks noChangeAspect="1"/>
          </p:cNvGraphicFramePr>
          <p:nvPr/>
        </p:nvGraphicFramePr>
        <p:xfrm>
          <a:off x="5707063" y="2560638"/>
          <a:ext cx="2141537" cy="968375"/>
        </p:xfrm>
        <a:graphic>
          <a:graphicData uri="http://schemas.openxmlformats.org/presentationml/2006/ole">
            <mc:AlternateContent xmlns:mc="http://schemas.openxmlformats.org/markup-compatibility/2006">
              <mc:Choice xmlns:v="urn:schemas-microsoft-com:vml" Requires="v">
                <p:oleObj spid="_x0000_s61649" name="公式" r:id="rId1" imgW="1473200" imgH="609600" progId="Equation.3">
                  <p:embed/>
                </p:oleObj>
              </mc:Choice>
              <mc:Fallback>
                <p:oleObj name="公式" r:id="rId1" imgW="1473200" imgH="609600" progId="Equation.3">
                  <p:embed/>
                  <p:pic>
                    <p:nvPicPr>
                      <p:cNvPr id="0" name="图片 616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7063" y="2560638"/>
                        <a:ext cx="2141537"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1" name="Text Box 3"/>
          <p:cNvSpPr txBox="1">
            <a:spLocks noChangeArrowheads="1"/>
          </p:cNvSpPr>
          <p:nvPr/>
        </p:nvSpPr>
        <p:spPr bwMode="auto">
          <a:xfrm>
            <a:off x="173038" y="0"/>
            <a:ext cx="8970962" cy="2160588"/>
          </a:xfrm>
          <a:prstGeom prst="rect">
            <a:avLst/>
          </a:prstGeom>
          <a:noFill/>
          <a:ln w="9525">
            <a:noFill/>
            <a:miter lim="800000"/>
          </a:ln>
          <a:effectLst/>
        </p:spPr>
        <p:txBody>
          <a:bodyPr>
            <a:spAutoFit/>
          </a:bodyPr>
          <a:lstStyle/>
          <a:p>
            <a:pPr eaLnBrk="1" hangingPunct="1">
              <a:lnSpc>
                <a:spcPct val="120000"/>
              </a:lnSpc>
              <a:spcBef>
                <a:spcPts val="0"/>
              </a:spcBef>
              <a:defRPr/>
            </a:pPr>
            <a:r>
              <a:rPr kumimoji="1" lang="en-US" altLang="zh-CN"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2</a:t>
            </a: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a:t>
            </a:r>
            <a:r>
              <a:rPr kumimoji="1" lang="zh-CN" altLang="en-US" sz="2800" b="1" dirty="0">
                <a:latin typeface="Times New Roman" panose="02020603050405020304" pitchFamily="18" charset="0"/>
              </a:rPr>
              <a:t>一隧道，拱顶为半圆，尺寸如图。设想一列车以高速     </a:t>
            </a:r>
            <a:r>
              <a:rPr kumimoji="1" lang="en-US" altLang="zh-CN" sz="2800" b="1" i="1" dirty="0">
                <a:latin typeface="Book Antiqua" panose="02040602050305030304" pitchFamily="18" charset="0"/>
              </a:rPr>
              <a:t>v</a:t>
            </a:r>
            <a:r>
              <a:rPr kumimoji="1" lang="zh-CN" altLang="en-US" sz="2800" b="1" dirty="0">
                <a:latin typeface="Times New Roman" panose="02020603050405020304" pitchFamily="18" charset="0"/>
              </a:rPr>
              <a:t>沿隧道长度方向通过隧道，若从列车上观测，</a:t>
            </a:r>
            <a:endParaRPr kumimoji="1" lang="zh-CN" altLang="en-US" sz="2800" b="1" dirty="0">
              <a:latin typeface="Times New Roman" panose="02020603050405020304" pitchFamily="18" charset="0"/>
            </a:endParaRPr>
          </a:p>
          <a:p>
            <a:pPr eaLnBrk="1" hangingPunct="1">
              <a:lnSpc>
                <a:spcPct val="120000"/>
              </a:lnSpc>
              <a:spcBef>
                <a:spcPts val="0"/>
              </a:spcBef>
              <a:defRPr/>
            </a:pPr>
            <a:r>
              <a:rPr kumimoji="1" lang="zh-CN" altLang="en-US" sz="2800" b="1" dirty="0">
                <a:latin typeface="Times New Roman" panose="02020603050405020304" pitchFamily="18" charset="0"/>
              </a:rPr>
              <a:t>①隧道的尺寸如何？  ②设列车的长度为</a:t>
            </a:r>
            <a:r>
              <a:rPr kumimoji="1" lang="en-US" altLang="zh-CN" sz="2800" b="1" i="1" dirty="0">
                <a:latin typeface="Times New Roman" panose="02020603050405020304" pitchFamily="18" charset="0"/>
              </a:rPr>
              <a:t>l</a:t>
            </a:r>
            <a:r>
              <a:rPr kumimoji="1" lang="en-US" altLang="zh-CN" sz="2800" b="1" baseline="-25000" dirty="0">
                <a:latin typeface="Times New Roman" panose="02020603050405020304" pitchFamily="18" charset="0"/>
              </a:rPr>
              <a:t>0</a:t>
            </a:r>
            <a:r>
              <a:rPr kumimoji="1" lang="zh-CN" altLang="en-US" sz="2800" b="1" dirty="0">
                <a:latin typeface="Times New Roman" panose="02020603050405020304" pitchFamily="18" charset="0"/>
              </a:rPr>
              <a:t> ，它全部通过隧道的时间是多少？</a:t>
            </a:r>
            <a:endParaRPr kumimoji="1" lang="zh-CN" altLang="en-US" sz="2800" b="1" dirty="0">
              <a:latin typeface="Times New Roman" panose="02020603050405020304" pitchFamily="18" charset="0"/>
            </a:endParaRPr>
          </a:p>
        </p:txBody>
      </p:sp>
      <p:grpSp>
        <p:nvGrpSpPr>
          <p:cNvPr id="3" name="Group 38"/>
          <p:cNvGrpSpPr/>
          <p:nvPr/>
        </p:nvGrpSpPr>
        <p:grpSpPr bwMode="auto">
          <a:xfrm>
            <a:off x="3408363" y="3402013"/>
            <a:ext cx="5735637" cy="1039812"/>
            <a:chOff x="2400" y="3168"/>
            <a:chExt cx="3120" cy="655"/>
          </a:xfrm>
        </p:grpSpPr>
        <p:sp>
          <p:nvSpPr>
            <p:cNvPr id="43034" name="Text Box 23"/>
            <p:cNvSpPr txBox="1">
              <a:spLocks noChangeArrowheads="1"/>
            </p:cNvSpPr>
            <p:nvPr/>
          </p:nvSpPr>
          <p:spPr bwMode="auto">
            <a:xfrm>
              <a:off x="2400" y="3168"/>
              <a:ext cx="3120" cy="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FontTx/>
                <a:buNone/>
              </a:pPr>
              <a:r>
                <a:rPr kumimoji="1" lang="zh-CN" altLang="en-US" sz="2800" b="1">
                  <a:latin typeface="Times New Roman" panose="02020603050405020304" pitchFamily="18" charset="0"/>
                </a:rPr>
                <a:t>从列车上观测，隧道以速度     经过列车，经过列车全长所需时间为：</a:t>
              </a:r>
              <a:endParaRPr kumimoji="1" lang="zh-CN" altLang="en-US" sz="2800" b="1">
                <a:latin typeface="Times New Roman" panose="02020603050405020304" pitchFamily="18" charset="0"/>
              </a:endParaRPr>
            </a:p>
          </p:txBody>
        </p:sp>
        <p:graphicFrame>
          <p:nvGraphicFramePr>
            <p:cNvPr id="43035" name="Object 10"/>
            <p:cNvGraphicFramePr>
              <a:graphicFrameLocks noChangeAspect="1"/>
            </p:cNvGraphicFramePr>
            <p:nvPr/>
          </p:nvGraphicFramePr>
          <p:xfrm>
            <a:off x="4784" y="3234"/>
            <a:ext cx="218" cy="241"/>
          </p:xfrm>
          <a:graphic>
            <a:graphicData uri="http://schemas.openxmlformats.org/presentationml/2006/ole">
              <mc:AlternateContent xmlns:mc="http://schemas.openxmlformats.org/markup-compatibility/2006">
                <mc:Choice xmlns:v="urn:schemas-microsoft-com:vml" Requires="v">
                  <p:oleObj spid="_x0000_s61650" name="公式" r:id="rId3" imgW="101600" imgH="139700" progId="Equation.3">
                    <p:embed/>
                  </p:oleObj>
                </mc:Choice>
                <mc:Fallback>
                  <p:oleObj name="公式" r:id="rId3" imgW="101600" imgH="139700" progId="Equation.3">
                    <p:embed/>
                    <p:pic>
                      <p:nvPicPr>
                        <p:cNvPr id="0" name="图片 616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4" y="3234"/>
                          <a:ext cx="218"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26"/>
          <p:cNvGrpSpPr/>
          <p:nvPr/>
        </p:nvGrpSpPr>
        <p:grpSpPr bwMode="auto">
          <a:xfrm>
            <a:off x="73025" y="2166938"/>
            <a:ext cx="3490913" cy="3213100"/>
            <a:chOff x="204369" y="2498568"/>
            <a:chExt cx="3490912" cy="3213100"/>
          </a:xfrm>
        </p:grpSpPr>
        <p:sp>
          <p:nvSpPr>
            <p:cNvPr id="43019" name="Arc 7"/>
            <p:cNvSpPr/>
            <p:nvPr/>
          </p:nvSpPr>
          <p:spPr bwMode="auto">
            <a:xfrm>
              <a:off x="799681" y="3547905"/>
              <a:ext cx="1143000" cy="615950"/>
            </a:xfrm>
            <a:custGeom>
              <a:avLst/>
              <a:gdLst>
                <a:gd name="T0" fmla="*/ 2147483646 w 43200"/>
                <a:gd name="T1" fmla="*/ 2147483646 h 22290"/>
                <a:gd name="T2" fmla="*/ 2147483646 w 43200"/>
                <a:gd name="T3" fmla="*/ 2147483646 h 22290"/>
                <a:gd name="T4" fmla="*/ 2147483646 w 43200"/>
                <a:gd name="T5" fmla="*/ 2147483646 h 22290"/>
                <a:gd name="T6" fmla="*/ 0 60000 65536"/>
                <a:gd name="T7" fmla="*/ 0 60000 65536"/>
                <a:gd name="T8" fmla="*/ 0 60000 65536"/>
                <a:gd name="T9" fmla="*/ 0 w 43200"/>
                <a:gd name="T10" fmla="*/ 0 h 22290"/>
                <a:gd name="T11" fmla="*/ 43200 w 43200"/>
                <a:gd name="T12" fmla="*/ 22290 h 22290"/>
              </a:gdLst>
              <a:ahLst/>
              <a:cxnLst>
                <a:cxn ang="T6">
                  <a:pos x="T0" y="T1"/>
                </a:cxn>
                <a:cxn ang="T7">
                  <a:pos x="T2" y="T3"/>
                </a:cxn>
                <a:cxn ang="T8">
                  <a:pos x="T4" y="T5"/>
                </a:cxn>
              </a:cxnLst>
              <a:rect l="T9" t="T10" r="T11" b="T12"/>
              <a:pathLst>
                <a:path w="43200" h="22290" fill="none" extrusionOk="0">
                  <a:moveTo>
                    <a:pt x="11" y="22289"/>
                  </a:moveTo>
                  <a:cubicBezTo>
                    <a:pt x="3" y="22060"/>
                    <a:pt x="0" y="21830"/>
                    <a:pt x="0" y="21600"/>
                  </a:cubicBezTo>
                  <a:cubicBezTo>
                    <a:pt x="0" y="9670"/>
                    <a:pt x="9670" y="0"/>
                    <a:pt x="21600" y="0"/>
                  </a:cubicBezTo>
                  <a:cubicBezTo>
                    <a:pt x="33529" y="-1"/>
                    <a:pt x="43199" y="9670"/>
                    <a:pt x="43200" y="21599"/>
                  </a:cubicBezTo>
                </a:path>
                <a:path w="43200" h="22290" stroke="0" extrusionOk="0">
                  <a:moveTo>
                    <a:pt x="11" y="22289"/>
                  </a:moveTo>
                  <a:cubicBezTo>
                    <a:pt x="3" y="22060"/>
                    <a:pt x="0" y="21830"/>
                    <a:pt x="0" y="21600"/>
                  </a:cubicBezTo>
                  <a:cubicBezTo>
                    <a:pt x="0" y="9670"/>
                    <a:pt x="9670" y="0"/>
                    <a:pt x="21600" y="0"/>
                  </a:cubicBezTo>
                  <a:cubicBezTo>
                    <a:pt x="33529" y="-1"/>
                    <a:pt x="43199" y="9670"/>
                    <a:pt x="43200" y="21599"/>
                  </a:cubicBezTo>
                  <a:lnTo>
                    <a:pt x="21600" y="21600"/>
                  </a:lnTo>
                  <a:lnTo>
                    <a:pt x="11" y="22289"/>
                  </a:lnTo>
                  <a:close/>
                </a:path>
              </a:pathLst>
            </a:cu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3020" name="Line 8"/>
            <p:cNvSpPr>
              <a:spLocks noChangeShapeType="1"/>
            </p:cNvSpPr>
            <p:nvPr/>
          </p:nvSpPr>
          <p:spPr bwMode="auto">
            <a:xfrm flipH="1">
              <a:off x="1942681" y="2862105"/>
              <a:ext cx="1752600" cy="129540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1" name="Line 9"/>
            <p:cNvSpPr>
              <a:spLocks noChangeShapeType="1"/>
            </p:cNvSpPr>
            <p:nvPr/>
          </p:nvSpPr>
          <p:spPr bwMode="auto">
            <a:xfrm flipH="1">
              <a:off x="1212431" y="2498568"/>
              <a:ext cx="1439863" cy="1062037"/>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2" name="Line 10"/>
            <p:cNvSpPr>
              <a:spLocks noChangeShapeType="1"/>
            </p:cNvSpPr>
            <p:nvPr/>
          </p:nvSpPr>
          <p:spPr bwMode="auto">
            <a:xfrm>
              <a:off x="799681" y="4157505"/>
              <a:ext cx="0" cy="83820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3" name="Line 11"/>
            <p:cNvSpPr>
              <a:spLocks noChangeShapeType="1"/>
            </p:cNvSpPr>
            <p:nvPr/>
          </p:nvSpPr>
          <p:spPr bwMode="auto">
            <a:xfrm flipH="1">
              <a:off x="1942681" y="4157505"/>
              <a:ext cx="0" cy="83820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4" name="Line 13"/>
            <p:cNvSpPr>
              <a:spLocks noChangeShapeType="1"/>
            </p:cNvSpPr>
            <p:nvPr/>
          </p:nvSpPr>
          <p:spPr bwMode="auto">
            <a:xfrm flipH="1">
              <a:off x="204369" y="4514693"/>
              <a:ext cx="1152525" cy="863600"/>
            </a:xfrm>
            <a:prstGeom prst="line">
              <a:avLst/>
            </a:prstGeom>
            <a:noFill/>
            <a:ln w="31750">
              <a:solidFill>
                <a:schemeClr val="folHlink"/>
              </a:solidFill>
              <a:round/>
              <a:headEnd type="arrow" w="med" len="lg"/>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5" name="Line 15"/>
            <p:cNvSpPr>
              <a:spLocks noChangeShapeType="1"/>
            </p:cNvSpPr>
            <p:nvPr/>
          </p:nvSpPr>
          <p:spPr bwMode="auto">
            <a:xfrm flipH="1">
              <a:off x="793331" y="4976655"/>
              <a:ext cx="1143000" cy="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6" name="Line 16"/>
            <p:cNvSpPr>
              <a:spLocks noChangeShapeType="1"/>
            </p:cNvSpPr>
            <p:nvPr/>
          </p:nvSpPr>
          <p:spPr bwMode="auto">
            <a:xfrm flipH="1">
              <a:off x="799681" y="4157505"/>
              <a:ext cx="1143000" cy="0"/>
            </a:xfrm>
            <a:prstGeom prst="line">
              <a:avLst/>
            </a:prstGeom>
            <a:noFill/>
            <a:ln w="31750">
              <a:solidFill>
                <a:schemeClr val="tx1"/>
              </a:solidFill>
              <a:prstDash val="dash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7" name="Line 18"/>
            <p:cNvSpPr>
              <a:spLocks noChangeShapeType="1"/>
            </p:cNvSpPr>
            <p:nvPr/>
          </p:nvSpPr>
          <p:spPr bwMode="auto">
            <a:xfrm flipH="1">
              <a:off x="1936331" y="3687605"/>
              <a:ext cx="1752600" cy="129540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3028" name="Object 5"/>
            <p:cNvGraphicFramePr>
              <a:graphicFrameLocks noChangeAspect="1"/>
            </p:cNvGraphicFramePr>
            <p:nvPr/>
          </p:nvGraphicFramePr>
          <p:xfrm>
            <a:off x="334544" y="5129055"/>
            <a:ext cx="415925" cy="582613"/>
          </p:xfrm>
          <a:graphic>
            <a:graphicData uri="http://schemas.openxmlformats.org/presentationml/2006/ole">
              <mc:AlternateContent xmlns:mc="http://schemas.openxmlformats.org/markup-compatibility/2006">
                <mc:Choice xmlns:v="urn:schemas-microsoft-com:vml" Requires="v">
                  <p:oleObj spid="_x0000_s61651" name="公式" r:id="rId5" imgW="101600" imgH="228600" progId="Equation.3">
                    <p:embed/>
                  </p:oleObj>
                </mc:Choice>
                <mc:Fallback>
                  <p:oleObj name="公式" r:id="rId5" imgW="101600" imgH="228600" progId="Equation.3">
                    <p:embed/>
                    <p:pic>
                      <p:nvPicPr>
                        <p:cNvPr id="0" name="图片 616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544" y="5129055"/>
                          <a:ext cx="415925"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9" name="Object 6"/>
            <p:cNvGraphicFramePr>
              <a:graphicFrameLocks noChangeAspect="1"/>
            </p:cNvGraphicFramePr>
            <p:nvPr/>
          </p:nvGraphicFramePr>
          <p:xfrm>
            <a:off x="2725319" y="4282918"/>
            <a:ext cx="466725" cy="503237"/>
          </p:xfrm>
          <a:graphic>
            <a:graphicData uri="http://schemas.openxmlformats.org/presentationml/2006/ole">
              <mc:AlternateContent xmlns:mc="http://schemas.openxmlformats.org/markup-compatibility/2006">
                <mc:Choice xmlns:v="urn:schemas-microsoft-com:vml" Requires="v">
                  <p:oleObj spid="_x0000_s61652" name="公式" r:id="rId7" imgW="165100" imgH="177800" progId="Equation.3">
                    <p:embed/>
                  </p:oleObj>
                </mc:Choice>
                <mc:Fallback>
                  <p:oleObj name="公式" r:id="rId7" imgW="165100" imgH="177800" progId="Equation.3">
                    <p:embed/>
                    <p:pic>
                      <p:nvPicPr>
                        <p:cNvPr id="0" name="图片 616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319" y="4282918"/>
                          <a:ext cx="46672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30" name="Object 7"/>
            <p:cNvGraphicFramePr>
              <a:graphicFrameLocks noChangeAspect="1"/>
            </p:cNvGraphicFramePr>
            <p:nvPr/>
          </p:nvGraphicFramePr>
          <p:xfrm>
            <a:off x="1067969" y="4911568"/>
            <a:ext cx="427037" cy="541337"/>
          </p:xfrm>
          <a:graphic>
            <a:graphicData uri="http://schemas.openxmlformats.org/presentationml/2006/ole">
              <mc:AlternateContent xmlns:mc="http://schemas.openxmlformats.org/markup-compatibility/2006">
                <mc:Choice xmlns:v="urn:schemas-microsoft-com:vml" Requires="v">
                  <p:oleObj spid="_x0000_s61653" name="公式" r:id="rId9" imgW="139700" imgH="228600" progId="Equation.3">
                    <p:embed/>
                  </p:oleObj>
                </mc:Choice>
                <mc:Fallback>
                  <p:oleObj name="公式" r:id="rId9" imgW="139700" imgH="228600" progId="Equation.3">
                    <p:embed/>
                    <p:pic>
                      <p:nvPicPr>
                        <p:cNvPr id="0" name="图片 6165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7969" y="4911568"/>
                          <a:ext cx="427037" cy="54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31" name="Object 8"/>
            <p:cNvGraphicFramePr>
              <a:graphicFrameLocks noChangeAspect="1"/>
            </p:cNvGraphicFramePr>
            <p:nvPr/>
          </p:nvGraphicFramePr>
          <p:xfrm>
            <a:off x="348831" y="4225768"/>
            <a:ext cx="388938" cy="542925"/>
          </p:xfrm>
          <a:graphic>
            <a:graphicData uri="http://schemas.openxmlformats.org/presentationml/2006/ole">
              <mc:AlternateContent xmlns:mc="http://schemas.openxmlformats.org/markup-compatibility/2006">
                <mc:Choice xmlns:v="urn:schemas-microsoft-com:vml" Requires="v">
                  <p:oleObj spid="_x0000_s61654" name="公式" r:id="rId11" imgW="101600" imgH="228600" progId="Equation.3">
                    <p:embed/>
                  </p:oleObj>
                </mc:Choice>
                <mc:Fallback>
                  <p:oleObj name="公式" r:id="rId11" imgW="101600" imgH="228600" progId="Equation.3">
                    <p:embed/>
                    <p:pic>
                      <p:nvPicPr>
                        <p:cNvPr id="0" name="图片 6165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8831" y="4225768"/>
                          <a:ext cx="388938"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32" name="Object 9"/>
            <p:cNvGraphicFramePr>
              <a:graphicFrameLocks noChangeAspect="1"/>
            </p:cNvGraphicFramePr>
            <p:nvPr/>
          </p:nvGraphicFramePr>
          <p:xfrm>
            <a:off x="856831" y="3649505"/>
            <a:ext cx="593725" cy="458788"/>
          </p:xfrm>
          <a:graphic>
            <a:graphicData uri="http://schemas.openxmlformats.org/presentationml/2006/ole">
              <mc:AlternateContent xmlns:mc="http://schemas.openxmlformats.org/markup-compatibility/2006">
                <mc:Choice xmlns:v="urn:schemas-microsoft-com:vml" Requires="v">
                  <p:oleObj spid="_x0000_s61655" name="公式" r:id="rId13" imgW="406400" imgH="304800" progId="Equation.3">
                    <p:embed/>
                  </p:oleObj>
                </mc:Choice>
                <mc:Fallback>
                  <p:oleObj name="公式" r:id="rId13" imgW="406400" imgH="304800" progId="Equation.3">
                    <p:embed/>
                    <p:pic>
                      <p:nvPicPr>
                        <p:cNvPr id="0" name="图片 6165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56831" y="3649505"/>
                          <a:ext cx="5937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33" name="Line 36"/>
            <p:cNvSpPr>
              <a:spLocks noChangeShapeType="1"/>
            </p:cNvSpPr>
            <p:nvPr/>
          </p:nvSpPr>
          <p:spPr bwMode="auto">
            <a:xfrm flipH="1">
              <a:off x="1356894" y="3527268"/>
              <a:ext cx="71437" cy="61118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23554" name="Object 26"/>
          <p:cNvGraphicFramePr>
            <a:graphicFrameLocks noChangeAspect="1"/>
          </p:cNvGraphicFramePr>
          <p:nvPr/>
        </p:nvGraphicFramePr>
        <p:xfrm>
          <a:off x="5356225" y="4276725"/>
          <a:ext cx="1938338" cy="1001713"/>
        </p:xfrm>
        <a:graphic>
          <a:graphicData uri="http://schemas.openxmlformats.org/presentationml/2006/ole">
            <mc:AlternateContent xmlns:mc="http://schemas.openxmlformats.org/markup-compatibility/2006">
              <mc:Choice xmlns:v="urn:schemas-microsoft-com:vml" Requires="v">
                <p:oleObj spid="_x0000_s61656" name="公式" r:id="rId15" imgW="1333500" imgH="622300" progId="Equation.3">
                  <p:embed/>
                </p:oleObj>
              </mc:Choice>
              <mc:Fallback>
                <p:oleObj name="公式" r:id="rId15" imgW="1333500" imgH="622300" progId="Equation.3">
                  <p:embed/>
                  <p:pic>
                    <p:nvPicPr>
                      <p:cNvPr id="0" name="图片 6165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56225" y="4276725"/>
                        <a:ext cx="1938338" cy="100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 name="Rectangle 3"/>
          <p:cNvSpPr>
            <a:spLocks noChangeArrowheads="1"/>
          </p:cNvSpPr>
          <p:nvPr/>
        </p:nvSpPr>
        <p:spPr bwMode="auto">
          <a:xfrm>
            <a:off x="180975" y="5970588"/>
            <a:ext cx="5486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rPr>
              <a:t>列车全部通过隧道的时间为：</a:t>
            </a:r>
            <a:endParaRPr kumimoji="1" lang="zh-CN" altLang="en-US" sz="2800" b="1">
              <a:latin typeface="Times New Roman" panose="02020603050405020304" pitchFamily="18" charset="0"/>
            </a:endParaRPr>
          </a:p>
        </p:txBody>
      </p:sp>
      <p:graphicFrame>
        <p:nvGraphicFramePr>
          <p:cNvPr id="30" name="Object 27"/>
          <p:cNvGraphicFramePr>
            <a:graphicFrameLocks noChangeAspect="1"/>
          </p:cNvGraphicFramePr>
          <p:nvPr/>
        </p:nvGraphicFramePr>
        <p:xfrm>
          <a:off x="4981575" y="5345113"/>
          <a:ext cx="2974975" cy="1331912"/>
        </p:xfrm>
        <a:graphic>
          <a:graphicData uri="http://schemas.openxmlformats.org/presentationml/2006/ole">
            <mc:AlternateContent xmlns:mc="http://schemas.openxmlformats.org/markup-compatibility/2006">
              <mc:Choice xmlns:v="urn:schemas-microsoft-com:vml" Requires="v">
                <p:oleObj spid="_x0000_s61657" name="公式" r:id="rId17" imgW="2209800" imgH="939800" progId="Equation.3">
                  <p:embed/>
                </p:oleObj>
              </mc:Choice>
              <mc:Fallback>
                <p:oleObj name="公式" r:id="rId17" imgW="2209800" imgH="939800" progId="Equation.3">
                  <p:embed/>
                  <p:pic>
                    <p:nvPicPr>
                      <p:cNvPr id="0" name="图片 6165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81575" y="5345113"/>
                        <a:ext cx="2974975" cy="1331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2548"/>
                                        </p:tgtEl>
                                        <p:attrNameLst>
                                          <p:attrName>style.visibility</p:attrName>
                                        </p:attrNameLst>
                                      </p:cBhvr>
                                      <p:to>
                                        <p:strVal val="visible"/>
                                      </p:to>
                                    </p:set>
                                    <p:animEffect transition="in" filter="checkerboard(across)">
                                      <p:cBhvr>
                                        <p:cTn id="12" dur="500"/>
                                        <p:tgtEl>
                                          <p:spTgt spid="2254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2549"/>
                                        </p:tgtEl>
                                        <p:attrNameLst>
                                          <p:attrName>style.visibility</p:attrName>
                                        </p:attrNameLst>
                                      </p:cBhvr>
                                      <p:to>
                                        <p:strVal val="visible"/>
                                      </p:to>
                                    </p:set>
                                    <p:animEffect transition="in" filter="box(in)">
                                      <p:cBhvr>
                                        <p:cTn id="17" dur="500"/>
                                        <p:tgtEl>
                                          <p:spTgt spid="2254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par>
                          <p:cTn id="23" fill="hold">
                            <p:stCondLst>
                              <p:cond delay="500"/>
                            </p:stCondLst>
                            <p:childTnLst>
                              <p:par>
                                <p:cTn id="24" presetID="4" presetClass="entr" presetSubtype="16" fill="hold" nodeType="afterEffect">
                                  <p:stCondLst>
                                    <p:cond delay="0"/>
                                  </p:stCondLst>
                                  <p:childTnLst>
                                    <p:set>
                                      <p:cBhvr>
                                        <p:cTn id="25" dur="1" fill="hold">
                                          <p:stCondLst>
                                            <p:cond delay="0"/>
                                          </p:stCondLst>
                                        </p:cTn>
                                        <p:tgtEl>
                                          <p:spTgt spid="23554"/>
                                        </p:tgtEl>
                                        <p:attrNameLst>
                                          <p:attrName>style.visibility</p:attrName>
                                        </p:attrNameLst>
                                      </p:cBhvr>
                                      <p:to>
                                        <p:strVal val="visible"/>
                                      </p:to>
                                    </p:set>
                                    <p:animEffect transition="in" filter="box(in)">
                                      <p:cBhvr>
                                        <p:cTn id="26" dur="500"/>
                                        <p:tgtEl>
                                          <p:spTgt spid="23554"/>
                                        </p:tgtEl>
                                      </p:cBhvr>
                                    </p:animEffect>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p:cTn id="31" dur="500" fill="hold"/>
                                        <p:tgtEl>
                                          <p:spTgt spid="29"/>
                                        </p:tgtEl>
                                        <p:attrNameLst>
                                          <p:attrName>ppt_w</p:attrName>
                                        </p:attrNameLst>
                                      </p:cBhvr>
                                      <p:tavLst>
                                        <p:tav tm="0">
                                          <p:val>
                                            <p:fltVal val="0"/>
                                          </p:val>
                                        </p:tav>
                                        <p:tav tm="100000">
                                          <p:val>
                                            <p:strVal val="#ppt_w"/>
                                          </p:val>
                                        </p:tav>
                                      </p:tavLst>
                                    </p:anim>
                                    <p:anim calcmode="lin" valueType="num">
                                      <p:cBhvr>
                                        <p:cTn id="32" dur="500" fill="hold"/>
                                        <p:tgtEl>
                                          <p:spTgt spid="29"/>
                                        </p:tgtEl>
                                        <p:attrNameLst>
                                          <p:attrName>ppt_h</p:attrName>
                                        </p:attrNameLst>
                                      </p:cBhvr>
                                      <p:tavLst>
                                        <p:tav tm="0">
                                          <p:val>
                                            <p:fltVal val="0"/>
                                          </p:val>
                                        </p:tav>
                                        <p:tav tm="100000">
                                          <p:val>
                                            <p:strVal val="#ppt_h"/>
                                          </p:val>
                                        </p:tav>
                                      </p:tavLst>
                                    </p:anim>
                                  </p:childTnLst>
                                </p:cTn>
                              </p:par>
                            </p:childTnLst>
                          </p:cTn>
                        </p:par>
                        <p:par>
                          <p:cTn id="33" fill="hold">
                            <p:stCondLst>
                              <p:cond delay="500"/>
                            </p:stCondLst>
                            <p:childTnLst>
                              <p:par>
                                <p:cTn id="34" presetID="4" presetClass="entr" presetSubtype="16" fill="hold"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box(in)">
                                      <p:cBhvr>
                                        <p:cTn id="3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8" grpId="0" autoUpdateAnimBg="0"/>
      <p:bldP spid="29"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30C1CA1-03F3-457E-9587-5BA76FA6CE87}" type="slidenum">
              <a:rPr lang="en-US" altLang="zh-CN" sz="1800" smtClean="0">
                <a:solidFill>
                  <a:srgbClr val="0000FF"/>
                </a:solidFill>
              </a:rPr>
            </a:fld>
            <a:endParaRPr lang="en-US" altLang="zh-CN" sz="1800" smtClean="0">
              <a:solidFill>
                <a:srgbClr val="0000FF"/>
              </a:solidFill>
            </a:endParaRPr>
          </a:p>
        </p:txBody>
      </p:sp>
      <p:sp>
        <p:nvSpPr>
          <p:cNvPr id="61442" name="Text Box 2"/>
          <p:cNvSpPr txBox="1">
            <a:spLocks noChangeArrowheads="1"/>
          </p:cNvSpPr>
          <p:nvPr/>
        </p:nvSpPr>
        <p:spPr bwMode="auto">
          <a:xfrm>
            <a:off x="468313" y="5949950"/>
            <a:ext cx="74882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黑体" panose="02010609060101010101" pitchFamily="49" charset="-122"/>
                <a:ea typeface="黑体" panose="02010609060101010101" pitchFamily="49" charset="-122"/>
                <a:sym typeface="Monotype Sorts" pitchFamily="2" charset="2"/>
              </a:rPr>
              <a:t>3</a:t>
            </a:r>
            <a:r>
              <a:rPr kumimoji="1" lang="zh-CN" altLang="en-US" sz="2800" b="1">
                <a:latin typeface="宋体" panose="02010600030101010101" pitchFamily="2" charset="-122"/>
                <a:sym typeface="Monotype Sorts" pitchFamily="2" charset="2"/>
              </a:rPr>
              <a:t>、</a:t>
            </a:r>
            <a:r>
              <a:rPr kumimoji="1" lang="zh-CN" altLang="en-US" sz="2800" b="1">
                <a:latin typeface="黑体" panose="02010609060101010101" pitchFamily="49" charset="-122"/>
                <a:ea typeface="黑体" panose="02010609060101010101" pitchFamily="49" charset="-122"/>
                <a:sym typeface="Monotype Sorts" pitchFamily="2" charset="2"/>
              </a:rPr>
              <a:t>对应原则</a:t>
            </a:r>
            <a:r>
              <a:rPr kumimoji="1" lang="zh-CN" altLang="en-US" sz="2800" b="1">
                <a:latin typeface="宋体" panose="02010600030101010101" pitchFamily="2" charset="-122"/>
                <a:sym typeface="Monotype Sorts" pitchFamily="2" charset="2"/>
              </a:rPr>
              <a:t>：低速时回到牛顿力学。</a:t>
            </a:r>
            <a:endParaRPr kumimoji="1" lang="zh-CN" altLang="en-US" sz="2800" b="1">
              <a:solidFill>
                <a:srgbClr val="0000CC"/>
              </a:solidFill>
              <a:latin typeface="宋体" panose="02010600030101010101" pitchFamily="2" charset="-122"/>
            </a:endParaRPr>
          </a:p>
        </p:txBody>
      </p:sp>
      <p:sp>
        <p:nvSpPr>
          <p:cNvPr id="61443" name="Text Box 3"/>
          <p:cNvSpPr txBox="1">
            <a:spLocks noChangeArrowheads="1"/>
          </p:cNvSpPr>
          <p:nvPr/>
        </p:nvSpPr>
        <p:spPr bwMode="auto">
          <a:xfrm>
            <a:off x="1209675" y="79375"/>
            <a:ext cx="6705600" cy="579438"/>
          </a:xfrm>
          <a:prstGeom prst="rect">
            <a:avLst/>
          </a:prstGeom>
          <a:noFill/>
          <a:ln w="9525">
            <a:noFill/>
            <a:miter lim="800000"/>
          </a:ln>
          <a:effectLst/>
        </p:spPr>
        <p:txBody>
          <a:bodyPr>
            <a:spAutoFit/>
          </a:bodyPr>
          <a:lstStyle/>
          <a:p>
            <a:pPr algn="ctr" eaLnBrk="1" hangingPunct="1">
              <a:spcBef>
                <a:spcPct val="50000"/>
              </a:spcBef>
              <a:defRPr/>
            </a:pPr>
            <a:r>
              <a:rPr kumimoji="1" lang="zh-CN" altLang="en-US" sz="3200" b="1" dirty="0">
                <a:effectLst>
                  <a:outerShdw blurRad="38100" dist="38100" dir="2700000" algn="tl">
                    <a:srgbClr val="C0C0C0"/>
                  </a:outerShdw>
                </a:effectLst>
                <a:latin typeface="黑体" panose="02010609060101010101" pitchFamily="49" charset="-122"/>
                <a:ea typeface="黑体" panose="02010609060101010101" pitchFamily="49" charset="-122"/>
              </a:rPr>
              <a:t>第</a:t>
            </a:r>
            <a:r>
              <a:rPr kumimoji="1" lang="en-US" altLang="zh-CN" sz="3200" b="1" dirty="0">
                <a:effectLst>
                  <a:outerShdw blurRad="38100" dist="38100" dir="2700000" algn="tl">
                    <a:srgbClr val="C0C0C0"/>
                  </a:outerShdw>
                </a:effectLst>
                <a:latin typeface="黑体" panose="02010609060101010101" pitchFamily="49" charset="-122"/>
                <a:ea typeface="黑体" panose="02010609060101010101" pitchFamily="49" charset="-122"/>
              </a:rPr>
              <a:t>6</a:t>
            </a:r>
            <a:r>
              <a:rPr kumimoji="1" lang="zh-CN" altLang="en-US" sz="3200" b="1" dirty="0">
                <a:effectLst>
                  <a:outerShdw blurRad="38100" dist="38100" dir="2700000" algn="tl">
                    <a:srgbClr val="C0C0C0"/>
                  </a:outerShdw>
                </a:effectLst>
                <a:latin typeface="黑体" panose="02010609060101010101" pitchFamily="49" charset="-122"/>
                <a:ea typeface="黑体" panose="02010609060101010101" pitchFamily="49" charset="-122"/>
              </a:rPr>
              <a:t>节  狭义相对论动力学简介</a:t>
            </a:r>
            <a:endParaRPr kumimoji="1" lang="zh-CN" altLang="en-US" sz="2400"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61444" name="Text Box 4"/>
          <p:cNvSpPr txBox="1">
            <a:spLocks noChangeArrowheads="1"/>
          </p:cNvSpPr>
          <p:nvPr/>
        </p:nvSpPr>
        <p:spPr bwMode="auto">
          <a:xfrm>
            <a:off x="395288" y="1052513"/>
            <a:ext cx="7315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宋体" panose="02010600030101010101" pitchFamily="2" charset="-122"/>
              </a:rPr>
              <a:t>相对论（高速运动时）动力学概念如何？</a:t>
            </a:r>
            <a:endParaRPr kumimoji="1" lang="zh-CN" altLang="en-US" sz="2800" b="1">
              <a:latin typeface="宋体" panose="02010600030101010101" pitchFamily="2" charset="-122"/>
            </a:endParaRPr>
          </a:p>
        </p:txBody>
      </p:sp>
      <p:sp>
        <p:nvSpPr>
          <p:cNvPr id="61445" name="Text Box 5"/>
          <p:cNvSpPr txBox="1">
            <a:spLocks noChangeArrowheads="1"/>
          </p:cNvSpPr>
          <p:nvPr/>
        </p:nvSpPr>
        <p:spPr bwMode="auto">
          <a:xfrm>
            <a:off x="468313" y="1647825"/>
            <a:ext cx="5257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solidFill>
                  <a:schemeClr val="folHlink"/>
                </a:solidFill>
                <a:latin typeface="黑体" panose="02010609060101010101" pitchFamily="49" charset="-122"/>
                <a:ea typeface="黑体" panose="02010609060101010101" pitchFamily="49" charset="-122"/>
              </a:rPr>
              <a:t>1</a:t>
            </a:r>
            <a:r>
              <a:rPr kumimoji="1" lang="zh-CN" altLang="en-US" sz="2800" b="1">
                <a:solidFill>
                  <a:schemeClr val="folHlink"/>
                </a:solidFill>
                <a:latin typeface="黑体" panose="02010609060101010101" pitchFamily="49" charset="-122"/>
                <a:ea typeface="黑体" panose="02010609060101010101" pitchFamily="49" charset="-122"/>
              </a:rPr>
              <a:t>、基本力学规律的建立；</a:t>
            </a:r>
            <a:endParaRPr kumimoji="1" lang="zh-CN" altLang="en-US" sz="2800" b="1">
              <a:solidFill>
                <a:schemeClr val="folHlink"/>
              </a:solidFill>
              <a:latin typeface="黑体" panose="02010609060101010101" pitchFamily="49" charset="-122"/>
              <a:ea typeface="黑体" panose="02010609060101010101" pitchFamily="49" charset="-122"/>
            </a:endParaRPr>
          </a:p>
        </p:txBody>
      </p:sp>
      <p:sp>
        <p:nvSpPr>
          <p:cNvPr id="61446" name="Text Box 6"/>
          <p:cNvSpPr txBox="1">
            <a:spLocks noChangeArrowheads="1"/>
          </p:cNvSpPr>
          <p:nvPr/>
        </p:nvSpPr>
        <p:spPr bwMode="auto">
          <a:xfrm>
            <a:off x="495300" y="2257425"/>
            <a:ext cx="464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solidFill>
                  <a:schemeClr val="folHlink"/>
                </a:solidFill>
                <a:latin typeface="黑体" panose="02010609060101010101" pitchFamily="49" charset="-122"/>
                <a:ea typeface="黑体" panose="02010609060101010101" pitchFamily="49" charset="-122"/>
              </a:rPr>
              <a:t>2</a:t>
            </a:r>
            <a:r>
              <a:rPr kumimoji="1" lang="zh-CN" altLang="en-US" sz="2800" b="1">
                <a:solidFill>
                  <a:schemeClr val="folHlink"/>
                </a:solidFill>
                <a:latin typeface="黑体" panose="02010609060101010101" pitchFamily="49" charset="-122"/>
                <a:ea typeface="黑体" panose="02010609060101010101" pitchFamily="49" charset="-122"/>
              </a:rPr>
              <a:t>、物理量的定义。</a:t>
            </a:r>
            <a:endParaRPr kumimoji="1" lang="zh-CN" altLang="en-US" sz="2800" b="1">
              <a:solidFill>
                <a:schemeClr val="folHlink"/>
              </a:solidFill>
              <a:latin typeface="黑体" panose="02010609060101010101" pitchFamily="49" charset="-122"/>
              <a:ea typeface="黑体" panose="02010609060101010101" pitchFamily="49" charset="-122"/>
            </a:endParaRPr>
          </a:p>
        </p:txBody>
      </p:sp>
      <p:sp>
        <p:nvSpPr>
          <p:cNvPr id="61447" name="Text Box 7"/>
          <p:cNvSpPr txBox="1">
            <a:spLocks noChangeArrowheads="1"/>
          </p:cNvSpPr>
          <p:nvPr/>
        </p:nvSpPr>
        <p:spPr bwMode="auto">
          <a:xfrm>
            <a:off x="395288" y="2852738"/>
            <a:ext cx="3505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rgbClr val="0000FF"/>
                </a:solidFill>
                <a:latin typeface="黑体" panose="02010609060101010101" pitchFamily="49" charset="-122"/>
                <a:ea typeface="黑体" panose="02010609060101010101" pitchFamily="49" charset="-122"/>
              </a:rPr>
              <a:t>基本原则：</a:t>
            </a:r>
            <a:endParaRPr kumimoji="1" lang="zh-CN" altLang="en-US" sz="2800" b="1">
              <a:solidFill>
                <a:srgbClr val="0000FF"/>
              </a:solidFill>
              <a:latin typeface="黑体" panose="02010609060101010101" pitchFamily="49" charset="-122"/>
              <a:ea typeface="黑体" panose="02010609060101010101" pitchFamily="49" charset="-122"/>
            </a:endParaRPr>
          </a:p>
        </p:txBody>
      </p:sp>
      <p:sp>
        <p:nvSpPr>
          <p:cNvPr id="61448" name="Text Box 8"/>
          <p:cNvSpPr txBox="1">
            <a:spLocks noChangeArrowheads="1"/>
          </p:cNvSpPr>
          <p:nvPr/>
        </p:nvSpPr>
        <p:spPr bwMode="auto">
          <a:xfrm>
            <a:off x="468313" y="3500438"/>
            <a:ext cx="7696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黑体" panose="02010609060101010101" pitchFamily="49" charset="-122"/>
                <a:ea typeface="黑体" panose="02010609060101010101" pitchFamily="49" charset="-122"/>
                <a:sym typeface="Monotype Sorts" pitchFamily="2" charset="2"/>
              </a:rPr>
              <a:t>1</a:t>
            </a:r>
            <a:r>
              <a:rPr kumimoji="1" lang="zh-CN" altLang="en-US" sz="2800" b="1">
                <a:latin typeface="黑体" panose="02010609060101010101" pitchFamily="49" charset="-122"/>
                <a:ea typeface="黑体" panose="02010609060101010101" pitchFamily="49" charset="-122"/>
                <a:sym typeface="Monotype Sorts" pitchFamily="2" charset="2"/>
              </a:rPr>
              <a:t>、相对性原则</a:t>
            </a:r>
            <a:endParaRPr kumimoji="1" lang="zh-CN" altLang="en-US" sz="2800" b="1">
              <a:latin typeface="黑体" panose="02010609060101010101" pitchFamily="49" charset="-122"/>
              <a:ea typeface="黑体" panose="02010609060101010101" pitchFamily="49" charset="-122"/>
              <a:sym typeface="Monotype Sorts" pitchFamily="2" charset="2"/>
            </a:endParaRPr>
          </a:p>
        </p:txBody>
      </p:sp>
      <p:sp>
        <p:nvSpPr>
          <p:cNvPr id="61449" name="Text Box 9"/>
          <p:cNvSpPr txBox="1">
            <a:spLocks noChangeArrowheads="1"/>
          </p:cNvSpPr>
          <p:nvPr/>
        </p:nvSpPr>
        <p:spPr bwMode="auto">
          <a:xfrm>
            <a:off x="471488" y="4724400"/>
            <a:ext cx="7315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黑体" panose="02010609060101010101" pitchFamily="49" charset="-122"/>
                <a:ea typeface="黑体" panose="02010609060101010101" pitchFamily="49" charset="-122"/>
              </a:rPr>
              <a:t>2</a:t>
            </a:r>
            <a:r>
              <a:rPr kumimoji="1" lang="zh-CN" altLang="en-US" sz="2800" b="1">
                <a:latin typeface="黑体" panose="02010609060101010101" pitchFamily="49" charset="-122"/>
                <a:ea typeface="黑体" panose="02010609060101010101" pitchFamily="49" charset="-122"/>
              </a:rPr>
              <a:t>、守恒原则</a:t>
            </a:r>
            <a:endParaRPr kumimoji="1" lang="zh-CN" altLang="en-US" sz="2800" b="1">
              <a:latin typeface="黑体" panose="02010609060101010101" pitchFamily="49" charset="-122"/>
              <a:ea typeface="黑体" panose="02010609060101010101" pitchFamily="49" charset="-122"/>
            </a:endParaRPr>
          </a:p>
        </p:txBody>
      </p:sp>
      <p:sp>
        <p:nvSpPr>
          <p:cNvPr id="61451" name="Text Box 11"/>
          <p:cNvSpPr txBox="1">
            <a:spLocks noChangeArrowheads="1"/>
          </p:cNvSpPr>
          <p:nvPr/>
        </p:nvSpPr>
        <p:spPr bwMode="auto">
          <a:xfrm>
            <a:off x="900113" y="4111625"/>
            <a:ext cx="7696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宋体" panose="02010600030101010101" pitchFamily="2" charset="-122"/>
                <a:sym typeface="Monotype Sorts" pitchFamily="2" charset="2"/>
              </a:rPr>
              <a:t>基本规律在洛仑兹变换下形式不变；</a:t>
            </a:r>
            <a:endParaRPr kumimoji="1" lang="zh-CN" altLang="en-US" sz="2800" b="1">
              <a:latin typeface="宋体" panose="02010600030101010101" pitchFamily="2" charset="-122"/>
              <a:sym typeface="Monotype Sorts" pitchFamily="2" charset="2"/>
            </a:endParaRPr>
          </a:p>
        </p:txBody>
      </p:sp>
      <p:sp>
        <p:nvSpPr>
          <p:cNvPr id="61452" name="Text Box 12"/>
          <p:cNvSpPr txBox="1">
            <a:spLocks noChangeArrowheads="1"/>
          </p:cNvSpPr>
          <p:nvPr/>
        </p:nvSpPr>
        <p:spPr bwMode="auto">
          <a:xfrm>
            <a:off x="928688" y="5300663"/>
            <a:ext cx="7315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守恒定律在相对论力学仍然成立；</a:t>
            </a:r>
            <a:endParaRPr kumimoji="1" lang="zh-CN" altLang="en-US" sz="2800" b="1">
              <a:latin typeface="Times New Roman" panose="02020603050405020304" pitchFamily="18" charset="0"/>
            </a:endParaRPr>
          </a:p>
        </p:txBody>
      </p:sp>
      <p:sp>
        <p:nvSpPr>
          <p:cNvPr id="13" name="Rectangle 14"/>
          <p:cNvSpPr>
            <a:spLocks noChangeArrowheads="1"/>
          </p:cNvSpPr>
          <p:nvPr/>
        </p:nvSpPr>
        <p:spPr bwMode="auto">
          <a:xfrm>
            <a:off x="709613" y="625475"/>
            <a:ext cx="79041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solidFill>
                  <a:srgbClr val="0000FF"/>
                </a:solidFill>
                <a:ea typeface="隶书" panose="02010509060101010101" pitchFamily="49" charset="-122"/>
              </a:rPr>
              <a:t>Introduction on Relativistic Dynamics</a:t>
            </a:r>
            <a:endParaRPr lang="en-US" altLang="zh-CN" sz="2800" b="1">
              <a:solidFill>
                <a:srgbClr val="0000FF"/>
              </a:solidFill>
              <a:ea typeface="隶书" panose="02010509060101010101" pitchFamily="49" charset="-122"/>
            </a:endParaRPr>
          </a:p>
        </p:txBody>
      </p:sp>
    </p:spTree>
    <p:custDataLst>
      <p:tags r:id="rId1"/>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61443"/>
                                        </p:tgtEl>
                                        <p:attrNameLst>
                                          <p:attrName>style.visibility</p:attrName>
                                        </p:attrNameLst>
                                      </p:cBhvr>
                                      <p:to>
                                        <p:strVal val="visible"/>
                                      </p:to>
                                    </p:set>
                                    <p:anim calcmode="lin" valueType="num">
                                      <p:cBhvr>
                                        <p:cTn id="7" dur="500" fill="hold"/>
                                        <p:tgtEl>
                                          <p:spTgt spid="61443"/>
                                        </p:tgtEl>
                                        <p:attrNameLst>
                                          <p:attrName>ppt_w</p:attrName>
                                        </p:attrNameLst>
                                      </p:cBhvr>
                                      <p:tavLst>
                                        <p:tav tm="0">
                                          <p:val>
                                            <p:fltVal val="0"/>
                                          </p:val>
                                        </p:tav>
                                        <p:tav tm="100000">
                                          <p:val>
                                            <p:strVal val="#ppt_w"/>
                                          </p:val>
                                        </p:tav>
                                      </p:tavLst>
                                    </p:anim>
                                    <p:anim calcmode="lin" valueType="num">
                                      <p:cBhvr>
                                        <p:cTn id="8" dur="500" fill="hold"/>
                                        <p:tgtEl>
                                          <p:spTgt spid="61443"/>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8" fill="hold" grpId="0" nodeType="clickEffect">
                                  <p:stCondLst>
                                    <p:cond delay="0"/>
                                  </p:stCondLst>
                                  <p:iterate type="lt">
                                    <p:tmPct val="100000"/>
                                  </p:iterate>
                                  <p:childTnLst>
                                    <p:set>
                                      <p:cBhvr>
                                        <p:cTn id="16" dur="1" fill="hold">
                                          <p:stCondLst>
                                            <p:cond delay="0"/>
                                          </p:stCondLst>
                                        </p:cTn>
                                        <p:tgtEl>
                                          <p:spTgt spid="61444"/>
                                        </p:tgtEl>
                                        <p:attrNameLst>
                                          <p:attrName>style.visibility</p:attrName>
                                        </p:attrNameLst>
                                      </p:cBhvr>
                                      <p:to>
                                        <p:strVal val="visible"/>
                                      </p:to>
                                    </p:set>
                                    <p:anim calcmode="lin" valueType="num">
                                      <p:cBhvr>
                                        <p:cTn id="17" dur="75" fill="hold"/>
                                        <p:tgtEl>
                                          <p:spTgt spid="61444"/>
                                        </p:tgtEl>
                                        <p:attrNameLst>
                                          <p:attrName>ppt_x</p:attrName>
                                        </p:attrNameLst>
                                      </p:cBhvr>
                                      <p:tavLst>
                                        <p:tav tm="0">
                                          <p:val>
                                            <p:strVal val="#ppt_x-#ppt_w/2"/>
                                          </p:val>
                                        </p:tav>
                                        <p:tav tm="100000">
                                          <p:val>
                                            <p:strVal val="#ppt_x"/>
                                          </p:val>
                                        </p:tav>
                                      </p:tavLst>
                                    </p:anim>
                                    <p:anim calcmode="lin" valueType="num">
                                      <p:cBhvr>
                                        <p:cTn id="18" dur="75" fill="hold"/>
                                        <p:tgtEl>
                                          <p:spTgt spid="61444"/>
                                        </p:tgtEl>
                                        <p:attrNameLst>
                                          <p:attrName>ppt_y</p:attrName>
                                        </p:attrNameLst>
                                      </p:cBhvr>
                                      <p:tavLst>
                                        <p:tav tm="0">
                                          <p:val>
                                            <p:strVal val="#ppt_y"/>
                                          </p:val>
                                        </p:tav>
                                        <p:tav tm="100000">
                                          <p:val>
                                            <p:strVal val="#ppt_y"/>
                                          </p:val>
                                        </p:tav>
                                      </p:tavLst>
                                    </p:anim>
                                    <p:anim calcmode="lin" valueType="num">
                                      <p:cBhvr>
                                        <p:cTn id="19" dur="75" fill="hold"/>
                                        <p:tgtEl>
                                          <p:spTgt spid="61444"/>
                                        </p:tgtEl>
                                        <p:attrNameLst>
                                          <p:attrName>ppt_w</p:attrName>
                                        </p:attrNameLst>
                                      </p:cBhvr>
                                      <p:tavLst>
                                        <p:tav tm="0">
                                          <p:val>
                                            <p:fltVal val="0"/>
                                          </p:val>
                                        </p:tav>
                                        <p:tav tm="100000">
                                          <p:val>
                                            <p:strVal val="#ppt_w"/>
                                          </p:val>
                                        </p:tav>
                                      </p:tavLst>
                                    </p:anim>
                                    <p:anim calcmode="lin" valueType="num">
                                      <p:cBhvr>
                                        <p:cTn id="20" dur="75" fill="hold"/>
                                        <p:tgtEl>
                                          <p:spTgt spid="61444"/>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61445"/>
                                        </p:tgtEl>
                                        <p:attrNameLst>
                                          <p:attrName>style.visibility</p:attrName>
                                        </p:attrNameLst>
                                      </p:cBhvr>
                                      <p:to>
                                        <p:strVal val="visible"/>
                                      </p:to>
                                    </p:set>
                                    <p:animEffect transition="in" filter="box(in)">
                                      <p:cBhvr>
                                        <p:cTn id="25" dur="500"/>
                                        <p:tgtEl>
                                          <p:spTgt spid="61445"/>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61446"/>
                                        </p:tgtEl>
                                        <p:attrNameLst>
                                          <p:attrName>style.visibility</p:attrName>
                                        </p:attrNameLst>
                                      </p:cBhvr>
                                      <p:to>
                                        <p:strVal val="visible"/>
                                      </p:to>
                                    </p:set>
                                    <p:animEffect transition="in" filter="checkerboard(across)">
                                      <p:cBhvr>
                                        <p:cTn id="30" dur="500"/>
                                        <p:tgtEl>
                                          <p:spTgt spid="6144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iterate type="lt">
                                    <p:tmPct val="100000"/>
                                  </p:iterate>
                                  <p:childTnLst>
                                    <p:set>
                                      <p:cBhvr>
                                        <p:cTn id="34" dur="1" fill="hold">
                                          <p:stCondLst>
                                            <p:cond delay="0"/>
                                          </p:stCondLst>
                                        </p:cTn>
                                        <p:tgtEl>
                                          <p:spTgt spid="61447"/>
                                        </p:tgtEl>
                                        <p:attrNameLst>
                                          <p:attrName>style.visibility</p:attrName>
                                        </p:attrNameLst>
                                      </p:cBhvr>
                                      <p:to>
                                        <p:strVal val="visible"/>
                                      </p:to>
                                    </p:set>
                                    <p:animEffect transition="in" filter="wipe(left)">
                                      <p:cBhvr>
                                        <p:cTn id="35" dur="75"/>
                                        <p:tgtEl>
                                          <p:spTgt spid="61447"/>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6" fill="hold" grpId="0" nodeType="clickEffect">
                                  <p:stCondLst>
                                    <p:cond delay="0"/>
                                  </p:stCondLst>
                                  <p:childTnLst>
                                    <p:set>
                                      <p:cBhvr>
                                        <p:cTn id="39" dur="1" fill="hold">
                                          <p:stCondLst>
                                            <p:cond delay="0"/>
                                          </p:stCondLst>
                                        </p:cTn>
                                        <p:tgtEl>
                                          <p:spTgt spid="61448"/>
                                        </p:tgtEl>
                                        <p:attrNameLst>
                                          <p:attrName>style.visibility</p:attrName>
                                        </p:attrNameLst>
                                      </p:cBhvr>
                                      <p:to>
                                        <p:strVal val="visible"/>
                                      </p:to>
                                    </p:set>
                                    <p:animEffect transition="in" filter="barn(inHorizontal)">
                                      <p:cBhvr>
                                        <p:cTn id="40" dur="500"/>
                                        <p:tgtEl>
                                          <p:spTgt spid="61448"/>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6" fill="hold" grpId="0" nodeType="clickEffect">
                                  <p:stCondLst>
                                    <p:cond delay="0"/>
                                  </p:stCondLst>
                                  <p:childTnLst>
                                    <p:set>
                                      <p:cBhvr>
                                        <p:cTn id="44" dur="1" fill="hold">
                                          <p:stCondLst>
                                            <p:cond delay="0"/>
                                          </p:stCondLst>
                                        </p:cTn>
                                        <p:tgtEl>
                                          <p:spTgt spid="61451"/>
                                        </p:tgtEl>
                                        <p:attrNameLst>
                                          <p:attrName>style.visibility</p:attrName>
                                        </p:attrNameLst>
                                      </p:cBhvr>
                                      <p:to>
                                        <p:strVal val="visible"/>
                                      </p:to>
                                    </p:set>
                                    <p:animEffect transition="in" filter="barn(inHorizontal)">
                                      <p:cBhvr>
                                        <p:cTn id="45" dur="500"/>
                                        <p:tgtEl>
                                          <p:spTgt spid="61451"/>
                                        </p:tgtEl>
                                      </p:cBhvr>
                                    </p:animEffect>
                                  </p:childTnLst>
                                </p:cTn>
                              </p:par>
                            </p:childTnLst>
                          </p:cTn>
                        </p:par>
                      </p:childTnLst>
                    </p:cTn>
                  </p:par>
                  <p:par>
                    <p:cTn id="46" fill="hold">
                      <p:stCondLst>
                        <p:cond delay="indefinite"/>
                      </p:stCondLst>
                      <p:childTnLst>
                        <p:par>
                          <p:cTn id="47" fill="hold">
                            <p:stCondLst>
                              <p:cond delay="0"/>
                            </p:stCondLst>
                            <p:childTnLst>
                              <p:par>
                                <p:cTn id="48" presetID="18" presetClass="entr" presetSubtype="6" fill="hold" grpId="0" nodeType="clickEffect">
                                  <p:stCondLst>
                                    <p:cond delay="0"/>
                                  </p:stCondLst>
                                  <p:childTnLst>
                                    <p:set>
                                      <p:cBhvr>
                                        <p:cTn id="49" dur="1" fill="hold">
                                          <p:stCondLst>
                                            <p:cond delay="0"/>
                                          </p:stCondLst>
                                        </p:cTn>
                                        <p:tgtEl>
                                          <p:spTgt spid="61449"/>
                                        </p:tgtEl>
                                        <p:attrNameLst>
                                          <p:attrName>style.visibility</p:attrName>
                                        </p:attrNameLst>
                                      </p:cBhvr>
                                      <p:to>
                                        <p:strVal val="visible"/>
                                      </p:to>
                                    </p:set>
                                    <p:animEffect transition="in" filter="strips(downRight)">
                                      <p:cBhvr>
                                        <p:cTn id="50" dur="500"/>
                                        <p:tgtEl>
                                          <p:spTgt spid="61449"/>
                                        </p:tgtEl>
                                      </p:cBhvr>
                                    </p:animEffect>
                                  </p:childTnLst>
                                </p:cTn>
                              </p:par>
                            </p:childTnLst>
                          </p:cTn>
                        </p:par>
                      </p:childTnLst>
                    </p:cTn>
                  </p:par>
                  <p:par>
                    <p:cTn id="51" fill="hold">
                      <p:stCondLst>
                        <p:cond delay="indefinite"/>
                      </p:stCondLst>
                      <p:childTnLst>
                        <p:par>
                          <p:cTn id="52" fill="hold">
                            <p:stCondLst>
                              <p:cond delay="0"/>
                            </p:stCondLst>
                            <p:childTnLst>
                              <p:par>
                                <p:cTn id="53" presetID="18" presetClass="entr" presetSubtype="6" fill="hold" grpId="0" nodeType="clickEffect">
                                  <p:stCondLst>
                                    <p:cond delay="0"/>
                                  </p:stCondLst>
                                  <p:childTnLst>
                                    <p:set>
                                      <p:cBhvr>
                                        <p:cTn id="54" dur="1" fill="hold">
                                          <p:stCondLst>
                                            <p:cond delay="0"/>
                                          </p:stCondLst>
                                        </p:cTn>
                                        <p:tgtEl>
                                          <p:spTgt spid="61452"/>
                                        </p:tgtEl>
                                        <p:attrNameLst>
                                          <p:attrName>style.visibility</p:attrName>
                                        </p:attrNameLst>
                                      </p:cBhvr>
                                      <p:to>
                                        <p:strVal val="visible"/>
                                      </p:to>
                                    </p:set>
                                    <p:animEffect transition="in" filter="strips(downRight)">
                                      <p:cBhvr>
                                        <p:cTn id="55" dur="500"/>
                                        <p:tgtEl>
                                          <p:spTgt spid="61452"/>
                                        </p:tgtEl>
                                      </p:cBhvr>
                                    </p:animEffect>
                                  </p:childTnLst>
                                </p:cTn>
                              </p:par>
                            </p:childTnLst>
                          </p:cTn>
                        </p:par>
                      </p:childTnLst>
                    </p:cTn>
                  </p:par>
                  <p:par>
                    <p:cTn id="56" fill="hold">
                      <p:stCondLst>
                        <p:cond delay="indefinite"/>
                      </p:stCondLst>
                      <p:childTnLst>
                        <p:par>
                          <p:cTn id="57" fill="hold">
                            <p:stCondLst>
                              <p:cond delay="0"/>
                            </p:stCondLst>
                            <p:childTnLst>
                              <p:par>
                                <p:cTn id="58" presetID="17" presetClass="entr" presetSubtype="10" fill="hold" grpId="0" nodeType="clickEffect">
                                  <p:stCondLst>
                                    <p:cond delay="0"/>
                                  </p:stCondLst>
                                  <p:childTnLst>
                                    <p:set>
                                      <p:cBhvr>
                                        <p:cTn id="59" dur="1" fill="hold">
                                          <p:stCondLst>
                                            <p:cond delay="0"/>
                                          </p:stCondLst>
                                        </p:cTn>
                                        <p:tgtEl>
                                          <p:spTgt spid="61442"/>
                                        </p:tgtEl>
                                        <p:attrNameLst>
                                          <p:attrName>style.visibility</p:attrName>
                                        </p:attrNameLst>
                                      </p:cBhvr>
                                      <p:to>
                                        <p:strVal val="visible"/>
                                      </p:to>
                                    </p:set>
                                    <p:anim calcmode="lin" valueType="num">
                                      <p:cBhvr>
                                        <p:cTn id="60" dur="500" fill="hold"/>
                                        <p:tgtEl>
                                          <p:spTgt spid="61442"/>
                                        </p:tgtEl>
                                        <p:attrNameLst>
                                          <p:attrName>ppt_w</p:attrName>
                                        </p:attrNameLst>
                                      </p:cBhvr>
                                      <p:tavLst>
                                        <p:tav tm="0">
                                          <p:val>
                                            <p:fltVal val="0"/>
                                          </p:val>
                                        </p:tav>
                                        <p:tav tm="100000">
                                          <p:val>
                                            <p:strVal val="#ppt_w"/>
                                          </p:val>
                                        </p:tav>
                                      </p:tavLst>
                                    </p:anim>
                                    <p:anim calcmode="lin" valueType="num">
                                      <p:cBhvr>
                                        <p:cTn id="61" dur="500" fill="hold"/>
                                        <p:tgtEl>
                                          <p:spTgt spid="6144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autoUpdateAnimBg="0"/>
      <p:bldP spid="61443" grpId="0" bldLvl="0" animBg="1" autoUpdateAnimBg="0"/>
      <p:bldP spid="61444" grpId="0" autoUpdateAnimBg="0"/>
      <p:bldP spid="61445" grpId="0" autoUpdateAnimBg="0"/>
      <p:bldP spid="61446" grpId="0" autoUpdateAnimBg="0"/>
      <p:bldP spid="61447" grpId="0" autoUpdateAnimBg="0"/>
      <p:bldP spid="61448" grpId="0" autoUpdateAnimBg="0"/>
      <p:bldP spid="61449" grpId="0" autoUpdateAnimBg="0"/>
      <p:bldP spid="61451" grpId="0" autoUpdateAnimBg="0"/>
      <p:bldP spid="61452" grpId="0" autoUpdateAnimBg="0"/>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943C267-C107-42D0-A27D-DD2CBDB78330}" type="slidenum">
              <a:rPr lang="en-US" altLang="zh-CN" sz="1800" smtClean="0">
                <a:solidFill>
                  <a:srgbClr val="0000FF"/>
                </a:solidFill>
              </a:rPr>
            </a:fld>
            <a:endParaRPr lang="en-US" altLang="zh-CN" sz="1800" smtClean="0">
              <a:solidFill>
                <a:srgbClr val="0000FF"/>
              </a:solidFill>
            </a:endParaRPr>
          </a:p>
        </p:txBody>
      </p:sp>
      <p:sp>
        <p:nvSpPr>
          <p:cNvPr id="26626" name="Text Box 2"/>
          <p:cNvSpPr txBox="1">
            <a:spLocks noChangeArrowheads="1"/>
          </p:cNvSpPr>
          <p:nvPr/>
        </p:nvSpPr>
        <p:spPr bwMode="auto">
          <a:xfrm>
            <a:off x="304800" y="228600"/>
            <a:ext cx="8382000" cy="2038350"/>
          </a:xfrm>
          <a:prstGeom prst="rect">
            <a:avLst/>
          </a:prstGeom>
          <a:noFill/>
          <a:ln w="9525">
            <a:noFill/>
            <a:miter lim="800000"/>
          </a:ln>
          <a:effectLst/>
        </p:spPr>
        <p:txBody>
          <a:bodyPr>
            <a:spAutoFit/>
          </a:bodyPr>
          <a:lstStyle/>
          <a:p>
            <a:pPr eaLnBrk="1" hangingPunct="1">
              <a:lnSpc>
                <a:spcPct val="110000"/>
              </a:lnSpc>
              <a:spcBef>
                <a:spcPct val="50000"/>
              </a:spcBef>
              <a:defRPr/>
            </a:pPr>
            <a:r>
              <a:rPr kumimoji="1" lang="en-US" altLang="zh-CN"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3</a:t>
            </a: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a:t>
            </a:r>
            <a:r>
              <a:rPr kumimoji="1" lang="zh-CN" altLang="en-US" sz="2800" b="1" dirty="0">
                <a:latin typeface="Times New Roman" panose="02020603050405020304" pitchFamily="18" charset="0"/>
              </a:rPr>
              <a:t>一宇宙飞船相对地球以</a:t>
            </a:r>
            <a:r>
              <a:rPr kumimoji="1" lang="zh-CN" altLang="en-US" sz="3200" b="1" i="1" dirty="0">
                <a:latin typeface="Times New Roman" panose="02020603050405020304" pitchFamily="18" charset="0"/>
              </a:rPr>
              <a:t> </a:t>
            </a:r>
            <a:r>
              <a:rPr kumimoji="1" lang="en-US" altLang="zh-CN" sz="2800" b="1" dirty="0">
                <a:latin typeface="Times New Roman" panose="02020603050405020304" pitchFamily="18" charset="0"/>
              </a:rPr>
              <a:t>0.80</a:t>
            </a:r>
            <a:r>
              <a:rPr kumimoji="1" lang="en-US" altLang="zh-CN" sz="2800" b="1" i="1" dirty="0">
                <a:latin typeface="Times New Roman" panose="02020603050405020304" pitchFamily="18" charset="0"/>
              </a:rPr>
              <a:t>c</a:t>
            </a:r>
            <a:r>
              <a:rPr kumimoji="1" lang="zh-CN" altLang="en-US" sz="2800" b="1" dirty="0">
                <a:latin typeface="宋体" panose="02010600030101010101" pitchFamily="2" charset="-122"/>
              </a:rPr>
              <a:t>的速度飞行，一光脉冲从船尾传到船头，飞船上的观察者测得飞船长为</a:t>
            </a:r>
            <a:r>
              <a:rPr kumimoji="1" lang="en-US" altLang="zh-CN" sz="2800" b="1" dirty="0">
                <a:latin typeface="Times New Roman" panose="02020603050405020304" pitchFamily="18" charset="0"/>
              </a:rPr>
              <a:t>90m</a:t>
            </a:r>
            <a:r>
              <a:rPr kumimoji="1" lang="zh-CN" altLang="en-US" sz="2800" b="1" dirty="0">
                <a:latin typeface="宋体" panose="02010600030101010101" pitchFamily="2" charset="-122"/>
              </a:rPr>
              <a:t>，地球上的观察者测得光脉冲从船尾发出和到达船头两个事件的空间间隔为：</a:t>
            </a:r>
            <a:endParaRPr kumimoji="1" lang="zh-CN" altLang="en-US" sz="2800" b="1" dirty="0">
              <a:latin typeface="宋体" panose="02010600030101010101" pitchFamily="2" charset="-122"/>
            </a:endParaRPr>
          </a:p>
        </p:txBody>
      </p:sp>
      <p:sp>
        <p:nvSpPr>
          <p:cNvPr id="26627" name="Text Box 3"/>
          <p:cNvSpPr txBox="1">
            <a:spLocks noChangeArrowheads="1"/>
          </p:cNvSpPr>
          <p:nvPr/>
        </p:nvSpPr>
        <p:spPr bwMode="auto">
          <a:xfrm>
            <a:off x="457200" y="2286000"/>
            <a:ext cx="868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Times New Roman" panose="02020603050405020304" pitchFamily="18" charset="0"/>
              </a:rPr>
              <a:t>A</a:t>
            </a:r>
            <a:r>
              <a:rPr kumimoji="1" lang="zh-CN" altLang="en-US" sz="2800" b="1">
                <a:latin typeface="Times New Roman" panose="02020603050405020304" pitchFamily="18" charset="0"/>
              </a:rPr>
              <a:t>、</a:t>
            </a:r>
            <a:r>
              <a:rPr kumimoji="1" lang="en-US" altLang="zh-CN" sz="2800" b="1">
                <a:latin typeface="Times New Roman" panose="02020603050405020304" pitchFamily="18" charset="0"/>
              </a:rPr>
              <a:t>90 m</a:t>
            </a:r>
            <a:r>
              <a:rPr kumimoji="1" lang="zh-CN" altLang="en-US" sz="2800" b="1">
                <a:latin typeface="Times New Roman" panose="02020603050405020304" pitchFamily="18" charset="0"/>
              </a:rPr>
              <a:t>；    </a:t>
            </a:r>
            <a:r>
              <a:rPr kumimoji="1" lang="en-US" altLang="zh-CN" sz="2800" b="1">
                <a:latin typeface="Times New Roman" panose="02020603050405020304" pitchFamily="18" charset="0"/>
              </a:rPr>
              <a:t>B</a:t>
            </a:r>
            <a:r>
              <a:rPr kumimoji="1" lang="zh-CN" altLang="en-US" sz="2800" b="1">
                <a:latin typeface="Times New Roman" panose="02020603050405020304" pitchFamily="18" charset="0"/>
              </a:rPr>
              <a:t>、</a:t>
            </a:r>
            <a:r>
              <a:rPr kumimoji="1" lang="en-US" altLang="zh-CN" sz="2800" b="1">
                <a:latin typeface="Times New Roman" panose="02020603050405020304" pitchFamily="18" charset="0"/>
              </a:rPr>
              <a:t>54 m</a:t>
            </a:r>
            <a:r>
              <a:rPr kumimoji="1" lang="zh-CN" altLang="en-US" sz="2800" b="1">
                <a:latin typeface="Times New Roman" panose="02020603050405020304" pitchFamily="18" charset="0"/>
              </a:rPr>
              <a:t>；    </a:t>
            </a:r>
            <a:r>
              <a:rPr kumimoji="1" lang="en-US" altLang="zh-CN" sz="2800" b="1">
                <a:latin typeface="Times New Roman" panose="02020603050405020304" pitchFamily="18" charset="0"/>
              </a:rPr>
              <a:t>C</a:t>
            </a:r>
            <a:r>
              <a:rPr kumimoji="1" lang="zh-CN" altLang="en-US" sz="2800" b="1">
                <a:latin typeface="Times New Roman" panose="02020603050405020304" pitchFamily="18" charset="0"/>
              </a:rPr>
              <a:t>、</a:t>
            </a:r>
            <a:r>
              <a:rPr kumimoji="1" lang="en-US" altLang="zh-CN" sz="2800" b="1">
                <a:latin typeface="Times New Roman" panose="02020603050405020304" pitchFamily="18" charset="0"/>
              </a:rPr>
              <a:t>270 m</a:t>
            </a:r>
            <a:r>
              <a:rPr kumimoji="1" lang="zh-CN" altLang="en-US" sz="2800" b="1">
                <a:latin typeface="Times New Roman" panose="02020603050405020304" pitchFamily="18" charset="0"/>
              </a:rPr>
              <a:t>；    </a:t>
            </a:r>
            <a:r>
              <a:rPr kumimoji="1" lang="en-US" altLang="zh-CN" sz="2800" b="1">
                <a:latin typeface="Times New Roman" panose="02020603050405020304" pitchFamily="18" charset="0"/>
              </a:rPr>
              <a:t>D</a:t>
            </a:r>
            <a:r>
              <a:rPr kumimoji="1" lang="zh-CN" altLang="en-US" sz="2800" b="1">
                <a:latin typeface="Times New Roman" panose="02020603050405020304" pitchFamily="18" charset="0"/>
              </a:rPr>
              <a:t>、</a:t>
            </a:r>
            <a:r>
              <a:rPr kumimoji="1" lang="en-US" altLang="zh-CN" sz="2800" b="1">
                <a:latin typeface="Times New Roman" panose="02020603050405020304" pitchFamily="18" charset="0"/>
              </a:rPr>
              <a:t>150 m</a:t>
            </a:r>
            <a:endParaRPr kumimoji="1" lang="en-US" altLang="zh-CN" sz="2800" b="1">
              <a:latin typeface="Times New Roman" panose="02020603050405020304" pitchFamily="18" charset="0"/>
            </a:endParaRPr>
          </a:p>
        </p:txBody>
      </p:sp>
      <p:sp>
        <p:nvSpPr>
          <p:cNvPr id="26628" name="Text Box 4"/>
          <p:cNvSpPr txBox="1">
            <a:spLocks noChangeArrowheads="1"/>
          </p:cNvSpPr>
          <p:nvPr/>
        </p:nvSpPr>
        <p:spPr bwMode="auto">
          <a:xfrm>
            <a:off x="381000" y="2971800"/>
            <a:ext cx="1066800" cy="519113"/>
          </a:xfrm>
          <a:prstGeom prst="rect">
            <a:avLst/>
          </a:prstGeom>
          <a:noFill/>
          <a:ln w="9525">
            <a:noFill/>
            <a:miter lim="800000"/>
          </a:ln>
          <a:effectLst/>
        </p:spPr>
        <p:txBody>
          <a:bodyPr>
            <a:spAutoFit/>
          </a:bodyPr>
          <a:lstStyle/>
          <a:p>
            <a:pPr eaLnBrk="1" hangingPunct="1">
              <a:spcBef>
                <a:spcPct val="50000"/>
              </a:spcBef>
              <a:defRPr/>
            </a:pPr>
            <a:r>
              <a:rPr kumimoji="1" lang="zh-CN" altLang="en-US" sz="2800" b="1">
                <a:solidFill>
                  <a:srgbClr val="FF3300"/>
                </a:solidFill>
                <a:effectLst>
                  <a:outerShdw blurRad="38100" dist="38100" dir="2700000" algn="tl">
                    <a:srgbClr val="C0C0C0"/>
                  </a:outerShdw>
                </a:effectLst>
                <a:latin typeface="楷体_GB2312" pitchFamily="49" charset="-122"/>
                <a:ea typeface="楷体_GB2312" pitchFamily="49" charset="-122"/>
              </a:rPr>
              <a:t>解：</a:t>
            </a:r>
            <a:endParaRPr kumimoji="1" lang="zh-CN" altLang="en-US" sz="2800" b="1">
              <a:solidFill>
                <a:srgbClr val="FF3300"/>
              </a:solidFill>
              <a:effectLst>
                <a:outerShdw blurRad="38100" dist="38100" dir="2700000" algn="tl">
                  <a:srgbClr val="C0C0C0"/>
                </a:outerShdw>
              </a:effectLst>
              <a:latin typeface="楷体_GB2312" pitchFamily="49" charset="-122"/>
              <a:ea typeface="楷体_GB2312" pitchFamily="49" charset="-122"/>
            </a:endParaRPr>
          </a:p>
        </p:txBody>
      </p:sp>
      <p:sp>
        <p:nvSpPr>
          <p:cNvPr id="26629" name="Text Box 5"/>
          <p:cNvSpPr txBox="1">
            <a:spLocks noChangeArrowheads="1"/>
          </p:cNvSpPr>
          <p:nvPr/>
        </p:nvSpPr>
        <p:spPr bwMode="auto">
          <a:xfrm>
            <a:off x="1066800" y="2971800"/>
            <a:ext cx="868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cs typeface="Times New Roman" panose="02020603050405020304" pitchFamily="18" charset="0"/>
              </a:rPr>
              <a:t>设光脉冲从船尾发出为事件</a:t>
            </a:r>
            <a:r>
              <a:rPr kumimoji="1" lang="en-US" altLang="zh-CN" sz="2800" b="1">
                <a:latin typeface="Times New Roman" panose="02020603050405020304" pitchFamily="18" charset="0"/>
                <a:cs typeface="Times New Roman" panose="02020603050405020304" pitchFamily="18" charset="0"/>
              </a:rPr>
              <a:t>A</a:t>
            </a:r>
            <a:r>
              <a:rPr kumimoji="1" lang="zh-CN" altLang="en-US" sz="2800" b="1">
                <a:latin typeface="Times New Roman" panose="02020603050405020304" pitchFamily="18" charset="0"/>
                <a:cs typeface="Times New Roman" panose="02020603050405020304" pitchFamily="18" charset="0"/>
              </a:rPr>
              <a:t>，到达船头为事件</a:t>
            </a:r>
            <a:r>
              <a:rPr kumimoji="1" lang="en-US" altLang="zh-CN" sz="2800" b="1">
                <a:latin typeface="Times New Roman" panose="02020603050405020304" pitchFamily="18" charset="0"/>
                <a:cs typeface="Times New Roman" panose="02020603050405020304" pitchFamily="18" charset="0"/>
              </a:rPr>
              <a:t>B</a:t>
            </a:r>
            <a:r>
              <a:rPr kumimoji="1" lang="zh-CN" altLang="en-US" sz="2800" b="1">
                <a:latin typeface="Times New Roman" panose="02020603050405020304" pitchFamily="18" charset="0"/>
                <a:cs typeface="Times New Roman" panose="02020603050405020304" pitchFamily="18" charset="0"/>
              </a:rPr>
              <a:t>，</a:t>
            </a:r>
            <a:endParaRPr kumimoji="1" lang="zh-CN" altLang="en-US" sz="2800" b="1">
              <a:latin typeface="Times New Roman" panose="02020603050405020304" pitchFamily="18" charset="0"/>
              <a:cs typeface="Times New Roman" panose="02020603050405020304" pitchFamily="18" charset="0"/>
            </a:endParaRPr>
          </a:p>
        </p:txBody>
      </p:sp>
      <p:grpSp>
        <p:nvGrpSpPr>
          <p:cNvPr id="2" name="Group 6"/>
          <p:cNvGrpSpPr/>
          <p:nvPr/>
        </p:nvGrpSpPr>
        <p:grpSpPr bwMode="auto">
          <a:xfrm>
            <a:off x="762000" y="4267200"/>
            <a:ext cx="3276600" cy="533400"/>
            <a:chOff x="816" y="2256"/>
            <a:chExt cx="2064" cy="336"/>
          </a:xfrm>
        </p:grpSpPr>
        <p:sp>
          <p:nvSpPr>
            <p:cNvPr id="44051" name="Text Box 7"/>
            <p:cNvSpPr txBox="1">
              <a:spLocks noChangeArrowheads="1"/>
            </p:cNvSpPr>
            <p:nvPr/>
          </p:nvSpPr>
          <p:spPr bwMode="auto">
            <a:xfrm>
              <a:off x="816" y="2256"/>
              <a:ext cx="20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2800" b="1">
                  <a:latin typeface="宋体" panose="02010600030101010101" pitchFamily="2" charset="-122"/>
                </a:rPr>
                <a:t>地面参考系为  系</a:t>
              </a:r>
              <a:endParaRPr kumimoji="1" lang="zh-CN" altLang="en-US" sz="2800" b="1">
                <a:latin typeface="宋体" panose="02010600030101010101" pitchFamily="2" charset="-122"/>
              </a:endParaRPr>
            </a:p>
          </p:txBody>
        </p:sp>
        <p:graphicFrame>
          <p:nvGraphicFramePr>
            <p:cNvPr id="44052" name="Object 10"/>
            <p:cNvGraphicFramePr>
              <a:graphicFrameLocks noChangeAspect="1"/>
            </p:cNvGraphicFramePr>
            <p:nvPr/>
          </p:nvGraphicFramePr>
          <p:xfrm>
            <a:off x="2256" y="2304"/>
            <a:ext cx="247" cy="288"/>
          </p:xfrm>
          <a:graphic>
            <a:graphicData uri="http://schemas.openxmlformats.org/presentationml/2006/ole">
              <mc:AlternateContent xmlns:mc="http://schemas.openxmlformats.org/markup-compatibility/2006">
                <mc:Choice xmlns:v="urn:schemas-microsoft-com:vml" Requires="v">
                  <p:oleObj spid="_x0000_s62673" name="公式" r:id="rId1" imgW="165100" imgH="228600" progId="Equation.3">
                    <p:embed/>
                  </p:oleObj>
                </mc:Choice>
                <mc:Fallback>
                  <p:oleObj name="公式" r:id="rId1" imgW="165100" imgH="228600" progId="Equation.3">
                    <p:embed/>
                    <p:pic>
                      <p:nvPicPr>
                        <p:cNvPr id="0" name="图片 6267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6" y="2304"/>
                          <a:ext cx="247" cy="288"/>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6637" name="Object 2"/>
          <p:cNvGraphicFramePr>
            <a:graphicFrameLocks noChangeAspect="1"/>
          </p:cNvGraphicFramePr>
          <p:nvPr/>
        </p:nvGraphicFramePr>
        <p:xfrm>
          <a:off x="3973513" y="3638550"/>
          <a:ext cx="3784600" cy="552450"/>
        </p:xfrm>
        <a:graphic>
          <a:graphicData uri="http://schemas.openxmlformats.org/presentationml/2006/ole">
            <mc:AlternateContent xmlns:mc="http://schemas.openxmlformats.org/markup-compatibility/2006">
              <mc:Choice xmlns:v="urn:schemas-microsoft-com:vml" Requires="v">
                <p:oleObj spid="_x0000_s62674" name="Equation" r:id="rId3" imgW="2451100" imgH="304800" progId="Equation.3">
                  <p:embed/>
                </p:oleObj>
              </mc:Choice>
              <mc:Fallback>
                <p:oleObj name="Equation" r:id="rId3" imgW="2451100" imgH="304800" progId="Equation.3">
                  <p:embed/>
                  <p:pic>
                    <p:nvPicPr>
                      <p:cNvPr id="0" name="图片 626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3513" y="3638550"/>
                        <a:ext cx="378460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9" name="Object 3"/>
          <p:cNvGraphicFramePr>
            <a:graphicFrameLocks noChangeAspect="1"/>
          </p:cNvGraphicFramePr>
          <p:nvPr/>
        </p:nvGraphicFramePr>
        <p:xfrm>
          <a:off x="3938588" y="4243388"/>
          <a:ext cx="3819525" cy="522287"/>
        </p:xfrm>
        <a:graphic>
          <a:graphicData uri="http://schemas.openxmlformats.org/presentationml/2006/ole">
            <mc:AlternateContent xmlns:mc="http://schemas.openxmlformats.org/markup-compatibility/2006">
              <mc:Choice xmlns:v="urn:schemas-microsoft-com:vml" Requires="v">
                <p:oleObj spid="_x0000_s62675" name="Equation" r:id="rId5" imgW="2451100" imgH="304800" progId="Equation.3">
                  <p:embed/>
                </p:oleObj>
              </mc:Choice>
              <mc:Fallback>
                <p:oleObj name="Equation" r:id="rId5" imgW="2451100" imgH="304800" progId="Equation.3">
                  <p:embed/>
                  <p:pic>
                    <p:nvPicPr>
                      <p:cNvPr id="0" name="图片 6267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8588" y="4243388"/>
                        <a:ext cx="3819525" cy="522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40" name="Object 4"/>
          <p:cNvGraphicFramePr>
            <a:graphicFrameLocks noChangeAspect="1"/>
          </p:cNvGraphicFramePr>
          <p:nvPr/>
        </p:nvGraphicFramePr>
        <p:xfrm>
          <a:off x="762000" y="4997450"/>
          <a:ext cx="1866900" cy="492125"/>
        </p:xfrm>
        <a:graphic>
          <a:graphicData uri="http://schemas.openxmlformats.org/presentationml/2006/ole">
            <mc:AlternateContent xmlns:mc="http://schemas.openxmlformats.org/markup-compatibility/2006">
              <mc:Choice xmlns:v="urn:schemas-microsoft-com:vml" Requires="v">
                <p:oleObj spid="_x0000_s62676" name="公式" r:id="rId7" imgW="1104900" imgH="228600" progId="Equation.3">
                  <p:embed/>
                </p:oleObj>
              </mc:Choice>
              <mc:Fallback>
                <p:oleObj name="公式" r:id="rId7" imgW="1104900" imgH="228600" progId="Equation.3">
                  <p:embed/>
                  <p:pic>
                    <p:nvPicPr>
                      <p:cNvPr id="0" name="图片 6267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4997450"/>
                        <a:ext cx="1866900"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41" name="Object 5"/>
          <p:cNvGraphicFramePr>
            <a:graphicFrameLocks noChangeAspect="1"/>
          </p:cNvGraphicFramePr>
          <p:nvPr/>
        </p:nvGraphicFramePr>
        <p:xfrm>
          <a:off x="2916238" y="4932363"/>
          <a:ext cx="2555875" cy="584200"/>
        </p:xfrm>
        <a:graphic>
          <a:graphicData uri="http://schemas.openxmlformats.org/presentationml/2006/ole">
            <mc:AlternateContent xmlns:mc="http://schemas.openxmlformats.org/markup-compatibility/2006">
              <mc:Choice xmlns:v="urn:schemas-microsoft-com:vml" Requires="v">
                <p:oleObj spid="_x0000_s62677" name="公式" r:id="rId9" imgW="1701800" imgH="304800" progId="Equation.3">
                  <p:embed/>
                </p:oleObj>
              </mc:Choice>
              <mc:Fallback>
                <p:oleObj name="公式" r:id="rId9" imgW="1701800" imgH="304800" progId="Equation.3">
                  <p:embed/>
                  <p:pic>
                    <p:nvPicPr>
                      <p:cNvPr id="0" name="图片 6267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6238" y="4932363"/>
                        <a:ext cx="2555875"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42" name="Object 6"/>
          <p:cNvGraphicFramePr>
            <a:graphicFrameLocks noChangeAspect="1"/>
          </p:cNvGraphicFramePr>
          <p:nvPr/>
        </p:nvGraphicFramePr>
        <p:xfrm>
          <a:off x="5808663" y="4932363"/>
          <a:ext cx="2508250" cy="571500"/>
        </p:xfrm>
        <a:graphic>
          <a:graphicData uri="http://schemas.openxmlformats.org/presentationml/2006/ole">
            <mc:AlternateContent xmlns:mc="http://schemas.openxmlformats.org/markup-compatibility/2006">
              <mc:Choice xmlns:v="urn:schemas-microsoft-com:vml" Requires="v">
                <p:oleObj spid="_x0000_s62678" name="公式" r:id="rId11" imgW="1841500" imgH="304800" progId="Equation.3">
                  <p:embed/>
                </p:oleObj>
              </mc:Choice>
              <mc:Fallback>
                <p:oleObj name="公式" r:id="rId11" imgW="1841500" imgH="304800" progId="Equation.3">
                  <p:embed/>
                  <p:pic>
                    <p:nvPicPr>
                      <p:cNvPr id="0" name="图片 6267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08663" y="4932363"/>
                        <a:ext cx="250825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43" name="Object 7"/>
          <p:cNvGraphicFramePr>
            <a:graphicFrameLocks noChangeAspect="1"/>
          </p:cNvGraphicFramePr>
          <p:nvPr/>
        </p:nvGraphicFramePr>
        <p:xfrm>
          <a:off x="736600" y="5661025"/>
          <a:ext cx="5378450" cy="630238"/>
        </p:xfrm>
        <a:graphic>
          <a:graphicData uri="http://schemas.openxmlformats.org/presentationml/2006/ole">
            <mc:AlternateContent xmlns:mc="http://schemas.openxmlformats.org/markup-compatibility/2006">
              <mc:Choice xmlns:v="urn:schemas-microsoft-com:vml" Requires="v">
                <p:oleObj spid="_x0000_s62679" name="公式" r:id="rId13" imgW="3962400" imgH="304800" progId="Equation.3">
                  <p:embed/>
                </p:oleObj>
              </mc:Choice>
              <mc:Fallback>
                <p:oleObj name="公式" r:id="rId13" imgW="3962400" imgH="304800" progId="Equation.3">
                  <p:embed/>
                  <p:pic>
                    <p:nvPicPr>
                      <p:cNvPr id="0" name="图片 6267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6600" y="5661025"/>
                        <a:ext cx="5378450" cy="63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44" name="Object 8"/>
          <p:cNvGraphicFramePr>
            <a:graphicFrameLocks noChangeAspect="1"/>
          </p:cNvGraphicFramePr>
          <p:nvPr/>
        </p:nvGraphicFramePr>
        <p:xfrm>
          <a:off x="6184900" y="5734050"/>
          <a:ext cx="1458913" cy="449263"/>
        </p:xfrm>
        <a:graphic>
          <a:graphicData uri="http://schemas.openxmlformats.org/presentationml/2006/ole">
            <mc:AlternateContent xmlns:mc="http://schemas.openxmlformats.org/markup-compatibility/2006">
              <mc:Choice xmlns:v="urn:schemas-microsoft-com:vml" Requires="v">
                <p:oleObj spid="_x0000_s62680" name="公式" r:id="rId15" imgW="927100" imgH="228600" progId="Equation.3">
                  <p:embed/>
                </p:oleObj>
              </mc:Choice>
              <mc:Fallback>
                <p:oleObj name="公式" r:id="rId15" imgW="927100" imgH="228600" progId="Equation.3">
                  <p:embed/>
                  <p:pic>
                    <p:nvPicPr>
                      <p:cNvPr id="0" name="图片 6267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84900" y="5734050"/>
                        <a:ext cx="1458913"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45" name="Line 21"/>
          <p:cNvSpPr>
            <a:spLocks noChangeShapeType="1"/>
          </p:cNvSpPr>
          <p:nvPr/>
        </p:nvSpPr>
        <p:spPr bwMode="auto">
          <a:xfrm>
            <a:off x="4716463" y="2852738"/>
            <a:ext cx="1524000" cy="0"/>
          </a:xfrm>
          <a:prstGeom prst="line">
            <a:avLst/>
          </a:prstGeom>
          <a:noFill/>
          <a:ln w="34925">
            <a:solidFill>
              <a:schemeClr val="folHlink"/>
            </a:solidFill>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3" name="Group 23"/>
          <p:cNvGrpSpPr/>
          <p:nvPr/>
        </p:nvGrpSpPr>
        <p:grpSpPr bwMode="auto">
          <a:xfrm>
            <a:off x="381000" y="3657600"/>
            <a:ext cx="3886200" cy="519113"/>
            <a:chOff x="240" y="2304"/>
            <a:chExt cx="2448" cy="327"/>
          </a:xfrm>
        </p:grpSpPr>
        <p:sp>
          <p:nvSpPr>
            <p:cNvPr id="44049" name="Text Box 10"/>
            <p:cNvSpPr txBox="1">
              <a:spLocks noChangeArrowheads="1"/>
            </p:cNvSpPr>
            <p:nvPr/>
          </p:nvSpPr>
          <p:spPr bwMode="auto">
            <a:xfrm>
              <a:off x="240" y="2304"/>
              <a:ext cx="24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2800" b="1">
                  <a:latin typeface="宋体" panose="02010600030101010101" pitchFamily="2" charset="-122"/>
                </a:rPr>
                <a:t>选飞船参考系为  系，</a:t>
              </a:r>
              <a:endParaRPr kumimoji="1" lang="zh-CN" altLang="en-US" sz="2800" b="1">
                <a:latin typeface="宋体" panose="02010600030101010101" pitchFamily="2" charset="-122"/>
              </a:endParaRPr>
            </a:p>
          </p:txBody>
        </p:sp>
        <p:graphicFrame>
          <p:nvGraphicFramePr>
            <p:cNvPr id="44050" name="Object 9"/>
            <p:cNvGraphicFramePr>
              <a:graphicFrameLocks noChangeAspect="1"/>
            </p:cNvGraphicFramePr>
            <p:nvPr/>
          </p:nvGraphicFramePr>
          <p:xfrm>
            <a:off x="1869" y="2328"/>
            <a:ext cx="301" cy="294"/>
          </p:xfrm>
          <a:graphic>
            <a:graphicData uri="http://schemas.openxmlformats.org/presentationml/2006/ole">
              <mc:AlternateContent xmlns:mc="http://schemas.openxmlformats.org/markup-compatibility/2006">
                <mc:Choice xmlns:v="urn:schemas-microsoft-com:vml" Requires="v">
                  <p:oleObj spid="_x0000_s62681" name="公式" r:id="rId17" imgW="228600" imgH="228600" progId="Equation.3">
                    <p:embed/>
                  </p:oleObj>
                </mc:Choice>
                <mc:Fallback>
                  <p:oleObj name="公式" r:id="rId17" imgW="228600" imgH="228600" progId="Equation.3">
                    <p:embed/>
                    <p:pic>
                      <p:nvPicPr>
                        <p:cNvPr id="0" name="图片 6268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69" y="2328"/>
                          <a:ext cx="301" cy="294"/>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blinds(horizontal)">
                                      <p:cBhvr>
                                        <p:cTn id="7" dur="500"/>
                                        <p:tgtEl>
                                          <p:spTgt spid="2662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66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26628"/>
                                        </p:tgtEl>
                                        <p:attrNameLst>
                                          <p:attrName>style.visibility</p:attrName>
                                        </p:attrNameLst>
                                      </p:cBhvr>
                                      <p:to>
                                        <p:strVal val="visible"/>
                                      </p:to>
                                    </p:set>
                                    <p:anim calcmode="lin" valueType="num">
                                      <p:cBhvr additive="base">
                                        <p:cTn id="15" dur="500" fill="hold"/>
                                        <p:tgtEl>
                                          <p:spTgt spid="26628"/>
                                        </p:tgtEl>
                                        <p:attrNameLst>
                                          <p:attrName>ppt_x</p:attrName>
                                        </p:attrNameLst>
                                      </p:cBhvr>
                                      <p:tavLst>
                                        <p:tav tm="0">
                                          <p:val>
                                            <p:strVal val="0-#ppt_w/2"/>
                                          </p:val>
                                        </p:tav>
                                        <p:tav tm="100000">
                                          <p:val>
                                            <p:strVal val="#ppt_x"/>
                                          </p:val>
                                        </p:tav>
                                      </p:tavLst>
                                    </p:anim>
                                    <p:anim calcmode="lin" valueType="num">
                                      <p:cBhvr additive="base">
                                        <p:cTn id="16" dur="500" fill="hold"/>
                                        <p:tgtEl>
                                          <p:spTgt spid="26628"/>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 presetClass="entr" presetSubtype="16" fill="hold" grpId="0" nodeType="afterEffect">
                                  <p:stCondLst>
                                    <p:cond delay="0"/>
                                  </p:stCondLst>
                                  <p:childTnLst>
                                    <p:set>
                                      <p:cBhvr>
                                        <p:cTn id="19" dur="1" fill="hold">
                                          <p:stCondLst>
                                            <p:cond delay="0"/>
                                          </p:stCondLst>
                                        </p:cTn>
                                        <p:tgtEl>
                                          <p:spTgt spid="26629"/>
                                        </p:tgtEl>
                                        <p:attrNameLst>
                                          <p:attrName>style.visibility</p:attrName>
                                        </p:attrNameLst>
                                      </p:cBhvr>
                                      <p:to>
                                        <p:strVal val="visible"/>
                                      </p:to>
                                    </p:set>
                                    <p:animEffect transition="in" filter="box(in)">
                                      <p:cBhvr>
                                        <p:cTn id="20" dur="500"/>
                                        <p:tgtEl>
                                          <p:spTgt spid="2662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linds(horizontal)">
                                      <p:cBhvr>
                                        <p:cTn id="25" dur="500"/>
                                        <p:tgtEl>
                                          <p:spTgt spid="3"/>
                                        </p:tgtEl>
                                      </p:cBhvr>
                                    </p:animEffect>
                                  </p:childTnLst>
                                </p:cTn>
                              </p:par>
                            </p:childTnLst>
                          </p:cTn>
                        </p:par>
                        <p:par>
                          <p:cTn id="26" fill="hold">
                            <p:stCondLst>
                              <p:cond delay="500"/>
                            </p:stCondLst>
                            <p:childTnLst>
                              <p:par>
                                <p:cTn id="27" presetID="5" presetClass="entr" presetSubtype="10"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checkerboard(across)">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5" fill="hold" nodeType="clickEffect">
                                  <p:stCondLst>
                                    <p:cond delay="0"/>
                                  </p:stCondLst>
                                  <p:childTnLst>
                                    <p:set>
                                      <p:cBhvr>
                                        <p:cTn id="33" dur="1" fill="hold">
                                          <p:stCondLst>
                                            <p:cond delay="0"/>
                                          </p:stCondLst>
                                        </p:cTn>
                                        <p:tgtEl>
                                          <p:spTgt spid="26637"/>
                                        </p:tgtEl>
                                        <p:attrNameLst>
                                          <p:attrName>style.visibility</p:attrName>
                                        </p:attrNameLst>
                                      </p:cBhvr>
                                      <p:to>
                                        <p:strVal val="visible"/>
                                      </p:to>
                                    </p:set>
                                    <p:animEffect transition="in" filter="blinds(vertical)">
                                      <p:cBhvr>
                                        <p:cTn id="34" dur="500"/>
                                        <p:tgtEl>
                                          <p:spTgt spid="26637"/>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5" fill="hold" nodeType="clickEffect">
                                  <p:stCondLst>
                                    <p:cond delay="0"/>
                                  </p:stCondLst>
                                  <p:childTnLst>
                                    <p:set>
                                      <p:cBhvr>
                                        <p:cTn id="38" dur="1" fill="hold">
                                          <p:stCondLst>
                                            <p:cond delay="0"/>
                                          </p:stCondLst>
                                        </p:cTn>
                                        <p:tgtEl>
                                          <p:spTgt spid="26639"/>
                                        </p:tgtEl>
                                        <p:attrNameLst>
                                          <p:attrName>style.visibility</p:attrName>
                                        </p:attrNameLst>
                                      </p:cBhvr>
                                      <p:to>
                                        <p:strVal val="visible"/>
                                      </p:to>
                                    </p:set>
                                    <p:animEffect transition="in" filter="blinds(vertical)">
                                      <p:cBhvr>
                                        <p:cTn id="39" dur="500"/>
                                        <p:tgtEl>
                                          <p:spTgt spid="26639"/>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5" fill="hold" nodeType="clickEffect">
                                  <p:stCondLst>
                                    <p:cond delay="0"/>
                                  </p:stCondLst>
                                  <p:childTnLst>
                                    <p:set>
                                      <p:cBhvr>
                                        <p:cTn id="43" dur="1" fill="hold">
                                          <p:stCondLst>
                                            <p:cond delay="0"/>
                                          </p:stCondLst>
                                        </p:cTn>
                                        <p:tgtEl>
                                          <p:spTgt spid="26640"/>
                                        </p:tgtEl>
                                        <p:attrNameLst>
                                          <p:attrName>style.visibility</p:attrName>
                                        </p:attrNameLst>
                                      </p:cBhvr>
                                      <p:to>
                                        <p:strVal val="visible"/>
                                      </p:to>
                                    </p:set>
                                    <p:animEffect transition="in" filter="blinds(vertical)">
                                      <p:cBhvr>
                                        <p:cTn id="44" dur="500"/>
                                        <p:tgtEl>
                                          <p:spTgt spid="26640"/>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5" fill="hold" nodeType="clickEffect">
                                  <p:stCondLst>
                                    <p:cond delay="0"/>
                                  </p:stCondLst>
                                  <p:childTnLst>
                                    <p:set>
                                      <p:cBhvr>
                                        <p:cTn id="48" dur="1" fill="hold">
                                          <p:stCondLst>
                                            <p:cond delay="0"/>
                                          </p:stCondLst>
                                        </p:cTn>
                                        <p:tgtEl>
                                          <p:spTgt spid="26641"/>
                                        </p:tgtEl>
                                        <p:attrNameLst>
                                          <p:attrName>style.visibility</p:attrName>
                                        </p:attrNameLst>
                                      </p:cBhvr>
                                      <p:to>
                                        <p:strVal val="visible"/>
                                      </p:to>
                                    </p:set>
                                    <p:animEffect transition="in" filter="blinds(vertical)">
                                      <p:cBhvr>
                                        <p:cTn id="49" dur="500"/>
                                        <p:tgtEl>
                                          <p:spTgt spid="26641"/>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5" fill="hold" nodeType="clickEffect">
                                  <p:stCondLst>
                                    <p:cond delay="0"/>
                                  </p:stCondLst>
                                  <p:childTnLst>
                                    <p:set>
                                      <p:cBhvr>
                                        <p:cTn id="53" dur="1" fill="hold">
                                          <p:stCondLst>
                                            <p:cond delay="0"/>
                                          </p:stCondLst>
                                        </p:cTn>
                                        <p:tgtEl>
                                          <p:spTgt spid="26642"/>
                                        </p:tgtEl>
                                        <p:attrNameLst>
                                          <p:attrName>style.visibility</p:attrName>
                                        </p:attrNameLst>
                                      </p:cBhvr>
                                      <p:to>
                                        <p:strVal val="visible"/>
                                      </p:to>
                                    </p:set>
                                    <p:animEffect transition="in" filter="blinds(vertical)">
                                      <p:cBhvr>
                                        <p:cTn id="54" dur="500"/>
                                        <p:tgtEl>
                                          <p:spTgt spid="26642"/>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5" fill="hold" nodeType="clickEffect">
                                  <p:stCondLst>
                                    <p:cond delay="0"/>
                                  </p:stCondLst>
                                  <p:childTnLst>
                                    <p:set>
                                      <p:cBhvr>
                                        <p:cTn id="58" dur="1" fill="hold">
                                          <p:stCondLst>
                                            <p:cond delay="0"/>
                                          </p:stCondLst>
                                        </p:cTn>
                                        <p:tgtEl>
                                          <p:spTgt spid="26643"/>
                                        </p:tgtEl>
                                        <p:attrNameLst>
                                          <p:attrName>style.visibility</p:attrName>
                                        </p:attrNameLst>
                                      </p:cBhvr>
                                      <p:to>
                                        <p:strVal val="visible"/>
                                      </p:to>
                                    </p:set>
                                    <p:animEffect transition="in" filter="blinds(vertical)">
                                      <p:cBhvr>
                                        <p:cTn id="59" dur="500"/>
                                        <p:tgtEl>
                                          <p:spTgt spid="26643"/>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5" fill="hold" nodeType="clickEffect">
                                  <p:stCondLst>
                                    <p:cond delay="0"/>
                                  </p:stCondLst>
                                  <p:childTnLst>
                                    <p:set>
                                      <p:cBhvr>
                                        <p:cTn id="63" dur="1" fill="hold">
                                          <p:stCondLst>
                                            <p:cond delay="0"/>
                                          </p:stCondLst>
                                        </p:cTn>
                                        <p:tgtEl>
                                          <p:spTgt spid="26644"/>
                                        </p:tgtEl>
                                        <p:attrNameLst>
                                          <p:attrName>style.visibility</p:attrName>
                                        </p:attrNameLst>
                                      </p:cBhvr>
                                      <p:to>
                                        <p:strVal val="visible"/>
                                      </p:to>
                                    </p:set>
                                    <p:animEffect transition="in" filter="blinds(vertical)">
                                      <p:cBhvr>
                                        <p:cTn id="64" dur="500"/>
                                        <p:tgtEl>
                                          <p:spTgt spid="26644"/>
                                        </p:tgtEl>
                                      </p:cBhvr>
                                    </p:animEffect>
                                  </p:childTnLst>
                                </p:cTn>
                              </p:par>
                            </p:childTnLst>
                          </p:cTn>
                        </p:par>
                      </p:childTnLst>
                    </p:cTn>
                  </p:par>
                  <p:par>
                    <p:cTn id="65" fill="hold">
                      <p:stCondLst>
                        <p:cond delay="indefinite"/>
                      </p:stCondLst>
                      <p:childTnLst>
                        <p:par>
                          <p:cTn id="66" fill="hold">
                            <p:stCondLst>
                              <p:cond delay="0"/>
                            </p:stCondLst>
                            <p:childTnLst>
                              <p:par>
                                <p:cTn id="67" presetID="23" presetClass="entr" presetSubtype="16" fill="hold" grpId="0" nodeType="clickEffect">
                                  <p:stCondLst>
                                    <p:cond delay="0"/>
                                  </p:stCondLst>
                                  <p:childTnLst>
                                    <p:set>
                                      <p:cBhvr>
                                        <p:cTn id="68" dur="1" fill="hold">
                                          <p:stCondLst>
                                            <p:cond delay="0"/>
                                          </p:stCondLst>
                                        </p:cTn>
                                        <p:tgtEl>
                                          <p:spTgt spid="26645"/>
                                        </p:tgtEl>
                                        <p:attrNameLst>
                                          <p:attrName>style.visibility</p:attrName>
                                        </p:attrNameLst>
                                      </p:cBhvr>
                                      <p:to>
                                        <p:strVal val="visible"/>
                                      </p:to>
                                    </p:set>
                                    <p:anim calcmode="lin" valueType="num">
                                      <p:cBhvr>
                                        <p:cTn id="69" dur="500" fill="hold"/>
                                        <p:tgtEl>
                                          <p:spTgt spid="26645"/>
                                        </p:tgtEl>
                                        <p:attrNameLst>
                                          <p:attrName>ppt_w</p:attrName>
                                        </p:attrNameLst>
                                      </p:cBhvr>
                                      <p:tavLst>
                                        <p:tav tm="0">
                                          <p:val>
                                            <p:fltVal val="0"/>
                                          </p:val>
                                        </p:tav>
                                        <p:tav tm="100000">
                                          <p:val>
                                            <p:strVal val="#ppt_w"/>
                                          </p:val>
                                        </p:tav>
                                      </p:tavLst>
                                    </p:anim>
                                    <p:anim calcmode="lin" valueType="num">
                                      <p:cBhvr>
                                        <p:cTn id="70" dur="500" fill="hold"/>
                                        <p:tgtEl>
                                          <p:spTgt spid="2664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utoUpdateAnimBg="0"/>
      <p:bldP spid="26627" grpId="0" autoUpdateAnimBg="0"/>
      <p:bldP spid="26628" grpId="0" autoUpdateAnimBg="0"/>
      <p:bldP spid="26629" grpId="0" autoUpdateAnimBg="0"/>
      <p:bldP spid="2664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417B17D-7362-4546-99AF-2BB6A52FA4C2}" type="slidenum">
              <a:rPr lang="en-US" altLang="zh-CN" sz="1800" smtClean="0">
                <a:solidFill>
                  <a:srgbClr val="0000FF"/>
                </a:solidFill>
              </a:rPr>
            </a:fld>
            <a:endParaRPr lang="en-US" altLang="zh-CN" sz="1800" smtClean="0">
              <a:solidFill>
                <a:srgbClr val="0000FF"/>
              </a:solidFill>
            </a:endParaRPr>
          </a:p>
        </p:txBody>
      </p:sp>
      <p:sp>
        <p:nvSpPr>
          <p:cNvPr id="113666" name="Text Box 2"/>
          <p:cNvSpPr txBox="1">
            <a:spLocks noChangeArrowheads="1"/>
          </p:cNvSpPr>
          <p:nvPr/>
        </p:nvSpPr>
        <p:spPr bwMode="auto">
          <a:xfrm>
            <a:off x="179388" y="188913"/>
            <a:ext cx="8515350" cy="1971675"/>
          </a:xfrm>
          <a:prstGeom prst="rect">
            <a:avLst/>
          </a:prstGeom>
          <a:noFill/>
          <a:ln w="9525">
            <a:noFill/>
            <a:miter lim="800000"/>
          </a:ln>
          <a:effectLst/>
        </p:spPr>
        <p:txBody>
          <a:bodyPr>
            <a:spAutoFit/>
          </a:bodyPr>
          <a:lstStyle/>
          <a:p>
            <a:pPr eaLnBrk="1" hangingPunct="1">
              <a:lnSpc>
                <a:spcPct val="110000"/>
              </a:lnSpc>
              <a:spcBef>
                <a:spcPct val="50000"/>
              </a:spcBef>
              <a:defRPr/>
            </a:pPr>
            <a:r>
              <a:rPr kumimoji="1" lang="en-US" altLang="zh-CN" sz="2800" b="1" dirty="0">
                <a:solidFill>
                  <a:srgbClr val="FF0000"/>
                </a:solidFill>
                <a:latin typeface="Times New Roman" panose="02020603050405020304" pitchFamily="18" charset="0"/>
                <a:ea typeface="黑体" panose="02010609060101010101" pitchFamily="49" charset="-122"/>
              </a:rPr>
              <a:t>4</a:t>
            </a:r>
            <a:r>
              <a:rPr kumimoji="1" lang="zh-CN" altLang="en-US" sz="2800" b="1" dirty="0">
                <a:solidFill>
                  <a:srgbClr val="FF0000"/>
                </a:solidFill>
                <a:latin typeface="Times New Roman" panose="02020603050405020304" pitchFamily="18" charset="0"/>
                <a:ea typeface="黑体" panose="02010609060101010101" pitchFamily="49" charset="-122"/>
              </a:rPr>
              <a:t>、</a:t>
            </a:r>
            <a:r>
              <a:rPr kumimoji="1" lang="en-US" altLang="zh-CN" sz="2800" b="1"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rPr>
              <a:t> </a:t>
            </a:r>
            <a:r>
              <a:rPr kumimoji="1" lang="zh-CN" altLang="en-US" sz="2800" b="1" dirty="0">
                <a:latin typeface="宋体" panose="02010600030101010101" pitchFamily="2" charset="-122"/>
              </a:rPr>
              <a:t>地面观察者发现一只以速率</a:t>
            </a:r>
            <a:r>
              <a:rPr kumimoji="1" lang="en-US" altLang="zh-CN" sz="2800" b="1" dirty="0">
                <a:latin typeface="Times New Roman" panose="02020603050405020304" pitchFamily="18" charset="0"/>
              </a:rPr>
              <a:t>0.60</a:t>
            </a:r>
            <a:r>
              <a:rPr kumimoji="1" lang="en-US" altLang="zh-CN" sz="2800" b="1" i="1" dirty="0">
                <a:latin typeface="Times New Roman" panose="02020603050405020304" pitchFamily="18" charset="0"/>
              </a:rPr>
              <a:t>c</a:t>
            </a:r>
            <a:r>
              <a:rPr kumimoji="1" lang="zh-CN" altLang="en-US" sz="2800" b="1" dirty="0">
                <a:latin typeface="宋体" panose="02010600030101010101" pitchFamily="2" charset="-122"/>
              </a:rPr>
              <a:t>向东航行的宇宙飞船将在</a:t>
            </a:r>
            <a:r>
              <a:rPr kumimoji="1" lang="en-US" altLang="zh-CN" sz="2800" b="1" dirty="0">
                <a:latin typeface="Times New Roman" panose="02020603050405020304" pitchFamily="18" charset="0"/>
              </a:rPr>
              <a:t>5s</a:t>
            </a:r>
            <a:r>
              <a:rPr kumimoji="1" lang="zh-CN" altLang="en-US" sz="2800" b="1" dirty="0">
                <a:latin typeface="宋体" panose="02010600030101010101" pitchFamily="2" charset="-122"/>
              </a:rPr>
              <a:t>后与一个以</a:t>
            </a:r>
            <a:r>
              <a:rPr kumimoji="1" lang="en-US" altLang="zh-CN" sz="2800" b="1" dirty="0">
                <a:latin typeface="Times New Roman" panose="02020603050405020304" pitchFamily="18" charset="0"/>
              </a:rPr>
              <a:t>0.80</a:t>
            </a:r>
            <a:r>
              <a:rPr kumimoji="1" lang="en-US" altLang="zh-CN" sz="2800" b="1" i="1" dirty="0">
                <a:latin typeface="Times New Roman" panose="02020603050405020304" pitchFamily="18" charset="0"/>
              </a:rPr>
              <a:t>c</a:t>
            </a:r>
            <a:r>
              <a:rPr kumimoji="1" lang="zh-CN" altLang="en-US" sz="2800" b="1" dirty="0">
                <a:latin typeface="宋体" panose="02010600030101010101" pitchFamily="2" charset="-122"/>
              </a:rPr>
              <a:t>速率向西飞行的彗星相撞。飞船中的人们看到彗星向他们接近的速率为</a:t>
            </a:r>
            <a:r>
              <a:rPr kumimoji="1" lang="zh-CN" altLang="en-US" sz="2800" b="1" u="sng" dirty="0">
                <a:latin typeface="宋体" panose="02010600030101010101" pitchFamily="2" charset="-122"/>
              </a:rPr>
              <a:t>      </a:t>
            </a:r>
            <a:r>
              <a:rPr kumimoji="1" lang="zh-CN" altLang="en-US" sz="2800" b="1" dirty="0">
                <a:latin typeface="宋体" panose="02010600030101010101" pitchFamily="2" charset="-122"/>
              </a:rPr>
              <a:t>；按照飞船的钟，为避免碰撞所剩准备时间为</a:t>
            </a:r>
            <a:r>
              <a:rPr kumimoji="1" lang="zh-CN" altLang="en-US" sz="2800" b="1" u="sng" dirty="0">
                <a:latin typeface="宋体" panose="02010600030101010101" pitchFamily="2" charset="-122"/>
              </a:rPr>
              <a:t>      </a:t>
            </a:r>
            <a:r>
              <a:rPr kumimoji="1" lang="zh-CN" altLang="en-US" sz="2800" b="1" dirty="0">
                <a:latin typeface="宋体" panose="02010600030101010101" pitchFamily="2" charset="-122"/>
              </a:rPr>
              <a:t>。</a:t>
            </a:r>
            <a:endParaRPr kumimoji="1" lang="zh-CN" altLang="en-US" sz="2800" b="1" dirty="0">
              <a:latin typeface="宋体" panose="02010600030101010101" pitchFamily="2" charset="-122"/>
            </a:endParaRPr>
          </a:p>
        </p:txBody>
      </p:sp>
      <p:sp>
        <p:nvSpPr>
          <p:cNvPr id="113667" name="Text Box 3"/>
          <p:cNvSpPr txBox="1">
            <a:spLocks noChangeArrowheads="1"/>
          </p:cNvSpPr>
          <p:nvPr/>
        </p:nvSpPr>
        <p:spPr bwMode="auto">
          <a:xfrm>
            <a:off x="250825" y="2205038"/>
            <a:ext cx="1219200" cy="579437"/>
          </a:xfrm>
          <a:prstGeom prst="rect">
            <a:avLst/>
          </a:prstGeom>
          <a:noFill/>
          <a:ln w="12699">
            <a:noFill/>
            <a:miter lim="800000"/>
            <a:headEnd type="none" w="sm" len="sm"/>
            <a:tailEnd type="none" w="sm" len="sm"/>
          </a:ln>
          <a:effectLst/>
        </p:spPr>
        <p:txBody>
          <a:bodyPr>
            <a:spAutoFit/>
          </a:bodyPr>
          <a:lstStyle/>
          <a:p>
            <a:pPr defTabSz="762000">
              <a:spcBef>
                <a:spcPct val="50000"/>
              </a:spcBef>
              <a:defRPr/>
            </a:pPr>
            <a:r>
              <a:rPr kumimoji="1" lang="zh-CN" altLang="en-US" sz="2800" b="1">
                <a:solidFill>
                  <a:schemeClr val="folHlink"/>
                </a:solidFill>
                <a:effectLst>
                  <a:outerShdw blurRad="38100" dist="38100" dir="2700000" algn="tl">
                    <a:srgbClr val="C0C0C0"/>
                  </a:outerShdw>
                </a:effectLst>
                <a:latin typeface="楷体_GB2312" pitchFamily="49" charset="-122"/>
                <a:ea typeface="楷体_GB2312" pitchFamily="49" charset="-122"/>
              </a:rPr>
              <a:t>解</a:t>
            </a:r>
            <a:r>
              <a:rPr kumimoji="1" lang="zh-CN" altLang="en-US" sz="3200" b="1">
                <a:solidFill>
                  <a:srgbClr val="FF3300"/>
                </a:solidFill>
                <a:latin typeface="宋体" panose="02010600030101010101" pitchFamily="2" charset="-122"/>
              </a:rPr>
              <a:t>：</a:t>
            </a:r>
            <a:endParaRPr kumimoji="1" lang="zh-CN" altLang="en-US" sz="3200" b="1">
              <a:solidFill>
                <a:srgbClr val="FF3300"/>
              </a:solidFill>
              <a:latin typeface="宋体" panose="02010600030101010101" pitchFamily="2" charset="-122"/>
            </a:endParaRPr>
          </a:p>
        </p:txBody>
      </p:sp>
      <p:grpSp>
        <p:nvGrpSpPr>
          <p:cNvPr id="2" name="Group 4"/>
          <p:cNvGrpSpPr/>
          <p:nvPr/>
        </p:nvGrpSpPr>
        <p:grpSpPr bwMode="auto">
          <a:xfrm>
            <a:off x="1165225" y="2852738"/>
            <a:ext cx="3276600" cy="533400"/>
            <a:chOff x="816" y="2256"/>
            <a:chExt cx="2064" cy="336"/>
          </a:xfrm>
        </p:grpSpPr>
        <p:sp>
          <p:nvSpPr>
            <p:cNvPr id="45088" name="Text Box 5"/>
            <p:cNvSpPr txBox="1">
              <a:spLocks noChangeArrowheads="1"/>
            </p:cNvSpPr>
            <p:nvPr/>
          </p:nvSpPr>
          <p:spPr bwMode="auto">
            <a:xfrm>
              <a:off x="816" y="2256"/>
              <a:ext cx="20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2800" b="1">
                  <a:latin typeface="宋体" panose="02010600030101010101" pitchFamily="2" charset="-122"/>
                </a:rPr>
                <a:t>地面参考系为  系</a:t>
              </a:r>
              <a:endParaRPr kumimoji="1" lang="zh-CN" altLang="en-US" sz="2800" b="1">
                <a:latin typeface="宋体" panose="02010600030101010101" pitchFamily="2" charset="-122"/>
              </a:endParaRPr>
            </a:p>
          </p:txBody>
        </p:sp>
        <p:graphicFrame>
          <p:nvGraphicFramePr>
            <p:cNvPr id="45089" name="Object 14"/>
            <p:cNvGraphicFramePr>
              <a:graphicFrameLocks noChangeAspect="1"/>
            </p:cNvGraphicFramePr>
            <p:nvPr/>
          </p:nvGraphicFramePr>
          <p:xfrm>
            <a:off x="2256" y="2304"/>
            <a:ext cx="247" cy="288"/>
          </p:xfrm>
          <a:graphic>
            <a:graphicData uri="http://schemas.openxmlformats.org/presentationml/2006/ole">
              <mc:AlternateContent xmlns:mc="http://schemas.openxmlformats.org/markup-compatibility/2006">
                <mc:Choice xmlns:v="urn:schemas-microsoft-com:vml" Requires="v">
                  <p:oleObj spid="_x0000_s63789" name="公式" r:id="rId1" imgW="165100" imgH="228600" progId="Equation.3">
                    <p:embed/>
                  </p:oleObj>
                </mc:Choice>
                <mc:Fallback>
                  <p:oleObj name="公式" r:id="rId1" imgW="165100" imgH="228600" progId="Equation.3">
                    <p:embed/>
                    <p:pic>
                      <p:nvPicPr>
                        <p:cNvPr id="0" name="图片 6378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6" y="2304"/>
                          <a:ext cx="247" cy="288"/>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7"/>
          <p:cNvGrpSpPr/>
          <p:nvPr/>
        </p:nvGrpSpPr>
        <p:grpSpPr bwMode="auto">
          <a:xfrm>
            <a:off x="1089025" y="2281238"/>
            <a:ext cx="3733800" cy="533400"/>
            <a:chOff x="720" y="1824"/>
            <a:chExt cx="2352" cy="336"/>
          </a:xfrm>
        </p:grpSpPr>
        <p:sp>
          <p:nvSpPr>
            <p:cNvPr id="45086" name="Text Box 8"/>
            <p:cNvSpPr txBox="1">
              <a:spLocks noChangeArrowheads="1"/>
            </p:cNvSpPr>
            <p:nvPr/>
          </p:nvSpPr>
          <p:spPr bwMode="auto">
            <a:xfrm>
              <a:off x="720" y="1824"/>
              <a:ext cx="23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2800" b="1">
                  <a:latin typeface="宋体" panose="02010600030101010101" pitchFamily="2" charset="-122"/>
                </a:rPr>
                <a:t>选飞船参考系为  系</a:t>
              </a:r>
              <a:endParaRPr kumimoji="1" lang="zh-CN" altLang="en-US" sz="2800" b="1">
                <a:latin typeface="宋体" panose="02010600030101010101" pitchFamily="2" charset="-122"/>
              </a:endParaRPr>
            </a:p>
          </p:txBody>
        </p:sp>
        <p:graphicFrame>
          <p:nvGraphicFramePr>
            <p:cNvPr id="45087" name="Object 13"/>
            <p:cNvGraphicFramePr>
              <a:graphicFrameLocks noChangeAspect="1"/>
            </p:cNvGraphicFramePr>
            <p:nvPr/>
          </p:nvGraphicFramePr>
          <p:xfrm>
            <a:off x="2369" y="1888"/>
            <a:ext cx="272" cy="272"/>
          </p:xfrm>
          <a:graphic>
            <a:graphicData uri="http://schemas.openxmlformats.org/presentationml/2006/ole">
              <mc:AlternateContent xmlns:mc="http://schemas.openxmlformats.org/markup-compatibility/2006">
                <mc:Choice xmlns:v="urn:schemas-microsoft-com:vml" Requires="v">
                  <p:oleObj spid="_x0000_s63790" name="公式" r:id="rId3" imgW="228600" imgH="228600" progId="Equation.3">
                    <p:embed/>
                  </p:oleObj>
                </mc:Choice>
                <mc:Fallback>
                  <p:oleObj name="公式" r:id="rId3" imgW="228600" imgH="228600" progId="Equation.3">
                    <p:embed/>
                    <p:pic>
                      <p:nvPicPr>
                        <p:cNvPr id="0" name="图片 637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9" y="1888"/>
                          <a:ext cx="272" cy="272"/>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0"/>
          <p:cNvGrpSpPr/>
          <p:nvPr/>
        </p:nvGrpSpPr>
        <p:grpSpPr bwMode="auto">
          <a:xfrm>
            <a:off x="5219700" y="2276475"/>
            <a:ext cx="3600450" cy="1955800"/>
            <a:chOff x="3016" y="1570"/>
            <a:chExt cx="2268" cy="1232"/>
          </a:xfrm>
        </p:grpSpPr>
        <p:graphicFrame>
          <p:nvGraphicFramePr>
            <p:cNvPr id="45072" name="Object 9"/>
            <p:cNvGraphicFramePr>
              <a:graphicFrameLocks noChangeAspect="1"/>
            </p:cNvGraphicFramePr>
            <p:nvPr/>
          </p:nvGraphicFramePr>
          <p:xfrm>
            <a:off x="3424" y="1570"/>
            <a:ext cx="272" cy="272"/>
          </p:xfrm>
          <a:graphic>
            <a:graphicData uri="http://schemas.openxmlformats.org/presentationml/2006/ole">
              <mc:AlternateContent xmlns:mc="http://schemas.openxmlformats.org/markup-compatibility/2006">
                <mc:Choice xmlns:v="urn:schemas-microsoft-com:vml" Requires="v">
                  <p:oleObj spid="_x0000_s63791" name="公式" r:id="rId5" imgW="228600" imgH="228600" progId="Equation.3">
                    <p:embed/>
                  </p:oleObj>
                </mc:Choice>
                <mc:Fallback>
                  <p:oleObj name="公式" r:id="rId5" imgW="228600" imgH="228600" progId="Equation.3">
                    <p:embed/>
                    <p:pic>
                      <p:nvPicPr>
                        <p:cNvPr id="0" name="图片 6379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4" y="1570"/>
                          <a:ext cx="272" cy="272"/>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73" name="Object 10"/>
            <p:cNvGraphicFramePr>
              <a:graphicFrameLocks noChangeAspect="1"/>
            </p:cNvGraphicFramePr>
            <p:nvPr/>
          </p:nvGraphicFramePr>
          <p:xfrm>
            <a:off x="3923" y="1752"/>
            <a:ext cx="219" cy="315"/>
          </p:xfrm>
          <a:graphic>
            <a:graphicData uri="http://schemas.openxmlformats.org/presentationml/2006/ole">
              <mc:AlternateContent xmlns:mc="http://schemas.openxmlformats.org/markup-compatibility/2006">
                <mc:Choice xmlns:v="urn:schemas-microsoft-com:vml" Requires="v">
                  <p:oleObj spid="_x0000_s63792" name="公式" r:id="rId7" imgW="101600" imgH="228600" progId="Equation.3">
                    <p:embed/>
                  </p:oleObj>
                </mc:Choice>
                <mc:Fallback>
                  <p:oleObj name="公式" r:id="rId7" imgW="101600" imgH="228600" progId="Equation.3">
                    <p:embed/>
                    <p:pic>
                      <p:nvPicPr>
                        <p:cNvPr id="0" name="图片 6379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3" y="1752"/>
                          <a:ext cx="219" cy="31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74" name="Line 13"/>
            <p:cNvSpPr>
              <a:spLocks noChangeShapeType="1"/>
            </p:cNvSpPr>
            <p:nvPr/>
          </p:nvSpPr>
          <p:spPr bwMode="auto">
            <a:xfrm>
              <a:off x="3304" y="2533"/>
              <a:ext cx="1632"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5" name="Text Box 14"/>
            <p:cNvSpPr txBox="1">
              <a:spLocks noChangeArrowheads="1"/>
            </p:cNvSpPr>
            <p:nvPr/>
          </p:nvSpPr>
          <p:spPr bwMode="auto">
            <a:xfrm>
              <a:off x="4744" y="2437"/>
              <a:ext cx="5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i="1">
                  <a:latin typeface="Times New Roman" panose="02020603050405020304" pitchFamily="18" charset="0"/>
                  <a:ea typeface="楷体_GB2312" pitchFamily="49" charset="-122"/>
                </a:rPr>
                <a:t>x</a:t>
              </a:r>
              <a:endParaRPr kumimoji="1" lang="en-US" altLang="zh-CN" i="1">
                <a:latin typeface="Times New Roman" panose="02020603050405020304" pitchFamily="18" charset="0"/>
                <a:ea typeface="楷体_GB2312" pitchFamily="49" charset="-122"/>
              </a:endParaRPr>
            </a:p>
          </p:txBody>
        </p:sp>
        <p:sp>
          <p:nvSpPr>
            <p:cNvPr id="45076" name="Line 15"/>
            <p:cNvSpPr>
              <a:spLocks noChangeShapeType="1"/>
            </p:cNvSpPr>
            <p:nvPr/>
          </p:nvSpPr>
          <p:spPr bwMode="auto">
            <a:xfrm flipV="1">
              <a:off x="3304" y="1621"/>
              <a:ext cx="0" cy="912"/>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5077" name="Object 11"/>
            <p:cNvGraphicFramePr>
              <a:graphicFrameLocks noChangeAspect="1"/>
            </p:cNvGraphicFramePr>
            <p:nvPr/>
          </p:nvGraphicFramePr>
          <p:xfrm>
            <a:off x="3016" y="1573"/>
            <a:ext cx="247" cy="288"/>
          </p:xfrm>
          <a:graphic>
            <a:graphicData uri="http://schemas.openxmlformats.org/presentationml/2006/ole">
              <mc:AlternateContent xmlns:mc="http://schemas.openxmlformats.org/markup-compatibility/2006">
                <mc:Choice xmlns:v="urn:schemas-microsoft-com:vml" Requires="v">
                  <p:oleObj spid="_x0000_s63793" name="公式" r:id="rId9" imgW="165100" imgH="228600" progId="Equation.3">
                    <p:embed/>
                  </p:oleObj>
                </mc:Choice>
                <mc:Fallback>
                  <p:oleObj name="公式" r:id="rId9" imgW="165100" imgH="228600" progId="Equation.3">
                    <p:embed/>
                    <p:pic>
                      <p:nvPicPr>
                        <p:cNvPr id="0" name="图片 6379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6" y="1573"/>
                          <a:ext cx="247" cy="288"/>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78" name="Object 12"/>
            <p:cNvGraphicFramePr>
              <a:graphicFrameLocks noChangeAspect="1"/>
            </p:cNvGraphicFramePr>
            <p:nvPr/>
          </p:nvGraphicFramePr>
          <p:xfrm>
            <a:off x="4313" y="1706"/>
            <a:ext cx="735" cy="363"/>
          </p:xfrm>
          <a:graphic>
            <a:graphicData uri="http://schemas.openxmlformats.org/presentationml/2006/ole">
              <mc:AlternateContent xmlns:mc="http://schemas.openxmlformats.org/markup-compatibility/2006">
                <mc:Choice xmlns:v="urn:schemas-microsoft-com:vml" Requires="v">
                  <p:oleObj spid="_x0000_s63794" name="Equation" r:id="rId11" imgW="698500" imgH="317500" progId="Equation.DSMT4">
                    <p:embed/>
                  </p:oleObj>
                </mc:Choice>
                <mc:Fallback>
                  <p:oleObj name="Equation" r:id="rId11" imgW="698500" imgH="317500" progId="Equation.DSMT4">
                    <p:embed/>
                    <p:pic>
                      <p:nvPicPr>
                        <p:cNvPr id="0" name="图片 6379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13" y="1706"/>
                          <a:ext cx="735"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5079" name="Group 18"/>
            <p:cNvGrpSpPr/>
            <p:nvPr/>
          </p:nvGrpSpPr>
          <p:grpSpPr bwMode="auto">
            <a:xfrm>
              <a:off x="4468" y="2024"/>
              <a:ext cx="476" cy="68"/>
              <a:chOff x="3198" y="3482"/>
              <a:chExt cx="476" cy="68"/>
            </a:xfrm>
          </p:grpSpPr>
          <p:sp>
            <p:nvSpPr>
              <p:cNvPr id="45084" name="Line 19"/>
              <p:cNvSpPr>
                <a:spLocks noChangeShapeType="1"/>
              </p:cNvSpPr>
              <p:nvPr/>
            </p:nvSpPr>
            <p:spPr bwMode="auto">
              <a:xfrm flipH="1">
                <a:off x="3198" y="3521"/>
                <a:ext cx="453" cy="0"/>
              </a:xfrm>
              <a:prstGeom prst="line">
                <a:avLst/>
              </a:prstGeom>
              <a:noFill/>
              <a:ln w="38100">
                <a:solidFill>
                  <a:srgbClr val="6600CC"/>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5" name="Oval 20"/>
              <p:cNvSpPr>
                <a:spLocks noChangeArrowheads="1"/>
              </p:cNvSpPr>
              <p:nvPr/>
            </p:nvSpPr>
            <p:spPr bwMode="auto">
              <a:xfrm>
                <a:off x="3606" y="3482"/>
                <a:ext cx="68" cy="68"/>
              </a:xfrm>
              <a:prstGeom prst="ellipse">
                <a:avLst/>
              </a:prstGeom>
              <a:gradFill rotWithShape="1">
                <a:gsLst>
                  <a:gs pos="0">
                    <a:srgbClr val="FFFFFF"/>
                  </a:gs>
                  <a:gs pos="100000">
                    <a:srgbClr val="9933FF"/>
                  </a:gs>
                </a:gsLst>
                <a:path path="shape">
                  <a:fillToRect l="50000" t="50000" r="50000" b="50000"/>
                </a:path>
              </a:gradFill>
              <a:ln w="19050" algn="ctr">
                <a:solidFill>
                  <a:srgbClr val="003366"/>
                </a:solidFill>
                <a:rou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45080" name="AutoShape 21"/>
            <p:cNvSpPr>
              <a:spLocks noChangeArrowheads="1"/>
            </p:cNvSpPr>
            <p:nvPr/>
          </p:nvSpPr>
          <p:spPr bwMode="auto">
            <a:xfrm rot="10800000" flipH="1">
              <a:off x="3424" y="2000"/>
              <a:ext cx="183" cy="160"/>
            </a:xfrm>
            <a:prstGeom prst="homePlate">
              <a:avLst>
                <a:gd name="adj" fmla="val 28594"/>
              </a:avLst>
            </a:prstGeom>
            <a:solidFill>
              <a:srgbClr val="FF9933"/>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5081" name="AutoShape 22"/>
            <p:cNvSpPr>
              <a:spLocks noChangeArrowheads="1"/>
            </p:cNvSpPr>
            <p:nvPr/>
          </p:nvSpPr>
          <p:spPr bwMode="auto">
            <a:xfrm rot="10800000" flipH="1">
              <a:off x="3424" y="2048"/>
              <a:ext cx="454" cy="67"/>
            </a:xfrm>
            <a:prstGeom prst="homePlate">
              <a:avLst>
                <a:gd name="adj" fmla="val 169403"/>
              </a:avLst>
            </a:prstGeom>
            <a:solidFill>
              <a:srgbClr val="FF9933"/>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5082" name="Line 23"/>
            <p:cNvSpPr>
              <a:spLocks noChangeShapeType="1"/>
            </p:cNvSpPr>
            <p:nvPr/>
          </p:nvSpPr>
          <p:spPr bwMode="auto">
            <a:xfrm flipV="1">
              <a:off x="3424" y="1616"/>
              <a:ext cx="0" cy="544"/>
            </a:xfrm>
            <a:prstGeom prst="line">
              <a:avLst/>
            </a:prstGeom>
            <a:noFill/>
            <a:ln w="31750">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3" name="Line 24"/>
            <p:cNvSpPr>
              <a:spLocks noChangeShapeType="1"/>
            </p:cNvSpPr>
            <p:nvPr/>
          </p:nvSpPr>
          <p:spPr bwMode="auto">
            <a:xfrm>
              <a:off x="3424" y="2084"/>
              <a:ext cx="635" cy="0"/>
            </a:xfrm>
            <a:prstGeom prst="line">
              <a:avLst/>
            </a:prstGeom>
            <a:noFill/>
            <a:ln w="31750">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113689" name="Object 2"/>
          <p:cNvGraphicFramePr>
            <a:graphicFrameLocks noChangeAspect="1"/>
          </p:cNvGraphicFramePr>
          <p:nvPr/>
        </p:nvGraphicFramePr>
        <p:xfrm>
          <a:off x="250825" y="3500438"/>
          <a:ext cx="1655763" cy="460375"/>
        </p:xfrm>
        <a:graphic>
          <a:graphicData uri="http://schemas.openxmlformats.org/presentationml/2006/ole">
            <mc:AlternateContent xmlns:mc="http://schemas.openxmlformats.org/markup-compatibility/2006">
              <mc:Choice xmlns:v="urn:schemas-microsoft-com:vml" Requires="v">
                <p:oleObj spid="_x0000_s63795" name="公式" r:id="rId13" imgW="1104900" imgH="228600" progId="Equation.3">
                  <p:embed/>
                </p:oleObj>
              </mc:Choice>
              <mc:Fallback>
                <p:oleObj name="公式" r:id="rId13" imgW="1104900" imgH="228600" progId="Equation.3">
                  <p:embed/>
                  <p:pic>
                    <p:nvPicPr>
                      <p:cNvPr id="0" name="图片 6379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0825" y="3500438"/>
                        <a:ext cx="1655763"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690" name="Object 3"/>
          <p:cNvGraphicFramePr>
            <a:graphicFrameLocks noChangeAspect="1"/>
          </p:cNvGraphicFramePr>
          <p:nvPr/>
        </p:nvGraphicFramePr>
        <p:xfrm>
          <a:off x="2268538" y="3463925"/>
          <a:ext cx="1998662" cy="541338"/>
        </p:xfrm>
        <a:graphic>
          <a:graphicData uri="http://schemas.openxmlformats.org/presentationml/2006/ole">
            <mc:AlternateContent xmlns:mc="http://schemas.openxmlformats.org/markup-compatibility/2006">
              <mc:Choice xmlns:v="urn:schemas-microsoft-com:vml" Requires="v">
                <p:oleObj spid="_x0000_s63796" name="公式" r:id="rId15" imgW="1409700" imgH="317500" progId="Equation.3">
                  <p:embed/>
                </p:oleObj>
              </mc:Choice>
              <mc:Fallback>
                <p:oleObj name="公式" r:id="rId15" imgW="1409700" imgH="317500" progId="Equation.3">
                  <p:embed/>
                  <p:pic>
                    <p:nvPicPr>
                      <p:cNvPr id="0" name="图片 6379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68538" y="3463925"/>
                        <a:ext cx="1998662" cy="54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691" name="Object 4"/>
          <p:cNvGraphicFramePr>
            <a:graphicFrameLocks noChangeAspect="1"/>
          </p:cNvGraphicFramePr>
          <p:nvPr/>
        </p:nvGraphicFramePr>
        <p:xfrm>
          <a:off x="250825" y="3933825"/>
          <a:ext cx="2520950" cy="1606550"/>
        </p:xfrm>
        <a:graphic>
          <a:graphicData uri="http://schemas.openxmlformats.org/presentationml/2006/ole">
            <mc:AlternateContent xmlns:mc="http://schemas.openxmlformats.org/markup-compatibility/2006">
              <mc:Choice xmlns:v="urn:schemas-microsoft-com:vml" Requires="v">
                <p:oleObj spid="_x0000_s63797" name="公式" r:id="rId17" imgW="1701800" imgH="939800" progId="Equation.3">
                  <p:embed/>
                </p:oleObj>
              </mc:Choice>
              <mc:Fallback>
                <p:oleObj name="公式" r:id="rId17" imgW="1701800" imgH="939800" progId="Equation.3">
                  <p:embed/>
                  <p:pic>
                    <p:nvPicPr>
                      <p:cNvPr id="0" name="图片 6379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0825" y="3933825"/>
                        <a:ext cx="2520950" cy="160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692" name="Object 5"/>
          <p:cNvGraphicFramePr>
            <a:graphicFrameLocks noChangeAspect="1"/>
          </p:cNvGraphicFramePr>
          <p:nvPr/>
        </p:nvGraphicFramePr>
        <p:xfrm>
          <a:off x="2771775" y="4149725"/>
          <a:ext cx="3168650" cy="887413"/>
        </p:xfrm>
        <a:graphic>
          <a:graphicData uri="http://schemas.openxmlformats.org/presentationml/2006/ole">
            <mc:AlternateContent xmlns:mc="http://schemas.openxmlformats.org/markup-compatibility/2006">
              <mc:Choice xmlns:v="urn:schemas-microsoft-com:vml" Requires="v">
                <p:oleObj spid="_x0000_s63798" name="公式" r:id="rId19" imgW="2298700" imgH="622300" progId="Equation.3">
                  <p:embed/>
                </p:oleObj>
              </mc:Choice>
              <mc:Fallback>
                <p:oleObj name="公式" r:id="rId19" imgW="2298700" imgH="622300" progId="Equation.3">
                  <p:embed/>
                  <p:pic>
                    <p:nvPicPr>
                      <p:cNvPr id="0" name="图片 6379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71775" y="4149725"/>
                        <a:ext cx="3168650" cy="887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693" name="Object 6"/>
          <p:cNvGraphicFramePr>
            <a:graphicFrameLocks noChangeAspect="1"/>
          </p:cNvGraphicFramePr>
          <p:nvPr/>
        </p:nvGraphicFramePr>
        <p:xfrm>
          <a:off x="5883275" y="4325938"/>
          <a:ext cx="1490663" cy="404812"/>
        </p:xfrm>
        <a:graphic>
          <a:graphicData uri="http://schemas.openxmlformats.org/presentationml/2006/ole">
            <mc:AlternateContent xmlns:mc="http://schemas.openxmlformats.org/markup-compatibility/2006">
              <mc:Choice xmlns:v="urn:schemas-microsoft-com:vml" Requires="v">
                <p:oleObj spid="_x0000_s63799" name="公式" r:id="rId21" imgW="1028700" imgH="228600" progId="Equation.3">
                  <p:embed/>
                </p:oleObj>
              </mc:Choice>
              <mc:Fallback>
                <p:oleObj name="公式" r:id="rId21" imgW="1028700" imgH="228600" progId="Equation.3">
                  <p:embed/>
                  <p:pic>
                    <p:nvPicPr>
                      <p:cNvPr id="0" name="图片 6379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883275" y="4325938"/>
                        <a:ext cx="1490663"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694" name="Text Box 30"/>
          <p:cNvSpPr txBox="1">
            <a:spLocks noChangeArrowheads="1"/>
          </p:cNvSpPr>
          <p:nvPr/>
        </p:nvSpPr>
        <p:spPr bwMode="auto">
          <a:xfrm>
            <a:off x="179388" y="5462588"/>
            <a:ext cx="4897437"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FontTx/>
              <a:buNone/>
            </a:pPr>
            <a:r>
              <a:rPr kumimoji="1" lang="zh-CN" altLang="en-US" sz="2400" b="1" dirty="0">
                <a:latin typeface="宋体" panose="02010600030101010101" pitchFamily="2" charset="-122"/>
              </a:rPr>
              <a:t>地面观察者发现飞船及飞船将与彗星相撞两事件发生在飞船上的同一地点，飞船上测得的时间为原时。</a:t>
            </a:r>
            <a:endParaRPr kumimoji="1" lang="zh-CN" altLang="en-US" sz="2400" b="1" dirty="0">
              <a:latin typeface="宋体" panose="02010600030101010101" pitchFamily="2" charset="-122"/>
            </a:endParaRPr>
          </a:p>
        </p:txBody>
      </p:sp>
      <p:graphicFrame>
        <p:nvGraphicFramePr>
          <p:cNvPr id="113695" name="Object 7"/>
          <p:cNvGraphicFramePr>
            <a:graphicFrameLocks noChangeAspect="1"/>
          </p:cNvGraphicFramePr>
          <p:nvPr/>
        </p:nvGraphicFramePr>
        <p:xfrm>
          <a:off x="5148263" y="5589588"/>
          <a:ext cx="1997075" cy="865187"/>
        </p:xfrm>
        <a:graphic>
          <a:graphicData uri="http://schemas.openxmlformats.org/presentationml/2006/ole">
            <mc:AlternateContent xmlns:mc="http://schemas.openxmlformats.org/markup-compatibility/2006">
              <mc:Choice xmlns:v="urn:schemas-microsoft-com:vml" Requires="v">
                <p:oleObj spid="_x0000_s63800" name="公式" r:id="rId23" imgW="1778000" imgH="635000" progId="Equation.3">
                  <p:embed/>
                </p:oleObj>
              </mc:Choice>
              <mc:Fallback>
                <p:oleObj name="公式" r:id="rId23" imgW="1778000" imgH="635000" progId="Equation.3">
                  <p:embed/>
                  <p:pic>
                    <p:nvPicPr>
                      <p:cNvPr id="0" name="图片 6379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148263" y="5589588"/>
                        <a:ext cx="1997075" cy="865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696" name="Object 8"/>
          <p:cNvGraphicFramePr>
            <a:graphicFrameLocks noChangeAspect="1"/>
          </p:cNvGraphicFramePr>
          <p:nvPr/>
        </p:nvGraphicFramePr>
        <p:xfrm>
          <a:off x="7164388" y="5805488"/>
          <a:ext cx="684212" cy="390525"/>
        </p:xfrm>
        <a:graphic>
          <a:graphicData uri="http://schemas.openxmlformats.org/presentationml/2006/ole">
            <mc:AlternateContent xmlns:mc="http://schemas.openxmlformats.org/markup-compatibility/2006">
              <mc:Choice xmlns:v="urn:schemas-microsoft-com:vml" Requires="v">
                <p:oleObj spid="_x0000_s63801" name="公式" r:id="rId25" imgW="533400" imgH="228600" progId="Equation.3">
                  <p:embed/>
                </p:oleObj>
              </mc:Choice>
              <mc:Fallback>
                <p:oleObj name="公式" r:id="rId25" imgW="533400" imgH="228600" progId="Equation.3">
                  <p:embed/>
                  <p:pic>
                    <p:nvPicPr>
                      <p:cNvPr id="0" name="图片 6380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164388" y="5805488"/>
                        <a:ext cx="684212"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animEffect transition="in" filter="blinds(vertical)">
                                      <p:cBhvr>
                                        <p:cTn id="7" dur="500"/>
                                        <p:tgtEl>
                                          <p:spTgt spid="1136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par>
                          <p:cTn id="13" fill="hold">
                            <p:stCondLst>
                              <p:cond delay="500"/>
                            </p:stCondLst>
                            <p:childTnLst>
                              <p:par>
                                <p:cTn id="14" presetID="5" presetClass="entr" presetSubtype="1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checkerboard(across)">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linds(horizontal)">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5" fill="hold" nodeType="clickEffect">
                                  <p:stCondLst>
                                    <p:cond delay="0"/>
                                  </p:stCondLst>
                                  <p:childTnLst>
                                    <p:set>
                                      <p:cBhvr>
                                        <p:cTn id="25" dur="1" fill="hold">
                                          <p:stCondLst>
                                            <p:cond delay="0"/>
                                          </p:stCondLst>
                                        </p:cTn>
                                        <p:tgtEl>
                                          <p:spTgt spid="113689"/>
                                        </p:tgtEl>
                                        <p:attrNameLst>
                                          <p:attrName>style.visibility</p:attrName>
                                        </p:attrNameLst>
                                      </p:cBhvr>
                                      <p:to>
                                        <p:strVal val="visible"/>
                                      </p:to>
                                    </p:set>
                                    <p:animEffect transition="in" filter="blinds(vertical)">
                                      <p:cBhvr>
                                        <p:cTn id="26" dur="500"/>
                                        <p:tgtEl>
                                          <p:spTgt spid="113689"/>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5" fill="hold" nodeType="clickEffect">
                                  <p:stCondLst>
                                    <p:cond delay="0"/>
                                  </p:stCondLst>
                                  <p:childTnLst>
                                    <p:set>
                                      <p:cBhvr>
                                        <p:cTn id="30" dur="1" fill="hold">
                                          <p:stCondLst>
                                            <p:cond delay="0"/>
                                          </p:stCondLst>
                                        </p:cTn>
                                        <p:tgtEl>
                                          <p:spTgt spid="113690"/>
                                        </p:tgtEl>
                                        <p:attrNameLst>
                                          <p:attrName>style.visibility</p:attrName>
                                        </p:attrNameLst>
                                      </p:cBhvr>
                                      <p:to>
                                        <p:strVal val="visible"/>
                                      </p:to>
                                    </p:set>
                                    <p:animEffect transition="in" filter="blinds(vertical)">
                                      <p:cBhvr>
                                        <p:cTn id="31" dur="500"/>
                                        <p:tgtEl>
                                          <p:spTgt spid="113690"/>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13691"/>
                                        </p:tgtEl>
                                        <p:attrNameLst>
                                          <p:attrName>style.visibility</p:attrName>
                                        </p:attrNameLst>
                                      </p:cBhvr>
                                      <p:to>
                                        <p:strVal val="visible"/>
                                      </p:to>
                                    </p:set>
                                    <p:animEffect transition="in" filter="blinds(horizontal)">
                                      <p:cBhvr>
                                        <p:cTn id="36" dur="500"/>
                                        <p:tgtEl>
                                          <p:spTgt spid="113691"/>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5" fill="hold" nodeType="clickEffect">
                                  <p:stCondLst>
                                    <p:cond delay="0"/>
                                  </p:stCondLst>
                                  <p:childTnLst>
                                    <p:set>
                                      <p:cBhvr>
                                        <p:cTn id="40" dur="1" fill="hold">
                                          <p:stCondLst>
                                            <p:cond delay="0"/>
                                          </p:stCondLst>
                                        </p:cTn>
                                        <p:tgtEl>
                                          <p:spTgt spid="113692"/>
                                        </p:tgtEl>
                                        <p:attrNameLst>
                                          <p:attrName>style.visibility</p:attrName>
                                        </p:attrNameLst>
                                      </p:cBhvr>
                                      <p:to>
                                        <p:strVal val="visible"/>
                                      </p:to>
                                    </p:set>
                                    <p:animEffect transition="in" filter="blinds(vertical)">
                                      <p:cBhvr>
                                        <p:cTn id="41" dur="500"/>
                                        <p:tgtEl>
                                          <p:spTgt spid="113692"/>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13693"/>
                                        </p:tgtEl>
                                        <p:attrNameLst>
                                          <p:attrName>style.visibility</p:attrName>
                                        </p:attrNameLst>
                                      </p:cBhvr>
                                      <p:to>
                                        <p:strVal val="visible"/>
                                      </p:to>
                                    </p:set>
                                    <p:animEffect transition="in" filter="blinds(horizontal)">
                                      <p:cBhvr>
                                        <p:cTn id="46" dur="500"/>
                                        <p:tgtEl>
                                          <p:spTgt spid="113693"/>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13694"/>
                                        </p:tgtEl>
                                        <p:attrNameLst>
                                          <p:attrName>style.visibility</p:attrName>
                                        </p:attrNameLst>
                                      </p:cBhvr>
                                      <p:to>
                                        <p:strVal val="visible"/>
                                      </p:to>
                                    </p:set>
                                    <p:animEffect transition="in" filter="blinds(horizontal)">
                                      <p:cBhvr>
                                        <p:cTn id="51" dur="500"/>
                                        <p:tgtEl>
                                          <p:spTgt spid="113694"/>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42" fill="hold" nodeType="clickEffect">
                                  <p:stCondLst>
                                    <p:cond delay="0"/>
                                  </p:stCondLst>
                                  <p:childTnLst>
                                    <p:set>
                                      <p:cBhvr>
                                        <p:cTn id="55" dur="1" fill="hold">
                                          <p:stCondLst>
                                            <p:cond delay="0"/>
                                          </p:stCondLst>
                                        </p:cTn>
                                        <p:tgtEl>
                                          <p:spTgt spid="113695"/>
                                        </p:tgtEl>
                                        <p:attrNameLst>
                                          <p:attrName>style.visibility</p:attrName>
                                        </p:attrNameLst>
                                      </p:cBhvr>
                                      <p:to>
                                        <p:strVal val="visible"/>
                                      </p:to>
                                    </p:set>
                                    <p:animEffect transition="in" filter="barn(outHorizontal)">
                                      <p:cBhvr>
                                        <p:cTn id="56" dur="500"/>
                                        <p:tgtEl>
                                          <p:spTgt spid="113695"/>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42" fill="hold" nodeType="clickEffect">
                                  <p:stCondLst>
                                    <p:cond delay="0"/>
                                  </p:stCondLst>
                                  <p:childTnLst>
                                    <p:set>
                                      <p:cBhvr>
                                        <p:cTn id="60" dur="1" fill="hold">
                                          <p:stCondLst>
                                            <p:cond delay="0"/>
                                          </p:stCondLst>
                                        </p:cTn>
                                        <p:tgtEl>
                                          <p:spTgt spid="113696"/>
                                        </p:tgtEl>
                                        <p:attrNameLst>
                                          <p:attrName>style.visibility</p:attrName>
                                        </p:attrNameLst>
                                      </p:cBhvr>
                                      <p:to>
                                        <p:strVal val="visible"/>
                                      </p:to>
                                    </p:set>
                                    <p:animEffect transition="in" filter="barn(outHorizontal)">
                                      <p:cBhvr>
                                        <p:cTn id="61" dur="500"/>
                                        <p:tgtEl>
                                          <p:spTgt spid="113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autoUpdateAnimBg="0" build="p"/>
      <p:bldP spid="11369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BDBC4AB-7310-42C0-B858-DB172F3E6120}" type="slidenum">
              <a:rPr lang="en-US" altLang="zh-CN" sz="1800" smtClean="0">
                <a:solidFill>
                  <a:srgbClr val="0000FF"/>
                </a:solidFill>
              </a:rPr>
            </a:fld>
            <a:endParaRPr lang="en-US" altLang="zh-CN" sz="1800" smtClean="0">
              <a:solidFill>
                <a:srgbClr val="0000FF"/>
              </a:solidFill>
            </a:endParaRPr>
          </a:p>
        </p:txBody>
      </p:sp>
      <p:grpSp>
        <p:nvGrpSpPr>
          <p:cNvPr id="2" name="Group 43"/>
          <p:cNvGrpSpPr/>
          <p:nvPr/>
        </p:nvGrpSpPr>
        <p:grpSpPr bwMode="auto">
          <a:xfrm>
            <a:off x="381000" y="331788"/>
            <a:ext cx="8382000" cy="1701800"/>
            <a:chOff x="240" y="1152"/>
            <a:chExt cx="5280" cy="1072"/>
          </a:xfrm>
        </p:grpSpPr>
        <p:sp>
          <p:nvSpPr>
            <p:cNvPr id="25606" name="Text Box 6"/>
            <p:cNvSpPr txBox="1">
              <a:spLocks noChangeArrowheads="1"/>
            </p:cNvSpPr>
            <p:nvPr/>
          </p:nvSpPr>
          <p:spPr bwMode="auto">
            <a:xfrm>
              <a:off x="240" y="1152"/>
              <a:ext cx="5280" cy="1072"/>
            </a:xfrm>
            <a:prstGeom prst="rect">
              <a:avLst/>
            </a:prstGeom>
            <a:noFill/>
            <a:ln w="9525">
              <a:noFill/>
              <a:miter lim="800000"/>
            </a:ln>
            <a:effectLst/>
          </p:spPr>
          <p:txBody>
            <a:bodyPr>
              <a:spAutoFit/>
            </a:bodyPr>
            <a:lstStyle/>
            <a:p>
              <a:pPr eaLnBrk="1" hangingPunct="1">
                <a:lnSpc>
                  <a:spcPct val="120000"/>
                </a:lnSpc>
                <a:spcBef>
                  <a:spcPct val="50000"/>
                </a:spcBef>
                <a:defRPr/>
              </a:pPr>
              <a:r>
                <a:rPr kumimoji="1" lang="en-US" altLang="zh-CN"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5</a:t>
              </a: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a:t>
              </a:r>
              <a:r>
                <a:rPr kumimoji="1" lang="zh-CN" altLang="en-US" sz="2800" b="1" dirty="0">
                  <a:latin typeface="Times New Roman" panose="02020603050405020304" pitchFamily="18" charset="0"/>
                  <a:ea typeface="楷体_GB2312" pitchFamily="49" charset="-122"/>
                  <a:cs typeface="Times New Roman" panose="02020603050405020304" pitchFamily="18" charset="0"/>
                </a:rPr>
                <a:t>两个惯性系中的观察者    和      以</a:t>
              </a:r>
              <a:r>
                <a:rPr kumimoji="1" lang="en-US" altLang="zh-CN" sz="2800" b="1" dirty="0">
                  <a:latin typeface="Times New Roman" panose="02020603050405020304" pitchFamily="18" charset="0"/>
                  <a:ea typeface="楷体_GB2312" pitchFamily="49" charset="-122"/>
                  <a:cs typeface="Times New Roman" panose="02020603050405020304" pitchFamily="18" charset="0"/>
                </a:rPr>
                <a:t>0.6</a:t>
              </a:r>
              <a:r>
                <a:rPr kumimoji="1" lang="en-US" altLang="zh-CN" sz="3200" b="1" i="1" dirty="0">
                  <a:latin typeface="Times New Roman" panose="02020603050405020304" pitchFamily="18" charset="0"/>
                  <a:ea typeface="楷体_GB2312" pitchFamily="49" charset="-122"/>
                  <a:cs typeface="Times New Roman" panose="02020603050405020304" pitchFamily="18" charset="0"/>
                </a:rPr>
                <a:t>c</a:t>
              </a:r>
              <a:r>
                <a:rPr kumimoji="1" lang="en-US" altLang="zh-CN" sz="2800" b="1" dirty="0">
                  <a:latin typeface="Times New Roman" panose="02020603050405020304" pitchFamily="18" charset="0"/>
                  <a:ea typeface="楷体_GB2312" pitchFamily="49" charset="-122"/>
                  <a:cs typeface="Times New Roman" panose="02020603050405020304" pitchFamily="18" charset="0"/>
                </a:rPr>
                <a:t> </a:t>
              </a:r>
              <a:r>
                <a:rPr kumimoji="1" lang="zh-CN" altLang="en-US" sz="2800" b="1" dirty="0">
                  <a:latin typeface="Times New Roman" panose="02020603050405020304" pitchFamily="18" charset="0"/>
                  <a:ea typeface="楷体_GB2312" pitchFamily="49" charset="-122"/>
                  <a:cs typeface="Times New Roman" panose="02020603050405020304" pitchFamily="18" charset="0"/>
                </a:rPr>
                <a:t>的相对速度互相接近，如果     测得两者之间的初始距离是</a:t>
              </a:r>
              <a:r>
                <a:rPr kumimoji="1" lang="en-US" altLang="zh-CN" sz="2800" b="1" dirty="0">
                  <a:latin typeface="Times New Roman" panose="02020603050405020304" pitchFamily="18" charset="0"/>
                  <a:ea typeface="楷体_GB2312" pitchFamily="49" charset="-122"/>
                  <a:cs typeface="Times New Roman" panose="02020603050405020304" pitchFamily="18" charset="0"/>
                </a:rPr>
                <a:t>20m</a:t>
              </a:r>
              <a:r>
                <a:rPr kumimoji="1" lang="zh-CN" altLang="en-US" sz="2800" b="1" dirty="0">
                  <a:latin typeface="Times New Roman" panose="02020603050405020304" pitchFamily="18" charset="0"/>
                  <a:ea typeface="楷体_GB2312" pitchFamily="49" charset="-122"/>
                  <a:cs typeface="Times New Roman" panose="02020603050405020304" pitchFamily="18" charset="0"/>
                </a:rPr>
                <a:t>，求      测得两者相遇的时间间隔。</a:t>
              </a:r>
              <a:endParaRPr kumimoji="1" lang="zh-CN" altLang="en-US" sz="2800" b="1" dirty="0">
                <a:latin typeface="Times New Roman" panose="02020603050405020304" pitchFamily="18" charset="0"/>
                <a:ea typeface="楷体_GB2312" pitchFamily="49" charset="-122"/>
                <a:cs typeface="Times New Roman" panose="02020603050405020304" pitchFamily="18" charset="0"/>
              </a:endParaRPr>
            </a:p>
          </p:txBody>
        </p:sp>
        <p:graphicFrame>
          <p:nvGraphicFramePr>
            <p:cNvPr id="46106" name="Object 12"/>
            <p:cNvGraphicFramePr>
              <a:graphicFrameLocks noChangeAspect="1"/>
            </p:cNvGraphicFramePr>
            <p:nvPr/>
          </p:nvGraphicFramePr>
          <p:xfrm>
            <a:off x="2129" y="1583"/>
            <a:ext cx="249" cy="247"/>
          </p:xfrm>
          <a:graphic>
            <a:graphicData uri="http://schemas.openxmlformats.org/presentationml/2006/ole">
              <mc:AlternateContent xmlns:mc="http://schemas.openxmlformats.org/markup-compatibility/2006">
                <mc:Choice xmlns:v="urn:schemas-microsoft-com:vml" Requires="v">
                  <p:oleObj spid="_x0000_s64813" name="Equation" r:id="rId1" imgW="177800" imgH="228600" progId="Equation.DSMT4">
                    <p:embed/>
                  </p:oleObj>
                </mc:Choice>
                <mc:Fallback>
                  <p:oleObj name="Equation" r:id="rId1" imgW="177800" imgH="228600" progId="Equation.DSMT4">
                    <p:embed/>
                    <p:pic>
                      <p:nvPicPr>
                        <p:cNvPr id="0" name="图片 648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9" y="1583"/>
                          <a:ext cx="249"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07" name="Object 13"/>
            <p:cNvGraphicFramePr>
              <a:graphicFrameLocks noChangeAspect="1"/>
            </p:cNvGraphicFramePr>
            <p:nvPr/>
          </p:nvGraphicFramePr>
          <p:xfrm>
            <a:off x="1197" y="1918"/>
            <a:ext cx="265" cy="249"/>
          </p:xfrm>
          <a:graphic>
            <a:graphicData uri="http://schemas.openxmlformats.org/presentationml/2006/ole">
              <mc:AlternateContent xmlns:mc="http://schemas.openxmlformats.org/markup-compatibility/2006">
                <mc:Choice xmlns:v="urn:schemas-microsoft-com:vml" Requires="v">
                  <p:oleObj spid="_x0000_s64814" name="Equation" r:id="rId3" imgW="266700" imgH="228600" progId="Equation.DSMT4">
                    <p:embed/>
                  </p:oleObj>
                </mc:Choice>
                <mc:Fallback>
                  <p:oleObj name="Equation" r:id="rId3" imgW="266700" imgH="228600" progId="Equation.DSMT4">
                    <p:embed/>
                    <p:pic>
                      <p:nvPicPr>
                        <p:cNvPr id="0" name="图片 648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7" y="1918"/>
                          <a:ext cx="265"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08" name="Object 14"/>
            <p:cNvGraphicFramePr>
              <a:graphicFrameLocks noChangeAspect="1"/>
            </p:cNvGraphicFramePr>
            <p:nvPr/>
          </p:nvGraphicFramePr>
          <p:xfrm>
            <a:off x="2888" y="1272"/>
            <a:ext cx="243" cy="241"/>
          </p:xfrm>
          <a:graphic>
            <a:graphicData uri="http://schemas.openxmlformats.org/presentationml/2006/ole">
              <mc:AlternateContent xmlns:mc="http://schemas.openxmlformats.org/markup-compatibility/2006">
                <mc:Choice xmlns:v="urn:schemas-microsoft-com:vml" Requires="v">
                  <p:oleObj spid="_x0000_s64815" name="Equation" r:id="rId5" imgW="177800" imgH="228600" progId="Equation.DSMT4">
                    <p:embed/>
                  </p:oleObj>
                </mc:Choice>
                <mc:Fallback>
                  <p:oleObj name="Equation" r:id="rId5" imgW="177800" imgH="228600" progId="Equation.DSMT4">
                    <p:embed/>
                    <p:pic>
                      <p:nvPicPr>
                        <p:cNvPr id="0" name="图片 648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8" y="1272"/>
                          <a:ext cx="243" cy="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09" name="Object 15"/>
            <p:cNvGraphicFramePr>
              <a:graphicFrameLocks noChangeAspect="1"/>
            </p:cNvGraphicFramePr>
            <p:nvPr/>
          </p:nvGraphicFramePr>
          <p:xfrm>
            <a:off x="3374" y="1247"/>
            <a:ext cx="302" cy="267"/>
          </p:xfrm>
          <a:graphic>
            <a:graphicData uri="http://schemas.openxmlformats.org/presentationml/2006/ole">
              <mc:AlternateContent xmlns:mc="http://schemas.openxmlformats.org/markup-compatibility/2006">
                <mc:Choice xmlns:v="urn:schemas-microsoft-com:vml" Requires="v">
                  <p:oleObj spid="_x0000_s64816" name="Equation" r:id="rId7" imgW="266700" imgH="228600" progId="Equation.DSMT4">
                    <p:embed/>
                  </p:oleObj>
                </mc:Choice>
                <mc:Fallback>
                  <p:oleObj name="Equation" r:id="rId7" imgW="266700" imgH="228600" progId="Equation.DSMT4">
                    <p:embed/>
                    <p:pic>
                      <p:nvPicPr>
                        <p:cNvPr id="0" name="图片 648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74" y="1247"/>
                          <a:ext cx="302"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5633" name="Text Box 33"/>
          <p:cNvSpPr txBox="1">
            <a:spLocks noChangeArrowheads="1"/>
          </p:cNvSpPr>
          <p:nvPr/>
        </p:nvSpPr>
        <p:spPr bwMode="auto">
          <a:xfrm>
            <a:off x="381000" y="2160588"/>
            <a:ext cx="1143000" cy="519112"/>
          </a:xfrm>
          <a:prstGeom prst="rect">
            <a:avLst/>
          </a:prstGeom>
          <a:noFill/>
          <a:ln w="9525">
            <a:noFill/>
            <a:miter lim="800000"/>
          </a:ln>
          <a:effectLst/>
        </p:spPr>
        <p:txBody>
          <a:bodyPr>
            <a:spAutoFit/>
          </a:bodyPr>
          <a:lstStyle/>
          <a:p>
            <a:pPr eaLnBrk="1" hangingPunct="1">
              <a:spcBef>
                <a:spcPct val="50000"/>
              </a:spcBef>
              <a:defRPr/>
            </a:pPr>
            <a:r>
              <a:rPr kumimoji="1" lang="zh-CN" altLang="en-US" sz="2800" b="1">
                <a:solidFill>
                  <a:srgbClr val="FF3300"/>
                </a:solidFill>
                <a:effectLst>
                  <a:outerShdw blurRad="38100" dist="38100" dir="2700000" algn="tl">
                    <a:srgbClr val="C0C0C0"/>
                  </a:outerShdw>
                </a:effectLst>
                <a:latin typeface="楷体_GB2312" pitchFamily="49" charset="-122"/>
                <a:ea typeface="楷体_GB2312" pitchFamily="49" charset="-122"/>
              </a:rPr>
              <a:t>解：</a:t>
            </a:r>
            <a:endParaRPr kumimoji="1" lang="zh-CN" altLang="en-US" sz="2800" b="1">
              <a:solidFill>
                <a:srgbClr val="FF3300"/>
              </a:solidFill>
              <a:effectLst>
                <a:outerShdw blurRad="38100" dist="38100" dir="2700000" algn="tl">
                  <a:srgbClr val="C0C0C0"/>
                </a:outerShdw>
              </a:effectLst>
              <a:latin typeface="楷体_GB2312" pitchFamily="49" charset="-122"/>
              <a:ea typeface="楷体_GB2312" pitchFamily="49" charset="-122"/>
            </a:endParaRPr>
          </a:p>
        </p:txBody>
      </p:sp>
      <p:grpSp>
        <p:nvGrpSpPr>
          <p:cNvPr id="3" name="Group 59"/>
          <p:cNvGrpSpPr/>
          <p:nvPr/>
        </p:nvGrpSpPr>
        <p:grpSpPr bwMode="auto">
          <a:xfrm>
            <a:off x="1066800" y="2132013"/>
            <a:ext cx="3581400" cy="1117600"/>
            <a:chOff x="672" y="2286"/>
            <a:chExt cx="2256" cy="704"/>
          </a:xfrm>
        </p:grpSpPr>
        <p:sp>
          <p:nvSpPr>
            <p:cNvPr id="46102" name="Text Box 34"/>
            <p:cNvSpPr txBox="1">
              <a:spLocks noChangeArrowheads="1"/>
            </p:cNvSpPr>
            <p:nvPr/>
          </p:nvSpPr>
          <p:spPr bwMode="auto">
            <a:xfrm>
              <a:off x="672" y="2286"/>
              <a:ext cx="2256"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FontTx/>
                <a:buNone/>
              </a:pPr>
              <a:r>
                <a:rPr kumimoji="1" lang="zh-CN" altLang="en-US" sz="2800" b="1">
                  <a:latin typeface="Times New Roman" panose="02020603050405020304" pitchFamily="18" charset="0"/>
                </a:rPr>
                <a:t>由于长度收缩，    测得           间的距离为：</a:t>
              </a:r>
              <a:endParaRPr kumimoji="1" lang="zh-CN" altLang="en-US" sz="2800" b="1">
                <a:latin typeface="Times New Roman" panose="02020603050405020304" pitchFamily="18" charset="0"/>
              </a:endParaRPr>
            </a:p>
          </p:txBody>
        </p:sp>
        <p:graphicFrame>
          <p:nvGraphicFramePr>
            <p:cNvPr id="46103" name="Object 10"/>
            <p:cNvGraphicFramePr>
              <a:graphicFrameLocks noChangeAspect="1"/>
            </p:cNvGraphicFramePr>
            <p:nvPr/>
          </p:nvGraphicFramePr>
          <p:xfrm>
            <a:off x="2245" y="2361"/>
            <a:ext cx="249" cy="246"/>
          </p:xfrm>
          <a:graphic>
            <a:graphicData uri="http://schemas.openxmlformats.org/presentationml/2006/ole">
              <mc:AlternateContent xmlns:mc="http://schemas.openxmlformats.org/markup-compatibility/2006">
                <mc:Choice xmlns:v="urn:schemas-microsoft-com:vml" Requires="v">
                  <p:oleObj spid="_x0000_s64817" name="公式" r:id="rId9" imgW="228600" imgH="228600" progId="Equation.3">
                    <p:embed/>
                  </p:oleObj>
                </mc:Choice>
                <mc:Fallback>
                  <p:oleObj name="公式" r:id="rId9" imgW="228600" imgH="228600" progId="Equation.3">
                    <p:embed/>
                    <p:pic>
                      <p:nvPicPr>
                        <p:cNvPr id="0" name="图片 648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45" y="2361"/>
                          <a:ext cx="249"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04" name="Object 11"/>
            <p:cNvGraphicFramePr>
              <a:graphicFrameLocks noChangeAspect="1"/>
            </p:cNvGraphicFramePr>
            <p:nvPr/>
          </p:nvGraphicFramePr>
          <p:xfrm>
            <a:off x="963" y="2671"/>
            <a:ext cx="575" cy="311"/>
          </p:xfrm>
          <a:graphic>
            <a:graphicData uri="http://schemas.openxmlformats.org/presentationml/2006/ole">
              <mc:AlternateContent xmlns:mc="http://schemas.openxmlformats.org/markup-compatibility/2006">
                <mc:Choice xmlns:v="urn:schemas-microsoft-com:vml" Requires="v">
                  <p:oleObj spid="_x0000_s64818" name="Equation" r:id="rId11" imgW="673100" imgH="266700" progId="Equation.DSMT4">
                    <p:embed/>
                  </p:oleObj>
                </mc:Choice>
                <mc:Fallback>
                  <p:oleObj name="Equation" r:id="rId11" imgW="673100" imgH="266700" progId="Equation.DSMT4">
                    <p:embed/>
                    <p:pic>
                      <p:nvPicPr>
                        <p:cNvPr id="0" name="图片 648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3" y="2671"/>
                          <a:ext cx="575"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5639" name="Object 3"/>
          <p:cNvGraphicFramePr>
            <a:graphicFrameLocks noChangeAspect="1"/>
          </p:cNvGraphicFramePr>
          <p:nvPr/>
        </p:nvGraphicFramePr>
        <p:xfrm>
          <a:off x="1222375" y="3643313"/>
          <a:ext cx="3567113" cy="830262"/>
        </p:xfrm>
        <a:graphic>
          <a:graphicData uri="http://schemas.openxmlformats.org/presentationml/2006/ole">
            <mc:AlternateContent xmlns:mc="http://schemas.openxmlformats.org/markup-compatibility/2006">
              <mc:Choice xmlns:v="urn:schemas-microsoft-com:vml" Requires="v">
                <p:oleObj spid="_x0000_s64819" name="Equation" r:id="rId13" imgW="2400300" imgH="406400" progId="Equation.DSMT4">
                  <p:embed/>
                </p:oleObj>
              </mc:Choice>
              <mc:Fallback>
                <p:oleObj name="Equation" r:id="rId13" imgW="2400300" imgH="406400" progId="Equation.DSMT4">
                  <p:embed/>
                  <p:pic>
                    <p:nvPicPr>
                      <p:cNvPr id="0" name="图片 648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22375" y="3643313"/>
                        <a:ext cx="3567113" cy="830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40" name="Object 4"/>
          <p:cNvGraphicFramePr>
            <a:graphicFrameLocks noChangeAspect="1"/>
          </p:cNvGraphicFramePr>
          <p:nvPr/>
        </p:nvGraphicFramePr>
        <p:xfrm>
          <a:off x="1230313" y="4865688"/>
          <a:ext cx="1812925" cy="1173162"/>
        </p:xfrm>
        <a:graphic>
          <a:graphicData uri="http://schemas.openxmlformats.org/presentationml/2006/ole">
            <mc:AlternateContent xmlns:mc="http://schemas.openxmlformats.org/markup-compatibility/2006">
              <mc:Choice xmlns:v="urn:schemas-microsoft-com:vml" Requires="v">
                <p:oleObj spid="_x0000_s64820" name="Equation" r:id="rId15" imgW="1143000" imgH="673100" progId="Equation.DSMT4">
                  <p:embed/>
                </p:oleObj>
              </mc:Choice>
              <mc:Fallback>
                <p:oleObj name="Equation" r:id="rId15" imgW="1143000" imgH="673100" progId="Equation.DSMT4">
                  <p:embed/>
                  <p:pic>
                    <p:nvPicPr>
                      <p:cNvPr id="0" name="图片 648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30313" y="4865688"/>
                        <a:ext cx="1812925" cy="1173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42" name="Object 5"/>
          <p:cNvGraphicFramePr>
            <a:graphicFrameLocks noChangeAspect="1"/>
          </p:cNvGraphicFramePr>
          <p:nvPr/>
        </p:nvGraphicFramePr>
        <p:xfrm>
          <a:off x="3054350" y="5141913"/>
          <a:ext cx="2263775" cy="542925"/>
        </p:xfrm>
        <a:graphic>
          <a:graphicData uri="http://schemas.openxmlformats.org/presentationml/2006/ole">
            <mc:AlternateContent xmlns:mc="http://schemas.openxmlformats.org/markup-compatibility/2006">
              <mc:Choice xmlns:v="urn:schemas-microsoft-com:vml" Requires="v">
                <p:oleObj spid="_x0000_s64821" name="Equation" r:id="rId17" imgW="1612900" imgH="266700" progId="Equation.DSMT4">
                  <p:embed/>
                </p:oleObj>
              </mc:Choice>
              <mc:Fallback>
                <p:oleObj name="Equation" r:id="rId17" imgW="1612900" imgH="266700" progId="Equation.DSMT4">
                  <p:embed/>
                  <p:pic>
                    <p:nvPicPr>
                      <p:cNvPr id="0" name="图片 648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54350" y="5141913"/>
                        <a:ext cx="2263775"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46"/>
          <p:cNvGrpSpPr/>
          <p:nvPr/>
        </p:nvGrpSpPr>
        <p:grpSpPr bwMode="auto">
          <a:xfrm>
            <a:off x="5370513" y="1860550"/>
            <a:ext cx="3773487" cy="2955925"/>
            <a:chOff x="2809" y="1117"/>
            <a:chExt cx="2377" cy="1862"/>
          </a:xfrm>
        </p:grpSpPr>
        <p:sp>
          <p:nvSpPr>
            <p:cNvPr id="46090" name="Text Box 47"/>
            <p:cNvSpPr txBox="1">
              <a:spLocks noChangeArrowheads="1"/>
            </p:cNvSpPr>
            <p:nvPr/>
          </p:nvSpPr>
          <p:spPr bwMode="auto">
            <a:xfrm>
              <a:off x="2827" y="1117"/>
              <a:ext cx="28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b="1" i="1">
                  <a:latin typeface="Times New Roman" panose="02020603050405020304" pitchFamily="18" charset="0"/>
                  <a:ea typeface="楷体_GB2312" pitchFamily="49" charset="-122"/>
                </a:rPr>
                <a:t>y</a:t>
              </a:r>
              <a:endParaRPr kumimoji="1" lang="en-US" altLang="zh-CN" b="1" i="1">
                <a:latin typeface="Times New Roman" panose="02020603050405020304" pitchFamily="18" charset="0"/>
                <a:ea typeface="楷体_GB2312" pitchFamily="49" charset="-122"/>
              </a:endParaRPr>
            </a:p>
          </p:txBody>
        </p:sp>
        <p:sp>
          <p:nvSpPr>
            <p:cNvPr id="46091" name="Line 48"/>
            <p:cNvSpPr>
              <a:spLocks noChangeShapeType="1"/>
            </p:cNvSpPr>
            <p:nvPr/>
          </p:nvSpPr>
          <p:spPr bwMode="auto">
            <a:xfrm flipV="1">
              <a:off x="3045" y="2659"/>
              <a:ext cx="1867"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2" name="Text Box 49"/>
            <p:cNvSpPr txBox="1">
              <a:spLocks noChangeArrowheads="1"/>
            </p:cNvSpPr>
            <p:nvPr/>
          </p:nvSpPr>
          <p:spPr bwMode="auto">
            <a:xfrm>
              <a:off x="4785" y="2614"/>
              <a:ext cx="4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b="1" i="1">
                  <a:latin typeface="Times New Roman" panose="02020603050405020304" pitchFamily="18" charset="0"/>
                  <a:ea typeface="楷体_GB2312" pitchFamily="49" charset="-122"/>
                </a:rPr>
                <a:t>x</a:t>
              </a:r>
              <a:endParaRPr kumimoji="1" lang="en-US" altLang="zh-CN" b="1" i="1">
                <a:latin typeface="Times New Roman" panose="02020603050405020304" pitchFamily="18" charset="0"/>
                <a:ea typeface="楷体_GB2312" pitchFamily="49" charset="-122"/>
              </a:endParaRPr>
            </a:p>
          </p:txBody>
        </p:sp>
        <p:sp>
          <p:nvSpPr>
            <p:cNvPr id="46093" name="Line 50"/>
            <p:cNvSpPr>
              <a:spLocks noChangeShapeType="1"/>
            </p:cNvSpPr>
            <p:nvPr/>
          </p:nvSpPr>
          <p:spPr bwMode="auto">
            <a:xfrm flipH="1" flipV="1">
              <a:off x="3054" y="1298"/>
              <a:ext cx="0" cy="1355"/>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4" name="Text Box 51"/>
            <p:cNvSpPr txBox="1">
              <a:spLocks noChangeArrowheads="1"/>
            </p:cNvSpPr>
            <p:nvPr/>
          </p:nvSpPr>
          <p:spPr bwMode="auto">
            <a:xfrm>
              <a:off x="2809" y="2595"/>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i="1">
                  <a:latin typeface="Times New Roman" panose="02020603050405020304" pitchFamily="18" charset="0"/>
                  <a:ea typeface="楷体_GB2312" pitchFamily="49" charset="-122"/>
                </a:rPr>
                <a:t>O</a:t>
              </a:r>
              <a:endParaRPr kumimoji="1" lang="en-US" altLang="zh-CN" sz="2800" b="1" i="1">
                <a:latin typeface="Times New Roman" panose="02020603050405020304" pitchFamily="18" charset="0"/>
                <a:ea typeface="楷体_GB2312" pitchFamily="49" charset="-122"/>
              </a:endParaRPr>
            </a:p>
          </p:txBody>
        </p:sp>
        <p:sp>
          <p:nvSpPr>
            <p:cNvPr id="46095" name="Line 52"/>
            <p:cNvSpPr>
              <a:spLocks noChangeShapeType="1"/>
            </p:cNvSpPr>
            <p:nvPr/>
          </p:nvSpPr>
          <p:spPr bwMode="auto">
            <a:xfrm flipH="1" flipV="1">
              <a:off x="4377" y="1298"/>
              <a:ext cx="0" cy="1361"/>
            </a:xfrm>
            <a:prstGeom prst="line">
              <a:avLst/>
            </a:prstGeom>
            <a:noFill/>
            <a:ln w="31750">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6" name="Line 53"/>
            <p:cNvSpPr>
              <a:spLocks noChangeShapeType="1"/>
            </p:cNvSpPr>
            <p:nvPr/>
          </p:nvSpPr>
          <p:spPr bwMode="auto">
            <a:xfrm>
              <a:off x="4377" y="2659"/>
              <a:ext cx="522" cy="1"/>
            </a:xfrm>
            <a:prstGeom prst="line">
              <a:avLst/>
            </a:prstGeom>
            <a:noFill/>
            <a:ln w="31750">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6097" name="Object 6"/>
            <p:cNvGraphicFramePr>
              <a:graphicFrameLocks noChangeAspect="1"/>
            </p:cNvGraphicFramePr>
            <p:nvPr/>
          </p:nvGraphicFramePr>
          <p:xfrm>
            <a:off x="4763" y="2342"/>
            <a:ext cx="306" cy="315"/>
          </p:xfrm>
          <a:graphic>
            <a:graphicData uri="http://schemas.openxmlformats.org/presentationml/2006/ole">
              <mc:AlternateContent xmlns:mc="http://schemas.openxmlformats.org/markup-compatibility/2006">
                <mc:Choice xmlns:v="urn:schemas-microsoft-com:vml" Requires="v">
                  <p:oleObj spid="_x0000_s64822" name="公式" r:id="rId19" imgW="228600" imgH="228600" progId="Equation.3">
                    <p:embed/>
                  </p:oleObj>
                </mc:Choice>
                <mc:Fallback>
                  <p:oleObj name="公式" r:id="rId19" imgW="228600" imgH="228600" progId="Equation.3">
                    <p:embed/>
                    <p:pic>
                      <p:nvPicPr>
                        <p:cNvPr id="0" name="图片 648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63" y="2342"/>
                          <a:ext cx="306" cy="31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8" name="Object 7"/>
            <p:cNvGraphicFramePr>
              <a:graphicFrameLocks noChangeAspect="1"/>
            </p:cNvGraphicFramePr>
            <p:nvPr/>
          </p:nvGraphicFramePr>
          <p:xfrm>
            <a:off x="4059" y="1207"/>
            <a:ext cx="309" cy="363"/>
          </p:xfrm>
          <a:graphic>
            <a:graphicData uri="http://schemas.openxmlformats.org/presentationml/2006/ole">
              <mc:AlternateContent xmlns:mc="http://schemas.openxmlformats.org/markup-compatibility/2006">
                <mc:Choice xmlns:v="urn:schemas-microsoft-com:vml" Requires="v">
                  <p:oleObj spid="_x0000_s64823" name="公式" r:id="rId21" imgW="228600" imgH="266700" progId="Equation.3">
                    <p:embed/>
                  </p:oleObj>
                </mc:Choice>
                <mc:Fallback>
                  <p:oleObj name="公式" r:id="rId21" imgW="228600" imgH="266700" progId="Equation.3">
                    <p:embed/>
                    <p:pic>
                      <p:nvPicPr>
                        <p:cNvPr id="0" name="图片 6482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059" y="1207"/>
                          <a:ext cx="309" cy="3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9" name="Object 8"/>
            <p:cNvGraphicFramePr>
              <a:graphicFrameLocks noChangeAspect="1"/>
            </p:cNvGraphicFramePr>
            <p:nvPr/>
          </p:nvGraphicFramePr>
          <p:xfrm>
            <a:off x="4195" y="2659"/>
            <a:ext cx="259" cy="250"/>
          </p:xfrm>
          <a:graphic>
            <a:graphicData uri="http://schemas.openxmlformats.org/presentationml/2006/ole">
              <mc:AlternateContent xmlns:mc="http://schemas.openxmlformats.org/markup-compatibility/2006">
                <mc:Choice xmlns:v="urn:schemas-microsoft-com:vml" Requires="v">
                  <p:oleObj spid="_x0000_s64824" name="公式" r:id="rId23" imgW="241300" imgH="228600" progId="Equation.3">
                    <p:embed/>
                  </p:oleObj>
                </mc:Choice>
                <mc:Fallback>
                  <p:oleObj name="公式" r:id="rId23" imgW="241300" imgH="228600" progId="Equation.3">
                    <p:embed/>
                    <p:pic>
                      <p:nvPicPr>
                        <p:cNvPr id="0" name="图片 6482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195" y="2659"/>
                          <a:ext cx="259"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00" name="Line 57"/>
            <p:cNvSpPr>
              <a:spLocks noChangeShapeType="1"/>
            </p:cNvSpPr>
            <p:nvPr/>
          </p:nvSpPr>
          <p:spPr bwMode="auto">
            <a:xfrm flipH="1" flipV="1">
              <a:off x="3969" y="1752"/>
              <a:ext cx="408" cy="0"/>
            </a:xfrm>
            <a:prstGeom prst="line">
              <a:avLst/>
            </a:prstGeom>
            <a:noFill/>
            <a:ln w="31750">
              <a:solidFill>
                <a:srgbClr val="FF0000"/>
              </a:solidFill>
              <a:round/>
              <a:headEnd type="none" w="sm" len="sm"/>
              <a:tailEnd type="arrow" w="med"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46101" name="Object 9"/>
            <p:cNvGraphicFramePr>
              <a:graphicFrameLocks noChangeAspect="1"/>
            </p:cNvGraphicFramePr>
            <p:nvPr/>
          </p:nvGraphicFramePr>
          <p:xfrm>
            <a:off x="3742" y="1525"/>
            <a:ext cx="254" cy="363"/>
          </p:xfrm>
          <a:graphic>
            <a:graphicData uri="http://schemas.openxmlformats.org/presentationml/2006/ole">
              <mc:AlternateContent xmlns:mc="http://schemas.openxmlformats.org/markup-compatibility/2006">
                <mc:Choice xmlns:v="urn:schemas-microsoft-com:vml" Requires="v">
                  <p:oleObj spid="_x0000_s64825" name="公式" r:id="rId25" imgW="101600" imgH="228600" progId="Equation.3">
                    <p:embed/>
                  </p:oleObj>
                </mc:Choice>
                <mc:Fallback>
                  <p:oleObj name="公式" r:id="rId25" imgW="101600" imgH="228600" progId="Equation.3">
                    <p:embed/>
                    <p:pic>
                      <p:nvPicPr>
                        <p:cNvPr id="0" name="图片 6482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742" y="1525"/>
                          <a:ext cx="254" cy="3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5633"/>
                                        </p:tgtEl>
                                        <p:attrNameLst>
                                          <p:attrName>style.visibility</p:attrName>
                                        </p:attrNameLst>
                                      </p:cBhvr>
                                      <p:to>
                                        <p:strVal val="visible"/>
                                      </p:to>
                                    </p:set>
                                    <p:anim calcmode="lin" valueType="num">
                                      <p:cBhvr additive="base">
                                        <p:cTn id="17" dur="500" fill="hold"/>
                                        <p:tgtEl>
                                          <p:spTgt spid="25633"/>
                                        </p:tgtEl>
                                        <p:attrNameLst>
                                          <p:attrName>ppt_x</p:attrName>
                                        </p:attrNameLst>
                                      </p:cBhvr>
                                      <p:tavLst>
                                        <p:tav tm="0">
                                          <p:val>
                                            <p:strVal val="0-#ppt_w/2"/>
                                          </p:val>
                                        </p:tav>
                                        <p:tav tm="100000">
                                          <p:val>
                                            <p:strVal val="#ppt_x"/>
                                          </p:val>
                                        </p:tav>
                                      </p:tavLst>
                                    </p:anim>
                                    <p:anim calcmode="lin" valueType="num">
                                      <p:cBhvr additive="base">
                                        <p:cTn id="18" dur="500" fill="hold"/>
                                        <p:tgtEl>
                                          <p:spTgt spid="2563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linds(horizontal)">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42" fill="hold" nodeType="clickEffect">
                                  <p:stCondLst>
                                    <p:cond delay="0"/>
                                  </p:stCondLst>
                                  <p:childTnLst>
                                    <p:set>
                                      <p:cBhvr>
                                        <p:cTn id="27" dur="1" fill="hold">
                                          <p:stCondLst>
                                            <p:cond delay="0"/>
                                          </p:stCondLst>
                                        </p:cTn>
                                        <p:tgtEl>
                                          <p:spTgt spid="25639"/>
                                        </p:tgtEl>
                                        <p:attrNameLst>
                                          <p:attrName>style.visibility</p:attrName>
                                        </p:attrNameLst>
                                      </p:cBhvr>
                                      <p:to>
                                        <p:strVal val="visible"/>
                                      </p:to>
                                    </p:set>
                                    <p:animEffect transition="in" filter="barn(outHorizontal)">
                                      <p:cBhvr>
                                        <p:cTn id="28" dur="500"/>
                                        <p:tgtEl>
                                          <p:spTgt spid="25639"/>
                                        </p:tgtEl>
                                      </p:cBhvr>
                                    </p:animEffect>
                                  </p:childTnLst>
                                </p:cTn>
                              </p:par>
                            </p:childTnLst>
                          </p:cTn>
                        </p:par>
                      </p:childTnLst>
                    </p:cTn>
                  </p:par>
                  <p:par>
                    <p:cTn id="29" fill="hold">
                      <p:stCondLst>
                        <p:cond delay="indefinite"/>
                      </p:stCondLst>
                      <p:childTnLst>
                        <p:par>
                          <p:cTn id="30" fill="hold">
                            <p:stCondLst>
                              <p:cond delay="0"/>
                            </p:stCondLst>
                            <p:childTnLst>
                              <p:par>
                                <p:cTn id="31" presetID="17" presetClass="entr" presetSubtype="8" fill="hold" nodeType="clickEffect">
                                  <p:stCondLst>
                                    <p:cond delay="0"/>
                                  </p:stCondLst>
                                  <p:childTnLst>
                                    <p:set>
                                      <p:cBhvr>
                                        <p:cTn id="32" dur="1" fill="hold">
                                          <p:stCondLst>
                                            <p:cond delay="0"/>
                                          </p:stCondLst>
                                        </p:cTn>
                                        <p:tgtEl>
                                          <p:spTgt spid="25640"/>
                                        </p:tgtEl>
                                        <p:attrNameLst>
                                          <p:attrName>style.visibility</p:attrName>
                                        </p:attrNameLst>
                                      </p:cBhvr>
                                      <p:to>
                                        <p:strVal val="visible"/>
                                      </p:to>
                                    </p:set>
                                    <p:anim calcmode="lin" valueType="num">
                                      <p:cBhvr>
                                        <p:cTn id="33" dur="500" fill="hold"/>
                                        <p:tgtEl>
                                          <p:spTgt spid="25640"/>
                                        </p:tgtEl>
                                        <p:attrNameLst>
                                          <p:attrName>ppt_x</p:attrName>
                                        </p:attrNameLst>
                                      </p:cBhvr>
                                      <p:tavLst>
                                        <p:tav tm="0">
                                          <p:val>
                                            <p:strVal val="#ppt_x-#ppt_w/2"/>
                                          </p:val>
                                        </p:tav>
                                        <p:tav tm="100000">
                                          <p:val>
                                            <p:strVal val="#ppt_x"/>
                                          </p:val>
                                        </p:tav>
                                      </p:tavLst>
                                    </p:anim>
                                    <p:anim calcmode="lin" valueType="num">
                                      <p:cBhvr>
                                        <p:cTn id="34" dur="500" fill="hold"/>
                                        <p:tgtEl>
                                          <p:spTgt spid="25640"/>
                                        </p:tgtEl>
                                        <p:attrNameLst>
                                          <p:attrName>ppt_y</p:attrName>
                                        </p:attrNameLst>
                                      </p:cBhvr>
                                      <p:tavLst>
                                        <p:tav tm="0">
                                          <p:val>
                                            <p:strVal val="#ppt_y"/>
                                          </p:val>
                                        </p:tav>
                                        <p:tav tm="100000">
                                          <p:val>
                                            <p:strVal val="#ppt_y"/>
                                          </p:val>
                                        </p:tav>
                                      </p:tavLst>
                                    </p:anim>
                                    <p:anim calcmode="lin" valueType="num">
                                      <p:cBhvr>
                                        <p:cTn id="35" dur="500" fill="hold"/>
                                        <p:tgtEl>
                                          <p:spTgt spid="25640"/>
                                        </p:tgtEl>
                                        <p:attrNameLst>
                                          <p:attrName>ppt_w</p:attrName>
                                        </p:attrNameLst>
                                      </p:cBhvr>
                                      <p:tavLst>
                                        <p:tav tm="0">
                                          <p:val>
                                            <p:fltVal val="0"/>
                                          </p:val>
                                        </p:tav>
                                        <p:tav tm="100000">
                                          <p:val>
                                            <p:strVal val="#ppt_w"/>
                                          </p:val>
                                        </p:tav>
                                      </p:tavLst>
                                    </p:anim>
                                    <p:anim calcmode="lin" valueType="num">
                                      <p:cBhvr>
                                        <p:cTn id="36" dur="500" fill="hold"/>
                                        <p:tgtEl>
                                          <p:spTgt spid="25640"/>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7" presetClass="entr" presetSubtype="8" fill="hold" nodeType="clickEffect">
                                  <p:stCondLst>
                                    <p:cond delay="0"/>
                                  </p:stCondLst>
                                  <p:childTnLst>
                                    <p:set>
                                      <p:cBhvr>
                                        <p:cTn id="40" dur="1" fill="hold">
                                          <p:stCondLst>
                                            <p:cond delay="0"/>
                                          </p:stCondLst>
                                        </p:cTn>
                                        <p:tgtEl>
                                          <p:spTgt spid="25642"/>
                                        </p:tgtEl>
                                        <p:attrNameLst>
                                          <p:attrName>style.visibility</p:attrName>
                                        </p:attrNameLst>
                                      </p:cBhvr>
                                      <p:to>
                                        <p:strVal val="visible"/>
                                      </p:to>
                                    </p:set>
                                    <p:anim calcmode="lin" valueType="num">
                                      <p:cBhvr>
                                        <p:cTn id="41" dur="500" fill="hold"/>
                                        <p:tgtEl>
                                          <p:spTgt spid="25642"/>
                                        </p:tgtEl>
                                        <p:attrNameLst>
                                          <p:attrName>ppt_x</p:attrName>
                                        </p:attrNameLst>
                                      </p:cBhvr>
                                      <p:tavLst>
                                        <p:tav tm="0">
                                          <p:val>
                                            <p:strVal val="#ppt_x-#ppt_w/2"/>
                                          </p:val>
                                        </p:tav>
                                        <p:tav tm="100000">
                                          <p:val>
                                            <p:strVal val="#ppt_x"/>
                                          </p:val>
                                        </p:tav>
                                      </p:tavLst>
                                    </p:anim>
                                    <p:anim calcmode="lin" valueType="num">
                                      <p:cBhvr>
                                        <p:cTn id="42" dur="500" fill="hold"/>
                                        <p:tgtEl>
                                          <p:spTgt spid="25642"/>
                                        </p:tgtEl>
                                        <p:attrNameLst>
                                          <p:attrName>ppt_y</p:attrName>
                                        </p:attrNameLst>
                                      </p:cBhvr>
                                      <p:tavLst>
                                        <p:tav tm="0">
                                          <p:val>
                                            <p:strVal val="#ppt_y"/>
                                          </p:val>
                                        </p:tav>
                                        <p:tav tm="100000">
                                          <p:val>
                                            <p:strVal val="#ppt_y"/>
                                          </p:val>
                                        </p:tav>
                                      </p:tavLst>
                                    </p:anim>
                                    <p:anim calcmode="lin" valueType="num">
                                      <p:cBhvr>
                                        <p:cTn id="43" dur="500" fill="hold"/>
                                        <p:tgtEl>
                                          <p:spTgt spid="25642"/>
                                        </p:tgtEl>
                                        <p:attrNameLst>
                                          <p:attrName>ppt_w</p:attrName>
                                        </p:attrNameLst>
                                      </p:cBhvr>
                                      <p:tavLst>
                                        <p:tav tm="0">
                                          <p:val>
                                            <p:fltVal val="0"/>
                                          </p:val>
                                        </p:tav>
                                        <p:tav tm="100000">
                                          <p:val>
                                            <p:strVal val="#ppt_w"/>
                                          </p:val>
                                        </p:tav>
                                      </p:tavLst>
                                    </p:anim>
                                    <p:anim calcmode="lin" valueType="num">
                                      <p:cBhvr>
                                        <p:cTn id="44" dur="500" fill="hold"/>
                                        <p:tgtEl>
                                          <p:spTgt spid="2564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33"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4F37C0C-794D-4002-9A02-EDC721FD4B0A}" type="slidenum">
              <a:rPr lang="en-US" altLang="zh-CN" sz="1800" smtClean="0">
                <a:solidFill>
                  <a:srgbClr val="0000FF"/>
                </a:solidFill>
              </a:rPr>
            </a:fld>
            <a:endParaRPr lang="en-US" altLang="zh-CN" sz="1800" smtClean="0">
              <a:solidFill>
                <a:srgbClr val="0000FF"/>
              </a:solidFill>
            </a:endParaRPr>
          </a:p>
        </p:txBody>
      </p:sp>
      <p:sp>
        <p:nvSpPr>
          <p:cNvPr id="47107" name="Text Box 2"/>
          <p:cNvSpPr txBox="1">
            <a:spLocks noChangeArrowheads="1"/>
          </p:cNvSpPr>
          <p:nvPr/>
        </p:nvSpPr>
        <p:spPr bwMode="auto">
          <a:xfrm>
            <a:off x="250825" y="76200"/>
            <a:ext cx="8424863"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FontTx/>
              <a:buNone/>
            </a:pPr>
            <a:r>
              <a:rPr kumimoji="1" lang="zh-CN" altLang="en-US" sz="2800" b="1">
                <a:solidFill>
                  <a:srgbClr val="0000FF"/>
                </a:solidFill>
                <a:latin typeface="Times New Roman" panose="02020603050405020304" pitchFamily="18" charset="0"/>
                <a:ea typeface="黑体" panose="02010609060101010101" pitchFamily="49" charset="-122"/>
              </a:rPr>
              <a:t>选择与填空题</a:t>
            </a:r>
            <a:endParaRPr kumimoji="1" lang="zh-CN" altLang="en-US" sz="2800" b="1">
              <a:latin typeface="Times New Roman" panose="02020603050405020304" pitchFamily="18" charset="0"/>
            </a:endParaRPr>
          </a:p>
        </p:txBody>
      </p:sp>
      <p:grpSp>
        <p:nvGrpSpPr>
          <p:cNvPr id="2" name="Group 5"/>
          <p:cNvGrpSpPr/>
          <p:nvPr/>
        </p:nvGrpSpPr>
        <p:grpSpPr bwMode="auto">
          <a:xfrm>
            <a:off x="250825" y="765175"/>
            <a:ext cx="8759825" cy="3068638"/>
            <a:chOff x="158" y="482"/>
            <a:chExt cx="5518" cy="1933"/>
          </a:xfrm>
        </p:grpSpPr>
        <p:sp>
          <p:nvSpPr>
            <p:cNvPr id="47121" name="Text Box 6"/>
            <p:cNvSpPr txBox="1">
              <a:spLocks noChangeArrowheads="1"/>
            </p:cNvSpPr>
            <p:nvPr/>
          </p:nvSpPr>
          <p:spPr bwMode="auto">
            <a:xfrm>
              <a:off x="158" y="482"/>
              <a:ext cx="5444"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800" b="1">
                  <a:latin typeface="Times New Roman" panose="02020603050405020304" pitchFamily="18" charset="0"/>
                  <a:ea typeface="黑体" panose="02010609060101010101" pitchFamily="49" charset="-122"/>
                </a:rPr>
                <a:t>1. </a:t>
              </a:r>
              <a:r>
                <a:rPr kumimoji="1" lang="zh-CN" altLang="en-US" sz="2800" b="1">
                  <a:latin typeface="Times New Roman" panose="02020603050405020304" pitchFamily="18" charset="0"/>
                </a:rPr>
                <a:t>一宇宙飞船相对地面以</a:t>
              </a:r>
              <a:r>
                <a:rPr kumimoji="1" lang="zh-CN" altLang="en-US" sz="2800" b="1">
                  <a:latin typeface="宋体" panose="02010600030101010101" pitchFamily="2" charset="-122"/>
                </a:rPr>
                <a:t>速度</a:t>
              </a:r>
              <a:r>
                <a:rPr kumimoji="1" lang="en-US" altLang="zh-CN" sz="2800" b="1" i="1">
                  <a:latin typeface="Book Antiqua" panose="02040602050305030304" pitchFamily="18" charset="0"/>
                </a:rPr>
                <a:t>v</a:t>
              </a:r>
              <a:r>
                <a:rPr kumimoji="1" lang="zh-CN" altLang="en-US" sz="2800" b="1">
                  <a:latin typeface="宋体" panose="02010600030101010101" pitchFamily="2" charset="-122"/>
                </a:rPr>
                <a:t>飞行，在某一时刻，飞船头部的宇航员向飞船尾部发出一光信号，经</a:t>
              </a:r>
              <a:r>
                <a:rPr kumimoji="1" lang="en-US" altLang="en-US" sz="2000" b="1"/>
                <a:t>△</a:t>
              </a:r>
              <a:r>
                <a:rPr kumimoji="1" lang="en-US" altLang="zh-CN" sz="2800" b="1" i="1">
                  <a:latin typeface="Times New Roman" panose="02020603050405020304" pitchFamily="18" charset="0"/>
                </a:rPr>
                <a:t>t</a:t>
              </a:r>
              <a:r>
                <a:rPr kumimoji="1" lang="zh-CN" altLang="en-US" sz="2800" b="1">
                  <a:latin typeface="宋体" panose="02010600030101010101" pitchFamily="2" charset="-122"/>
                </a:rPr>
                <a:t>（飞船上的钟）时间后，被尾部的接收器收到，则飞船的固有长度为：</a:t>
              </a:r>
              <a:endParaRPr kumimoji="1" lang="zh-CN" altLang="en-US" sz="2800" b="1">
                <a:latin typeface="宋体" panose="02010600030101010101" pitchFamily="2" charset="-122"/>
              </a:endParaRPr>
            </a:p>
          </p:txBody>
        </p:sp>
        <p:sp>
          <p:nvSpPr>
            <p:cNvPr id="47122" name="Text Box 7"/>
            <p:cNvSpPr txBox="1">
              <a:spLocks noChangeArrowheads="1"/>
            </p:cNvSpPr>
            <p:nvPr/>
          </p:nvSpPr>
          <p:spPr bwMode="auto">
            <a:xfrm>
              <a:off x="204" y="1706"/>
              <a:ext cx="54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Times New Roman" panose="02020603050405020304" pitchFamily="18" charset="0"/>
                </a:rPr>
                <a:t>A</a:t>
              </a:r>
              <a:r>
                <a:rPr kumimoji="1" lang="zh-CN" altLang="en-US" sz="2800" b="1">
                  <a:latin typeface="Times New Roman" panose="02020603050405020304" pitchFamily="18" charset="0"/>
                </a:rPr>
                <a:t>、</a:t>
              </a:r>
              <a:r>
                <a:rPr kumimoji="1" lang="en-US" altLang="zh-CN" sz="2800" b="1" i="1">
                  <a:latin typeface="Book Antiqua" panose="02040602050305030304" pitchFamily="18" charset="0"/>
                </a:rPr>
                <a:t>v </a:t>
              </a:r>
              <a:r>
                <a:rPr kumimoji="1" lang="en-US" altLang="en-US" sz="2000" b="1"/>
                <a:t>△</a:t>
              </a:r>
              <a:r>
                <a:rPr kumimoji="1" lang="en-US" altLang="zh-CN" sz="2800" b="1" i="1">
                  <a:latin typeface="Times New Roman" panose="02020603050405020304" pitchFamily="18" charset="0"/>
                </a:rPr>
                <a:t>t</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a:t>
              </a:r>
              <a:endParaRPr kumimoji="1" lang="zh-CN" altLang="en-US" sz="2800" b="1">
                <a:latin typeface="Times New Roman" panose="02020603050405020304" pitchFamily="18" charset="0"/>
              </a:endParaRPr>
            </a:p>
          </p:txBody>
        </p:sp>
        <p:sp>
          <p:nvSpPr>
            <p:cNvPr id="47123" name="Text Box 8"/>
            <p:cNvSpPr txBox="1">
              <a:spLocks noChangeArrowheads="1"/>
            </p:cNvSpPr>
            <p:nvPr/>
          </p:nvSpPr>
          <p:spPr bwMode="auto">
            <a:xfrm>
              <a:off x="204" y="2069"/>
              <a:ext cx="16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Times New Roman" panose="02020603050405020304" pitchFamily="18" charset="0"/>
                </a:rPr>
                <a:t>C</a:t>
              </a:r>
              <a:r>
                <a:rPr kumimoji="1" lang="zh-CN" altLang="en-US" sz="2800" b="1">
                  <a:latin typeface="Times New Roman" panose="02020603050405020304" pitchFamily="18" charset="0"/>
                </a:rPr>
                <a:t>、</a:t>
              </a:r>
              <a:r>
                <a:rPr kumimoji="1" lang="en-US" altLang="zh-CN" sz="2800" b="1" i="1">
                  <a:latin typeface="Times New Roman" panose="02020603050405020304" pitchFamily="18" charset="0"/>
                </a:rPr>
                <a:t>c</a:t>
              </a:r>
              <a:r>
                <a:rPr kumimoji="1" lang="en-US" altLang="zh-CN" sz="2800" b="1">
                  <a:latin typeface="Times New Roman" panose="02020603050405020304" pitchFamily="18" charset="0"/>
                </a:rPr>
                <a:t> </a:t>
              </a:r>
              <a:r>
                <a:rPr kumimoji="1" lang="en-US" altLang="en-US" sz="2000" b="1"/>
                <a:t>△</a:t>
              </a:r>
              <a:r>
                <a:rPr kumimoji="1" lang="en-US" altLang="zh-CN" sz="2800" b="1" i="1">
                  <a:latin typeface="Times New Roman" panose="02020603050405020304" pitchFamily="18" charset="0"/>
                </a:rPr>
                <a:t>t</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a:t>
              </a:r>
              <a:endParaRPr kumimoji="1" lang="zh-CN" altLang="en-US" sz="2800" b="1">
                <a:latin typeface="Times New Roman" panose="02020603050405020304" pitchFamily="18" charset="0"/>
              </a:endParaRPr>
            </a:p>
          </p:txBody>
        </p:sp>
        <p:grpSp>
          <p:nvGrpSpPr>
            <p:cNvPr id="47124" name="Group 9"/>
            <p:cNvGrpSpPr/>
            <p:nvPr/>
          </p:nvGrpSpPr>
          <p:grpSpPr bwMode="auto">
            <a:xfrm>
              <a:off x="1791" y="1661"/>
              <a:ext cx="2592" cy="381"/>
              <a:chOff x="1791" y="1661"/>
              <a:chExt cx="2592" cy="381"/>
            </a:xfrm>
          </p:grpSpPr>
          <p:sp>
            <p:nvSpPr>
              <p:cNvPr id="47128" name="Text Box 10"/>
              <p:cNvSpPr txBox="1">
                <a:spLocks noChangeArrowheads="1"/>
              </p:cNvSpPr>
              <p:nvPr/>
            </p:nvSpPr>
            <p:spPr bwMode="auto">
              <a:xfrm>
                <a:off x="1791" y="1706"/>
                <a:ext cx="25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Times New Roman" panose="02020603050405020304" pitchFamily="18" charset="0"/>
                  </a:rPr>
                  <a:t>B</a:t>
                </a:r>
                <a:r>
                  <a:rPr kumimoji="1" lang="zh-CN" altLang="en-US" sz="2800" b="1">
                    <a:latin typeface="Times New Roman" panose="02020603050405020304" pitchFamily="18" charset="0"/>
                  </a:rPr>
                  <a:t>、                          ；</a:t>
                </a:r>
                <a:endParaRPr kumimoji="1" lang="zh-CN" altLang="en-US" sz="2800" b="1">
                  <a:latin typeface="Times New Roman" panose="02020603050405020304" pitchFamily="18" charset="0"/>
                </a:endParaRPr>
              </a:p>
            </p:txBody>
          </p:sp>
          <p:graphicFrame>
            <p:nvGraphicFramePr>
              <p:cNvPr id="47129" name="Object 9"/>
              <p:cNvGraphicFramePr>
                <a:graphicFrameLocks noChangeAspect="1"/>
              </p:cNvGraphicFramePr>
              <p:nvPr/>
            </p:nvGraphicFramePr>
            <p:xfrm>
              <a:off x="2154" y="1661"/>
              <a:ext cx="1526" cy="381"/>
            </p:xfrm>
            <a:graphic>
              <a:graphicData uri="http://schemas.openxmlformats.org/presentationml/2006/ole">
                <mc:AlternateContent xmlns:mc="http://schemas.openxmlformats.org/markup-compatibility/2006">
                  <mc:Choice xmlns:v="urn:schemas-microsoft-com:vml" Requires="v">
                    <p:oleObj spid="_x0000_s65722" name="公式" r:id="rId1" imgW="1778000" imgH="393700" progId="Equation.3">
                      <p:embed/>
                    </p:oleObj>
                  </mc:Choice>
                  <mc:Fallback>
                    <p:oleObj name="公式" r:id="rId1" imgW="1778000" imgH="393700" progId="Equation.3">
                      <p:embed/>
                      <p:pic>
                        <p:nvPicPr>
                          <p:cNvPr id="0" name="图片 657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4" y="1661"/>
                            <a:ext cx="1526" cy="381"/>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7125" name="Group 12"/>
            <p:cNvGrpSpPr/>
            <p:nvPr/>
          </p:nvGrpSpPr>
          <p:grpSpPr bwMode="auto">
            <a:xfrm>
              <a:off x="1791" y="2034"/>
              <a:ext cx="2631" cy="381"/>
              <a:chOff x="1882" y="2024"/>
              <a:chExt cx="2631" cy="381"/>
            </a:xfrm>
          </p:grpSpPr>
          <p:sp>
            <p:nvSpPr>
              <p:cNvPr id="47126" name="Text Box 13"/>
              <p:cNvSpPr txBox="1">
                <a:spLocks noChangeArrowheads="1"/>
              </p:cNvSpPr>
              <p:nvPr/>
            </p:nvSpPr>
            <p:spPr bwMode="auto">
              <a:xfrm>
                <a:off x="1882" y="2069"/>
                <a:ext cx="263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Times New Roman" panose="02020603050405020304" pitchFamily="18" charset="0"/>
                  </a:rPr>
                  <a:t>D</a:t>
                </a:r>
                <a:r>
                  <a:rPr kumimoji="1" lang="zh-CN" altLang="en-US" sz="2800" b="1">
                    <a:latin typeface="Times New Roman" panose="02020603050405020304" pitchFamily="18" charset="0"/>
                  </a:rPr>
                  <a:t>、                           。</a:t>
                </a:r>
                <a:endParaRPr kumimoji="1" lang="zh-CN" altLang="en-US" sz="2800" b="1">
                  <a:latin typeface="Times New Roman" panose="02020603050405020304" pitchFamily="18" charset="0"/>
                </a:endParaRPr>
              </a:p>
            </p:txBody>
          </p:sp>
          <p:graphicFrame>
            <p:nvGraphicFramePr>
              <p:cNvPr id="47127" name="Object 8"/>
              <p:cNvGraphicFramePr>
                <a:graphicFrameLocks noChangeAspect="1"/>
              </p:cNvGraphicFramePr>
              <p:nvPr/>
            </p:nvGraphicFramePr>
            <p:xfrm>
              <a:off x="2245" y="2024"/>
              <a:ext cx="1626" cy="381"/>
            </p:xfrm>
            <a:graphic>
              <a:graphicData uri="http://schemas.openxmlformats.org/presentationml/2006/ole">
                <mc:AlternateContent xmlns:mc="http://schemas.openxmlformats.org/markup-compatibility/2006">
                  <mc:Choice xmlns:v="urn:schemas-microsoft-com:vml" Requires="v">
                    <p:oleObj spid="_x0000_s65723" name="公式" r:id="rId3" imgW="1917700" imgH="393700" progId="Equation.3">
                      <p:embed/>
                    </p:oleObj>
                  </mc:Choice>
                  <mc:Fallback>
                    <p:oleObj name="公式" r:id="rId3" imgW="1917700" imgH="393700" progId="Equation.3">
                      <p:embed/>
                      <p:pic>
                        <p:nvPicPr>
                          <p:cNvPr id="0" name="图片 657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5" y="2024"/>
                            <a:ext cx="1626" cy="381"/>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5" name="Group 15"/>
          <p:cNvGrpSpPr/>
          <p:nvPr/>
        </p:nvGrpSpPr>
        <p:grpSpPr bwMode="auto">
          <a:xfrm>
            <a:off x="250825" y="3789363"/>
            <a:ext cx="8893175" cy="2879725"/>
            <a:chOff x="158" y="2387"/>
            <a:chExt cx="5602" cy="1814"/>
          </a:xfrm>
        </p:grpSpPr>
        <p:sp>
          <p:nvSpPr>
            <p:cNvPr id="47113" name="Rectangle 16"/>
            <p:cNvSpPr>
              <a:spLocks noChangeArrowheads="1"/>
            </p:cNvSpPr>
            <p:nvPr/>
          </p:nvSpPr>
          <p:spPr bwMode="auto">
            <a:xfrm>
              <a:off x="158" y="2387"/>
              <a:ext cx="5398" cy="1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50000"/>
                </a:spcBef>
                <a:buFontTx/>
                <a:buNone/>
              </a:pPr>
              <a:r>
                <a:rPr kumimoji="1" lang="en-US" altLang="zh-CN" sz="2800" b="1">
                  <a:solidFill>
                    <a:srgbClr val="000000"/>
                  </a:solidFill>
                  <a:latin typeface="Times New Roman" panose="02020603050405020304" pitchFamily="18" charset="0"/>
                  <a:cs typeface="Times New Roman" panose="02020603050405020304" pitchFamily="18" charset="0"/>
                </a:rPr>
                <a:t>2</a:t>
              </a:r>
              <a:r>
                <a:rPr kumimoji="1" lang="en-US" altLang="zh-CN" sz="2800" b="1">
                  <a:solidFill>
                    <a:srgbClr val="000000"/>
                  </a:solidFill>
                  <a:latin typeface="宋体" panose="02010600030101010101" pitchFamily="2" charset="-122"/>
                  <a:cs typeface="Times New Roman" panose="02020603050405020304" pitchFamily="18" charset="0"/>
                </a:rPr>
                <a:t>. </a:t>
              </a:r>
              <a:r>
                <a:rPr kumimoji="1" lang="zh-CN" altLang="en-US" sz="2800" b="1">
                  <a:solidFill>
                    <a:srgbClr val="000000"/>
                  </a:solidFill>
                  <a:latin typeface="宋体" panose="02010600030101010101" pitchFamily="2" charset="-122"/>
                  <a:cs typeface="Times New Roman" panose="02020603050405020304" pitchFamily="18" charset="0"/>
                </a:rPr>
                <a:t>两根相互平行的米尺，各以       的速率相向运动，运动方向平行于尺子，则在</a:t>
              </a:r>
              <a:r>
                <a:rPr kumimoji="1" lang="zh-CN" altLang="en-US" sz="2800" b="1">
                  <a:solidFill>
                    <a:srgbClr val="000000"/>
                  </a:solidFill>
                  <a:latin typeface="Times New Roman" panose="02020603050405020304" pitchFamily="18" charset="0"/>
                  <a:ea typeface="Calibri" panose="020F0502020204030204" pitchFamily="34" charset="0"/>
                  <a:cs typeface="Times New Roman" panose="02020603050405020304" pitchFamily="18" charset="0"/>
                </a:rPr>
                <a:t>任一</a:t>
              </a:r>
              <a:r>
                <a:rPr kumimoji="1" lang="zh-CN" altLang="en-US" sz="2800" b="1">
                  <a:solidFill>
                    <a:srgbClr val="000000"/>
                  </a:solidFill>
                  <a:latin typeface="宋体" panose="02010600030101010101" pitchFamily="2" charset="-122"/>
                  <a:cs typeface="Times New Roman" panose="02020603050405020304" pitchFamily="18" charset="0"/>
                </a:rPr>
                <a:t>尺子上的观察者测量</a:t>
              </a:r>
              <a:r>
                <a:rPr kumimoji="1" lang="zh-CN" altLang="en-US" sz="2800" b="1">
                  <a:solidFill>
                    <a:srgbClr val="000000"/>
                  </a:solidFill>
                  <a:latin typeface="Times New Roman" panose="02020603050405020304" pitchFamily="18" charset="0"/>
                </a:rPr>
                <a:t>另一</a:t>
              </a:r>
              <a:r>
                <a:rPr kumimoji="1" lang="zh-CN" altLang="en-US" sz="2800" b="1">
                  <a:solidFill>
                    <a:srgbClr val="000000"/>
                  </a:solidFill>
                  <a:latin typeface="宋体" panose="02010600030101010101" pitchFamily="2" charset="-122"/>
                  <a:cs typeface="Times New Roman" panose="02020603050405020304" pitchFamily="18" charset="0"/>
                </a:rPr>
                <a:t>尺子的长度是：</a:t>
              </a:r>
              <a:r>
                <a:rPr kumimoji="1" lang="zh-CN" altLang="en-US" sz="2800" b="1">
                  <a:solidFill>
                    <a:srgbClr val="000000"/>
                  </a:solidFill>
                  <a:latin typeface="Times New Roman" panose="02020603050405020304" pitchFamily="18" charset="0"/>
                </a:rPr>
                <a:t> </a:t>
              </a:r>
              <a:endParaRPr kumimoji="1" lang="zh-CN" altLang="en-US" sz="2800" b="1">
                <a:solidFill>
                  <a:srgbClr val="000000"/>
                </a:solidFill>
                <a:latin typeface="宋体" panose="02010600030101010101" pitchFamily="2" charset="-122"/>
                <a:cs typeface="Times New Roman" panose="02020603050405020304" pitchFamily="18" charset="0"/>
              </a:endParaRPr>
            </a:p>
          </p:txBody>
        </p:sp>
        <p:graphicFrame>
          <p:nvGraphicFramePr>
            <p:cNvPr id="47114" name="Object 3"/>
            <p:cNvGraphicFramePr>
              <a:graphicFrameLocks noChangeAspect="1"/>
            </p:cNvGraphicFramePr>
            <p:nvPr/>
          </p:nvGraphicFramePr>
          <p:xfrm>
            <a:off x="3288" y="2387"/>
            <a:ext cx="718" cy="501"/>
          </p:xfrm>
          <a:graphic>
            <a:graphicData uri="http://schemas.openxmlformats.org/presentationml/2006/ole">
              <mc:AlternateContent xmlns:mc="http://schemas.openxmlformats.org/markup-compatibility/2006">
                <mc:Choice xmlns:v="urn:schemas-microsoft-com:vml" Requires="v">
                  <p:oleObj spid="_x0000_s65724" name="公式" r:id="rId5" imgW="800100" imgH="571500" progId="Equation.3">
                    <p:embed/>
                  </p:oleObj>
                </mc:Choice>
                <mc:Fallback>
                  <p:oleObj name="公式" r:id="rId5" imgW="800100" imgH="571500" progId="Equation.3">
                    <p:embed/>
                    <p:pic>
                      <p:nvPicPr>
                        <p:cNvPr id="0" name="图片 657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8" y="2387"/>
                          <a:ext cx="718" cy="5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7115" name="Group 18"/>
            <p:cNvGrpSpPr/>
            <p:nvPr/>
          </p:nvGrpSpPr>
          <p:grpSpPr bwMode="auto">
            <a:xfrm>
              <a:off x="288" y="3660"/>
              <a:ext cx="5472" cy="541"/>
              <a:chOff x="158" y="3612"/>
              <a:chExt cx="5472" cy="541"/>
            </a:xfrm>
          </p:grpSpPr>
          <p:sp>
            <p:nvSpPr>
              <p:cNvPr id="47116" name="Text Box 19"/>
              <p:cNvSpPr txBox="1">
                <a:spLocks noChangeArrowheads="1"/>
              </p:cNvSpPr>
              <p:nvPr/>
            </p:nvSpPr>
            <p:spPr bwMode="auto">
              <a:xfrm>
                <a:off x="158" y="3702"/>
                <a:ext cx="54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Times New Roman" panose="02020603050405020304" pitchFamily="18" charset="0"/>
                  </a:rPr>
                  <a:t>A</a:t>
                </a:r>
                <a:r>
                  <a:rPr kumimoji="1" lang="zh-CN" altLang="en-US" sz="2800" b="1">
                    <a:latin typeface="Times New Roman" panose="02020603050405020304" pitchFamily="18" charset="0"/>
                  </a:rPr>
                  <a:t>、       ；      </a:t>
                </a:r>
                <a:r>
                  <a:rPr kumimoji="1" lang="en-US" altLang="zh-CN" sz="2800" b="1">
                    <a:latin typeface="Times New Roman" panose="02020603050405020304" pitchFamily="18" charset="0"/>
                  </a:rPr>
                  <a:t>B</a:t>
                </a:r>
                <a:r>
                  <a:rPr kumimoji="1" lang="zh-CN" altLang="en-US" sz="2800" b="1">
                    <a:latin typeface="Times New Roman" panose="02020603050405020304" pitchFamily="18" charset="0"/>
                  </a:rPr>
                  <a:t>、       ；      </a:t>
                </a:r>
                <a:r>
                  <a:rPr kumimoji="1" lang="en-US" altLang="zh-CN" sz="2800" b="1">
                    <a:latin typeface="Times New Roman" panose="02020603050405020304" pitchFamily="18" charset="0"/>
                  </a:rPr>
                  <a:t>C</a:t>
                </a:r>
                <a:r>
                  <a:rPr kumimoji="1" lang="zh-CN" altLang="en-US" sz="2800" b="1">
                    <a:latin typeface="Times New Roman" panose="02020603050405020304" pitchFamily="18" charset="0"/>
                  </a:rPr>
                  <a:t>、        ；    </a:t>
                </a:r>
                <a:r>
                  <a:rPr kumimoji="1" lang="en-US" altLang="zh-CN" sz="2800" b="1">
                    <a:latin typeface="Times New Roman" panose="02020603050405020304" pitchFamily="18" charset="0"/>
                  </a:rPr>
                  <a:t>D</a:t>
                </a:r>
                <a:r>
                  <a:rPr kumimoji="1" lang="zh-CN" altLang="en-US" sz="2800" b="1">
                    <a:latin typeface="Times New Roman" panose="02020603050405020304" pitchFamily="18" charset="0"/>
                  </a:rPr>
                  <a:t>、        。</a:t>
                </a:r>
                <a:endParaRPr kumimoji="1" lang="zh-CN" altLang="en-US" sz="2800" b="1">
                  <a:latin typeface="Times New Roman" panose="02020603050405020304" pitchFamily="18" charset="0"/>
                </a:endParaRPr>
              </a:p>
            </p:txBody>
          </p:sp>
          <p:graphicFrame>
            <p:nvGraphicFramePr>
              <p:cNvPr id="47117" name="Object 4"/>
              <p:cNvGraphicFramePr>
                <a:graphicFrameLocks noChangeAspect="1"/>
              </p:cNvGraphicFramePr>
              <p:nvPr/>
            </p:nvGraphicFramePr>
            <p:xfrm>
              <a:off x="491" y="3652"/>
              <a:ext cx="583" cy="501"/>
            </p:xfrm>
            <a:graphic>
              <a:graphicData uri="http://schemas.openxmlformats.org/presentationml/2006/ole">
                <mc:AlternateContent xmlns:mc="http://schemas.openxmlformats.org/markup-compatibility/2006">
                  <mc:Choice xmlns:v="urn:schemas-microsoft-com:vml" Requires="v">
                    <p:oleObj spid="_x0000_s65725" name="公式" r:id="rId7" imgW="622300" imgH="571500" progId="Equation.3">
                      <p:embed/>
                    </p:oleObj>
                  </mc:Choice>
                  <mc:Fallback>
                    <p:oleObj name="公式" r:id="rId7" imgW="622300" imgH="571500" progId="Equation.3">
                      <p:embed/>
                      <p:pic>
                        <p:nvPicPr>
                          <p:cNvPr id="0" name="图片 657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1" y="3652"/>
                            <a:ext cx="583" cy="5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8" name="Object 5"/>
              <p:cNvGraphicFramePr>
                <a:graphicFrameLocks noChangeAspect="1"/>
              </p:cNvGraphicFramePr>
              <p:nvPr/>
            </p:nvGraphicFramePr>
            <p:xfrm>
              <a:off x="1857" y="3642"/>
              <a:ext cx="466" cy="501"/>
            </p:xfrm>
            <a:graphic>
              <a:graphicData uri="http://schemas.openxmlformats.org/presentationml/2006/ole">
                <mc:AlternateContent xmlns:mc="http://schemas.openxmlformats.org/markup-compatibility/2006">
                  <mc:Choice xmlns:v="urn:schemas-microsoft-com:vml" Requires="v">
                    <p:oleObj spid="_x0000_s65726" name="公式" r:id="rId9" imgW="469900" imgH="571500" progId="Equation.3">
                      <p:embed/>
                    </p:oleObj>
                  </mc:Choice>
                  <mc:Fallback>
                    <p:oleObj name="公式" r:id="rId9" imgW="469900" imgH="571500" progId="Equation.3">
                      <p:embed/>
                      <p:pic>
                        <p:nvPicPr>
                          <p:cNvPr id="0" name="图片 657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7" y="3642"/>
                            <a:ext cx="466" cy="5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9" name="Object 6"/>
              <p:cNvGraphicFramePr>
                <a:graphicFrameLocks noChangeAspect="1"/>
              </p:cNvGraphicFramePr>
              <p:nvPr/>
            </p:nvGraphicFramePr>
            <p:xfrm>
              <a:off x="3198" y="3642"/>
              <a:ext cx="466" cy="483"/>
            </p:xfrm>
            <a:graphic>
              <a:graphicData uri="http://schemas.openxmlformats.org/presentationml/2006/ole">
                <mc:AlternateContent xmlns:mc="http://schemas.openxmlformats.org/markup-compatibility/2006">
                  <mc:Choice xmlns:v="urn:schemas-microsoft-com:vml" Requires="v">
                    <p:oleObj spid="_x0000_s65727" name="公式" r:id="rId11" imgW="469900" imgH="546100" progId="Equation.3">
                      <p:embed/>
                    </p:oleObj>
                  </mc:Choice>
                  <mc:Fallback>
                    <p:oleObj name="公式" r:id="rId11" imgW="469900" imgH="546100" progId="Equation.3">
                      <p:embed/>
                      <p:pic>
                        <p:nvPicPr>
                          <p:cNvPr id="0" name="图片 657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98" y="3642"/>
                            <a:ext cx="466" cy="4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20" name="Object 7"/>
              <p:cNvGraphicFramePr>
                <a:graphicFrameLocks noChangeAspect="1"/>
              </p:cNvGraphicFramePr>
              <p:nvPr/>
            </p:nvGraphicFramePr>
            <p:xfrm>
              <a:off x="4468" y="3612"/>
              <a:ext cx="583" cy="501"/>
            </p:xfrm>
            <a:graphic>
              <a:graphicData uri="http://schemas.openxmlformats.org/presentationml/2006/ole">
                <mc:AlternateContent xmlns:mc="http://schemas.openxmlformats.org/markup-compatibility/2006">
                  <mc:Choice xmlns:v="urn:schemas-microsoft-com:vml" Requires="v">
                    <p:oleObj spid="_x0000_s65728" name="公式" r:id="rId13" imgW="622300" imgH="571500" progId="Equation.3">
                      <p:embed/>
                    </p:oleObj>
                  </mc:Choice>
                  <mc:Fallback>
                    <p:oleObj name="公式" r:id="rId13" imgW="622300" imgH="571500" progId="Equation.3">
                      <p:embed/>
                      <p:pic>
                        <p:nvPicPr>
                          <p:cNvPr id="0" name="图片 657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68" y="3612"/>
                            <a:ext cx="583" cy="5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108568" name="Text Box 24"/>
          <p:cNvSpPr txBox="1">
            <a:spLocks noChangeArrowheads="1"/>
          </p:cNvSpPr>
          <p:nvPr/>
        </p:nvSpPr>
        <p:spPr bwMode="auto">
          <a:xfrm>
            <a:off x="179388" y="3068638"/>
            <a:ext cx="115093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5400" b="1">
                <a:solidFill>
                  <a:srgbClr val="FF3300"/>
                </a:solidFill>
              </a:rPr>
              <a:t>√</a:t>
            </a:r>
            <a:endParaRPr lang="en-US" altLang="zh-CN" sz="5400" b="1">
              <a:solidFill>
                <a:srgbClr val="FF3300"/>
              </a:solidFill>
            </a:endParaRPr>
          </a:p>
        </p:txBody>
      </p:sp>
      <p:graphicFrame>
        <p:nvGraphicFramePr>
          <p:cNvPr id="108569" name="Object 2"/>
          <p:cNvGraphicFramePr>
            <a:graphicFrameLocks noChangeAspect="1"/>
          </p:cNvGraphicFramePr>
          <p:nvPr/>
        </p:nvGraphicFramePr>
        <p:xfrm>
          <a:off x="4356100" y="5013325"/>
          <a:ext cx="1944688" cy="865188"/>
        </p:xfrm>
        <a:graphic>
          <a:graphicData uri="http://schemas.openxmlformats.org/presentationml/2006/ole">
            <mc:AlternateContent xmlns:mc="http://schemas.openxmlformats.org/markup-compatibility/2006">
              <mc:Choice xmlns:v="urn:schemas-microsoft-com:vml" Requires="v">
                <p:oleObj spid="_x0000_s65729" name="公式" r:id="rId15" imgW="1739900" imgH="635000" progId="Equation.3">
                  <p:embed/>
                </p:oleObj>
              </mc:Choice>
              <mc:Fallback>
                <p:oleObj name="公式" r:id="rId15" imgW="1739900" imgH="635000" progId="Equation.3">
                  <p:embed/>
                  <p:pic>
                    <p:nvPicPr>
                      <p:cNvPr id="0" name="图片 657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56100" y="5013325"/>
                        <a:ext cx="1944688" cy="865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570" name="Text Box 26"/>
          <p:cNvSpPr txBox="1">
            <a:spLocks noChangeArrowheads="1"/>
          </p:cNvSpPr>
          <p:nvPr/>
        </p:nvSpPr>
        <p:spPr bwMode="auto">
          <a:xfrm>
            <a:off x="4356100" y="5734050"/>
            <a:ext cx="11509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5400" b="1">
                <a:solidFill>
                  <a:srgbClr val="FF3300"/>
                </a:solidFill>
              </a:rPr>
              <a:t>√</a:t>
            </a:r>
            <a:endParaRPr lang="en-US" altLang="zh-CN" sz="5400" b="1">
              <a:solidFill>
                <a:srgbClr val="FF3300"/>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8568"/>
                                        </p:tgtEl>
                                        <p:attrNameLst>
                                          <p:attrName>style.visibility</p:attrName>
                                        </p:attrNameLst>
                                      </p:cBhvr>
                                      <p:to>
                                        <p:strVal val="visible"/>
                                      </p:to>
                                    </p:set>
                                    <p:animEffect transition="in" filter="box(out)">
                                      <p:cBhvr>
                                        <p:cTn id="12" dur="2000"/>
                                        <p:tgtEl>
                                          <p:spTgt spid="10856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108569"/>
                                        </p:tgtEl>
                                        <p:attrNameLst>
                                          <p:attrName>style.visibility</p:attrName>
                                        </p:attrNameLst>
                                      </p:cBhvr>
                                      <p:to>
                                        <p:strVal val="visible"/>
                                      </p:to>
                                    </p:set>
                                    <p:animEffect transition="in" filter="barn(outHorizontal)">
                                      <p:cBhvr>
                                        <p:cTn id="22" dur="500"/>
                                        <p:tgtEl>
                                          <p:spTgt spid="10856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08570"/>
                                        </p:tgtEl>
                                        <p:attrNameLst>
                                          <p:attrName>style.visibility</p:attrName>
                                        </p:attrNameLst>
                                      </p:cBhvr>
                                      <p:to>
                                        <p:strVal val="visible"/>
                                      </p:to>
                                    </p:set>
                                    <p:animEffect transition="in" filter="box(out)">
                                      <p:cBhvr>
                                        <p:cTn id="27" dur="2000"/>
                                        <p:tgtEl>
                                          <p:spTgt spid="108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68" grpId="0"/>
      <p:bldP spid="10857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7C4F4A2-0012-4DA5-BFDC-30FCFC71025D}" type="slidenum">
              <a:rPr lang="en-US" altLang="zh-CN" sz="1800" smtClean="0">
                <a:solidFill>
                  <a:srgbClr val="0000FF"/>
                </a:solidFill>
              </a:rPr>
            </a:fld>
            <a:endParaRPr lang="en-US" altLang="zh-CN" sz="1800" smtClean="0">
              <a:solidFill>
                <a:srgbClr val="0000FF"/>
              </a:solidFill>
            </a:endParaRPr>
          </a:p>
        </p:txBody>
      </p:sp>
      <p:sp>
        <p:nvSpPr>
          <p:cNvPr id="110594" name="Text Box 2"/>
          <p:cNvSpPr txBox="1">
            <a:spLocks noChangeArrowheads="1"/>
          </p:cNvSpPr>
          <p:nvPr/>
        </p:nvSpPr>
        <p:spPr bwMode="auto">
          <a:xfrm>
            <a:off x="179388" y="260350"/>
            <a:ext cx="864235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800" b="1">
                <a:latin typeface="Times New Roman" panose="02020603050405020304" pitchFamily="18" charset="0"/>
                <a:ea typeface="黑体" panose="02010609060101010101" pitchFamily="49" charset="-122"/>
              </a:rPr>
              <a:t>3. </a:t>
            </a:r>
            <a:r>
              <a:rPr kumimoji="1" lang="zh-CN" altLang="en-US" sz="2800" b="1">
                <a:latin typeface="Times New Roman" panose="02020603050405020304" pitchFamily="18" charset="0"/>
              </a:rPr>
              <a:t>地面观测者观测以</a:t>
            </a:r>
            <a:r>
              <a:rPr kumimoji="1" lang="zh-CN" altLang="en-US" sz="2800" b="1">
                <a:latin typeface="宋体" panose="02010600030101010101" pitchFamily="2" charset="-122"/>
              </a:rPr>
              <a:t>速率</a:t>
            </a:r>
            <a:r>
              <a:rPr kumimoji="1" lang="en-US" altLang="zh-CN" sz="2800" b="1" i="1">
                <a:latin typeface="Book Antiqua" panose="02040602050305030304" pitchFamily="18" charset="0"/>
              </a:rPr>
              <a:t>v</a:t>
            </a:r>
            <a:r>
              <a:rPr kumimoji="1" lang="zh-CN" altLang="en-US" sz="2800" b="1">
                <a:latin typeface="宋体" panose="02010600030101010101" pitchFamily="2" charset="-122"/>
              </a:rPr>
              <a:t>高速飞行的火箭，测得火箭长为</a:t>
            </a:r>
            <a:r>
              <a:rPr kumimoji="1" lang="en-US" altLang="zh-CN" sz="2800" b="1" i="1">
                <a:latin typeface="Times New Roman" panose="02020603050405020304" pitchFamily="18" charset="0"/>
              </a:rPr>
              <a:t>l</a:t>
            </a:r>
            <a:r>
              <a:rPr kumimoji="1" lang="zh-CN" altLang="en-US" sz="2800" b="1">
                <a:latin typeface="宋体" panose="02010600030101010101" pitchFamily="2" charset="-122"/>
              </a:rPr>
              <a:t>，火箭外部指示灯的闪烁周期为</a:t>
            </a:r>
            <a:r>
              <a:rPr kumimoji="1" lang="en-US" altLang="zh-CN" sz="2800" b="1" i="1">
                <a:latin typeface="Times New Roman" panose="02020603050405020304" pitchFamily="18" charset="0"/>
              </a:rPr>
              <a:t>T</a:t>
            </a:r>
            <a:r>
              <a:rPr kumimoji="1" lang="zh-CN" altLang="en-US" sz="2800" b="1">
                <a:latin typeface="宋体" panose="02010600030101010101" pitchFamily="2" charset="-122"/>
              </a:rPr>
              <a:t>，则此火箭的静止长度和火箭上控制器设置的闪光周期分别为：</a:t>
            </a:r>
            <a:endParaRPr kumimoji="1" lang="zh-CN" altLang="en-US" sz="2800" b="1">
              <a:latin typeface="宋体" panose="02010600030101010101" pitchFamily="2" charset="-122"/>
            </a:endParaRPr>
          </a:p>
        </p:txBody>
      </p:sp>
      <p:grpSp>
        <p:nvGrpSpPr>
          <p:cNvPr id="2" name="Group 3"/>
          <p:cNvGrpSpPr/>
          <p:nvPr/>
        </p:nvGrpSpPr>
        <p:grpSpPr bwMode="auto">
          <a:xfrm>
            <a:off x="1187450" y="1989138"/>
            <a:ext cx="5981700" cy="2981325"/>
            <a:chOff x="246" y="1162"/>
            <a:chExt cx="3768" cy="1878"/>
          </a:xfrm>
        </p:grpSpPr>
        <p:grpSp>
          <p:nvGrpSpPr>
            <p:cNvPr id="49164" name="Group 4"/>
            <p:cNvGrpSpPr/>
            <p:nvPr/>
          </p:nvGrpSpPr>
          <p:grpSpPr bwMode="auto">
            <a:xfrm>
              <a:off x="249" y="1640"/>
              <a:ext cx="3765" cy="381"/>
              <a:chOff x="249" y="1640"/>
              <a:chExt cx="3765" cy="381"/>
            </a:xfrm>
          </p:grpSpPr>
          <p:sp>
            <p:nvSpPr>
              <p:cNvPr id="49174" name="Text Box 5"/>
              <p:cNvSpPr txBox="1">
                <a:spLocks noChangeArrowheads="1"/>
              </p:cNvSpPr>
              <p:nvPr/>
            </p:nvSpPr>
            <p:spPr bwMode="auto">
              <a:xfrm>
                <a:off x="249" y="1661"/>
                <a:ext cx="37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Times New Roman" panose="02020603050405020304" pitchFamily="18" charset="0"/>
                  </a:rPr>
                  <a:t>B</a:t>
                </a:r>
                <a:r>
                  <a:rPr kumimoji="1" lang="zh-CN" altLang="en-US" sz="2800" b="1">
                    <a:latin typeface="Times New Roman" panose="02020603050405020304" pitchFamily="18" charset="0"/>
                  </a:rPr>
                  <a:t>、                                             ；</a:t>
                </a:r>
                <a:endParaRPr kumimoji="1" lang="zh-CN" altLang="en-US" sz="2800" b="1">
                  <a:latin typeface="Times New Roman" panose="02020603050405020304" pitchFamily="18" charset="0"/>
                </a:endParaRPr>
              </a:p>
            </p:txBody>
          </p:sp>
          <p:graphicFrame>
            <p:nvGraphicFramePr>
              <p:cNvPr id="49175" name="Object 7"/>
              <p:cNvGraphicFramePr>
                <a:graphicFrameLocks noChangeAspect="1"/>
              </p:cNvGraphicFramePr>
              <p:nvPr/>
            </p:nvGraphicFramePr>
            <p:xfrm>
              <a:off x="612" y="1640"/>
              <a:ext cx="2510" cy="381"/>
            </p:xfrm>
            <a:graphic>
              <a:graphicData uri="http://schemas.openxmlformats.org/presentationml/2006/ole">
                <mc:AlternateContent xmlns:mc="http://schemas.openxmlformats.org/markup-compatibility/2006">
                  <mc:Choice xmlns:v="urn:schemas-microsoft-com:vml" Requires="v">
                    <p:oleObj spid="_x0000_s66700" name="公式" r:id="rId1" imgW="3035300" imgH="393700" progId="Equation.3">
                      <p:embed/>
                    </p:oleObj>
                  </mc:Choice>
                  <mc:Fallback>
                    <p:oleObj name="公式" r:id="rId1" imgW="3035300" imgH="393700" progId="Equation.3">
                      <p:embed/>
                      <p:pic>
                        <p:nvPicPr>
                          <p:cNvPr id="0" name="图片 6669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 y="1640"/>
                            <a:ext cx="2510" cy="381"/>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9165" name="Group 7"/>
            <p:cNvGrpSpPr/>
            <p:nvPr/>
          </p:nvGrpSpPr>
          <p:grpSpPr bwMode="auto">
            <a:xfrm>
              <a:off x="246" y="1162"/>
              <a:ext cx="3719" cy="381"/>
              <a:chOff x="204" y="1162"/>
              <a:chExt cx="3719" cy="381"/>
            </a:xfrm>
          </p:grpSpPr>
          <p:sp>
            <p:nvSpPr>
              <p:cNvPr id="49172" name="Text Box 8"/>
              <p:cNvSpPr txBox="1">
                <a:spLocks noChangeArrowheads="1"/>
              </p:cNvSpPr>
              <p:nvPr/>
            </p:nvSpPr>
            <p:spPr bwMode="auto">
              <a:xfrm>
                <a:off x="204" y="1162"/>
                <a:ext cx="371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Times New Roman" panose="02020603050405020304" pitchFamily="18" charset="0"/>
                  </a:rPr>
                  <a:t>A</a:t>
                </a:r>
                <a:r>
                  <a:rPr kumimoji="1" lang="zh-CN" altLang="en-US" sz="2800" b="1">
                    <a:latin typeface="Times New Roman" panose="02020603050405020304" pitchFamily="18" charset="0"/>
                  </a:rPr>
                  <a:t>、                                              ；</a:t>
                </a:r>
                <a:endParaRPr kumimoji="1" lang="zh-CN" altLang="en-US" sz="2800" b="1">
                  <a:latin typeface="Times New Roman" panose="02020603050405020304" pitchFamily="18" charset="0"/>
                </a:endParaRPr>
              </a:p>
            </p:txBody>
          </p:sp>
          <p:graphicFrame>
            <p:nvGraphicFramePr>
              <p:cNvPr id="49173" name="Object 6"/>
              <p:cNvGraphicFramePr>
                <a:graphicFrameLocks noChangeAspect="1"/>
              </p:cNvGraphicFramePr>
              <p:nvPr/>
            </p:nvGraphicFramePr>
            <p:xfrm>
              <a:off x="612" y="1162"/>
              <a:ext cx="2610" cy="381"/>
            </p:xfrm>
            <a:graphic>
              <a:graphicData uri="http://schemas.openxmlformats.org/presentationml/2006/ole">
                <mc:AlternateContent xmlns:mc="http://schemas.openxmlformats.org/markup-compatibility/2006">
                  <mc:Choice xmlns:v="urn:schemas-microsoft-com:vml" Requires="v">
                    <p:oleObj spid="_x0000_s66701" name="公式" r:id="rId3" imgW="3162300" imgH="393700" progId="Equation.3">
                      <p:embed/>
                    </p:oleObj>
                  </mc:Choice>
                  <mc:Fallback>
                    <p:oleObj name="公式" r:id="rId3" imgW="3162300" imgH="393700" progId="Equation.3">
                      <p:embed/>
                      <p:pic>
                        <p:nvPicPr>
                          <p:cNvPr id="0" name="图片 667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 y="1162"/>
                            <a:ext cx="2610" cy="381"/>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9166" name="Group 10"/>
            <p:cNvGrpSpPr/>
            <p:nvPr/>
          </p:nvGrpSpPr>
          <p:grpSpPr bwMode="auto">
            <a:xfrm>
              <a:off x="249" y="2160"/>
              <a:ext cx="3493" cy="381"/>
              <a:chOff x="249" y="2272"/>
              <a:chExt cx="3493" cy="381"/>
            </a:xfrm>
          </p:grpSpPr>
          <p:sp>
            <p:nvSpPr>
              <p:cNvPr id="49170" name="Text Box 11"/>
              <p:cNvSpPr txBox="1">
                <a:spLocks noChangeArrowheads="1"/>
              </p:cNvSpPr>
              <p:nvPr/>
            </p:nvSpPr>
            <p:spPr bwMode="auto">
              <a:xfrm>
                <a:off x="249" y="2296"/>
                <a:ext cx="349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Times New Roman" panose="02020603050405020304" pitchFamily="18" charset="0"/>
                  </a:rPr>
                  <a:t>C</a:t>
                </a:r>
                <a:r>
                  <a:rPr kumimoji="1" lang="zh-CN" altLang="en-US" sz="2800" b="1">
                    <a:latin typeface="Times New Roman" panose="02020603050405020304" pitchFamily="18" charset="0"/>
                  </a:rPr>
                  <a:t>、                                               ；</a:t>
                </a:r>
                <a:endParaRPr kumimoji="1" lang="zh-CN" altLang="en-US" sz="2800" b="1">
                  <a:latin typeface="Times New Roman" panose="02020603050405020304" pitchFamily="18" charset="0"/>
                </a:endParaRPr>
              </a:p>
            </p:txBody>
          </p:sp>
          <p:graphicFrame>
            <p:nvGraphicFramePr>
              <p:cNvPr id="49171" name="Object 5"/>
              <p:cNvGraphicFramePr>
                <a:graphicFrameLocks noChangeAspect="1"/>
              </p:cNvGraphicFramePr>
              <p:nvPr/>
            </p:nvGraphicFramePr>
            <p:xfrm>
              <a:off x="612" y="2272"/>
              <a:ext cx="2750" cy="381"/>
            </p:xfrm>
            <a:graphic>
              <a:graphicData uri="http://schemas.openxmlformats.org/presentationml/2006/ole">
                <mc:AlternateContent xmlns:mc="http://schemas.openxmlformats.org/markup-compatibility/2006">
                  <mc:Choice xmlns:v="urn:schemas-microsoft-com:vml" Requires="v">
                    <p:oleObj spid="_x0000_s66702" name="公式" r:id="rId5" imgW="3340100" imgH="393700" progId="Equation.3">
                      <p:embed/>
                    </p:oleObj>
                  </mc:Choice>
                  <mc:Fallback>
                    <p:oleObj name="公式" r:id="rId5" imgW="3340100" imgH="393700" progId="Equation.3">
                      <p:embed/>
                      <p:pic>
                        <p:nvPicPr>
                          <p:cNvPr id="0" name="图片 667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 y="2272"/>
                            <a:ext cx="2750" cy="381"/>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9167" name="Group 13"/>
            <p:cNvGrpSpPr/>
            <p:nvPr/>
          </p:nvGrpSpPr>
          <p:grpSpPr bwMode="auto">
            <a:xfrm>
              <a:off x="253" y="2659"/>
              <a:ext cx="3538" cy="381"/>
              <a:chOff x="340" y="2900"/>
              <a:chExt cx="3538" cy="381"/>
            </a:xfrm>
          </p:grpSpPr>
          <p:sp>
            <p:nvSpPr>
              <p:cNvPr id="49168" name="Text Box 14"/>
              <p:cNvSpPr txBox="1">
                <a:spLocks noChangeArrowheads="1"/>
              </p:cNvSpPr>
              <p:nvPr/>
            </p:nvSpPr>
            <p:spPr bwMode="auto">
              <a:xfrm>
                <a:off x="340" y="2931"/>
                <a:ext cx="353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Times New Roman" panose="02020603050405020304" pitchFamily="18" charset="0"/>
                  </a:rPr>
                  <a:t>D</a:t>
                </a:r>
                <a:r>
                  <a:rPr kumimoji="1" lang="zh-CN" altLang="en-US" sz="2800" b="1">
                    <a:latin typeface="Times New Roman" panose="02020603050405020304" pitchFamily="18" charset="0"/>
                  </a:rPr>
                  <a:t>、                                             。</a:t>
                </a:r>
                <a:endParaRPr kumimoji="1" lang="zh-CN" altLang="en-US" sz="2800" b="1">
                  <a:latin typeface="Times New Roman" panose="02020603050405020304" pitchFamily="18" charset="0"/>
                </a:endParaRPr>
              </a:p>
            </p:txBody>
          </p:sp>
          <p:graphicFrame>
            <p:nvGraphicFramePr>
              <p:cNvPr id="49169" name="Object 4"/>
              <p:cNvGraphicFramePr>
                <a:graphicFrameLocks noChangeAspect="1"/>
              </p:cNvGraphicFramePr>
              <p:nvPr/>
            </p:nvGraphicFramePr>
            <p:xfrm>
              <a:off x="720" y="2900"/>
              <a:ext cx="2651" cy="381"/>
            </p:xfrm>
            <a:graphic>
              <a:graphicData uri="http://schemas.openxmlformats.org/presentationml/2006/ole">
                <mc:AlternateContent xmlns:mc="http://schemas.openxmlformats.org/markup-compatibility/2006">
                  <mc:Choice xmlns:v="urn:schemas-microsoft-com:vml" Requires="v">
                    <p:oleObj spid="_x0000_s66703" name="公式" r:id="rId7" imgW="3213100" imgH="393700" progId="Equation.3">
                      <p:embed/>
                    </p:oleObj>
                  </mc:Choice>
                  <mc:Fallback>
                    <p:oleObj name="公式" r:id="rId7" imgW="3213100" imgH="393700" progId="Equation.3">
                      <p:embed/>
                      <p:pic>
                        <p:nvPicPr>
                          <p:cNvPr id="0" name="图片 6670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0" y="2900"/>
                            <a:ext cx="2651" cy="381"/>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110608" name="Text Box 16"/>
          <p:cNvSpPr txBox="1">
            <a:spLocks noChangeArrowheads="1"/>
          </p:cNvSpPr>
          <p:nvPr/>
        </p:nvSpPr>
        <p:spPr bwMode="auto">
          <a:xfrm>
            <a:off x="179388" y="1989138"/>
            <a:ext cx="1295400" cy="519112"/>
          </a:xfrm>
          <a:prstGeom prst="rect">
            <a:avLst/>
          </a:prstGeom>
          <a:noFill/>
          <a:ln w="12699">
            <a:noFill/>
            <a:miter lim="800000"/>
            <a:headEnd type="none" w="sm" len="sm"/>
            <a:tailEnd type="none" w="sm" len="sm"/>
          </a:ln>
          <a:effectLst/>
        </p:spPr>
        <p:txBody>
          <a:bodyPr>
            <a:spAutoFit/>
          </a:bodyPr>
          <a:lstStyle/>
          <a:p>
            <a:pPr defTabSz="762000">
              <a:spcBef>
                <a:spcPct val="50000"/>
              </a:spcBef>
              <a:defRPr/>
            </a:pPr>
            <a:r>
              <a:rPr kumimoji="1" lang="zh-CN" altLang="en-US" sz="2800" b="1">
                <a:solidFill>
                  <a:schemeClr val="folHlink"/>
                </a:solidFill>
                <a:effectLst>
                  <a:outerShdw blurRad="38100" dist="38100" dir="2700000" algn="tl">
                    <a:srgbClr val="C0C0C0"/>
                  </a:outerShdw>
                </a:effectLst>
                <a:latin typeface="黑体" panose="02010609060101010101" pitchFamily="49" charset="-122"/>
                <a:ea typeface="黑体" panose="02010609060101010101" pitchFamily="49" charset="-122"/>
              </a:rPr>
              <a:t>原长</a:t>
            </a:r>
            <a:endParaRPr kumimoji="1" lang="zh-CN" altLang="en-US" sz="2800" b="1">
              <a:solidFill>
                <a:schemeClr val="folHlink"/>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10609" name="AutoShape 17"/>
          <p:cNvSpPr>
            <a:spLocks noChangeArrowheads="1"/>
          </p:cNvSpPr>
          <p:nvPr/>
        </p:nvSpPr>
        <p:spPr bwMode="auto">
          <a:xfrm>
            <a:off x="250825" y="1125538"/>
            <a:ext cx="1441450" cy="576262"/>
          </a:xfrm>
          <a:prstGeom prst="wedgeRectCallout">
            <a:avLst>
              <a:gd name="adj1" fmla="val -33593"/>
              <a:gd name="adj2" fmla="val 107574"/>
            </a:avLst>
          </a:prstGeom>
          <a:solidFill>
            <a:srgbClr val="FFCC00">
              <a:alpha val="18823"/>
            </a:srgbClr>
          </a:solidFill>
          <a:ln w="28575">
            <a:solidFill>
              <a:srgbClr val="FF6600"/>
            </a:solidFill>
            <a:miter lim="800000"/>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sp>
        <p:nvSpPr>
          <p:cNvPr id="110610" name="AutoShape 18"/>
          <p:cNvSpPr>
            <a:spLocks noChangeArrowheads="1"/>
          </p:cNvSpPr>
          <p:nvPr/>
        </p:nvSpPr>
        <p:spPr bwMode="auto">
          <a:xfrm>
            <a:off x="5292725" y="1125538"/>
            <a:ext cx="1441450" cy="576262"/>
          </a:xfrm>
          <a:prstGeom prst="wedgeRectCallout">
            <a:avLst>
              <a:gd name="adj1" fmla="val 83810"/>
              <a:gd name="adj2" fmla="val 123005"/>
            </a:avLst>
          </a:prstGeom>
          <a:solidFill>
            <a:srgbClr val="FFCC00">
              <a:alpha val="18823"/>
            </a:srgbClr>
          </a:solidFill>
          <a:ln w="28575">
            <a:solidFill>
              <a:srgbClr val="FF6600"/>
            </a:solidFill>
            <a:miter lim="800000"/>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sp>
        <p:nvSpPr>
          <p:cNvPr id="110611" name="Text Box 19"/>
          <p:cNvSpPr txBox="1">
            <a:spLocks noChangeArrowheads="1"/>
          </p:cNvSpPr>
          <p:nvPr/>
        </p:nvSpPr>
        <p:spPr bwMode="auto">
          <a:xfrm>
            <a:off x="7092950" y="2060575"/>
            <a:ext cx="1800225" cy="519113"/>
          </a:xfrm>
          <a:prstGeom prst="rect">
            <a:avLst/>
          </a:prstGeom>
          <a:noFill/>
          <a:ln w="12699">
            <a:noFill/>
            <a:miter lim="800000"/>
            <a:headEnd type="none" w="sm" len="sm"/>
            <a:tailEnd type="none" w="sm" len="sm"/>
          </a:ln>
          <a:effectLst/>
        </p:spPr>
        <p:txBody>
          <a:bodyPr>
            <a:spAutoFit/>
          </a:bodyPr>
          <a:lstStyle/>
          <a:p>
            <a:pPr defTabSz="762000">
              <a:spcBef>
                <a:spcPct val="50000"/>
              </a:spcBef>
              <a:defRPr/>
            </a:pPr>
            <a:r>
              <a:rPr kumimoji="1" lang="zh-CN" altLang="en-US" sz="2800" b="1">
                <a:solidFill>
                  <a:schemeClr val="folHlink"/>
                </a:solidFill>
                <a:effectLst>
                  <a:outerShdw blurRad="38100" dist="38100" dir="2700000" algn="tl">
                    <a:srgbClr val="C0C0C0"/>
                  </a:outerShdw>
                </a:effectLst>
                <a:latin typeface="黑体" panose="02010609060101010101" pitchFamily="49" charset="-122"/>
                <a:ea typeface="黑体" panose="02010609060101010101" pitchFamily="49" charset="-122"/>
              </a:rPr>
              <a:t>原时</a:t>
            </a:r>
            <a:endParaRPr kumimoji="1" lang="zh-CN" altLang="en-US" sz="2800" b="1">
              <a:solidFill>
                <a:schemeClr val="folHlink"/>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graphicFrame>
        <p:nvGraphicFramePr>
          <p:cNvPr id="110612" name="Object 2"/>
          <p:cNvGraphicFramePr>
            <a:graphicFrameLocks noChangeAspect="1"/>
          </p:cNvGraphicFramePr>
          <p:nvPr/>
        </p:nvGraphicFramePr>
        <p:xfrm>
          <a:off x="539750" y="5373688"/>
          <a:ext cx="1944688" cy="865187"/>
        </p:xfrm>
        <a:graphic>
          <a:graphicData uri="http://schemas.openxmlformats.org/presentationml/2006/ole">
            <mc:AlternateContent xmlns:mc="http://schemas.openxmlformats.org/markup-compatibility/2006">
              <mc:Choice xmlns:v="urn:schemas-microsoft-com:vml" Requires="v">
                <p:oleObj spid="_x0000_s66704" name="公式" r:id="rId9" imgW="1739900" imgH="635000" progId="Equation.3">
                  <p:embed/>
                </p:oleObj>
              </mc:Choice>
              <mc:Fallback>
                <p:oleObj name="公式" r:id="rId9" imgW="1739900" imgH="635000" progId="Equation.3">
                  <p:embed/>
                  <p:pic>
                    <p:nvPicPr>
                      <p:cNvPr id="0" name="图片 6670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9750" y="5373688"/>
                        <a:ext cx="1944688" cy="865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613" name="Object 3"/>
          <p:cNvGraphicFramePr>
            <a:graphicFrameLocks noChangeAspect="1"/>
          </p:cNvGraphicFramePr>
          <p:nvPr/>
        </p:nvGraphicFramePr>
        <p:xfrm>
          <a:off x="6918325" y="3046413"/>
          <a:ext cx="1968500" cy="833437"/>
        </p:xfrm>
        <a:graphic>
          <a:graphicData uri="http://schemas.openxmlformats.org/presentationml/2006/ole">
            <mc:AlternateContent xmlns:mc="http://schemas.openxmlformats.org/markup-compatibility/2006">
              <mc:Choice xmlns:v="urn:schemas-microsoft-com:vml" Requires="v">
                <p:oleObj spid="_x0000_s66705" name="Equation" r:id="rId11" imgW="927100" imgH="317500" progId="Equation.DSMT4">
                  <p:embed/>
                </p:oleObj>
              </mc:Choice>
              <mc:Fallback>
                <p:oleObj name="Equation" r:id="rId11" imgW="927100" imgH="317500" progId="Equation.DSMT4">
                  <p:embed/>
                  <p:pic>
                    <p:nvPicPr>
                      <p:cNvPr id="0" name="图片 6670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18325" y="3046413"/>
                        <a:ext cx="1968500" cy="833437"/>
                      </a:xfrm>
                      <a:prstGeom prst="rect">
                        <a:avLst/>
                      </a:prstGeom>
                      <a:solidFill>
                        <a:srgbClr val="FFCC00">
                          <a:alpha val="27843"/>
                        </a:srgb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0614" name="Text Box 22"/>
          <p:cNvSpPr txBox="1">
            <a:spLocks noChangeArrowheads="1"/>
          </p:cNvSpPr>
          <p:nvPr/>
        </p:nvSpPr>
        <p:spPr bwMode="auto">
          <a:xfrm>
            <a:off x="971550" y="4221163"/>
            <a:ext cx="11509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5400" b="1">
                <a:solidFill>
                  <a:srgbClr val="FF3300"/>
                </a:solidFill>
              </a:rPr>
              <a:t>√</a:t>
            </a:r>
            <a:endParaRPr lang="en-US" altLang="zh-CN" sz="5400" b="1">
              <a:solidFill>
                <a:srgbClr val="FF3300"/>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0594">
                                            <p:txEl>
                                              <p:pRg st="0" end="0"/>
                                            </p:txEl>
                                          </p:spTgt>
                                        </p:tgtEl>
                                        <p:attrNameLst>
                                          <p:attrName>style.visibility</p:attrName>
                                        </p:attrNameLst>
                                      </p:cBhvr>
                                      <p:to>
                                        <p:strVal val="visible"/>
                                      </p:to>
                                    </p:set>
                                    <p:animEffect transition="in" filter="blinds(horizontal)">
                                      <p:cBhvr>
                                        <p:cTn id="7" dur="500"/>
                                        <p:tgtEl>
                                          <p:spTgt spid="110594">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10609"/>
                                        </p:tgtEl>
                                        <p:attrNameLst>
                                          <p:attrName>style.visibility</p:attrName>
                                        </p:attrNameLst>
                                      </p:cBhvr>
                                      <p:to>
                                        <p:strVal val="visible"/>
                                      </p:to>
                                    </p:set>
                                    <p:animEffect transition="in" filter="wipe(left)">
                                      <p:cBhvr>
                                        <p:cTn id="16" dur="1000"/>
                                        <p:tgtEl>
                                          <p:spTgt spid="110609"/>
                                        </p:tgtEl>
                                      </p:cBhvr>
                                    </p:animEffect>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grpId="0" nodeType="clickEffect">
                                  <p:stCondLst>
                                    <p:cond delay="0"/>
                                  </p:stCondLst>
                                  <p:childTnLst>
                                    <p:set>
                                      <p:cBhvr>
                                        <p:cTn id="20" dur="1" fill="hold">
                                          <p:stCondLst>
                                            <p:cond delay="0"/>
                                          </p:stCondLst>
                                        </p:cTn>
                                        <p:tgtEl>
                                          <p:spTgt spid="110608"/>
                                        </p:tgtEl>
                                        <p:attrNameLst>
                                          <p:attrName>style.visibility</p:attrName>
                                        </p:attrNameLst>
                                      </p:cBhvr>
                                      <p:to>
                                        <p:strVal val="visible"/>
                                      </p:to>
                                    </p:set>
                                    <p:anim calcmode="lin" valueType="num">
                                      <p:cBhvr>
                                        <p:cTn id="21" dur="500" fill="hold"/>
                                        <p:tgtEl>
                                          <p:spTgt spid="110608"/>
                                        </p:tgtEl>
                                        <p:attrNameLst>
                                          <p:attrName>ppt_w</p:attrName>
                                        </p:attrNameLst>
                                      </p:cBhvr>
                                      <p:tavLst>
                                        <p:tav tm="0">
                                          <p:val>
                                            <p:fltVal val="0"/>
                                          </p:val>
                                        </p:tav>
                                        <p:tav tm="100000">
                                          <p:val>
                                            <p:strVal val="#ppt_w"/>
                                          </p:val>
                                        </p:tav>
                                      </p:tavLst>
                                    </p:anim>
                                    <p:anim calcmode="lin" valueType="num">
                                      <p:cBhvr>
                                        <p:cTn id="22" dur="500" fill="hold"/>
                                        <p:tgtEl>
                                          <p:spTgt spid="110608"/>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0610"/>
                                        </p:tgtEl>
                                        <p:attrNameLst>
                                          <p:attrName>style.visibility</p:attrName>
                                        </p:attrNameLst>
                                      </p:cBhvr>
                                      <p:to>
                                        <p:strVal val="visible"/>
                                      </p:to>
                                    </p:set>
                                    <p:animEffect transition="in" filter="wipe(left)">
                                      <p:cBhvr>
                                        <p:cTn id="27" dur="1000"/>
                                        <p:tgtEl>
                                          <p:spTgt spid="110610"/>
                                        </p:tgtEl>
                                      </p:cBhvr>
                                    </p:animEffect>
                                  </p:childTnLst>
                                </p:cTn>
                              </p:par>
                            </p:childTnLst>
                          </p:cTn>
                        </p:par>
                      </p:childTnLst>
                    </p:cTn>
                  </p:par>
                  <p:par>
                    <p:cTn id="28" fill="hold">
                      <p:stCondLst>
                        <p:cond delay="indefinite"/>
                      </p:stCondLst>
                      <p:childTnLst>
                        <p:par>
                          <p:cTn id="29" fill="hold">
                            <p:stCondLst>
                              <p:cond delay="0"/>
                            </p:stCondLst>
                            <p:childTnLst>
                              <p:par>
                                <p:cTn id="30" presetID="23" presetClass="entr" presetSubtype="16" fill="hold" grpId="0" nodeType="clickEffect">
                                  <p:stCondLst>
                                    <p:cond delay="0"/>
                                  </p:stCondLst>
                                  <p:childTnLst>
                                    <p:set>
                                      <p:cBhvr>
                                        <p:cTn id="31" dur="1" fill="hold">
                                          <p:stCondLst>
                                            <p:cond delay="0"/>
                                          </p:stCondLst>
                                        </p:cTn>
                                        <p:tgtEl>
                                          <p:spTgt spid="110611"/>
                                        </p:tgtEl>
                                        <p:attrNameLst>
                                          <p:attrName>style.visibility</p:attrName>
                                        </p:attrNameLst>
                                      </p:cBhvr>
                                      <p:to>
                                        <p:strVal val="visible"/>
                                      </p:to>
                                    </p:set>
                                    <p:anim calcmode="lin" valueType="num">
                                      <p:cBhvr>
                                        <p:cTn id="32" dur="500" fill="hold"/>
                                        <p:tgtEl>
                                          <p:spTgt spid="110611"/>
                                        </p:tgtEl>
                                        <p:attrNameLst>
                                          <p:attrName>ppt_w</p:attrName>
                                        </p:attrNameLst>
                                      </p:cBhvr>
                                      <p:tavLst>
                                        <p:tav tm="0">
                                          <p:val>
                                            <p:fltVal val="0"/>
                                          </p:val>
                                        </p:tav>
                                        <p:tav tm="100000">
                                          <p:val>
                                            <p:strVal val="#ppt_w"/>
                                          </p:val>
                                        </p:tav>
                                      </p:tavLst>
                                    </p:anim>
                                    <p:anim calcmode="lin" valueType="num">
                                      <p:cBhvr>
                                        <p:cTn id="33" dur="500" fill="hold"/>
                                        <p:tgtEl>
                                          <p:spTgt spid="110611"/>
                                        </p:tgtEl>
                                        <p:attrNameLst>
                                          <p:attrName>ppt_h</p:attrName>
                                        </p:attrNameLst>
                                      </p:cBhvr>
                                      <p:tavLst>
                                        <p:tav tm="0">
                                          <p:val>
                                            <p:fltVal val="0"/>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42" fill="hold" nodeType="clickEffect">
                                  <p:stCondLst>
                                    <p:cond delay="0"/>
                                  </p:stCondLst>
                                  <p:childTnLst>
                                    <p:set>
                                      <p:cBhvr>
                                        <p:cTn id="37" dur="1" fill="hold">
                                          <p:stCondLst>
                                            <p:cond delay="0"/>
                                          </p:stCondLst>
                                        </p:cTn>
                                        <p:tgtEl>
                                          <p:spTgt spid="110612"/>
                                        </p:tgtEl>
                                        <p:attrNameLst>
                                          <p:attrName>style.visibility</p:attrName>
                                        </p:attrNameLst>
                                      </p:cBhvr>
                                      <p:to>
                                        <p:strVal val="visible"/>
                                      </p:to>
                                    </p:set>
                                    <p:animEffect transition="in" filter="barn(outHorizontal)">
                                      <p:cBhvr>
                                        <p:cTn id="38" dur="500"/>
                                        <p:tgtEl>
                                          <p:spTgt spid="110612"/>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110613"/>
                                        </p:tgtEl>
                                        <p:attrNameLst>
                                          <p:attrName>style.visibility</p:attrName>
                                        </p:attrNameLst>
                                      </p:cBhvr>
                                      <p:to>
                                        <p:strVal val="visible"/>
                                      </p:to>
                                    </p:set>
                                    <p:animEffect transition="in" filter="box(in)">
                                      <p:cBhvr>
                                        <p:cTn id="43" dur="500"/>
                                        <p:tgtEl>
                                          <p:spTgt spid="110613"/>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110614"/>
                                        </p:tgtEl>
                                        <p:attrNameLst>
                                          <p:attrName>style.visibility</p:attrName>
                                        </p:attrNameLst>
                                      </p:cBhvr>
                                      <p:to>
                                        <p:strVal val="visible"/>
                                      </p:to>
                                    </p:set>
                                    <p:animEffect transition="in" filter="box(out)">
                                      <p:cBhvr>
                                        <p:cTn id="48" dur="2000"/>
                                        <p:tgtEl>
                                          <p:spTgt spid="110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4" grpId="0" autoUpdateAnimBg="0" build="p"/>
      <p:bldP spid="110608" grpId="0" autoUpdateAnimBg="0"/>
      <p:bldP spid="110609" grpId="0" animBg="1"/>
      <p:bldP spid="110610" grpId="0" animBg="1"/>
      <p:bldP spid="110611" grpId="0" autoUpdateAnimBg="0"/>
      <p:bldP spid="11061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D22EDC3-D116-4AB1-B582-B82BBF42753A}" type="slidenum">
              <a:rPr lang="en-US" altLang="zh-CN" sz="1800" smtClean="0">
                <a:solidFill>
                  <a:srgbClr val="0000FF"/>
                </a:solidFill>
              </a:rPr>
            </a:fld>
            <a:endParaRPr lang="en-US" altLang="zh-CN" sz="1800" smtClean="0">
              <a:solidFill>
                <a:srgbClr val="0000FF"/>
              </a:solidFill>
            </a:endParaRPr>
          </a:p>
        </p:txBody>
      </p:sp>
      <p:grpSp>
        <p:nvGrpSpPr>
          <p:cNvPr id="2" name="Group 2"/>
          <p:cNvGrpSpPr/>
          <p:nvPr/>
        </p:nvGrpSpPr>
        <p:grpSpPr bwMode="auto">
          <a:xfrm>
            <a:off x="250825" y="115888"/>
            <a:ext cx="8569325" cy="1758950"/>
            <a:chOff x="158" y="1888"/>
            <a:chExt cx="5398" cy="1108"/>
          </a:xfrm>
        </p:grpSpPr>
        <p:sp>
          <p:nvSpPr>
            <p:cNvPr id="50224" name="Rectangle 3"/>
            <p:cNvSpPr>
              <a:spLocks noChangeArrowheads="1"/>
            </p:cNvSpPr>
            <p:nvPr/>
          </p:nvSpPr>
          <p:spPr bwMode="auto">
            <a:xfrm>
              <a:off x="158" y="1888"/>
              <a:ext cx="5398" cy="1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50000"/>
                </a:spcBef>
                <a:buFontTx/>
                <a:buNone/>
              </a:pPr>
              <a:r>
                <a:rPr kumimoji="1" lang="en-US" altLang="zh-CN" sz="2800" b="1">
                  <a:solidFill>
                    <a:srgbClr val="000000"/>
                  </a:solidFill>
                  <a:latin typeface="Times New Roman" panose="02020603050405020304" pitchFamily="18" charset="0"/>
                  <a:cs typeface="Times New Roman" panose="02020603050405020304" pitchFamily="18" charset="0"/>
                </a:rPr>
                <a:t>4</a:t>
              </a:r>
              <a:r>
                <a:rPr kumimoji="1" lang="en-US" altLang="zh-CN" sz="2800" b="1">
                  <a:solidFill>
                    <a:srgbClr val="000000"/>
                  </a:solidFill>
                  <a:latin typeface="宋体" panose="02010600030101010101" pitchFamily="2" charset="-122"/>
                  <a:cs typeface="Times New Roman" panose="02020603050405020304" pitchFamily="18" charset="0"/>
                </a:rPr>
                <a:t>. </a:t>
              </a:r>
              <a:r>
                <a:rPr kumimoji="1" lang="zh-CN" altLang="en-US" sz="2800" b="1">
                  <a:solidFill>
                    <a:srgbClr val="000000"/>
                  </a:solidFill>
                  <a:latin typeface="宋体" panose="02010600030101010101" pitchFamily="2" charset="-122"/>
                  <a:cs typeface="Times New Roman" panose="02020603050405020304" pitchFamily="18" charset="0"/>
                </a:rPr>
                <a:t>一根直杆在</a:t>
              </a:r>
              <a:r>
                <a:rPr kumimoji="1" lang="en-US" altLang="zh-CN" sz="2800" b="1" i="1">
                  <a:latin typeface="Times New Roman" panose="02020603050405020304" pitchFamily="18" charset="0"/>
                </a:rPr>
                <a:t>S</a:t>
              </a:r>
              <a:r>
                <a:rPr kumimoji="1" lang="zh-CN" altLang="en-US" sz="2800" b="1">
                  <a:latin typeface="宋体" panose="02010600030101010101" pitchFamily="2" charset="-122"/>
                </a:rPr>
                <a:t>系中观察，其静止长度为</a:t>
              </a:r>
              <a:r>
                <a:rPr kumimoji="1" lang="en-US" altLang="zh-CN" sz="2800" b="1" i="1">
                  <a:latin typeface="Times New Roman" panose="02020603050405020304" pitchFamily="18" charset="0"/>
                </a:rPr>
                <a:t>L</a:t>
              </a:r>
              <a:r>
                <a:rPr kumimoji="1" lang="zh-CN" altLang="en-US" sz="2800" b="1">
                  <a:latin typeface="宋体" panose="02010600030101010101" pitchFamily="2" charset="-122"/>
                </a:rPr>
                <a:t>，与</a:t>
              </a:r>
              <a:r>
                <a:rPr kumimoji="1" lang="en-US" altLang="zh-CN" sz="2800" b="1" i="1">
                  <a:latin typeface="Times New Roman" panose="02020603050405020304" pitchFamily="18" charset="0"/>
                </a:rPr>
                <a:t>x</a:t>
              </a:r>
              <a:r>
                <a:rPr kumimoji="1" lang="zh-CN" altLang="en-US" sz="2800" b="1">
                  <a:latin typeface="宋体" panose="02010600030101010101" pitchFamily="2" charset="-122"/>
                </a:rPr>
                <a:t>轴的夹角为 ，则它在相对</a:t>
              </a:r>
              <a:r>
                <a:rPr kumimoji="1" lang="en-US" altLang="zh-CN" sz="2800" b="1" i="1">
                  <a:latin typeface="Times New Roman" panose="02020603050405020304" pitchFamily="18" charset="0"/>
                </a:rPr>
                <a:t>S</a:t>
              </a:r>
              <a:r>
                <a:rPr kumimoji="1" lang="zh-CN" altLang="en-US" sz="2800" b="1">
                  <a:latin typeface="宋体" panose="02010600030101010101" pitchFamily="2" charset="-122"/>
                </a:rPr>
                <a:t>系</a:t>
              </a:r>
              <a:r>
                <a:rPr kumimoji="1" lang="zh-CN" altLang="en-US" sz="2800" b="1">
                  <a:solidFill>
                    <a:srgbClr val="000000"/>
                  </a:solidFill>
                  <a:latin typeface="宋体" panose="02010600030101010101" pitchFamily="2" charset="-122"/>
                  <a:cs typeface="Times New Roman" panose="02020603050405020304" pitchFamily="18" charset="0"/>
                </a:rPr>
                <a:t>以速率</a:t>
              </a:r>
              <a:r>
                <a:rPr kumimoji="1" lang="en-US" altLang="zh-CN" sz="2800" b="1" i="1">
                  <a:latin typeface="Book Antiqua" panose="02040602050305030304" pitchFamily="18" charset="0"/>
                </a:rPr>
                <a:t>v</a:t>
              </a:r>
              <a:r>
                <a:rPr kumimoji="1" lang="zh-CN" altLang="en-US" sz="2800" b="1">
                  <a:solidFill>
                    <a:srgbClr val="000000"/>
                  </a:solidFill>
                  <a:latin typeface="宋体" panose="02010600030101010101" pitchFamily="2" charset="-122"/>
                  <a:cs typeface="Times New Roman" panose="02020603050405020304" pitchFamily="18" charset="0"/>
                </a:rPr>
                <a:t>沿</a:t>
              </a:r>
              <a:r>
                <a:rPr kumimoji="1" lang="en-US" altLang="zh-CN" sz="2800" b="1" i="1">
                  <a:latin typeface="Times New Roman" panose="02020603050405020304" pitchFamily="18" charset="0"/>
                  <a:cs typeface="Times New Roman" panose="02020603050405020304" pitchFamily="18" charset="0"/>
                </a:rPr>
                <a:t>x</a:t>
              </a:r>
              <a:r>
                <a:rPr kumimoji="1" lang="zh-CN" altLang="en-US" sz="2800" b="1">
                  <a:solidFill>
                    <a:srgbClr val="000000"/>
                  </a:solidFill>
                  <a:latin typeface="宋体" panose="02010600030101010101" pitchFamily="2" charset="-122"/>
                  <a:cs typeface="Times New Roman" panose="02020603050405020304" pitchFamily="18" charset="0"/>
                </a:rPr>
                <a:t>轴正向运动的 </a:t>
              </a:r>
              <a:r>
                <a:rPr kumimoji="1" lang="zh-CN" altLang="en-US" sz="2800" b="1">
                  <a:latin typeface="宋体" panose="02010600030101010101" pitchFamily="2" charset="-122"/>
                </a:rPr>
                <a:t>系中</a:t>
              </a:r>
              <a:r>
                <a:rPr kumimoji="1" lang="zh-CN" altLang="en-US" sz="2800" b="1">
                  <a:solidFill>
                    <a:srgbClr val="000000"/>
                  </a:solidFill>
                  <a:latin typeface="宋体" panose="02010600030101010101" pitchFamily="2" charset="-122"/>
                  <a:cs typeface="Times New Roman" panose="02020603050405020304" pitchFamily="18" charset="0"/>
                </a:rPr>
                <a:t>的长度是：</a:t>
              </a:r>
              <a:r>
                <a:rPr kumimoji="1" lang="zh-CN" altLang="en-US" sz="2800" b="1">
                  <a:solidFill>
                    <a:srgbClr val="000000"/>
                  </a:solidFill>
                  <a:latin typeface="Times New Roman" panose="02020603050405020304" pitchFamily="18" charset="0"/>
                </a:rPr>
                <a:t> </a:t>
              </a:r>
              <a:endParaRPr kumimoji="1" lang="zh-CN" altLang="en-US" sz="2800" b="1">
                <a:solidFill>
                  <a:srgbClr val="000000"/>
                </a:solidFill>
                <a:latin typeface="Times New Roman" panose="02020603050405020304" pitchFamily="18" charset="0"/>
              </a:endParaRPr>
            </a:p>
          </p:txBody>
        </p:sp>
        <p:graphicFrame>
          <p:nvGraphicFramePr>
            <p:cNvPr id="50225" name="Object 22"/>
            <p:cNvGraphicFramePr>
              <a:graphicFrameLocks noChangeAspect="1"/>
            </p:cNvGraphicFramePr>
            <p:nvPr/>
          </p:nvGraphicFramePr>
          <p:xfrm>
            <a:off x="858" y="2356"/>
            <a:ext cx="213" cy="250"/>
          </p:xfrm>
          <a:graphic>
            <a:graphicData uri="http://schemas.openxmlformats.org/presentationml/2006/ole">
              <mc:AlternateContent xmlns:mc="http://schemas.openxmlformats.org/markup-compatibility/2006">
                <mc:Choice xmlns:v="urn:schemas-microsoft-com:vml" Requires="v">
                  <p:oleObj spid="_x0000_s68092" name="公式" r:id="rId1" imgW="139700" imgH="228600" progId="Equation.3">
                    <p:embed/>
                  </p:oleObj>
                </mc:Choice>
                <mc:Fallback>
                  <p:oleObj name="公式" r:id="rId1" imgW="139700" imgH="228600" progId="Equation.3">
                    <p:embed/>
                    <p:pic>
                      <p:nvPicPr>
                        <p:cNvPr id="0" name="图片 680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 y="2356"/>
                          <a:ext cx="21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26" name="Object 23"/>
            <p:cNvGraphicFramePr>
              <a:graphicFrameLocks noChangeAspect="1"/>
            </p:cNvGraphicFramePr>
            <p:nvPr/>
          </p:nvGraphicFramePr>
          <p:xfrm>
            <a:off x="5214" y="2341"/>
            <a:ext cx="291" cy="250"/>
          </p:xfrm>
          <a:graphic>
            <a:graphicData uri="http://schemas.openxmlformats.org/presentationml/2006/ole">
              <mc:AlternateContent xmlns:mc="http://schemas.openxmlformats.org/markup-compatibility/2006">
                <mc:Choice xmlns:v="urn:schemas-microsoft-com:vml" Requires="v">
                  <p:oleObj spid="_x0000_s68093" name="公式" r:id="rId3" imgW="241300" imgH="228600" progId="Equation.3">
                    <p:embed/>
                  </p:oleObj>
                </mc:Choice>
                <mc:Fallback>
                  <p:oleObj name="公式" r:id="rId3" imgW="241300" imgH="228600" progId="Equation.3">
                    <p:embed/>
                    <p:pic>
                      <p:nvPicPr>
                        <p:cNvPr id="0" name="图片 680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4" y="2341"/>
                          <a:ext cx="29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6"/>
          <p:cNvGrpSpPr/>
          <p:nvPr/>
        </p:nvGrpSpPr>
        <p:grpSpPr bwMode="auto">
          <a:xfrm>
            <a:off x="395288" y="1843088"/>
            <a:ext cx="8069262" cy="1771650"/>
            <a:chOff x="246" y="1036"/>
            <a:chExt cx="5083" cy="1116"/>
          </a:xfrm>
        </p:grpSpPr>
        <p:sp>
          <p:nvSpPr>
            <p:cNvPr id="50216" name="Text Box 7"/>
            <p:cNvSpPr txBox="1">
              <a:spLocks noChangeArrowheads="1"/>
            </p:cNvSpPr>
            <p:nvPr/>
          </p:nvSpPr>
          <p:spPr bwMode="auto">
            <a:xfrm>
              <a:off x="246" y="1162"/>
              <a:ext cx="236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Times New Roman" panose="02020603050405020304" pitchFamily="18" charset="0"/>
                </a:rPr>
                <a:t>A</a:t>
              </a:r>
              <a:r>
                <a:rPr kumimoji="1" lang="zh-CN" altLang="en-US" sz="2800" b="1">
                  <a:latin typeface="Times New Roman" panose="02020603050405020304" pitchFamily="18" charset="0"/>
                </a:rPr>
                <a:t>、                          ；</a:t>
              </a:r>
              <a:endParaRPr kumimoji="1" lang="zh-CN" altLang="en-US" sz="2800" b="1">
                <a:latin typeface="Times New Roman" panose="02020603050405020304" pitchFamily="18" charset="0"/>
              </a:endParaRPr>
            </a:p>
          </p:txBody>
        </p:sp>
        <p:sp>
          <p:nvSpPr>
            <p:cNvPr id="50217" name="Text Box 8"/>
            <p:cNvSpPr txBox="1">
              <a:spLocks noChangeArrowheads="1"/>
            </p:cNvSpPr>
            <p:nvPr/>
          </p:nvSpPr>
          <p:spPr bwMode="auto">
            <a:xfrm>
              <a:off x="2608" y="1162"/>
              <a:ext cx="249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Times New Roman" panose="02020603050405020304" pitchFamily="18" charset="0"/>
                </a:rPr>
                <a:t>B</a:t>
              </a:r>
              <a:r>
                <a:rPr kumimoji="1" lang="zh-CN" altLang="en-US" sz="2800" b="1">
                  <a:latin typeface="Times New Roman" panose="02020603050405020304" pitchFamily="18" charset="0"/>
                </a:rPr>
                <a:t>、                              ；</a:t>
              </a:r>
              <a:endParaRPr kumimoji="1" lang="zh-CN" altLang="en-US" sz="2800" b="1">
                <a:latin typeface="Times New Roman" panose="02020603050405020304" pitchFamily="18" charset="0"/>
              </a:endParaRPr>
            </a:p>
          </p:txBody>
        </p:sp>
        <p:graphicFrame>
          <p:nvGraphicFramePr>
            <p:cNvPr id="50218" name="Object 18"/>
            <p:cNvGraphicFramePr>
              <a:graphicFrameLocks noChangeAspect="1"/>
            </p:cNvGraphicFramePr>
            <p:nvPr/>
          </p:nvGraphicFramePr>
          <p:xfrm>
            <a:off x="2971" y="1036"/>
            <a:ext cx="1828" cy="581"/>
          </p:xfrm>
          <a:graphic>
            <a:graphicData uri="http://schemas.openxmlformats.org/presentationml/2006/ole">
              <mc:AlternateContent xmlns:mc="http://schemas.openxmlformats.org/markup-compatibility/2006">
                <mc:Choice xmlns:v="urn:schemas-microsoft-com:vml" Requires="v">
                  <p:oleObj spid="_x0000_s68094" name="公式" r:id="rId5" imgW="2171700" imgH="673100" progId="Equation.3">
                    <p:embed/>
                  </p:oleObj>
                </mc:Choice>
                <mc:Fallback>
                  <p:oleObj name="公式" r:id="rId5" imgW="2171700" imgH="673100" progId="Equation.3">
                    <p:embed/>
                    <p:pic>
                      <p:nvPicPr>
                        <p:cNvPr id="0" name="图片 680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 y="1036"/>
                          <a:ext cx="1828" cy="581"/>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219" name="Text Box 10"/>
            <p:cNvSpPr txBox="1">
              <a:spLocks noChangeArrowheads="1"/>
            </p:cNvSpPr>
            <p:nvPr/>
          </p:nvSpPr>
          <p:spPr bwMode="auto">
            <a:xfrm>
              <a:off x="249" y="1696"/>
              <a:ext cx="231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Times New Roman" panose="02020603050405020304" pitchFamily="18" charset="0"/>
                </a:rPr>
                <a:t>C</a:t>
              </a:r>
              <a:r>
                <a:rPr kumimoji="1" lang="zh-CN" altLang="en-US" sz="2800" b="1">
                  <a:latin typeface="Times New Roman" panose="02020603050405020304" pitchFamily="18" charset="0"/>
                </a:rPr>
                <a:t>、                         ；</a:t>
              </a:r>
              <a:endParaRPr kumimoji="1" lang="zh-CN" altLang="en-US" sz="2800" b="1">
                <a:latin typeface="Times New Roman" panose="02020603050405020304" pitchFamily="18" charset="0"/>
              </a:endParaRPr>
            </a:p>
          </p:txBody>
        </p:sp>
        <p:sp>
          <p:nvSpPr>
            <p:cNvPr id="50220" name="Text Box 11"/>
            <p:cNvSpPr txBox="1">
              <a:spLocks noChangeArrowheads="1"/>
            </p:cNvSpPr>
            <p:nvPr/>
          </p:nvSpPr>
          <p:spPr bwMode="auto">
            <a:xfrm>
              <a:off x="2608" y="1706"/>
              <a:ext cx="27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Times New Roman" panose="02020603050405020304" pitchFamily="18" charset="0"/>
                </a:rPr>
                <a:t>D</a:t>
              </a:r>
              <a:r>
                <a:rPr kumimoji="1" lang="zh-CN" altLang="en-US" sz="2800" b="1">
                  <a:latin typeface="Times New Roman" panose="02020603050405020304" pitchFamily="18" charset="0"/>
                </a:rPr>
                <a:t>、                              。</a:t>
              </a:r>
              <a:endParaRPr kumimoji="1" lang="zh-CN" altLang="en-US" sz="2800" b="1">
                <a:latin typeface="Times New Roman" panose="02020603050405020304" pitchFamily="18" charset="0"/>
              </a:endParaRPr>
            </a:p>
          </p:txBody>
        </p:sp>
        <p:graphicFrame>
          <p:nvGraphicFramePr>
            <p:cNvPr id="50221" name="Object 19"/>
            <p:cNvGraphicFramePr>
              <a:graphicFrameLocks noChangeAspect="1"/>
            </p:cNvGraphicFramePr>
            <p:nvPr/>
          </p:nvGraphicFramePr>
          <p:xfrm>
            <a:off x="2996" y="1570"/>
            <a:ext cx="1868" cy="581"/>
          </p:xfrm>
          <a:graphic>
            <a:graphicData uri="http://schemas.openxmlformats.org/presentationml/2006/ole">
              <mc:AlternateContent xmlns:mc="http://schemas.openxmlformats.org/markup-compatibility/2006">
                <mc:Choice xmlns:v="urn:schemas-microsoft-com:vml" Requires="v">
                  <p:oleObj spid="_x0000_s68095" name="公式" r:id="rId7" imgW="2222500" imgH="673100" progId="Equation.3">
                    <p:embed/>
                  </p:oleObj>
                </mc:Choice>
                <mc:Fallback>
                  <p:oleObj name="公式" r:id="rId7" imgW="2222500" imgH="673100" progId="Equation.3">
                    <p:embed/>
                    <p:pic>
                      <p:nvPicPr>
                        <p:cNvPr id="0" name="图片 6809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96" y="1570"/>
                          <a:ext cx="1868" cy="581"/>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22" name="Object 20"/>
            <p:cNvGraphicFramePr>
              <a:graphicFrameLocks noChangeAspect="1"/>
            </p:cNvGraphicFramePr>
            <p:nvPr/>
          </p:nvGraphicFramePr>
          <p:xfrm>
            <a:off x="587" y="1041"/>
            <a:ext cx="1828" cy="581"/>
          </p:xfrm>
          <a:graphic>
            <a:graphicData uri="http://schemas.openxmlformats.org/presentationml/2006/ole">
              <mc:AlternateContent xmlns:mc="http://schemas.openxmlformats.org/markup-compatibility/2006">
                <mc:Choice xmlns:v="urn:schemas-microsoft-com:vml" Requires="v">
                  <p:oleObj spid="_x0000_s68096" name="公式" r:id="rId9" imgW="2171700" imgH="673100" progId="Equation.3">
                    <p:embed/>
                  </p:oleObj>
                </mc:Choice>
                <mc:Fallback>
                  <p:oleObj name="公式" r:id="rId9" imgW="2171700" imgH="673100" progId="Equation.3">
                    <p:embed/>
                    <p:pic>
                      <p:nvPicPr>
                        <p:cNvPr id="0" name="图片 6809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7" y="1041"/>
                          <a:ext cx="1828" cy="581"/>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23" name="Object 21"/>
            <p:cNvGraphicFramePr>
              <a:graphicFrameLocks noChangeAspect="1"/>
            </p:cNvGraphicFramePr>
            <p:nvPr/>
          </p:nvGraphicFramePr>
          <p:xfrm>
            <a:off x="612" y="1571"/>
            <a:ext cx="1607" cy="581"/>
          </p:xfrm>
          <a:graphic>
            <a:graphicData uri="http://schemas.openxmlformats.org/presentationml/2006/ole">
              <mc:AlternateContent xmlns:mc="http://schemas.openxmlformats.org/markup-compatibility/2006">
                <mc:Choice xmlns:v="urn:schemas-microsoft-com:vml" Requires="v">
                  <p:oleObj spid="_x0000_s68097" name="公式" r:id="rId11" imgW="1905000" imgH="673100" progId="Equation.3">
                    <p:embed/>
                  </p:oleObj>
                </mc:Choice>
                <mc:Fallback>
                  <p:oleObj name="公式" r:id="rId11" imgW="1905000" imgH="673100" progId="Equation.3">
                    <p:embed/>
                    <p:pic>
                      <p:nvPicPr>
                        <p:cNvPr id="0" name="图片 6809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2" y="1571"/>
                          <a:ext cx="1607" cy="581"/>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5"/>
          <p:cNvGrpSpPr/>
          <p:nvPr/>
        </p:nvGrpSpPr>
        <p:grpSpPr bwMode="auto">
          <a:xfrm>
            <a:off x="323850" y="3644900"/>
            <a:ext cx="3516313" cy="2884488"/>
            <a:chOff x="340" y="2296"/>
            <a:chExt cx="2215" cy="1817"/>
          </a:xfrm>
        </p:grpSpPr>
        <p:sp>
          <p:nvSpPr>
            <p:cNvPr id="50202" name="Text Box 16"/>
            <p:cNvSpPr txBox="1">
              <a:spLocks noChangeArrowheads="1"/>
            </p:cNvSpPr>
            <p:nvPr/>
          </p:nvSpPr>
          <p:spPr bwMode="auto">
            <a:xfrm>
              <a:off x="385" y="2296"/>
              <a:ext cx="28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b="1" i="1">
                  <a:latin typeface="Times New Roman" panose="02020603050405020304" pitchFamily="18" charset="0"/>
                  <a:ea typeface="楷体_GB2312" pitchFamily="49" charset="-122"/>
                </a:rPr>
                <a:t>y</a:t>
              </a:r>
              <a:endParaRPr kumimoji="1" lang="en-US" altLang="zh-CN" b="1" i="1">
                <a:latin typeface="Times New Roman" panose="02020603050405020304" pitchFamily="18" charset="0"/>
                <a:ea typeface="楷体_GB2312" pitchFamily="49" charset="-122"/>
              </a:endParaRPr>
            </a:p>
          </p:txBody>
        </p:sp>
        <p:sp>
          <p:nvSpPr>
            <p:cNvPr id="50203" name="Line 17"/>
            <p:cNvSpPr>
              <a:spLocks noChangeShapeType="1"/>
            </p:cNvSpPr>
            <p:nvPr/>
          </p:nvSpPr>
          <p:spPr bwMode="auto">
            <a:xfrm flipV="1">
              <a:off x="612" y="3838"/>
              <a:ext cx="1723" cy="2"/>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4" name="Text Box 18"/>
            <p:cNvSpPr txBox="1">
              <a:spLocks noChangeArrowheads="1"/>
            </p:cNvSpPr>
            <p:nvPr/>
          </p:nvSpPr>
          <p:spPr bwMode="auto">
            <a:xfrm>
              <a:off x="2154" y="3748"/>
              <a:ext cx="4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b="1" i="1">
                  <a:latin typeface="Times New Roman" panose="02020603050405020304" pitchFamily="18" charset="0"/>
                  <a:ea typeface="楷体_GB2312" pitchFamily="49" charset="-122"/>
                </a:rPr>
                <a:t>x</a:t>
              </a:r>
              <a:endParaRPr kumimoji="1" lang="en-US" altLang="zh-CN" b="1" i="1">
                <a:latin typeface="Times New Roman" panose="02020603050405020304" pitchFamily="18" charset="0"/>
                <a:ea typeface="楷体_GB2312" pitchFamily="49" charset="-122"/>
              </a:endParaRPr>
            </a:p>
          </p:txBody>
        </p:sp>
        <p:sp>
          <p:nvSpPr>
            <p:cNvPr id="50205" name="Line 19"/>
            <p:cNvSpPr>
              <a:spLocks noChangeShapeType="1"/>
            </p:cNvSpPr>
            <p:nvPr/>
          </p:nvSpPr>
          <p:spPr bwMode="auto">
            <a:xfrm flipH="1" flipV="1">
              <a:off x="612" y="2432"/>
              <a:ext cx="0" cy="1402"/>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6" name="Text Box 20"/>
            <p:cNvSpPr txBox="1">
              <a:spLocks noChangeArrowheads="1"/>
            </p:cNvSpPr>
            <p:nvPr/>
          </p:nvSpPr>
          <p:spPr bwMode="auto">
            <a:xfrm>
              <a:off x="340" y="3704"/>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i="1">
                  <a:latin typeface="Times New Roman" panose="02020603050405020304" pitchFamily="18" charset="0"/>
                  <a:ea typeface="楷体_GB2312" pitchFamily="49" charset="-122"/>
                </a:rPr>
                <a:t>O</a:t>
              </a:r>
              <a:endParaRPr kumimoji="1" lang="en-US" altLang="zh-CN" sz="2800" b="1" i="1">
                <a:latin typeface="Times New Roman" panose="02020603050405020304" pitchFamily="18" charset="0"/>
                <a:ea typeface="楷体_GB2312" pitchFamily="49" charset="-122"/>
              </a:endParaRPr>
            </a:p>
          </p:txBody>
        </p:sp>
        <p:graphicFrame>
          <p:nvGraphicFramePr>
            <p:cNvPr id="50207" name="Object 13"/>
            <p:cNvGraphicFramePr>
              <a:graphicFrameLocks noChangeAspect="1"/>
            </p:cNvGraphicFramePr>
            <p:nvPr/>
          </p:nvGraphicFramePr>
          <p:xfrm>
            <a:off x="340" y="2706"/>
            <a:ext cx="233" cy="272"/>
          </p:xfrm>
          <a:graphic>
            <a:graphicData uri="http://schemas.openxmlformats.org/presentationml/2006/ole">
              <mc:AlternateContent xmlns:mc="http://schemas.openxmlformats.org/markup-compatibility/2006">
                <mc:Choice xmlns:v="urn:schemas-microsoft-com:vml" Requires="v">
                  <p:oleObj spid="_x0000_s68098" name="公式" r:id="rId13" imgW="165100" imgH="228600" progId="Equation.3">
                    <p:embed/>
                  </p:oleObj>
                </mc:Choice>
                <mc:Fallback>
                  <p:oleObj name="公式" r:id="rId13" imgW="165100" imgH="228600" progId="Equation.3">
                    <p:embed/>
                    <p:pic>
                      <p:nvPicPr>
                        <p:cNvPr id="0" name="图片 6809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0" y="2706"/>
                          <a:ext cx="233" cy="272"/>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208" name="Line 22"/>
            <p:cNvSpPr>
              <a:spLocks noChangeShapeType="1"/>
            </p:cNvSpPr>
            <p:nvPr/>
          </p:nvSpPr>
          <p:spPr bwMode="auto">
            <a:xfrm>
              <a:off x="1020" y="3338"/>
              <a:ext cx="1056" cy="0"/>
            </a:xfrm>
            <a:prstGeom prst="line">
              <a:avLst/>
            </a:prstGeom>
            <a:noFill/>
            <a:ln w="31750">
              <a:solidFill>
                <a:schemeClr val="tx1"/>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50209" name="Line 23"/>
            <p:cNvSpPr>
              <a:spLocks noChangeShapeType="1"/>
            </p:cNvSpPr>
            <p:nvPr/>
          </p:nvSpPr>
          <p:spPr bwMode="auto">
            <a:xfrm flipH="1" flipV="1">
              <a:off x="2057" y="2750"/>
              <a:ext cx="0" cy="589"/>
            </a:xfrm>
            <a:prstGeom prst="line">
              <a:avLst/>
            </a:prstGeom>
            <a:noFill/>
            <a:ln w="31750">
              <a:solidFill>
                <a:schemeClr val="tx1"/>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0210" name="Object 14"/>
            <p:cNvGraphicFramePr>
              <a:graphicFrameLocks noChangeAspect="1"/>
            </p:cNvGraphicFramePr>
            <p:nvPr/>
          </p:nvGraphicFramePr>
          <p:xfrm>
            <a:off x="1383" y="2671"/>
            <a:ext cx="268" cy="291"/>
          </p:xfrm>
          <a:graphic>
            <a:graphicData uri="http://schemas.openxmlformats.org/presentationml/2006/ole">
              <mc:AlternateContent xmlns:mc="http://schemas.openxmlformats.org/markup-compatibility/2006">
                <mc:Choice xmlns:v="urn:schemas-microsoft-com:vml" Requires="v">
                  <p:oleObj spid="_x0000_s68099" name="公式" r:id="rId15" imgW="165100" imgH="177800" progId="Equation.3">
                    <p:embed/>
                  </p:oleObj>
                </mc:Choice>
                <mc:Fallback>
                  <p:oleObj name="公式" r:id="rId15" imgW="165100" imgH="177800" progId="Equation.3">
                    <p:embed/>
                    <p:pic>
                      <p:nvPicPr>
                        <p:cNvPr id="0" name="图片 6809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83" y="2671"/>
                          <a:ext cx="268"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11" name="Object 15"/>
            <p:cNvGraphicFramePr>
              <a:graphicFrameLocks noChangeAspect="1"/>
            </p:cNvGraphicFramePr>
            <p:nvPr/>
          </p:nvGraphicFramePr>
          <p:xfrm>
            <a:off x="1746" y="3351"/>
            <a:ext cx="323" cy="362"/>
          </p:xfrm>
          <a:graphic>
            <a:graphicData uri="http://schemas.openxmlformats.org/presentationml/2006/ole">
              <mc:AlternateContent xmlns:mc="http://schemas.openxmlformats.org/markup-compatibility/2006">
                <mc:Choice xmlns:v="urn:schemas-microsoft-com:vml" Requires="v">
                  <p:oleObj spid="_x0000_s68100" name="公式" r:id="rId17" imgW="266700" imgH="317500" progId="Equation.3">
                    <p:embed/>
                  </p:oleObj>
                </mc:Choice>
                <mc:Fallback>
                  <p:oleObj name="公式" r:id="rId17" imgW="266700" imgH="317500" progId="Equation.3">
                    <p:embed/>
                    <p:pic>
                      <p:nvPicPr>
                        <p:cNvPr id="0" name="图片 6809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46" y="3351"/>
                          <a:ext cx="323" cy="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12" name="Object 16"/>
            <p:cNvGraphicFramePr>
              <a:graphicFrameLocks noChangeAspect="1"/>
            </p:cNvGraphicFramePr>
            <p:nvPr/>
          </p:nvGraphicFramePr>
          <p:xfrm>
            <a:off x="2064" y="2762"/>
            <a:ext cx="319" cy="370"/>
          </p:xfrm>
          <a:graphic>
            <a:graphicData uri="http://schemas.openxmlformats.org/presentationml/2006/ole">
              <mc:AlternateContent xmlns:mc="http://schemas.openxmlformats.org/markup-compatibility/2006">
                <mc:Choice xmlns:v="urn:schemas-microsoft-com:vml" Requires="v">
                  <p:oleObj spid="_x0000_s68101" name="公式" r:id="rId19" imgW="266700" imgH="342900" progId="Equation.3">
                    <p:embed/>
                  </p:oleObj>
                </mc:Choice>
                <mc:Fallback>
                  <p:oleObj name="公式" r:id="rId19" imgW="266700" imgH="342900" progId="Equation.3">
                    <p:embed/>
                    <p:pic>
                      <p:nvPicPr>
                        <p:cNvPr id="0" name="图片 6810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064" y="2762"/>
                          <a:ext cx="319" cy="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13" name="Object 17"/>
            <p:cNvGraphicFramePr>
              <a:graphicFrameLocks noChangeAspect="1"/>
            </p:cNvGraphicFramePr>
            <p:nvPr/>
          </p:nvGraphicFramePr>
          <p:xfrm>
            <a:off x="1338" y="3125"/>
            <a:ext cx="177" cy="226"/>
          </p:xfrm>
          <a:graphic>
            <a:graphicData uri="http://schemas.openxmlformats.org/presentationml/2006/ole">
              <mc:AlternateContent xmlns:mc="http://schemas.openxmlformats.org/markup-compatibility/2006">
                <mc:Choice xmlns:v="urn:schemas-microsoft-com:vml" Requires="v">
                  <p:oleObj spid="_x0000_s68102" name="公式" r:id="rId21" imgW="139700" imgH="228600" progId="Equation.3">
                    <p:embed/>
                  </p:oleObj>
                </mc:Choice>
                <mc:Fallback>
                  <p:oleObj name="公式" r:id="rId21" imgW="139700" imgH="228600" progId="Equation.3">
                    <p:embed/>
                    <p:pic>
                      <p:nvPicPr>
                        <p:cNvPr id="0" name="图片 6810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338" y="3125"/>
                          <a:ext cx="177"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214" name="Arc 28"/>
            <p:cNvSpPr/>
            <p:nvPr/>
          </p:nvSpPr>
          <p:spPr bwMode="auto">
            <a:xfrm>
              <a:off x="1220" y="3222"/>
              <a:ext cx="90" cy="113"/>
            </a:xfrm>
            <a:custGeom>
              <a:avLst/>
              <a:gdLst>
                <a:gd name="T0" fmla="*/ 0 w 21600"/>
                <a:gd name="T1" fmla="*/ 0 h 27128"/>
                <a:gd name="T2" fmla="*/ 0 w 21600"/>
                <a:gd name="T3" fmla="*/ 0 h 27128"/>
                <a:gd name="T4" fmla="*/ 0 w 21600"/>
                <a:gd name="T5" fmla="*/ 0 h 27128"/>
                <a:gd name="T6" fmla="*/ 0 60000 65536"/>
                <a:gd name="T7" fmla="*/ 0 60000 65536"/>
                <a:gd name="T8" fmla="*/ 0 60000 65536"/>
                <a:gd name="T9" fmla="*/ 0 w 21600"/>
                <a:gd name="T10" fmla="*/ 0 h 27128"/>
                <a:gd name="T11" fmla="*/ 21600 w 21600"/>
                <a:gd name="T12" fmla="*/ 27128 h 27128"/>
              </a:gdLst>
              <a:ahLst/>
              <a:cxnLst>
                <a:cxn ang="T6">
                  <a:pos x="T0" y="T1"/>
                </a:cxn>
                <a:cxn ang="T7">
                  <a:pos x="T2" y="T3"/>
                </a:cxn>
                <a:cxn ang="T8">
                  <a:pos x="T4" y="T5"/>
                </a:cxn>
              </a:cxnLst>
              <a:rect l="T9" t="T10" r="T11" b="T12"/>
              <a:pathLst>
                <a:path w="21600" h="27128" fill="none" extrusionOk="0">
                  <a:moveTo>
                    <a:pt x="-1" y="0"/>
                  </a:moveTo>
                  <a:cubicBezTo>
                    <a:pt x="11929" y="0"/>
                    <a:pt x="21600" y="9670"/>
                    <a:pt x="21600" y="21600"/>
                  </a:cubicBezTo>
                  <a:cubicBezTo>
                    <a:pt x="21600" y="23465"/>
                    <a:pt x="21358" y="25324"/>
                    <a:pt x="20880" y="27127"/>
                  </a:cubicBezTo>
                </a:path>
                <a:path w="21600" h="27128" stroke="0" extrusionOk="0">
                  <a:moveTo>
                    <a:pt x="-1" y="0"/>
                  </a:moveTo>
                  <a:cubicBezTo>
                    <a:pt x="11929" y="0"/>
                    <a:pt x="21600" y="9670"/>
                    <a:pt x="21600" y="21600"/>
                  </a:cubicBezTo>
                  <a:cubicBezTo>
                    <a:pt x="21600" y="23465"/>
                    <a:pt x="21358" y="25324"/>
                    <a:pt x="20880" y="27127"/>
                  </a:cubicBezTo>
                  <a:lnTo>
                    <a:pt x="0" y="21600"/>
                  </a:lnTo>
                  <a:lnTo>
                    <a:pt x="-1"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0215" name="Rectangle 29"/>
            <p:cNvSpPr>
              <a:spLocks noChangeArrowheads="1"/>
            </p:cNvSpPr>
            <p:nvPr/>
          </p:nvSpPr>
          <p:spPr bwMode="auto">
            <a:xfrm rot="-1742142">
              <a:off x="945" y="3008"/>
              <a:ext cx="1180" cy="58"/>
            </a:xfrm>
            <a:prstGeom prst="rect">
              <a:avLst/>
            </a:prstGeom>
            <a:gradFill rotWithShape="1">
              <a:gsLst>
                <a:gs pos="0">
                  <a:srgbClr val="000000"/>
                </a:gs>
                <a:gs pos="50000">
                  <a:srgbClr val="00CCFF"/>
                </a:gs>
                <a:gs pos="100000">
                  <a:srgbClr val="000000"/>
                </a:gs>
              </a:gsLst>
              <a:lin ang="5400000" scaled="1"/>
            </a:gradFill>
            <a:ln w="9525" algn="ctr">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5" name="Group 30"/>
          <p:cNvGrpSpPr/>
          <p:nvPr/>
        </p:nvGrpSpPr>
        <p:grpSpPr bwMode="auto">
          <a:xfrm>
            <a:off x="3276600" y="3789363"/>
            <a:ext cx="4014788" cy="2789237"/>
            <a:chOff x="2472" y="2387"/>
            <a:chExt cx="2529" cy="1757"/>
          </a:xfrm>
        </p:grpSpPr>
        <p:sp>
          <p:nvSpPr>
            <p:cNvPr id="50186" name="Line 31"/>
            <p:cNvSpPr>
              <a:spLocks noChangeShapeType="1"/>
            </p:cNvSpPr>
            <p:nvPr/>
          </p:nvSpPr>
          <p:spPr bwMode="auto">
            <a:xfrm flipV="1">
              <a:off x="3173" y="2478"/>
              <a:ext cx="0" cy="1361"/>
            </a:xfrm>
            <a:prstGeom prst="line">
              <a:avLst/>
            </a:prstGeom>
            <a:noFill/>
            <a:ln w="31750">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7" name="Line 32"/>
            <p:cNvSpPr>
              <a:spLocks noChangeShapeType="1"/>
            </p:cNvSpPr>
            <p:nvPr/>
          </p:nvSpPr>
          <p:spPr bwMode="auto">
            <a:xfrm>
              <a:off x="3162" y="3839"/>
              <a:ext cx="1759" cy="0"/>
            </a:xfrm>
            <a:prstGeom prst="line">
              <a:avLst/>
            </a:prstGeom>
            <a:noFill/>
            <a:ln w="31750">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0188" name="Object 4"/>
            <p:cNvGraphicFramePr>
              <a:graphicFrameLocks noChangeAspect="1"/>
            </p:cNvGraphicFramePr>
            <p:nvPr/>
          </p:nvGraphicFramePr>
          <p:xfrm>
            <a:off x="2880" y="2387"/>
            <a:ext cx="309" cy="363"/>
          </p:xfrm>
          <a:graphic>
            <a:graphicData uri="http://schemas.openxmlformats.org/presentationml/2006/ole">
              <mc:AlternateContent xmlns:mc="http://schemas.openxmlformats.org/markup-compatibility/2006">
                <mc:Choice xmlns:v="urn:schemas-microsoft-com:vml" Requires="v">
                  <p:oleObj spid="_x0000_s68103" name="公式" r:id="rId23" imgW="228600" imgH="266700" progId="Equation.3">
                    <p:embed/>
                  </p:oleObj>
                </mc:Choice>
                <mc:Fallback>
                  <p:oleObj name="公式" r:id="rId23" imgW="228600" imgH="266700" progId="Equation.3">
                    <p:embed/>
                    <p:pic>
                      <p:nvPicPr>
                        <p:cNvPr id="0" name="图片 6810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880" y="2387"/>
                          <a:ext cx="309" cy="3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9" name="Object 5"/>
            <p:cNvGraphicFramePr>
              <a:graphicFrameLocks noChangeAspect="1"/>
            </p:cNvGraphicFramePr>
            <p:nvPr/>
          </p:nvGraphicFramePr>
          <p:xfrm>
            <a:off x="2900" y="3747"/>
            <a:ext cx="259" cy="250"/>
          </p:xfrm>
          <a:graphic>
            <a:graphicData uri="http://schemas.openxmlformats.org/presentationml/2006/ole">
              <mc:AlternateContent xmlns:mc="http://schemas.openxmlformats.org/markup-compatibility/2006">
                <mc:Choice xmlns:v="urn:schemas-microsoft-com:vml" Requires="v">
                  <p:oleObj spid="_x0000_s68104" name="公式" r:id="rId25" imgW="241300" imgH="228600" progId="Equation.3">
                    <p:embed/>
                  </p:oleObj>
                </mc:Choice>
                <mc:Fallback>
                  <p:oleObj name="公式" r:id="rId25" imgW="241300" imgH="228600" progId="Equation.3">
                    <p:embed/>
                    <p:pic>
                      <p:nvPicPr>
                        <p:cNvPr id="0" name="图片 6810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900" y="3747"/>
                          <a:ext cx="259"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0" name="Object 6"/>
            <p:cNvGraphicFramePr>
              <a:graphicFrameLocks noChangeAspect="1"/>
            </p:cNvGraphicFramePr>
            <p:nvPr/>
          </p:nvGraphicFramePr>
          <p:xfrm>
            <a:off x="4695" y="3829"/>
            <a:ext cx="306" cy="315"/>
          </p:xfrm>
          <a:graphic>
            <a:graphicData uri="http://schemas.openxmlformats.org/presentationml/2006/ole">
              <mc:AlternateContent xmlns:mc="http://schemas.openxmlformats.org/markup-compatibility/2006">
                <mc:Choice xmlns:v="urn:schemas-microsoft-com:vml" Requires="v">
                  <p:oleObj spid="_x0000_s68105" name="公式" r:id="rId27" imgW="228600" imgH="228600" progId="Equation.3">
                    <p:embed/>
                  </p:oleObj>
                </mc:Choice>
                <mc:Fallback>
                  <p:oleObj name="公式" r:id="rId27" imgW="228600" imgH="228600" progId="Equation.3">
                    <p:embed/>
                    <p:pic>
                      <p:nvPicPr>
                        <p:cNvPr id="0" name="图片 6810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695" y="3829"/>
                          <a:ext cx="306" cy="31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91" name="Line 36"/>
            <p:cNvSpPr>
              <a:spLocks noChangeShapeType="1"/>
            </p:cNvSpPr>
            <p:nvPr/>
          </p:nvSpPr>
          <p:spPr bwMode="auto">
            <a:xfrm flipV="1">
              <a:off x="3173" y="2796"/>
              <a:ext cx="408" cy="0"/>
            </a:xfrm>
            <a:prstGeom prst="line">
              <a:avLst/>
            </a:prstGeom>
            <a:noFill/>
            <a:ln w="31750">
              <a:solidFill>
                <a:srgbClr val="FF0000"/>
              </a:solidFill>
              <a:round/>
              <a:headEnd type="none" w="sm" len="sm"/>
              <a:tailEnd type="arrow" w="med"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50192" name="Object 7"/>
            <p:cNvGraphicFramePr>
              <a:graphicFrameLocks noChangeAspect="1"/>
            </p:cNvGraphicFramePr>
            <p:nvPr/>
          </p:nvGraphicFramePr>
          <p:xfrm>
            <a:off x="3515" y="2478"/>
            <a:ext cx="254" cy="363"/>
          </p:xfrm>
          <a:graphic>
            <a:graphicData uri="http://schemas.openxmlformats.org/presentationml/2006/ole">
              <mc:AlternateContent xmlns:mc="http://schemas.openxmlformats.org/markup-compatibility/2006">
                <mc:Choice xmlns:v="urn:schemas-microsoft-com:vml" Requires="v">
                  <p:oleObj spid="_x0000_s68106" name="公式" r:id="rId29" imgW="101600" imgH="228600" progId="Equation.3">
                    <p:embed/>
                  </p:oleObj>
                </mc:Choice>
                <mc:Fallback>
                  <p:oleObj name="公式" r:id="rId29" imgW="101600" imgH="228600" progId="Equation.3">
                    <p:embed/>
                    <p:pic>
                      <p:nvPicPr>
                        <p:cNvPr id="0" name="图片 6810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515" y="2478"/>
                          <a:ext cx="254" cy="3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93" name="Line 38"/>
            <p:cNvSpPr>
              <a:spLocks noChangeShapeType="1"/>
            </p:cNvSpPr>
            <p:nvPr/>
          </p:nvSpPr>
          <p:spPr bwMode="auto">
            <a:xfrm>
              <a:off x="3754" y="3319"/>
              <a:ext cx="725" cy="0"/>
            </a:xfrm>
            <a:prstGeom prst="line">
              <a:avLst/>
            </a:prstGeom>
            <a:noFill/>
            <a:ln w="31750">
              <a:solidFill>
                <a:srgbClr val="0000FF"/>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50194" name="Line 39"/>
            <p:cNvSpPr>
              <a:spLocks noChangeShapeType="1"/>
            </p:cNvSpPr>
            <p:nvPr/>
          </p:nvSpPr>
          <p:spPr bwMode="auto">
            <a:xfrm flipH="1" flipV="1">
              <a:off x="4485" y="2689"/>
              <a:ext cx="0" cy="642"/>
            </a:xfrm>
            <a:prstGeom prst="line">
              <a:avLst/>
            </a:prstGeom>
            <a:noFill/>
            <a:ln w="31750">
              <a:solidFill>
                <a:srgbClr val="0000FF"/>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0195" name="Object 8"/>
            <p:cNvGraphicFramePr>
              <a:graphicFrameLocks noChangeAspect="1"/>
            </p:cNvGraphicFramePr>
            <p:nvPr/>
          </p:nvGraphicFramePr>
          <p:xfrm>
            <a:off x="3998" y="2634"/>
            <a:ext cx="296" cy="275"/>
          </p:xfrm>
          <a:graphic>
            <a:graphicData uri="http://schemas.openxmlformats.org/presentationml/2006/ole">
              <mc:AlternateContent xmlns:mc="http://schemas.openxmlformats.org/markup-compatibility/2006">
                <mc:Choice xmlns:v="urn:schemas-microsoft-com:vml" Requires="v">
                  <p:oleObj spid="_x0000_s68107" name="公式" r:id="rId31" imgW="228600" imgH="177800" progId="Equation.3">
                    <p:embed/>
                  </p:oleObj>
                </mc:Choice>
                <mc:Fallback>
                  <p:oleObj name="公式" r:id="rId31" imgW="228600" imgH="177800" progId="Equation.3">
                    <p:embed/>
                    <p:pic>
                      <p:nvPicPr>
                        <p:cNvPr id="0" name="图片 6810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998" y="2634"/>
                          <a:ext cx="296"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6" name="Object 9"/>
            <p:cNvGraphicFramePr>
              <a:graphicFrameLocks noChangeAspect="1"/>
            </p:cNvGraphicFramePr>
            <p:nvPr/>
          </p:nvGraphicFramePr>
          <p:xfrm>
            <a:off x="4198" y="3346"/>
            <a:ext cx="317" cy="356"/>
          </p:xfrm>
          <a:graphic>
            <a:graphicData uri="http://schemas.openxmlformats.org/presentationml/2006/ole">
              <mc:AlternateContent xmlns:mc="http://schemas.openxmlformats.org/markup-compatibility/2006">
                <mc:Choice xmlns:v="urn:schemas-microsoft-com:vml" Requires="v">
                  <p:oleObj spid="_x0000_s68108" name="公式" r:id="rId33" imgW="266700" imgH="317500" progId="Equation.3">
                    <p:embed/>
                  </p:oleObj>
                </mc:Choice>
                <mc:Fallback>
                  <p:oleObj name="公式" r:id="rId33" imgW="266700" imgH="317500" progId="Equation.3">
                    <p:embed/>
                    <p:pic>
                      <p:nvPicPr>
                        <p:cNvPr id="0" name="图片 68107"/>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198" y="3346"/>
                          <a:ext cx="317" cy="3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7" name="Object 10"/>
            <p:cNvGraphicFramePr>
              <a:graphicFrameLocks noChangeAspect="1"/>
            </p:cNvGraphicFramePr>
            <p:nvPr/>
          </p:nvGraphicFramePr>
          <p:xfrm>
            <a:off x="4017" y="3107"/>
            <a:ext cx="225" cy="226"/>
          </p:xfrm>
          <a:graphic>
            <a:graphicData uri="http://schemas.openxmlformats.org/presentationml/2006/ole">
              <mc:AlternateContent xmlns:mc="http://schemas.openxmlformats.org/markup-compatibility/2006">
                <mc:Choice xmlns:v="urn:schemas-microsoft-com:vml" Requires="v">
                  <p:oleObj spid="_x0000_s68109" name="公式" r:id="rId35" imgW="228600" imgH="228600" progId="Equation.3">
                    <p:embed/>
                  </p:oleObj>
                </mc:Choice>
                <mc:Fallback>
                  <p:oleObj name="公式" r:id="rId35" imgW="228600" imgH="228600" progId="Equation.3">
                    <p:embed/>
                    <p:pic>
                      <p:nvPicPr>
                        <p:cNvPr id="0" name="图片 68108"/>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017" y="3107"/>
                          <a:ext cx="225"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98" name="Arc 43"/>
            <p:cNvSpPr/>
            <p:nvPr/>
          </p:nvSpPr>
          <p:spPr bwMode="auto">
            <a:xfrm>
              <a:off x="3917" y="3198"/>
              <a:ext cx="90" cy="113"/>
            </a:xfrm>
            <a:custGeom>
              <a:avLst/>
              <a:gdLst>
                <a:gd name="T0" fmla="*/ 0 w 21600"/>
                <a:gd name="T1" fmla="*/ 0 h 27128"/>
                <a:gd name="T2" fmla="*/ 0 w 21600"/>
                <a:gd name="T3" fmla="*/ 0 h 27128"/>
                <a:gd name="T4" fmla="*/ 0 w 21600"/>
                <a:gd name="T5" fmla="*/ 0 h 27128"/>
                <a:gd name="T6" fmla="*/ 0 60000 65536"/>
                <a:gd name="T7" fmla="*/ 0 60000 65536"/>
                <a:gd name="T8" fmla="*/ 0 60000 65536"/>
                <a:gd name="T9" fmla="*/ 0 w 21600"/>
                <a:gd name="T10" fmla="*/ 0 h 27128"/>
                <a:gd name="T11" fmla="*/ 21600 w 21600"/>
                <a:gd name="T12" fmla="*/ 27128 h 27128"/>
              </a:gdLst>
              <a:ahLst/>
              <a:cxnLst>
                <a:cxn ang="T6">
                  <a:pos x="T0" y="T1"/>
                </a:cxn>
                <a:cxn ang="T7">
                  <a:pos x="T2" y="T3"/>
                </a:cxn>
                <a:cxn ang="T8">
                  <a:pos x="T4" y="T5"/>
                </a:cxn>
              </a:cxnLst>
              <a:rect l="T9" t="T10" r="T11" b="T12"/>
              <a:pathLst>
                <a:path w="21600" h="27128" fill="none" extrusionOk="0">
                  <a:moveTo>
                    <a:pt x="-1" y="0"/>
                  </a:moveTo>
                  <a:cubicBezTo>
                    <a:pt x="11929" y="0"/>
                    <a:pt x="21600" y="9670"/>
                    <a:pt x="21600" y="21600"/>
                  </a:cubicBezTo>
                  <a:cubicBezTo>
                    <a:pt x="21600" y="23465"/>
                    <a:pt x="21358" y="25324"/>
                    <a:pt x="20880" y="27127"/>
                  </a:cubicBezTo>
                </a:path>
                <a:path w="21600" h="27128" stroke="0" extrusionOk="0">
                  <a:moveTo>
                    <a:pt x="-1" y="0"/>
                  </a:moveTo>
                  <a:cubicBezTo>
                    <a:pt x="11929" y="0"/>
                    <a:pt x="21600" y="9670"/>
                    <a:pt x="21600" y="21600"/>
                  </a:cubicBezTo>
                  <a:cubicBezTo>
                    <a:pt x="21600" y="23465"/>
                    <a:pt x="21358" y="25324"/>
                    <a:pt x="20880" y="27127"/>
                  </a:cubicBezTo>
                  <a:lnTo>
                    <a:pt x="0" y="21600"/>
                  </a:lnTo>
                  <a:lnTo>
                    <a:pt x="-1" y="0"/>
                  </a:lnTo>
                  <a:close/>
                </a:path>
              </a:pathLst>
            </a:custGeom>
            <a:noFill/>
            <a:ln w="28575">
              <a:solidFill>
                <a:srgbClr val="9933FF"/>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50199" name="Object 11"/>
            <p:cNvGraphicFramePr>
              <a:graphicFrameLocks noChangeAspect="1"/>
            </p:cNvGraphicFramePr>
            <p:nvPr/>
          </p:nvGraphicFramePr>
          <p:xfrm>
            <a:off x="4472" y="2822"/>
            <a:ext cx="313" cy="363"/>
          </p:xfrm>
          <a:graphic>
            <a:graphicData uri="http://schemas.openxmlformats.org/presentationml/2006/ole">
              <mc:AlternateContent xmlns:mc="http://schemas.openxmlformats.org/markup-compatibility/2006">
                <mc:Choice xmlns:v="urn:schemas-microsoft-com:vml" Requires="v">
                  <p:oleObj spid="_x0000_s68110" name="公式" r:id="rId37" imgW="266700" imgH="342900" progId="Equation.3">
                    <p:embed/>
                  </p:oleObj>
                </mc:Choice>
                <mc:Fallback>
                  <p:oleObj name="公式" r:id="rId37" imgW="266700" imgH="342900" progId="Equation.3">
                    <p:embed/>
                    <p:pic>
                      <p:nvPicPr>
                        <p:cNvPr id="0" name="图片 68109"/>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472" y="2822"/>
                          <a:ext cx="313"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00" name="Object 12"/>
            <p:cNvGraphicFramePr>
              <a:graphicFrameLocks noChangeAspect="1"/>
            </p:cNvGraphicFramePr>
            <p:nvPr/>
          </p:nvGraphicFramePr>
          <p:xfrm>
            <a:off x="2472" y="3702"/>
            <a:ext cx="72" cy="136"/>
          </p:xfrm>
          <a:graphic>
            <a:graphicData uri="http://schemas.openxmlformats.org/presentationml/2006/ole">
              <mc:AlternateContent xmlns:mc="http://schemas.openxmlformats.org/markup-compatibility/2006">
                <mc:Choice xmlns:v="urn:schemas-microsoft-com:vml" Requires="v">
                  <p:oleObj spid="_x0000_s68111" name="Equation" r:id="rId39" imgW="114300" imgH="215900" progId="Equation.3">
                    <p:embed/>
                  </p:oleObj>
                </mc:Choice>
                <mc:Fallback>
                  <p:oleObj name="Equation" r:id="rId39" imgW="114300" imgH="215900" progId="Equation.3">
                    <p:embed/>
                    <p:pic>
                      <p:nvPicPr>
                        <p:cNvPr id="0" name="图片 68110"/>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2472" y="3702"/>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201" name="Rectangle 46"/>
            <p:cNvSpPr>
              <a:spLocks noChangeArrowheads="1"/>
            </p:cNvSpPr>
            <p:nvPr/>
          </p:nvSpPr>
          <p:spPr bwMode="auto">
            <a:xfrm rot="-2443504">
              <a:off x="3634" y="2964"/>
              <a:ext cx="953" cy="62"/>
            </a:xfrm>
            <a:prstGeom prst="rect">
              <a:avLst/>
            </a:prstGeom>
            <a:gradFill rotWithShape="1">
              <a:gsLst>
                <a:gs pos="0">
                  <a:srgbClr val="000000"/>
                </a:gs>
                <a:gs pos="50000">
                  <a:srgbClr val="00CCFF"/>
                </a:gs>
                <a:gs pos="100000">
                  <a:srgbClr val="000000"/>
                </a:gs>
              </a:gsLst>
              <a:lin ang="5400000" scaled="1"/>
            </a:gradFill>
            <a:ln w="9525" algn="ctr">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aphicFrame>
        <p:nvGraphicFramePr>
          <p:cNvPr id="112687" name="Object 2"/>
          <p:cNvGraphicFramePr>
            <a:graphicFrameLocks noChangeAspect="1"/>
          </p:cNvGraphicFramePr>
          <p:nvPr/>
        </p:nvGraphicFramePr>
        <p:xfrm>
          <a:off x="7235825" y="4365625"/>
          <a:ext cx="1152525" cy="568325"/>
        </p:xfrm>
        <a:graphic>
          <a:graphicData uri="http://schemas.openxmlformats.org/presentationml/2006/ole">
            <mc:AlternateContent xmlns:mc="http://schemas.openxmlformats.org/markup-compatibility/2006">
              <mc:Choice xmlns:v="urn:schemas-microsoft-com:vml" Requires="v">
                <p:oleObj spid="_x0000_s68112" name="公式" r:id="rId41" imgW="901700" imgH="342900" progId="Equation.3">
                  <p:embed/>
                </p:oleObj>
              </mc:Choice>
              <mc:Fallback>
                <p:oleObj name="公式" r:id="rId41" imgW="901700" imgH="342900" progId="Equation.3">
                  <p:embed/>
                  <p:pic>
                    <p:nvPicPr>
                      <p:cNvPr id="0" name="图片 68111"/>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7235825" y="4365625"/>
                        <a:ext cx="1152525" cy="56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88" name="Object 3"/>
          <p:cNvGraphicFramePr>
            <a:graphicFrameLocks noChangeAspect="1"/>
          </p:cNvGraphicFramePr>
          <p:nvPr/>
        </p:nvGraphicFramePr>
        <p:xfrm>
          <a:off x="6877050" y="5013325"/>
          <a:ext cx="2128838" cy="865188"/>
        </p:xfrm>
        <a:graphic>
          <a:graphicData uri="http://schemas.openxmlformats.org/presentationml/2006/ole">
            <mc:AlternateContent xmlns:mc="http://schemas.openxmlformats.org/markup-compatibility/2006">
              <mc:Choice xmlns:v="urn:schemas-microsoft-com:vml" Requires="v">
                <p:oleObj spid="_x0000_s68113" name="公式" r:id="rId43" imgW="1917700" imgH="635000" progId="Equation.3">
                  <p:embed/>
                </p:oleObj>
              </mc:Choice>
              <mc:Fallback>
                <p:oleObj name="公式" r:id="rId43" imgW="1917700" imgH="635000" progId="Equation.3">
                  <p:embed/>
                  <p:pic>
                    <p:nvPicPr>
                      <p:cNvPr id="0" name="图片 68112"/>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6877050" y="5013325"/>
                        <a:ext cx="2128838" cy="865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89" name="Text Box 49"/>
          <p:cNvSpPr txBox="1">
            <a:spLocks noChangeArrowheads="1"/>
          </p:cNvSpPr>
          <p:nvPr/>
        </p:nvSpPr>
        <p:spPr bwMode="auto">
          <a:xfrm>
            <a:off x="3924300" y="2708275"/>
            <a:ext cx="11509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5400" b="1">
                <a:solidFill>
                  <a:srgbClr val="FF3300"/>
                </a:solidFill>
              </a:rPr>
              <a:t>√</a:t>
            </a:r>
            <a:endParaRPr lang="en-US" altLang="zh-CN" sz="5400" b="1">
              <a:solidFill>
                <a:srgbClr val="FF3300"/>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linds(horizontal)">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linds(horizontal)">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5" fill="hold" nodeType="clickEffect">
                                  <p:stCondLst>
                                    <p:cond delay="0"/>
                                  </p:stCondLst>
                                  <p:childTnLst>
                                    <p:set>
                                      <p:cBhvr>
                                        <p:cTn id="25" dur="1" fill="hold">
                                          <p:stCondLst>
                                            <p:cond delay="0"/>
                                          </p:stCondLst>
                                        </p:cTn>
                                        <p:tgtEl>
                                          <p:spTgt spid="112687"/>
                                        </p:tgtEl>
                                        <p:attrNameLst>
                                          <p:attrName>style.visibility</p:attrName>
                                        </p:attrNameLst>
                                      </p:cBhvr>
                                      <p:to>
                                        <p:strVal val="visible"/>
                                      </p:to>
                                    </p:set>
                                    <p:animEffect transition="in" filter="blinds(vertical)">
                                      <p:cBhvr>
                                        <p:cTn id="26" dur="500"/>
                                        <p:tgtEl>
                                          <p:spTgt spid="112687"/>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42" fill="hold" nodeType="clickEffect">
                                  <p:stCondLst>
                                    <p:cond delay="0"/>
                                  </p:stCondLst>
                                  <p:childTnLst>
                                    <p:set>
                                      <p:cBhvr>
                                        <p:cTn id="30" dur="1" fill="hold">
                                          <p:stCondLst>
                                            <p:cond delay="0"/>
                                          </p:stCondLst>
                                        </p:cTn>
                                        <p:tgtEl>
                                          <p:spTgt spid="112688"/>
                                        </p:tgtEl>
                                        <p:attrNameLst>
                                          <p:attrName>style.visibility</p:attrName>
                                        </p:attrNameLst>
                                      </p:cBhvr>
                                      <p:to>
                                        <p:strVal val="visible"/>
                                      </p:to>
                                    </p:set>
                                    <p:animEffect transition="in" filter="barn(outHorizontal)">
                                      <p:cBhvr>
                                        <p:cTn id="31" dur="500"/>
                                        <p:tgtEl>
                                          <p:spTgt spid="112688"/>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112689"/>
                                        </p:tgtEl>
                                        <p:attrNameLst>
                                          <p:attrName>style.visibility</p:attrName>
                                        </p:attrNameLst>
                                      </p:cBhvr>
                                      <p:to>
                                        <p:strVal val="visible"/>
                                      </p:to>
                                    </p:set>
                                    <p:animEffect transition="in" filter="box(out)">
                                      <p:cBhvr>
                                        <p:cTn id="36" dur="2000"/>
                                        <p:tgtEl>
                                          <p:spTgt spid="112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ECF3D02-2580-460D-BA7D-B134C69444AE}" type="slidenum">
              <a:rPr lang="en-US" altLang="zh-CN" sz="1800" smtClean="0">
                <a:solidFill>
                  <a:srgbClr val="0000FF"/>
                </a:solidFill>
              </a:rPr>
            </a:fld>
            <a:endParaRPr lang="en-US" altLang="zh-CN" sz="1800" smtClean="0">
              <a:solidFill>
                <a:srgbClr val="0000FF"/>
              </a:solidFill>
            </a:endParaRPr>
          </a:p>
        </p:txBody>
      </p:sp>
      <p:grpSp>
        <p:nvGrpSpPr>
          <p:cNvPr id="2" name="Group 2"/>
          <p:cNvGrpSpPr/>
          <p:nvPr/>
        </p:nvGrpSpPr>
        <p:grpSpPr bwMode="auto">
          <a:xfrm>
            <a:off x="250825" y="3644900"/>
            <a:ext cx="8424863" cy="2581275"/>
            <a:chOff x="158" y="2523"/>
            <a:chExt cx="5307" cy="1626"/>
          </a:xfrm>
        </p:grpSpPr>
        <p:sp>
          <p:nvSpPr>
            <p:cNvPr id="115715" name="Rectangle 3"/>
            <p:cNvSpPr>
              <a:spLocks noChangeArrowheads="1"/>
            </p:cNvSpPr>
            <p:nvPr/>
          </p:nvSpPr>
          <p:spPr bwMode="auto">
            <a:xfrm>
              <a:off x="158" y="2523"/>
              <a:ext cx="5307" cy="650"/>
            </a:xfrm>
            <a:prstGeom prst="rect">
              <a:avLst/>
            </a:prstGeom>
            <a:noFill/>
            <a:ln w="9525">
              <a:noFill/>
              <a:miter lim="800000"/>
            </a:ln>
            <a:effectLst/>
          </p:spPr>
          <p:txBody>
            <a:bodyPr anchor="ctr">
              <a:spAutoFit/>
            </a:bodyPr>
            <a:lstStyle/>
            <a:p>
              <a:pPr eaLnBrk="1" hangingPunct="1">
                <a:lnSpc>
                  <a:spcPct val="110000"/>
                </a:lnSpc>
                <a:defRPr/>
              </a:pPr>
              <a:r>
                <a:rPr kumimoji="1" lang="en-US" altLang="zh-CN" sz="2800" b="1" dirty="0">
                  <a:latin typeface="Times New Roman" panose="02020603050405020304" pitchFamily="18" charset="0"/>
                  <a:ea typeface="黑体" panose="02010609060101010101" pitchFamily="49" charset="-122"/>
                </a:rPr>
                <a:t>6</a:t>
              </a:r>
              <a:r>
                <a:rPr kumimoji="1" lang="en-US" altLang="zh-CN" sz="2800" b="1" dirty="0">
                  <a:effectLst>
                    <a:outerShdw blurRad="38100" dist="38100" dir="2700000" algn="tl">
                      <a:srgbClr val="C0C0C0"/>
                    </a:outerShdw>
                  </a:effectLst>
                  <a:latin typeface="Times New Roman" panose="02020603050405020304" pitchFamily="18" charset="0"/>
                  <a:ea typeface="黑体" panose="02010609060101010101" pitchFamily="49" charset="-122"/>
                </a:rPr>
                <a:t>. </a:t>
              </a:r>
              <a:r>
                <a:rPr kumimoji="1" lang="zh-CN" altLang="en-US" sz="2800" b="1" dirty="0">
                  <a:latin typeface="宋体" panose="02010600030101010101" pitchFamily="2" charset="-122"/>
                  <a:cs typeface="Times New Roman" panose="02020603050405020304" pitchFamily="18" charset="0"/>
                </a:rPr>
                <a:t>设某微观粒子的总能量是它的静止能量的</a:t>
              </a:r>
              <a:r>
                <a:rPr kumimoji="1" lang="en-US" altLang="zh-CN" sz="2800" b="1" i="1" dirty="0">
                  <a:latin typeface="Times New Roman" panose="02020603050405020304" pitchFamily="18" charset="0"/>
                  <a:cs typeface="Times New Roman" panose="02020603050405020304" pitchFamily="18" charset="0"/>
                </a:rPr>
                <a:t>K</a:t>
              </a:r>
              <a:r>
                <a:rPr kumimoji="1" lang="zh-CN" altLang="en-US" sz="2800" b="1" dirty="0">
                  <a:latin typeface="宋体" panose="02010600030101010101" pitchFamily="2" charset="-122"/>
                  <a:cs typeface="Times New Roman" panose="02020603050405020304" pitchFamily="18" charset="0"/>
                </a:rPr>
                <a:t>倍，则其运动速度的大小为（以</a:t>
              </a:r>
              <a:r>
                <a:rPr kumimoji="1" lang="en-US" altLang="zh-CN" sz="2800" b="1" i="1" dirty="0">
                  <a:latin typeface="Times New Roman" panose="02020603050405020304" pitchFamily="18" charset="0"/>
                  <a:cs typeface="Times New Roman" panose="02020603050405020304" pitchFamily="18" charset="0"/>
                </a:rPr>
                <a:t>c</a:t>
              </a:r>
              <a:r>
                <a:rPr kumimoji="1" lang="zh-CN" altLang="en-US" sz="2800" b="1" dirty="0">
                  <a:latin typeface="宋体" panose="02010600030101010101" pitchFamily="2" charset="-122"/>
                  <a:cs typeface="Times New Roman" panose="02020603050405020304" pitchFamily="18" charset="0"/>
                </a:rPr>
                <a:t>表示真空中的光速）：</a:t>
              </a:r>
              <a:endParaRPr kumimoji="1" lang="zh-CN" altLang="en-US" sz="2800" b="1" dirty="0">
                <a:latin typeface="宋体" panose="02010600030101010101" pitchFamily="2" charset="-122"/>
                <a:cs typeface="Times New Roman" panose="02020603050405020304" pitchFamily="18" charset="0"/>
              </a:endParaRPr>
            </a:p>
          </p:txBody>
        </p:sp>
        <p:grpSp>
          <p:nvGrpSpPr>
            <p:cNvPr id="51214" name="Group 4"/>
            <p:cNvGrpSpPr/>
            <p:nvPr/>
          </p:nvGrpSpPr>
          <p:grpSpPr bwMode="auto">
            <a:xfrm>
              <a:off x="249" y="3204"/>
              <a:ext cx="1632" cy="402"/>
              <a:chOff x="204" y="935"/>
              <a:chExt cx="1632" cy="402"/>
            </a:xfrm>
          </p:grpSpPr>
          <p:graphicFrame>
            <p:nvGraphicFramePr>
              <p:cNvPr id="51224" name="Object 12"/>
              <p:cNvGraphicFramePr>
                <a:graphicFrameLocks noChangeAspect="1"/>
              </p:cNvGraphicFramePr>
              <p:nvPr/>
            </p:nvGraphicFramePr>
            <p:xfrm>
              <a:off x="612" y="935"/>
              <a:ext cx="454" cy="402"/>
            </p:xfrm>
            <a:graphic>
              <a:graphicData uri="http://schemas.openxmlformats.org/presentationml/2006/ole">
                <mc:AlternateContent xmlns:mc="http://schemas.openxmlformats.org/markup-compatibility/2006">
                  <mc:Choice xmlns:v="urn:schemas-microsoft-com:vml" Requires="v">
                    <p:oleObj spid="_x0000_s68863" name="公式" r:id="rId1" imgW="393700" imgH="342900" progId="Equation.3">
                      <p:embed/>
                    </p:oleObj>
                  </mc:Choice>
                  <mc:Fallback>
                    <p:oleObj name="公式" r:id="rId1" imgW="393700" imgH="342900" progId="Equation.3">
                      <p:embed/>
                      <p:pic>
                        <p:nvPicPr>
                          <p:cNvPr id="0" name="图片 688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 y="935"/>
                            <a:ext cx="454"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25" name="Rectangle 6"/>
              <p:cNvSpPr>
                <a:spLocks noChangeArrowheads="1"/>
              </p:cNvSpPr>
              <p:nvPr/>
            </p:nvSpPr>
            <p:spPr bwMode="auto">
              <a:xfrm>
                <a:off x="204" y="1026"/>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400">
                    <a:latin typeface="宋体" panose="02010600030101010101" pitchFamily="2" charset="-122"/>
                    <a:cs typeface="Times New Roman" panose="02020603050405020304" pitchFamily="18" charset="0"/>
                  </a:rPr>
                  <a:t> </a:t>
                </a:r>
                <a:r>
                  <a:rPr kumimoji="1" lang="en-US" altLang="zh-CN" sz="2400" b="1">
                    <a:latin typeface="Times New Roman" panose="02020603050405020304" pitchFamily="18" charset="0"/>
                    <a:ea typeface="Calibri" panose="020F0502020204030204" pitchFamily="34" charset="0"/>
                    <a:cs typeface="Times New Roman" panose="02020603050405020304" pitchFamily="18" charset="0"/>
                  </a:rPr>
                  <a:t>A</a:t>
                </a:r>
                <a:r>
                  <a:rPr kumimoji="1" lang="zh-CN" altLang="en-US" sz="2400" b="1">
                    <a:latin typeface="Times New Roman" panose="02020603050405020304" pitchFamily="18" charset="0"/>
                    <a:ea typeface="Calibri" panose="020F0502020204030204" pitchFamily="34" charset="0"/>
                    <a:cs typeface="Times New Roman" panose="02020603050405020304" pitchFamily="18" charset="0"/>
                  </a:rPr>
                  <a:t>、         ； </a:t>
                </a:r>
                <a:endParaRPr kumimoji="1" lang="zh-CN" altLang="en-US" sz="4800" b="1">
                  <a:latin typeface="Times New Roman" panose="02020603050405020304" pitchFamily="18" charset="0"/>
                </a:endParaRPr>
              </a:p>
            </p:txBody>
          </p:sp>
        </p:grpSp>
        <p:grpSp>
          <p:nvGrpSpPr>
            <p:cNvPr id="51215" name="Group 7"/>
            <p:cNvGrpSpPr/>
            <p:nvPr/>
          </p:nvGrpSpPr>
          <p:grpSpPr bwMode="auto">
            <a:xfrm>
              <a:off x="1973" y="3249"/>
              <a:ext cx="1633" cy="394"/>
              <a:chOff x="1020" y="981"/>
              <a:chExt cx="1633" cy="394"/>
            </a:xfrm>
          </p:grpSpPr>
          <p:graphicFrame>
            <p:nvGraphicFramePr>
              <p:cNvPr id="51222" name="Object 11"/>
              <p:cNvGraphicFramePr>
                <a:graphicFrameLocks noChangeAspect="1"/>
              </p:cNvGraphicFramePr>
              <p:nvPr/>
            </p:nvGraphicFramePr>
            <p:xfrm>
              <a:off x="1383" y="981"/>
              <a:ext cx="817" cy="394"/>
            </p:xfrm>
            <a:graphic>
              <a:graphicData uri="http://schemas.openxmlformats.org/presentationml/2006/ole">
                <mc:AlternateContent xmlns:mc="http://schemas.openxmlformats.org/markup-compatibility/2006">
                  <mc:Choice xmlns:v="urn:schemas-microsoft-com:vml" Requires="v">
                    <p:oleObj spid="_x0000_s68864" name="公式" r:id="rId3" imgW="723900" imgH="342900" progId="Equation.3">
                      <p:embed/>
                    </p:oleObj>
                  </mc:Choice>
                  <mc:Fallback>
                    <p:oleObj name="公式" r:id="rId3" imgW="723900" imgH="342900" progId="Equation.3">
                      <p:embed/>
                      <p:pic>
                        <p:nvPicPr>
                          <p:cNvPr id="0" name="图片 688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3" y="981"/>
                            <a:ext cx="817"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23" name="Rectangle 9"/>
              <p:cNvSpPr>
                <a:spLocks noChangeArrowheads="1"/>
              </p:cNvSpPr>
              <p:nvPr/>
            </p:nvSpPr>
            <p:spPr bwMode="auto">
              <a:xfrm>
                <a:off x="1020" y="1026"/>
                <a:ext cx="16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400">
                    <a:latin typeface="宋体" panose="02010600030101010101" pitchFamily="2" charset="-122"/>
                    <a:cs typeface="Times New Roman" panose="02020603050405020304" pitchFamily="18" charset="0"/>
                  </a:rPr>
                  <a:t> </a:t>
                </a:r>
                <a:r>
                  <a:rPr kumimoji="1" lang="en-US" altLang="zh-CN" sz="2400" b="1">
                    <a:latin typeface="Times New Roman" panose="02020603050405020304" pitchFamily="18" charset="0"/>
                    <a:ea typeface="Calibri" panose="020F0502020204030204" pitchFamily="34" charset="0"/>
                    <a:cs typeface="Times New Roman" panose="02020603050405020304" pitchFamily="18" charset="0"/>
                  </a:rPr>
                  <a:t>B</a:t>
                </a:r>
                <a:r>
                  <a:rPr kumimoji="1" lang="zh-CN" altLang="en-US" sz="2400" b="1">
                    <a:latin typeface="Times New Roman" panose="02020603050405020304" pitchFamily="18" charset="0"/>
                    <a:ea typeface="Calibri" panose="020F0502020204030204" pitchFamily="34" charset="0"/>
                    <a:cs typeface="Times New Roman" panose="02020603050405020304" pitchFamily="18" charset="0"/>
                  </a:rPr>
                  <a:t>、                ；</a:t>
                </a:r>
                <a:endParaRPr kumimoji="1" lang="zh-CN" altLang="en-US" sz="4800" b="1">
                  <a:latin typeface="Times New Roman" panose="02020603050405020304" pitchFamily="18" charset="0"/>
                </a:endParaRPr>
              </a:p>
            </p:txBody>
          </p:sp>
        </p:grpSp>
        <p:grpSp>
          <p:nvGrpSpPr>
            <p:cNvPr id="51216" name="Group 10"/>
            <p:cNvGrpSpPr/>
            <p:nvPr/>
          </p:nvGrpSpPr>
          <p:grpSpPr bwMode="auto">
            <a:xfrm>
              <a:off x="204" y="3748"/>
              <a:ext cx="1587" cy="401"/>
              <a:chOff x="839" y="2251"/>
              <a:chExt cx="1587" cy="401"/>
            </a:xfrm>
          </p:grpSpPr>
          <p:graphicFrame>
            <p:nvGraphicFramePr>
              <p:cNvPr id="51220" name="Object 10"/>
              <p:cNvGraphicFramePr>
                <a:graphicFrameLocks noChangeAspect="1"/>
              </p:cNvGraphicFramePr>
              <p:nvPr/>
            </p:nvGraphicFramePr>
            <p:xfrm>
              <a:off x="1202" y="2251"/>
              <a:ext cx="831" cy="401"/>
            </p:xfrm>
            <a:graphic>
              <a:graphicData uri="http://schemas.openxmlformats.org/presentationml/2006/ole">
                <mc:AlternateContent xmlns:mc="http://schemas.openxmlformats.org/markup-compatibility/2006">
                  <mc:Choice xmlns:v="urn:schemas-microsoft-com:vml" Requires="v">
                    <p:oleObj spid="_x0000_s68865" name="公式" r:id="rId5" imgW="723900" imgH="342900" progId="Equation.3">
                      <p:embed/>
                    </p:oleObj>
                  </mc:Choice>
                  <mc:Fallback>
                    <p:oleObj name="公式" r:id="rId5" imgW="723900" imgH="342900" progId="Equation.3">
                      <p:embed/>
                      <p:pic>
                        <p:nvPicPr>
                          <p:cNvPr id="0" name="图片 6886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2" y="2251"/>
                            <a:ext cx="831"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21" name="Rectangle 12"/>
              <p:cNvSpPr>
                <a:spLocks noChangeArrowheads="1"/>
              </p:cNvSpPr>
              <p:nvPr/>
            </p:nvSpPr>
            <p:spPr bwMode="auto">
              <a:xfrm>
                <a:off x="839" y="2296"/>
                <a:ext cx="15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400">
                    <a:latin typeface="宋体" panose="02010600030101010101" pitchFamily="2" charset="-122"/>
                    <a:cs typeface="Times New Roman" panose="02020603050405020304" pitchFamily="18" charset="0"/>
                  </a:rPr>
                  <a:t> </a:t>
                </a:r>
                <a:r>
                  <a:rPr kumimoji="1" lang="en-US" altLang="zh-CN" sz="2400" b="1">
                    <a:latin typeface="Times New Roman" panose="02020603050405020304" pitchFamily="18" charset="0"/>
                    <a:ea typeface="Calibri" panose="020F0502020204030204" pitchFamily="34" charset="0"/>
                    <a:cs typeface="Times New Roman" panose="02020603050405020304" pitchFamily="18" charset="0"/>
                  </a:rPr>
                  <a:t>C</a:t>
                </a:r>
                <a:r>
                  <a:rPr kumimoji="1" lang="zh-CN" altLang="en-US" sz="2400" b="1">
                    <a:latin typeface="Times New Roman" panose="02020603050405020304" pitchFamily="18" charset="0"/>
                    <a:ea typeface="Calibri" panose="020F0502020204030204" pitchFamily="34" charset="0"/>
                    <a:cs typeface="Times New Roman" panose="02020603050405020304" pitchFamily="18" charset="0"/>
                  </a:rPr>
                  <a:t>、                ；</a:t>
                </a:r>
                <a:endParaRPr kumimoji="1" lang="zh-CN" altLang="en-US" sz="4800" b="1">
                  <a:latin typeface="Times New Roman" panose="02020603050405020304" pitchFamily="18" charset="0"/>
                </a:endParaRPr>
              </a:p>
            </p:txBody>
          </p:sp>
        </p:grpSp>
        <p:grpSp>
          <p:nvGrpSpPr>
            <p:cNvPr id="51217" name="Group 13"/>
            <p:cNvGrpSpPr/>
            <p:nvPr/>
          </p:nvGrpSpPr>
          <p:grpSpPr bwMode="auto">
            <a:xfrm>
              <a:off x="1996" y="3748"/>
              <a:ext cx="2109" cy="397"/>
              <a:chOff x="3404" y="935"/>
              <a:chExt cx="2109" cy="397"/>
            </a:xfrm>
          </p:grpSpPr>
          <p:graphicFrame>
            <p:nvGraphicFramePr>
              <p:cNvPr id="51218" name="Object 9"/>
              <p:cNvGraphicFramePr>
                <a:graphicFrameLocks noChangeAspect="1"/>
              </p:cNvGraphicFramePr>
              <p:nvPr/>
            </p:nvGraphicFramePr>
            <p:xfrm>
              <a:off x="3787" y="935"/>
              <a:ext cx="1258" cy="397"/>
            </p:xfrm>
            <a:graphic>
              <a:graphicData uri="http://schemas.openxmlformats.org/presentationml/2006/ole">
                <mc:AlternateContent xmlns:mc="http://schemas.openxmlformats.org/markup-compatibility/2006">
                  <mc:Choice xmlns:v="urn:schemas-microsoft-com:vml" Requires="v">
                    <p:oleObj spid="_x0000_s68866" name="公式" r:id="rId7" imgW="1104900" imgH="342900" progId="Equation.3">
                      <p:embed/>
                    </p:oleObj>
                  </mc:Choice>
                  <mc:Fallback>
                    <p:oleObj name="公式" r:id="rId7" imgW="1104900" imgH="342900" progId="Equation.3">
                      <p:embed/>
                      <p:pic>
                        <p:nvPicPr>
                          <p:cNvPr id="0" name="图片 6886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87" y="935"/>
                            <a:ext cx="1258"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19" name="Rectangle 15"/>
              <p:cNvSpPr>
                <a:spLocks noChangeArrowheads="1"/>
              </p:cNvSpPr>
              <p:nvPr/>
            </p:nvSpPr>
            <p:spPr bwMode="auto">
              <a:xfrm>
                <a:off x="3404" y="981"/>
                <a:ext cx="21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400">
                    <a:latin typeface="宋体" panose="02010600030101010101" pitchFamily="2" charset="-122"/>
                    <a:cs typeface="Times New Roman" panose="02020603050405020304" pitchFamily="18" charset="0"/>
                  </a:rPr>
                  <a:t> </a:t>
                </a:r>
                <a:r>
                  <a:rPr kumimoji="1" lang="en-US" altLang="zh-CN" sz="2400" b="1">
                    <a:latin typeface="Times New Roman" panose="02020603050405020304" pitchFamily="18" charset="0"/>
                    <a:ea typeface="Calibri" panose="020F0502020204030204" pitchFamily="34" charset="0"/>
                    <a:cs typeface="Times New Roman" panose="02020603050405020304" pitchFamily="18" charset="0"/>
                  </a:rPr>
                  <a:t>D</a:t>
                </a:r>
                <a:r>
                  <a:rPr kumimoji="1" lang="zh-CN" altLang="en-US" sz="2400" b="1">
                    <a:latin typeface="Times New Roman" panose="02020603050405020304" pitchFamily="18" charset="0"/>
                    <a:ea typeface="Calibri" panose="020F0502020204030204" pitchFamily="34" charset="0"/>
                    <a:cs typeface="Times New Roman" panose="02020603050405020304" pitchFamily="18" charset="0"/>
                  </a:rPr>
                  <a:t>、                          ；</a:t>
                </a:r>
                <a:endParaRPr kumimoji="1" lang="zh-CN" altLang="en-US" sz="4800" b="1">
                  <a:latin typeface="Times New Roman" panose="02020603050405020304" pitchFamily="18" charset="0"/>
                </a:endParaRPr>
              </a:p>
            </p:txBody>
          </p:sp>
        </p:grpSp>
      </p:grpSp>
      <p:graphicFrame>
        <p:nvGraphicFramePr>
          <p:cNvPr id="51204" name="Object 2"/>
          <p:cNvGraphicFramePr>
            <a:graphicFrameLocks noChangeAspect="1"/>
          </p:cNvGraphicFramePr>
          <p:nvPr/>
        </p:nvGraphicFramePr>
        <p:xfrm>
          <a:off x="2555875" y="188913"/>
          <a:ext cx="1139825" cy="766762"/>
        </p:xfrm>
        <a:graphic>
          <a:graphicData uri="http://schemas.openxmlformats.org/presentationml/2006/ole">
            <mc:AlternateContent xmlns:mc="http://schemas.openxmlformats.org/markup-compatibility/2006">
              <mc:Choice xmlns:v="urn:schemas-microsoft-com:vml" Requires="v">
                <p:oleObj spid="_x0000_s68867" name="公式" r:id="rId9" imgW="800100" imgH="546100" progId="Equation.3">
                  <p:embed/>
                </p:oleObj>
              </mc:Choice>
              <mc:Fallback>
                <p:oleObj name="公式" r:id="rId9" imgW="800100" imgH="546100" progId="Equation.3">
                  <p:embed/>
                  <p:pic>
                    <p:nvPicPr>
                      <p:cNvPr id="0" name="图片 6886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55875" y="188913"/>
                        <a:ext cx="1139825" cy="766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5" name="Text Box 17"/>
          <p:cNvSpPr txBox="1">
            <a:spLocks noChangeArrowheads="1"/>
          </p:cNvSpPr>
          <p:nvPr/>
        </p:nvSpPr>
        <p:spPr bwMode="auto">
          <a:xfrm>
            <a:off x="250825" y="188913"/>
            <a:ext cx="8137525"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50000"/>
              </a:spcBef>
              <a:buFontTx/>
              <a:buNone/>
            </a:pPr>
            <a:r>
              <a:rPr kumimoji="1" lang="en-US" altLang="zh-CN" sz="2800" b="1">
                <a:solidFill>
                  <a:srgbClr val="000000"/>
                </a:solidFill>
                <a:latin typeface="Times New Roman" panose="02020603050405020304" pitchFamily="18" charset="0"/>
                <a:cs typeface="Times New Roman" panose="02020603050405020304" pitchFamily="18" charset="0"/>
              </a:rPr>
              <a:t>5</a:t>
            </a:r>
            <a:r>
              <a:rPr kumimoji="1" lang="en-US" altLang="zh-CN" sz="2800" b="1">
                <a:solidFill>
                  <a:srgbClr val="000000"/>
                </a:solidFill>
                <a:latin typeface="宋体" panose="02010600030101010101" pitchFamily="2" charset="-122"/>
                <a:cs typeface="Times New Roman" panose="02020603050405020304" pitchFamily="18" charset="0"/>
              </a:rPr>
              <a:t>.</a:t>
            </a:r>
            <a:r>
              <a:rPr kumimoji="1" lang="zh-CN" altLang="en-US" sz="2800" b="1">
                <a:solidFill>
                  <a:srgbClr val="000000"/>
                </a:solidFill>
                <a:latin typeface="宋体" panose="02010600030101010101" pitchFamily="2" charset="-122"/>
                <a:cs typeface="Times New Roman" panose="02020603050405020304" pitchFamily="18" charset="0"/>
              </a:rPr>
              <a:t>观察者</a:t>
            </a:r>
            <a:r>
              <a:rPr kumimoji="1" lang="zh-CN" altLang="en-US" sz="2800" b="1">
                <a:latin typeface="Times New Roman" panose="02020603050405020304" pitchFamily="18" charset="0"/>
              </a:rPr>
              <a:t>甲</a:t>
            </a:r>
            <a:r>
              <a:rPr kumimoji="1" lang="zh-CN" altLang="en-US" sz="2800" b="1">
                <a:solidFill>
                  <a:srgbClr val="000000"/>
                </a:solidFill>
                <a:latin typeface="宋体" panose="02010600030101010101" pitchFamily="2" charset="-122"/>
                <a:cs typeface="Times New Roman" panose="02020603050405020304" pitchFamily="18" charset="0"/>
              </a:rPr>
              <a:t>以       的速率相对于观察者</a:t>
            </a:r>
            <a:r>
              <a:rPr kumimoji="1" lang="zh-CN" altLang="en-US" sz="2800" b="1">
                <a:latin typeface="Times New Roman" panose="02020603050405020304" pitchFamily="18" charset="0"/>
              </a:rPr>
              <a:t>乙</a:t>
            </a:r>
            <a:r>
              <a:rPr kumimoji="1" lang="zh-CN" altLang="en-US" sz="2800" b="1">
                <a:solidFill>
                  <a:srgbClr val="000000"/>
                </a:solidFill>
                <a:latin typeface="宋体" panose="02010600030101010101" pitchFamily="2" charset="-122"/>
                <a:cs typeface="Times New Roman" panose="02020603050405020304" pitchFamily="18" charset="0"/>
              </a:rPr>
              <a:t>运动，若</a:t>
            </a:r>
            <a:r>
              <a:rPr kumimoji="1" lang="zh-CN" altLang="en-US" sz="2800" b="1">
                <a:latin typeface="Times New Roman" panose="02020603050405020304" pitchFamily="18" charset="0"/>
              </a:rPr>
              <a:t>甲携带一长度为</a:t>
            </a:r>
            <a:r>
              <a:rPr kumimoji="1" lang="en-US" altLang="zh-CN" sz="2800" b="1" i="1">
                <a:latin typeface="Times New Roman" panose="02020603050405020304" pitchFamily="18" charset="0"/>
                <a:cs typeface="Times New Roman" panose="02020603050405020304" pitchFamily="18" charset="0"/>
              </a:rPr>
              <a:t>l</a:t>
            </a:r>
            <a:r>
              <a:rPr kumimoji="1" lang="zh-CN" altLang="en-US" sz="2800" b="1">
                <a:latin typeface="Times New Roman" panose="02020603050405020304" pitchFamily="18" charset="0"/>
              </a:rPr>
              <a:t>、截面积为</a:t>
            </a:r>
            <a:r>
              <a:rPr kumimoji="1" lang="en-US" altLang="zh-CN" sz="2800" b="1" i="1">
                <a:latin typeface="Times New Roman" panose="02020603050405020304" pitchFamily="18" charset="0"/>
                <a:cs typeface="Times New Roman" panose="02020603050405020304" pitchFamily="18" charset="0"/>
              </a:rPr>
              <a:t>S</a:t>
            </a:r>
            <a:r>
              <a:rPr kumimoji="1" lang="zh-CN" altLang="en-US" sz="2800" b="1">
                <a:latin typeface="Times New Roman" panose="02020603050405020304" pitchFamily="18" charset="0"/>
              </a:rPr>
              <a:t>、</a:t>
            </a:r>
            <a:r>
              <a:rPr kumimoji="1" lang="zh-CN" altLang="en-US" sz="2800" b="1">
                <a:latin typeface="宋体" panose="02010600030101010101" pitchFamily="2" charset="-122"/>
              </a:rPr>
              <a:t>质量为</a:t>
            </a:r>
            <a:r>
              <a:rPr kumimoji="1" lang="en-US" altLang="zh-CN" sz="2800" b="1" i="1">
                <a:latin typeface="Times New Roman" panose="02020603050405020304" pitchFamily="18" charset="0"/>
              </a:rPr>
              <a:t>m</a:t>
            </a:r>
            <a:r>
              <a:rPr kumimoji="1" lang="zh-CN" altLang="en-US" sz="2800" b="1">
                <a:latin typeface="Times New Roman" panose="02020603050405020304" pitchFamily="18" charset="0"/>
              </a:rPr>
              <a:t>的棒，这根棒安放在运动方向上，则甲测得此棒的密度为</a:t>
            </a:r>
            <a:r>
              <a:rPr kumimoji="1" lang="zh-CN" altLang="en-US" sz="2800" b="1" u="sng">
                <a:latin typeface="Times New Roman" panose="02020603050405020304" pitchFamily="18" charset="0"/>
              </a:rPr>
              <a:t>                   </a:t>
            </a:r>
            <a:r>
              <a:rPr kumimoji="1" lang="zh-CN" altLang="en-US" sz="2800" b="1">
                <a:latin typeface="Times New Roman" panose="02020603050405020304" pitchFamily="18" charset="0"/>
              </a:rPr>
              <a:t>；乙测得此棒的密度为</a:t>
            </a:r>
            <a:r>
              <a:rPr kumimoji="1" lang="zh-CN" altLang="en-US" sz="2800" b="1" u="sng">
                <a:latin typeface="Times New Roman" panose="02020603050405020304" pitchFamily="18" charset="0"/>
              </a:rPr>
              <a:t>                      </a:t>
            </a:r>
            <a:r>
              <a:rPr kumimoji="1" lang="zh-CN" altLang="en-US" sz="2800" b="1">
                <a:latin typeface="Times New Roman" panose="02020603050405020304" pitchFamily="18" charset="0"/>
              </a:rPr>
              <a:t>。</a:t>
            </a:r>
            <a:endParaRPr kumimoji="1" lang="zh-CN" altLang="en-US" sz="2800" b="1">
              <a:latin typeface="Times New Roman" panose="02020603050405020304" pitchFamily="18" charset="0"/>
            </a:endParaRPr>
          </a:p>
        </p:txBody>
      </p:sp>
      <p:graphicFrame>
        <p:nvGraphicFramePr>
          <p:cNvPr id="115730" name="Object 3"/>
          <p:cNvGraphicFramePr>
            <a:graphicFrameLocks noChangeAspect="1"/>
          </p:cNvGraphicFramePr>
          <p:nvPr/>
        </p:nvGraphicFramePr>
        <p:xfrm>
          <a:off x="1417638" y="2646363"/>
          <a:ext cx="914400" cy="754062"/>
        </p:xfrm>
        <a:graphic>
          <a:graphicData uri="http://schemas.openxmlformats.org/presentationml/2006/ole">
            <mc:AlternateContent xmlns:mc="http://schemas.openxmlformats.org/markup-compatibility/2006">
              <mc:Choice xmlns:v="urn:schemas-microsoft-com:vml" Requires="v">
                <p:oleObj spid="_x0000_s68868" name="公式" r:id="rId11" imgW="800100" imgH="571500" progId="Equation.3">
                  <p:embed/>
                </p:oleObj>
              </mc:Choice>
              <mc:Fallback>
                <p:oleObj name="公式" r:id="rId11" imgW="800100" imgH="571500" progId="Equation.3">
                  <p:embed/>
                  <p:pic>
                    <p:nvPicPr>
                      <p:cNvPr id="0" name="图片 6886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17638" y="2646363"/>
                        <a:ext cx="914400" cy="754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731" name="Object 4"/>
          <p:cNvGraphicFramePr>
            <a:graphicFrameLocks noChangeAspect="1"/>
          </p:cNvGraphicFramePr>
          <p:nvPr/>
        </p:nvGraphicFramePr>
        <p:xfrm>
          <a:off x="3073400" y="2646363"/>
          <a:ext cx="1038225" cy="754062"/>
        </p:xfrm>
        <a:graphic>
          <a:graphicData uri="http://schemas.openxmlformats.org/presentationml/2006/ole">
            <mc:AlternateContent xmlns:mc="http://schemas.openxmlformats.org/markup-compatibility/2006">
              <mc:Choice xmlns:v="urn:schemas-microsoft-com:vml" Requires="v">
                <p:oleObj spid="_x0000_s68869" name="公式" r:id="rId13" imgW="927100" imgH="571500" progId="Equation.3">
                  <p:embed/>
                </p:oleObj>
              </mc:Choice>
              <mc:Fallback>
                <p:oleObj name="公式" r:id="rId13" imgW="927100" imgH="571500" progId="Equation.3">
                  <p:embed/>
                  <p:pic>
                    <p:nvPicPr>
                      <p:cNvPr id="0" name="图片 6886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73400" y="2646363"/>
                        <a:ext cx="1038225" cy="754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732" name="Object 5"/>
          <p:cNvGraphicFramePr>
            <a:graphicFrameLocks noChangeAspect="1"/>
          </p:cNvGraphicFramePr>
          <p:nvPr/>
        </p:nvGraphicFramePr>
        <p:xfrm>
          <a:off x="4154488" y="2622550"/>
          <a:ext cx="1295400" cy="862013"/>
        </p:xfrm>
        <a:graphic>
          <a:graphicData uri="http://schemas.openxmlformats.org/presentationml/2006/ole">
            <mc:AlternateContent xmlns:mc="http://schemas.openxmlformats.org/markup-compatibility/2006">
              <mc:Choice xmlns:v="urn:schemas-microsoft-com:vml" Requires="v">
                <p:oleObj spid="_x0000_s68870" name="公式" r:id="rId15" imgW="901700" imgH="673100" progId="Equation.3">
                  <p:embed/>
                </p:oleObj>
              </mc:Choice>
              <mc:Fallback>
                <p:oleObj name="公式" r:id="rId15" imgW="901700" imgH="673100" progId="Equation.3">
                  <p:embed/>
                  <p:pic>
                    <p:nvPicPr>
                      <p:cNvPr id="0" name="图片 6886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54488" y="2622550"/>
                        <a:ext cx="1295400" cy="86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733" name="Object 6"/>
          <p:cNvGraphicFramePr>
            <a:graphicFrameLocks noChangeAspect="1"/>
          </p:cNvGraphicFramePr>
          <p:nvPr/>
        </p:nvGraphicFramePr>
        <p:xfrm>
          <a:off x="5434013" y="2698750"/>
          <a:ext cx="1327150" cy="755650"/>
        </p:xfrm>
        <a:graphic>
          <a:graphicData uri="http://schemas.openxmlformats.org/presentationml/2006/ole">
            <mc:AlternateContent xmlns:mc="http://schemas.openxmlformats.org/markup-compatibility/2006">
              <mc:Choice xmlns:v="urn:schemas-microsoft-com:vml" Requires="v">
                <p:oleObj spid="_x0000_s68871" name="公式" r:id="rId17" imgW="927100" imgH="571500" progId="Equation.3">
                  <p:embed/>
                </p:oleObj>
              </mc:Choice>
              <mc:Fallback>
                <p:oleObj name="公式" r:id="rId17" imgW="927100" imgH="571500" progId="Equation.3">
                  <p:embed/>
                  <p:pic>
                    <p:nvPicPr>
                      <p:cNvPr id="0" name="图片 6887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34013" y="2698750"/>
                        <a:ext cx="1327150"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734" name="Object 7"/>
          <p:cNvGraphicFramePr>
            <a:graphicFrameLocks noChangeAspect="1"/>
          </p:cNvGraphicFramePr>
          <p:nvPr/>
        </p:nvGraphicFramePr>
        <p:xfrm>
          <a:off x="6137275" y="4711700"/>
          <a:ext cx="2174875" cy="512763"/>
        </p:xfrm>
        <a:graphic>
          <a:graphicData uri="http://schemas.openxmlformats.org/presentationml/2006/ole">
            <mc:AlternateContent xmlns:mc="http://schemas.openxmlformats.org/markup-compatibility/2006">
              <mc:Choice xmlns:v="urn:schemas-microsoft-com:vml" Requires="v">
                <p:oleObj spid="_x0000_s68872" name="Equation" r:id="rId19" imgW="2095500" imgH="342900" progId="Equation.DSMT4">
                  <p:embed/>
                </p:oleObj>
              </mc:Choice>
              <mc:Fallback>
                <p:oleObj name="Equation" r:id="rId19" imgW="2095500" imgH="342900" progId="Equation.DSMT4">
                  <p:embed/>
                  <p:pic>
                    <p:nvPicPr>
                      <p:cNvPr id="0" name="图片 6887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137275" y="4711700"/>
                        <a:ext cx="2174875"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735" name="Object 8"/>
          <p:cNvGraphicFramePr>
            <a:graphicFrameLocks noChangeAspect="1"/>
          </p:cNvGraphicFramePr>
          <p:nvPr/>
        </p:nvGraphicFramePr>
        <p:xfrm>
          <a:off x="6527800" y="5445125"/>
          <a:ext cx="1482725" cy="917575"/>
        </p:xfrm>
        <a:graphic>
          <a:graphicData uri="http://schemas.openxmlformats.org/presentationml/2006/ole">
            <mc:AlternateContent xmlns:mc="http://schemas.openxmlformats.org/markup-compatibility/2006">
              <mc:Choice xmlns:v="urn:schemas-microsoft-com:vml" Requires="v">
                <p:oleObj spid="_x0000_s68873" name="Equation" r:id="rId21" imgW="1384300" imgH="711200" progId="Equation.DSMT4">
                  <p:embed/>
                </p:oleObj>
              </mc:Choice>
              <mc:Fallback>
                <p:oleObj name="Equation" r:id="rId21" imgW="1384300" imgH="711200" progId="Equation.DSMT4">
                  <p:embed/>
                  <p:pic>
                    <p:nvPicPr>
                      <p:cNvPr id="0" name="图片 6887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527800" y="5445125"/>
                        <a:ext cx="1482725"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5736" name="Text Box 24"/>
          <p:cNvSpPr txBox="1">
            <a:spLocks noChangeArrowheads="1"/>
          </p:cNvSpPr>
          <p:nvPr/>
        </p:nvSpPr>
        <p:spPr bwMode="auto">
          <a:xfrm>
            <a:off x="250825" y="5445125"/>
            <a:ext cx="11509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5400" b="1">
                <a:solidFill>
                  <a:srgbClr val="FF3300"/>
                </a:solidFill>
              </a:rPr>
              <a:t>√</a:t>
            </a:r>
            <a:endParaRPr lang="en-US" altLang="zh-CN" sz="5400" b="1">
              <a:solidFill>
                <a:srgbClr val="FF3300"/>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115730"/>
                                        </p:tgtEl>
                                        <p:attrNameLst>
                                          <p:attrName>style.visibility</p:attrName>
                                        </p:attrNameLst>
                                      </p:cBhvr>
                                      <p:to>
                                        <p:strVal val="visible"/>
                                      </p:to>
                                    </p:set>
                                    <p:animEffect transition="in" filter="blinds(vertical)">
                                      <p:cBhvr>
                                        <p:cTn id="7" dur="500"/>
                                        <p:tgtEl>
                                          <p:spTgt spid="1157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115731"/>
                                        </p:tgtEl>
                                        <p:attrNameLst>
                                          <p:attrName>style.visibility</p:attrName>
                                        </p:attrNameLst>
                                      </p:cBhvr>
                                      <p:to>
                                        <p:strVal val="visible"/>
                                      </p:to>
                                    </p:set>
                                    <p:animEffect transition="in" filter="blinds(vertical)">
                                      <p:cBhvr>
                                        <p:cTn id="12" dur="500"/>
                                        <p:tgtEl>
                                          <p:spTgt spid="11573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115732"/>
                                        </p:tgtEl>
                                        <p:attrNameLst>
                                          <p:attrName>style.visibility</p:attrName>
                                        </p:attrNameLst>
                                      </p:cBhvr>
                                      <p:to>
                                        <p:strVal val="visible"/>
                                      </p:to>
                                    </p:set>
                                    <p:animEffect transition="in" filter="blinds(vertical)">
                                      <p:cBhvr>
                                        <p:cTn id="17" dur="500"/>
                                        <p:tgtEl>
                                          <p:spTgt spid="11573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115733"/>
                                        </p:tgtEl>
                                        <p:attrNameLst>
                                          <p:attrName>style.visibility</p:attrName>
                                        </p:attrNameLst>
                                      </p:cBhvr>
                                      <p:to>
                                        <p:strVal val="visible"/>
                                      </p:to>
                                    </p:set>
                                    <p:animEffect transition="in" filter="blinds(vertical)">
                                      <p:cBhvr>
                                        <p:cTn id="22" dur="500"/>
                                        <p:tgtEl>
                                          <p:spTgt spid="11573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nodeType="clickEffect">
                                  <p:stCondLst>
                                    <p:cond delay="0"/>
                                  </p:stCondLst>
                                  <p:childTnLst>
                                    <p:set>
                                      <p:cBhvr>
                                        <p:cTn id="31" dur="1" fill="hold">
                                          <p:stCondLst>
                                            <p:cond delay="0"/>
                                          </p:stCondLst>
                                        </p:cTn>
                                        <p:tgtEl>
                                          <p:spTgt spid="115734"/>
                                        </p:tgtEl>
                                        <p:attrNameLst>
                                          <p:attrName>style.visibility</p:attrName>
                                        </p:attrNameLst>
                                      </p:cBhvr>
                                      <p:to>
                                        <p:strVal val="visible"/>
                                      </p:to>
                                    </p:set>
                                    <p:animEffect transition="in" filter="blinds(vertical)">
                                      <p:cBhvr>
                                        <p:cTn id="32" dur="500"/>
                                        <p:tgtEl>
                                          <p:spTgt spid="11573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nodeType="clickEffect">
                                  <p:stCondLst>
                                    <p:cond delay="0"/>
                                  </p:stCondLst>
                                  <p:childTnLst>
                                    <p:set>
                                      <p:cBhvr>
                                        <p:cTn id="36" dur="1" fill="hold">
                                          <p:stCondLst>
                                            <p:cond delay="0"/>
                                          </p:stCondLst>
                                        </p:cTn>
                                        <p:tgtEl>
                                          <p:spTgt spid="115735"/>
                                        </p:tgtEl>
                                        <p:attrNameLst>
                                          <p:attrName>style.visibility</p:attrName>
                                        </p:attrNameLst>
                                      </p:cBhvr>
                                      <p:to>
                                        <p:strVal val="visible"/>
                                      </p:to>
                                    </p:set>
                                    <p:animEffect transition="in" filter="blinds(vertical)">
                                      <p:cBhvr>
                                        <p:cTn id="37" dur="500"/>
                                        <p:tgtEl>
                                          <p:spTgt spid="115735"/>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15736"/>
                                        </p:tgtEl>
                                        <p:attrNameLst>
                                          <p:attrName>style.visibility</p:attrName>
                                        </p:attrNameLst>
                                      </p:cBhvr>
                                      <p:to>
                                        <p:strVal val="visible"/>
                                      </p:to>
                                    </p:set>
                                    <p:animEffect transition="in" filter="box(out)">
                                      <p:cBhvr>
                                        <p:cTn id="42" dur="2000"/>
                                        <p:tgtEl>
                                          <p:spTgt spid="115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3"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E0D1B6F-7D2C-4203-A9BA-9CCBF3B162AB}" type="slidenum">
              <a:rPr lang="en-US" altLang="zh-CN">
                <a:solidFill>
                  <a:srgbClr val="0000FF"/>
                </a:solidFill>
              </a:rPr>
            </a:fld>
            <a:endParaRPr lang="en-US" altLang="zh-CN">
              <a:solidFill>
                <a:srgbClr val="0000FF"/>
              </a:solidFill>
            </a:endParaRPr>
          </a:p>
        </p:txBody>
      </p:sp>
      <p:sp>
        <p:nvSpPr>
          <p:cNvPr id="62467" name="Text Box 3"/>
          <p:cNvSpPr txBox="1">
            <a:spLocks noChangeArrowheads="1"/>
          </p:cNvSpPr>
          <p:nvPr/>
        </p:nvSpPr>
        <p:spPr bwMode="auto">
          <a:xfrm>
            <a:off x="457200" y="920750"/>
            <a:ext cx="79883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a:latin typeface="Times New Roman" panose="02020603050405020304" pitchFamily="18" charset="0"/>
                <a:cs typeface="Times New Roman" panose="02020603050405020304" pitchFamily="18" charset="0"/>
              </a:rPr>
              <a:t>1</a:t>
            </a:r>
            <a:r>
              <a:rPr kumimoji="1" lang="zh-CN" altLang="en-US" sz="2800" b="1">
                <a:latin typeface="Times New Roman" panose="02020603050405020304" pitchFamily="18" charset="0"/>
                <a:cs typeface="Times New Roman" panose="02020603050405020304" pitchFamily="18" charset="0"/>
              </a:rPr>
              <a:t>、相对论动力学中，质点动量仍定义为</a:t>
            </a:r>
            <a:endParaRPr kumimoji="1" lang="zh-CN" altLang="en-US" sz="2800" b="1">
              <a:latin typeface="Times New Roman" panose="02020603050405020304" pitchFamily="18" charset="0"/>
              <a:cs typeface="Times New Roman" panose="02020603050405020304" pitchFamily="18" charset="0"/>
            </a:endParaRPr>
          </a:p>
        </p:txBody>
      </p:sp>
      <p:graphicFrame>
        <p:nvGraphicFramePr>
          <p:cNvPr id="62470" name="Object 2"/>
          <p:cNvGraphicFramePr>
            <a:graphicFrameLocks noChangeAspect="1"/>
          </p:cNvGraphicFramePr>
          <p:nvPr/>
        </p:nvGraphicFramePr>
        <p:xfrm>
          <a:off x="3128963" y="2181225"/>
          <a:ext cx="1319212" cy="1057275"/>
        </p:xfrm>
        <a:graphic>
          <a:graphicData uri="http://schemas.openxmlformats.org/presentationml/2006/ole">
            <mc:AlternateContent xmlns:mc="http://schemas.openxmlformats.org/markup-compatibility/2006">
              <mc:Choice xmlns:v="urn:schemas-microsoft-com:vml" Requires="v">
                <p:oleObj spid="_x0000_s75949" name="Equation" r:id="rId1" imgW="11887200" imgH="9448800" progId="Equation.DSMT4">
                  <p:embed/>
                </p:oleObj>
              </mc:Choice>
              <mc:Fallback>
                <p:oleObj name="Equation" r:id="rId1" imgW="11887200" imgH="9448800" progId="Equation.DSMT4">
                  <p:embed/>
                  <p:pic>
                    <p:nvPicPr>
                      <p:cNvPr id="0" name="图片 75948"/>
                      <p:cNvPicPr>
                        <a:picLocks noChangeAspect="1" noChangeArrowheads="1"/>
                      </p:cNvPicPr>
                      <p:nvPr/>
                    </p:nvPicPr>
                    <p:blipFill>
                      <a:blip r:embed="rId2"/>
                      <a:srcRect/>
                      <a:stretch>
                        <a:fillRect/>
                      </a:stretch>
                    </p:blipFill>
                    <p:spPr bwMode="auto">
                      <a:xfrm>
                        <a:off x="3128963" y="2181225"/>
                        <a:ext cx="1319212"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72" name="Text Box 8"/>
          <p:cNvSpPr txBox="1">
            <a:spLocks noChangeArrowheads="1"/>
          </p:cNvSpPr>
          <p:nvPr/>
        </p:nvSpPr>
        <p:spPr bwMode="auto">
          <a:xfrm>
            <a:off x="457200" y="3348038"/>
            <a:ext cx="3200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a:latin typeface="Times New Roman" panose="02020603050405020304" pitchFamily="18" charset="0"/>
                <a:cs typeface="Times New Roman" panose="02020603050405020304" pitchFamily="18" charset="0"/>
              </a:rPr>
              <a:t>2</a:t>
            </a:r>
            <a:r>
              <a:rPr kumimoji="1" lang="zh-CN" altLang="en-US" sz="2800" b="1">
                <a:latin typeface="Times New Roman" panose="02020603050405020304" pitchFamily="18" charset="0"/>
                <a:cs typeface="Times New Roman" panose="02020603050405020304" pitchFamily="18" charset="0"/>
              </a:rPr>
              <a:t>、质量的表达</a:t>
            </a:r>
            <a:endParaRPr kumimoji="1" lang="zh-CN" altLang="en-US" sz="2800" b="1">
              <a:latin typeface="Times New Roman" panose="02020603050405020304" pitchFamily="18" charset="0"/>
              <a:cs typeface="Times New Roman" panose="02020603050405020304" pitchFamily="18" charset="0"/>
            </a:endParaRPr>
          </a:p>
        </p:txBody>
      </p:sp>
      <p:grpSp>
        <p:nvGrpSpPr>
          <p:cNvPr id="2" name="Group 9"/>
          <p:cNvGrpSpPr/>
          <p:nvPr/>
        </p:nvGrpSpPr>
        <p:grpSpPr bwMode="auto">
          <a:xfrm>
            <a:off x="874713" y="3997325"/>
            <a:ext cx="2030412" cy="587375"/>
            <a:chOff x="545" y="2741"/>
            <a:chExt cx="1279" cy="370"/>
          </a:xfrm>
        </p:grpSpPr>
        <p:sp>
          <p:nvSpPr>
            <p:cNvPr id="3102" name="Text Box 10"/>
            <p:cNvSpPr txBox="1">
              <a:spLocks noChangeArrowheads="1"/>
            </p:cNvSpPr>
            <p:nvPr/>
          </p:nvSpPr>
          <p:spPr bwMode="auto">
            <a:xfrm>
              <a:off x="768" y="2784"/>
              <a:ext cx="10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latin typeface="Times New Roman" panose="02020603050405020304" pitchFamily="18" charset="0"/>
                </a:rPr>
                <a:t>持续作用</a:t>
              </a:r>
              <a:endParaRPr kumimoji="1" lang="zh-CN" altLang="en-US" sz="2800" b="1">
                <a:latin typeface="Times New Roman" panose="02020603050405020304" pitchFamily="18" charset="0"/>
              </a:endParaRPr>
            </a:p>
          </p:txBody>
        </p:sp>
        <p:graphicFrame>
          <p:nvGraphicFramePr>
            <p:cNvPr id="3082" name="Object 10"/>
            <p:cNvGraphicFramePr>
              <a:graphicFrameLocks noChangeAspect="1"/>
            </p:cNvGraphicFramePr>
            <p:nvPr/>
          </p:nvGraphicFramePr>
          <p:xfrm>
            <a:off x="545" y="2741"/>
            <a:ext cx="288" cy="351"/>
          </p:xfrm>
          <a:graphic>
            <a:graphicData uri="http://schemas.openxmlformats.org/presentationml/2006/ole">
              <mc:AlternateContent xmlns:mc="http://schemas.openxmlformats.org/markup-compatibility/2006">
                <mc:Choice xmlns:v="urn:schemas-microsoft-com:vml" Requires="v">
                  <p:oleObj spid="_x0000_s75950" name="Equation" r:id="rId3" imgW="330200" imgH="406400" progId="Equation.DSMT4">
                    <p:embed/>
                  </p:oleObj>
                </mc:Choice>
                <mc:Fallback>
                  <p:oleObj name="Equation" r:id="rId3" imgW="330200" imgH="406400" progId="Equation.DSMT4">
                    <p:embed/>
                    <p:pic>
                      <p:nvPicPr>
                        <p:cNvPr id="0" name="图片 759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 y="2741"/>
                          <a:ext cx="288" cy="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2476" name="Text Box 12"/>
          <p:cNvSpPr txBox="1">
            <a:spLocks noChangeArrowheads="1"/>
          </p:cNvSpPr>
          <p:nvPr/>
        </p:nvSpPr>
        <p:spPr bwMode="auto">
          <a:xfrm>
            <a:off x="5715000" y="4025900"/>
            <a:ext cx="251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solidFill>
                  <a:srgbClr val="0000FF"/>
                </a:solidFill>
                <a:latin typeface="Times New Roman" panose="02020603050405020304" pitchFamily="18" charset="0"/>
              </a:rPr>
              <a:t>持续增大！</a:t>
            </a:r>
            <a:endParaRPr kumimoji="1" lang="zh-CN" altLang="en-US" sz="2800" b="1">
              <a:solidFill>
                <a:srgbClr val="0000FF"/>
              </a:solidFill>
              <a:latin typeface="Times New Roman" panose="02020603050405020304" pitchFamily="18" charset="0"/>
            </a:endParaRPr>
          </a:p>
        </p:txBody>
      </p:sp>
      <p:grpSp>
        <p:nvGrpSpPr>
          <p:cNvPr id="3" name="Group 13"/>
          <p:cNvGrpSpPr/>
          <p:nvPr/>
        </p:nvGrpSpPr>
        <p:grpSpPr bwMode="auto">
          <a:xfrm>
            <a:off x="533400" y="4711700"/>
            <a:ext cx="4183063" cy="579438"/>
            <a:chOff x="336" y="3216"/>
            <a:chExt cx="2635" cy="365"/>
          </a:xfrm>
        </p:grpSpPr>
        <p:sp>
          <p:nvSpPr>
            <p:cNvPr id="3101" name="Text Box 14"/>
            <p:cNvSpPr txBox="1">
              <a:spLocks noChangeArrowheads="1"/>
            </p:cNvSpPr>
            <p:nvPr/>
          </p:nvSpPr>
          <p:spPr bwMode="auto">
            <a:xfrm>
              <a:off x="336" y="3216"/>
              <a:ext cx="263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latin typeface="Times New Roman" panose="02020603050405020304" pitchFamily="18" charset="0"/>
                </a:rPr>
                <a:t>但     的上限是</a:t>
              </a:r>
              <a:r>
                <a:rPr kumimoji="1" lang="zh-CN" altLang="en-US" sz="3200" b="1">
                  <a:latin typeface="Times New Roman" panose="02020603050405020304" pitchFamily="18" charset="0"/>
                </a:rPr>
                <a:t> </a:t>
              </a:r>
              <a:r>
                <a:rPr kumimoji="1" lang="en-US" altLang="zh-CN" sz="3200" b="1" i="1">
                  <a:latin typeface="Times New Roman" panose="02020603050405020304" pitchFamily="18" charset="0"/>
                </a:rPr>
                <a:t>c</a:t>
              </a:r>
              <a:r>
                <a:rPr kumimoji="1" lang="zh-CN" altLang="en-US" sz="3200" b="1">
                  <a:latin typeface="Times New Roman" panose="02020603050405020304" pitchFamily="18" charset="0"/>
                </a:rPr>
                <a:t>，</a:t>
              </a:r>
              <a:endParaRPr kumimoji="1" lang="zh-CN" altLang="en-US" sz="3200" b="1">
                <a:latin typeface="Times New Roman" panose="02020603050405020304" pitchFamily="18" charset="0"/>
              </a:endParaRPr>
            </a:p>
          </p:txBody>
        </p:sp>
        <p:graphicFrame>
          <p:nvGraphicFramePr>
            <p:cNvPr id="3081" name="Object 9"/>
            <p:cNvGraphicFramePr>
              <a:graphicFrameLocks noChangeAspect="1"/>
            </p:cNvGraphicFramePr>
            <p:nvPr/>
          </p:nvGraphicFramePr>
          <p:xfrm>
            <a:off x="658" y="3326"/>
            <a:ext cx="225" cy="210"/>
          </p:xfrm>
          <a:graphic>
            <a:graphicData uri="http://schemas.openxmlformats.org/presentationml/2006/ole">
              <mc:AlternateContent xmlns:mc="http://schemas.openxmlformats.org/markup-compatibility/2006">
                <mc:Choice xmlns:v="urn:schemas-microsoft-com:vml" Requires="v">
                  <p:oleObj spid="_x0000_s75951" name="Equation" r:id="rId5" imgW="254000" imgH="279400" progId="Equation.DSMT4">
                    <p:embed/>
                  </p:oleObj>
                </mc:Choice>
                <mc:Fallback>
                  <p:oleObj name="Equation" r:id="rId5" imgW="254000" imgH="279400" progId="Equation.DSMT4">
                    <p:embed/>
                    <p:pic>
                      <p:nvPicPr>
                        <p:cNvPr id="0" name="图片 759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 y="3326"/>
                          <a:ext cx="225"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6"/>
          <p:cNvGrpSpPr/>
          <p:nvPr/>
        </p:nvGrpSpPr>
        <p:grpSpPr bwMode="auto">
          <a:xfrm>
            <a:off x="4813300" y="4741863"/>
            <a:ext cx="4330700" cy="519112"/>
            <a:chOff x="3032" y="3216"/>
            <a:chExt cx="2728" cy="327"/>
          </a:xfrm>
        </p:grpSpPr>
        <p:sp>
          <p:nvSpPr>
            <p:cNvPr id="3100" name="Text Box 17"/>
            <p:cNvSpPr txBox="1">
              <a:spLocks noChangeArrowheads="1"/>
            </p:cNvSpPr>
            <p:nvPr/>
          </p:nvSpPr>
          <p:spPr bwMode="auto">
            <a:xfrm>
              <a:off x="3312" y="3216"/>
              <a:ext cx="24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latin typeface="Times New Roman" panose="02020603050405020304" pitchFamily="18" charset="0"/>
                </a:rPr>
                <a:t>随速率增大而增大！</a:t>
              </a:r>
              <a:endParaRPr kumimoji="1" lang="zh-CN" altLang="en-US" sz="2800" b="1">
                <a:latin typeface="Times New Roman" panose="02020603050405020304" pitchFamily="18" charset="0"/>
              </a:endParaRPr>
            </a:p>
          </p:txBody>
        </p:sp>
        <p:graphicFrame>
          <p:nvGraphicFramePr>
            <p:cNvPr id="3080" name="Object 8"/>
            <p:cNvGraphicFramePr>
              <a:graphicFrameLocks noChangeAspect="1"/>
            </p:cNvGraphicFramePr>
            <p:nvPr/>
          </p:nvGraphicFramePr>
          <p:xfrm>
            <a:off x="3032" y="3285"/>
            <a:ext cx="298" cy="250"/>
          </p:xfrm>
          <a:graphic>
            <a:graphicData uri="http://schemas.openxmlformats.org/presentationml/2006/ole">
              <mc:AlternateContent xmlns:mc="http://schemas.openxmlformats.org/markup-compatibility/2006">
                <mc:Choice xmlns:v="urn:schemas-microsoft-com:vml" Requires="v">
                  <p:oleObj spid="_x0000_s75952" name="Equation" r:id="rId7" imgW="355600" imgH="279400" progId="Equation.DSMT4">
                    <p:embed/>
                  </p:oleObj>
                </mc:Choice>
                <mc:Fallback>
                  <p:oleObj name="Equation" r:id="rId7" imgW="355600" imgH="279400" progId="Equation.DSMT4">
                    <p:embed/>
                    <p:pic>
                      <p:nvPicPr>
                        <p:cNvPr id="0" name="图片 759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32" y="3285"/>
                          <a:ext cx="29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2483" name="Object 3"/>
          <p:cNvGraphicFramePr>
            <a:graphicFrameLocks noChangeAspect="1"/>
          </p:cNvGraphicFramePr>
          <p:nvPr/>
        </p:nvGraphicFramePr>
        <p:xfrm>
          <a:off x="954088" y="5467350"/>
          <a:ext cx="1925637" cy="600075"/>
        </p:xfrm>
        <a:graphic>
          <a:graphicData uri="http://schemas.openxmlformats.org/presentationml/2006/ole">
            <mc:AlternateContent xmlns:mc="http://schemas.openxmlformats.org/markup-compatibility/2006">
              <mc:Choice xmlns:v="urn:schemas-microsoft-com:vml" Requires="v">
                <p:oleObj spid="_x0000_s75953" name="公式" r:id="rId9" imgW="1295400" imgH="406400" progId="Equation.3">
                  <p:embed/>
                </p:oleObj>
              </mc:Choice>
              <mc:Fallback>
                <p:oleObj name="公式" r:id="rId9" imgW="1295400" imgH="406400" progId="Equation.3">
                  <p:embed/>
                  <p:pic>
                    <p:nvPicPr>
                      <p:cNvPr id="0" name="图片 7595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4088" y="5467350"/>
                        <a:ext cx="1925637"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84" name="Text Box 20"/>
          <p:cNvSpPr txBox="1">
            <a:spLocks noChangeArrowheads="1"/>
          </p:cNvSpPr>
          <p:nvPr/>
        </p:nvSpPr>
        <p:spPr bwMode="auto">
          <a:xfrm>
            <a:off x="3581400" y="4741863"/>
            <a:ext cx="1905000" cy="519112"/>
          </a:xfrm>
          <a:prstGeom prst="rect">
            <a:avLst/>
          </a:prstGeom>
          <a:noFill/>
          <a:ln w="9525">
            <a:noFill/>
            <a:miter lim="800000"/>
          </a:ln>
          <a:effectLst/>
        </p:spPr>
        <p:txBody>
          <a:bodyPr>
            <a:spAutoFit/>
          </a:bodyPr>
          <a:lstStyle/>
          <a:p>
            <a:pPr>
              <a:spcBef>
                <a:spcPct val="50000"/>
              </a:spcBef>
              <a:defRPr/>
            </a:pPr>
            <a:r>
              <a:rPr kumimoji="1" lang="zh-CN" altLang="en-US" sz="2800" b="1" dirty="0">
                <a:solidFill>
                  <a:schemeClr val="folHlink"/>
                </a:solidFill>
                <a:effectLst>
                  <a:outerShdw blurRad="38100" dist="38100" dir="2700000" algn="tl">
                    <a:srgbClr val="C0C0C0"/>
                  </a:outerShdw>
                </a:effectLst>
                <a:latin typeface="宋体" panose="02010600030101010101" pitchFamily="2" charset="-122"/>
                <a:ea typeface="黑体" panose="02010609060101010101" pitchFamily="49" charset="-122"/>
              </a:rPr>
              <a:t>要求</a:t>
            </a:r>
            <a:r>
              <a:rPr kumimoji="1" lang="en-US" altLang="zh-CN" sz="2800" b="1" dirty="0">
                <a:solidFill>
                  <a:schemeClr val="folHlink"/>
                </a:solidFill>
                <a:effectLst>
                  <a:outerShdw blurRad="38100" dist="38100" dir="2700000" algn="tl">
                    <a:srgbClr val="C0C0C0"/>
                  </a:outerShdw>
                </a:effectLst>
                <a:latin typeface="宋体" panose="02010600030101010101" pitchFamily="2" charset="-122"/>
                <a:ea typeface="黑体" panose="02010609060101010101" pitchFamily="49" charset="-122"/>
              </a:rPr>
              <a:t>:</a:t>
            </a:r>
            <a:endParaRPr kumimoji="1" lang="en-US" altLang="zh-CN" sz="2800" b="1" dirty="0">
              <a:solidFill>
                <a:schemeClr val="folHlink"/>
              </a:solidFill>
              <a:effectLst>
                <a:outerShdw blurRad="38100" dist="38100" dir="2700000" algn="tl">
                  <a:srgbClr val="C0C0C0"/>
                </a:outerShdw>
              </a:effectLst>
              <a:latin typeface="宋体" panose="02010600030101010101" pitchFamily="2" charset="-122"/>
              <a:ea typeface="黑体" panose="02010609060101010101" pitchFamily="49" charset="-122"/>
            </a:endParaRPr>
          </a:p>
        </p:txBody>
      </p:sp>
      <p:grpSp>
        <p:nvGrpSpPr>
          <p:cNvPr id="5" name="Group 21"/>
          <p:cNvGrpSpPr/>
          <p:nvPr/>
        </p:nvGrpSpPr>
        <p:grpSpPr bwMode="auto">
          <a:xfrm>
            <a:off x="3209925" y="5505450"/>
            <a:ext cx="4495800" cy="584200"/>
            <a:chOff x="2016" y="3733"/>
            <a:chExt cx="2832" cy="368"/>
          </a:xfrm>
        </p:grpSpPr>
        <p:sp>
          <p:nvSpPr>
            <p:cNvPr id="3099" name="Text Box 22"/>
            <p:cNvSpPr txBox="1">
              <a:spLocks noChangeArrowheads="1"/>
            </p:cNvSpPr>
            <p:nvPr/>
          </p:nvSpPr>
          <p:spPr bwMode="auto">
            <a:xfrm>
              <a:off x="2016" y="3744"/>
              <a:ext cx="28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latin typeface="Times New Roman" panose="02020603050405020304" pitchFamily="18" charset="0"/>
                </a:rPr>
                <a:t>设物体静止时的质量为</a:t>
              </a:r>
              <a:endParaRPr kumimoji="1" lang="zh-CN" altLang="en-US" sz="2800" b="1">
                <a:latin typeface="Times New Roman" panose="02020603050405020304" pitchFamily="18" charset="0"/>
              </a:endParaRPr>
            </a:p>
          </p:txBody>
        </p:sp>
        <p:graphicFrame>
          <p:nvGraphicFramePr>
            <p:cNvPr id="3079" name="Object 7"/>
            <p:cNvGraphicFramePr>
              <a:graphicFrameLocks noChangeAspect="1"/>
            </p:cNvGraphicFramePr>
            <p:nvPr/>
          </p:nvGraphicFramePr>
          <p:xfrm>
            <a:off x="4343" y="3733"/>
            <a:ext cx="347" cy="368"/>
          </p:xfrm>
          <a:graphic>
            <a:graphicData uri="http://schemas.openxmlformats.org/presentationml/2006/ole">
              <mc:AlternateContent xmlns:mc="http://schemas.openxmlformats.org/markup-compatibility/2006">
                <mc:Choice xmlns:v="urn:schemas-microsoft-com:vml" Requires="v">
                  <p:oleObj spid="_x0000_s75954" name="Equation" r:id="rId11" imgW="431800" imgH="457200" progId="Equation.DSMT4">
                    <p:embed/>
                  </p:oleObj>
                </mc:Choice>
                <mc:Fallback>
                  <p:oleObj name="Equation" r:id="rId11" imgW="431800" imgH="457200" progId="Equation.DSMT4">
                    <p:embed/>
                    <p:pic>
                      <p:nvPicPr>
                        <p:cNvPr id="0" name="图片 7595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43" y="3733"/>
                          <a:ext cx="347"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2488" name="Text Box 24"/>
          <p:cNvSpPr txBox="1">
            <a:spLocks noChangeArrowheads="1"/>
          </p:cNvSpPr>
          <p:nvPr/>
        </p:nvSpPr>
        <p:spPr bwMode="auto">
          <a:xfrm>
            <a:off x="304800" y="115888"/>
            <a:ext cx="6781800" cy="579437"/>
          </a:xfrm>
          <a:prstGeom prst="rect">
            <a:avLst/>
          </a:prstGeom>
          <a:noFill/>
          <a:ln w="9525">
            <a:noFill/>
            <a:miter lim="800000"/>
          </a:ln>
          <a:effectLst/>
        </p:spPr>
        <p:txBody>
          <a:bodyPr>
            <a:spAutoFit/>
          </a:bodyPr>
          <a:lstStyle/>
          <a:p>
            <a:pPr>
              <a:spcBef>
                <a:spcPct val="50000"/>
              </a:spcBef>
              <a:defRPr/>
            </a:pPr>
            <a:r>
              <a:rPr kumimoji="1" lang="zh-CN" altLang="en-US" sz="3200" b="1">
                <a:solidFill>
                  <a:schemeClr val="folHlink"/>
                </a:solidFill>
                <a:effectLst>
                  <a:outerShdw blurRad="38100" dist="38100" dir="2700000" algn="tl">
                    <a:srgbClr val="C0C0C0"/>
                  </a:outerShdw>
                </a:effectLst>
                <a:latin typeface="宋体" panose="02010600030101010101" pitchFamily="2" charset="-122"/>
                <a:ea typeface="黑体" panose="02010609060101010101" pitchFamily="49" charset="-122"/>
              </a:rPr>
              <a:t>一、相对论中的质量速率关系</a:t>
            </a:r>
            <a:endParaRPr kumimoji="1" lang="zh-CN" altLang="en-US" sz="2400" b="1">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graphicFrame>
        <p:nvGraphicFramePr>
          <p:cNvPr id="62489" name="Object 4"/>
          <p:cNvGraphicFramePr>
            <a:graphicFrameLocks noChangeAspect="1"/>
          </p:cNvGraphicFramePr>
          <p:nvPr/>
        </p:nvGraphicFramePr>
        <p:xfrm>
          <a:off x="6980238" y="904875"/>
          <a:ext cx="1601787" cy="555625"/>
        </p:xfrm>
        <a:graphic>
          <a:graphicData uri="http://schemas.openxmlformats.org/presentationml/2006/ole">
            <mc:AlternateContent xmlns:mc="http://schemas.openxmlformats.org/markup-compatibility/2006">
              <mc:Choice xmlns:v="urn:schemas-microsoft-com:vml" Requires="v">
                <p:oleObj spid="_x0000_s75955" name="公式" r:id="rId13" imgW="1041400" imgH="406400" progId="Equation.3">
                  <p:embed/>
                </p:oleObj>
              </mc:Choice>
              <mc:Fallback>
                <p:oleObj name="公式" r:id="rId13" imgW="1041400" imgH="406400" progId="Equation.3">
                  <p:embed/>
                  <p:pic>
                    <p:nvPicPr>
                      <p:cNvPr id="0" name="图片 7595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80238" y="904875"/>
                        <a:ext cx="1601787"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90" name="Text Box 26"/>
          <p:cNvSpPr txBox="1">
            <a:spLocks noChangeArrowheads="1"/>
          </p:cNvSpPr>
          <p:nvPr/>
        </p:nvSpPr>
        <p:spPr bwMode="auto">
          <a:xfrm>
            <a:off x="3535363" y="3308350"/>
            <a:ext cx="2743200" cy="519113"/>
          </a:xfrm>
          <a:prstGeom prst="rect">
            <a:avLst/>
          </a:prstGeom>
          <a:noFill/>
          <a:ln w="9525">
            <a:noFill/>
            <a:miter lim="800000"/>
          </a:ln>
          <a:effectLst/>
        </p:spPr>
        <p:txBody>
          <a:bodyPr>
            <a:spAutoFit/>
          </a:bodyPr>
          <a:lstStyle/>
          <a:p>
            <a:pPr>
              <a:spcBef>
                <a:spcPct val="50000"/>
              </a:spcBef>
              <a:defRPr/>
            </a:pPr>
            <a:r>
              <a:rPr kumimoji="1" lang="zh-CN" altLang="en-US" sz="2800" b="1" dirty="0">
                <a:solidFill>
                  <a:schemeClr val="folHlink"/>
                </a:solidFill>
                <a:effectLst>
                  <a:outerShdw blurRad="38100" dist="38100" dir="2700000" algn="tl">
                    <a:srgbClr val="C0C0C0"/>
                  </a:outerShdw>
                </a:effectLst>
                <a:latin typeface="宋体" panose="02010600030101010101" pitchFamily="2" charset="-122"/>
                <a:ea typeface="黑体" panose="02010609060101010101" pitchFamily="49" charset="-122"/>
              </a:rPr>
              <a:t>猜想形式？</a:t>
            </a:r>
            <a:endParaRPr kumimoji="1" lang="zh-CN" altLang="en-US" sz="2800" b="1" dirty="0">
              <a:solidFill>
                <a:schemeClr val="folHlink"/>
              </a:solidFill>
              <a:effectLst>
                <a:outerShdw blurRad="38100" dist="38100" dir="2700000" algn="tl">
                  <a:srgbClr val="C0C0C0"/>
                </a:outerShdw>
              </a:effectLst>
              <a:latin typeface="宋体" panose="02010600030101010101" pitchFamily="2" charset="-122"/>
              <a:ea typeface="黑体" panose="02010609060101010101" pitchFamily="49" charset="-122"/>
            </a:endParaRPr>
          </a:p>
        </p:txBody>
      </p:sp>
      <p:grpSp>
        <p:nvGrpSpPr>
          <p:cNvPr id="6" name="Group 27"/>
          <p:cNvGrpSpPr/>
          <p:nvPr/>
        </p:nvGrpSpPr>
        <p:grpSpPr bwMode="auto">
          <a:xfrm>
            <a:off x="3048000" y="3994150"/>
            <a:ext cx="2401888" cy="590550"/>
            <a:chOff x="1920" y="2804"/>
            <a:chExt cx="1513" cy="335"/>
          </a:xfrm>
        </p:grpSpPr>
        <p:sp>
          <p:nvSpPr>
            <p:cNvPr id="3098" name="AutoShape 28"/>
            <p:cNvSpPr>
              <a:spLocks noChangeArrowheads="1"/>
            </p:cNvSpPr>
            <p:nvPr/>
          </p:nvSpPr>
          <p:spPr bwMode="auto">
            <a:xfrm>
              <a:off x="1920" y="2928"/>
              <a:ext cx="432" cy="96"/>
            </a:xfrm>
            <a:prstGeom prst="rightArrow">
              <a:avLst>
                <a:gd name="adj1" fmla="val 50000"/>
                <a:gd name="adj2" fmla="val 112500"/>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078" name="Object 6"/>
            <p:cNvGraphicFramePr>
              <a:graphicFrameLocks noChangeAspect="1"/>
            </p:cNvGraphicFramePr>
            <p:nvPr/>
          </p:nvGraphicFramePr>
          <p:xfrm>
            <a:off x="2424" y="2804"/>
            <a:ext cx="1009" cy="335"/>
          </p:xfrm>
          <a:graphic>
            <a:graphicData uri="http://schemas.openxmlformats.org/presentationml/2006/ole">
              <mc:AlternateContent xmlns:mc="http://schemas.openxmlformats.org/markup-compatibility/2006">
                <mc:Choice xmlns:v="urn:schemas-microsoft-com:vml" Requires="v">
                  <p:oleObj spid="_x0000_s75956" name="公式" r:id="rId15" imgW="1041400" imgH="406400" progId="Equation.3">
                    <p:embed/>
                  </p:oleObj>
                </mc:Choice>
                <mc:Fallback>
                  <p:oleObj name="公式" r:id="rId15" imgW="1041400" imgH="406400" progId="Equation.3">
                    <p:embed/>
                    <p:pic>
                      <p:nvPicPr>
                        <p:cNvPr id="0" name="图片 7595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24" y="2804"/>
                          <a:ext cx="1009"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2494" name="Text Box 30"/>
          <p:cNvSpPr txBox="1">
            <a:spLocks noChangeArrowheads="1"/>
          </p:cNvSpPr>
          <p:nvPr/>
        </p:nvSpPr>
        <p:spPr bwMode="auto">
          <a:xfrm>
            <a:off x="960438" y="1612900"/>
            <a:ext cx="3124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latin typeface="Times New Roman" panose="02020603050405020304" pitchFamily="18" charset="0"/>
              </a:rPr>
              <a:t>不受外力的系统：</a:t>
            </a:r>
            <a:endParaRPr kumimoji="1" lang="zh-CN" altLang="en-US" sz="2800" b="1">
              <a:latin typeface="Times New Roman" panose="02020603050405020304" pitchFamily="18" charset="0"/>
            </a:endParaRPr>
          </a:p>
        </p:txBody>
      </p:sp>
      <p:grpSp>
        <p:nvGrpSpPr>
          <p:cNvPr id="7" name="Group 31"/>
          <p:cNvGrpSpPr/>
          <p:nvPr/>
        </p:nvGrpSpPr>
        <p:grpSpPr bwMode="auto">
          <a:xfrm>
            <a:off x="4398963" y="1506538"/>
            <a:ext cx="3262312" cy="896937"/>
            <a:chOff x="2697" y="1296"/>
            <a:chExt cx="2055" cy="565"/>
          </a:xfrm>
        </p:grpSpPr>
        <p:graphicFrame>
          <p:nvGraphicFramePr>
            <p:cNvPr id="3077" name="Object 5"/>
            <p:cNvGraphicFramePr>
              <a:graphicFrameLocks noChangeAspect="1"/>
            </p:cNvGraphicFramePr>
            <p:nvPr/>
          </p:nvGraphicFramePr>
          <p:xfrm>
            <a:off x="2697" y="1296"/>
            <a:ext cx="995" cy="565"/>
          </p:xfrm>
          <a:graphic>
            <a:graphicData uri="http://schemas.openxmlformats.org/presentationml/2006/ole">
              <mc:AlternateContent xmlns:mc="http://schemas.openxmlformats.org/markup-compatibility/2006">
                <mc:Choice xmlns:v="urn:schemas-microsoft-com:vml" Requires="v">
                  <p:oleObj spid="_x0000_s75957" name="公式" r:id="rId17" imgW="1295400" imgH="685800" progId="Equation.3">
                    <p:embed/>
                  </p:oleObj>
                </mc:Choice>
                <mc:Fallback>
                  <p:oleObj name="公式" r:id="rId17" imgW="1295400" imgH="685800" progId="Equation.3">
                    <p:embed/>
                    <p:pic>
                      <p:nvPicPr>
                        <p:cNvPr id="0" name="图片 7595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97" y="1296"/>
                          <a:ext cx="995" cy="5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97" name="Text Box 33"/>
            <p:cNvSpPr txBox="1">
              <a:spLocks noChangeArrowheads="1"/>
            </p:cNvSpPr>
            <p:nvPr/>
          </p:nvSpPr>
          <p:spPr bwMode="auto">
            <a:xfrm>
              <a:off x="3648" y="1344"/>
              <a:ext cx="11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latin typeface="Times New Roman" panose="02020603050405020304" pitchFamily="18" charset="0"/>
                </a:rPr>
                <a:t>常矢量</a:t>
              </a:r>
              <a:endParaRPr kumimoji="1" lang="zh-CN" altLang="en-US" sz="2800" b="1">
                <a:latin typeface="Times New Roman" panose="02020603050405020304" pitchFamily="18" charset="0"/>
              </a:endParaRPr>
            </a:p>
          </p:txBody>
        </p:sp>
      </p:grpSp>
    </p:spTree>
    <p:custDataLst>
      <p:tags r:id="rId19"/>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iterate type="lt">
                                    <p:tmPct val="100000"/>
                                  </p:iterate>
                                  <p:childTnLst>
                                    <p:set>
                                      <p:cBhvr>
                                        <p:cTn id="6" dur="1" fill="hold">
                                          <p:stCondLst>
                                            <p:cond delay="0"/>
                                          </p:stCondLst>
                                        </p:cTn>
                                        <p:tgtEl>
                                          <p:spTgt spid="62488"/>
                                        </p:tgtEl>
                                        <p:attrNameLst>
                                          <p:attrName>style.visibility</p:attrName>
                                        </p:attrNameLst>
                                      </p:cBhvr>
                                      <p:to>
                                        <p:strVal val="visible"/>
                                      </p:to>
                                    </p:set>
                                    <p:anim calcmode="lin" valueType="num">
                                      <p:cBhvr>
                                        <p:cTn id="7" dur="75" fill="hold"/>
                                        <p:tgtEl>
                                          <p:spTgt spid="62488"/>
                                        </p:tgtEl>
                                        <p:attrNameLst>
                                          <p:attrName>ppt_x</p:attrName>
                                        </p:attrNameLst>
                                      </p:cBhvr>
                                      <p:tavLst>
                                        <p:tav tm="0">
                                          <p:val>
                                            <p:strVal val="#ppt_x-#ppt_w/2"/>
                                          </p:val>
                                        </p:tav>
                                        <p:tav tm="100000">
                                          <p:val>
                                            <p:strVal val="#ppt_x"/>
                                          </p:val>
                                        </p:tav>
                                      </p:tavLst>
                                    </p:anim>
                                    <p:anim calcmode="lin" valueType="num">
                                      <p:cBhvr>
                                        <p:cTn id="8" dur="75" fill="hold"/>
                                        <p:tgtEl>
                                          <p:spTgt spid="62488"/>
                                        </p:tgtEl>
                                        <p:attrNameLst>
                                          <p:attrName>ppt_y</p:attrName>
                                        </p:attrNameLst>
                                      </p:cBhvr>
                                      <p:tavLst>
                                        <p:tav tm="0">
                                          <p:val>
                                            <p:strVal val="#ppt_y"/>
                                          </p:val>
                                        </p:tav>
                                        <p:tav tm="100000">
                                          <p:val>
                                            <p:strVal val="#ppt_y"/>
                                          </p:val>
                                        </p:tav>
                                      </p:tavLst>
                                    </p:anim>
                                    <p:anim calcmode="lin" valueType="num">
                                      <p:cBhvr>
                                        <p:cTn id="9" dur="75" fill="hold"/>
                                        <p:tgtEl>
                                          <p:spTgt spid="62488"/>
                                        </p:tgtEl>
                                        <p:attrNameLst>
                                          <p:attrName>ppt_w</p:attrName>
                                        </p:attrNameLst>
                                      </p:cBhvr>
                                      <p:tavLst>
                                        <p:tav tm="0">
                                          <p:val>
                                            <p:fltVal val="0"/>
                                          </p:val>
                                        </p:tav>
                                        <p:tav tm="100000">
                                          <p:val>
                                            <p:strVal val="#ppt_w"/>
                                          </p:val>
                                        </p:tav>
                                      </p:tavLst>
                                    </p:anim>
                                    <p:anim calcmode="lin" valueType="num">
                                      <p:cBhvr>
                                        <p:cTn id="10" dur="75" fill="hold"/>
                                        <p:tgtEl>
                                          <p:spTgt spid="62488"/>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5" fill="hold" grpId="0" nodeType="clickEffect">
                                  <p:stCondLst>
                                    <p:cond delay="0"/>
                                  </p:stCondLst>
                                  <p:childTnLst>
                                    <p:set>
                                      <p:cBhvr>
                                        <p:cTn id="14" dur="1" fill="hold">
                                          <p:stCondLst>
                                            <p:cond delay="0"/>
                                          </p:stCondLst>
                                        </p:cTn>
                                        <p:tgtEl>
                                          <p:spTgt spid="62467">
                                            <p:txEl>
                                              <p:pRg st="0" end="0"/>
                                            </p:txEl>
                                          </p:spTgt>
                                        </p:tgtEl>
                                        <p:attrNameLst>
                                          <p:attrName>style.visibility</p:attrName>
                                        </p:attrNameLst>
                                      </p:cBhvr>
                                      <p:to>
                                        <p:strVal val="visible"/>
                                      </p:to>
                                    </p:set>
                                    <p:animEffect transition="in" filter="blinds(vertical)">
                                      <p:cBhvr>
                                        <p:cTn id="15" dur="500"/>
                                        <p:tgtEl>
                                          <p:spTgt spid="62467">
                                            <p:txEl>
                                              <p:pRg st="0" end="0"/>
                                            </p:txEl>
                                          </p:spTgt>
                                        </p:tgtEl>
                                      </p:cBhvr>
                                    </p:animEffect>
                                  </p:childTnLst>
                                </p:cTn>
                              </p:par>
                            </p:childTnLst>
                          </p:cTn>
                        </p:par>
                        <p:par>
                          <p:cTn id="16" fill="hold">
                            <p:stCondLst>
                              <p:cond delay="500"/>
                            </p:stCondLst>
                            <p:childTnLst>
                              <p:par>
                                <p:cTn id="17" presetID="4" presetClass="entr" presetSubtype="16" fill="hold" nodeType="afterEffect">
                                  <p:stCondLst>
                                    <p:cond delay="0"/>
                                  </p:stCondLst>
                                  <p:childTnLst>
                                    <p:set>
                                      <p:cBhvr>
                                        <p:cTn id="18" dur="1" fill="hold">
                                          <p:stCondLst>
                                            <p:cond delay="0"/>
                                          </p:stCondLst>
                                        </p:cTn>
                                        <p:tgtEl>
                                          <p:spTgt spid="62489"/>
                                        </p:tgtEl>
                                        <p:attrNameLst>
                                          <p:attrName>style.visibility</p:attrName>
                                        </p:attrNameLst>
                                      </p:cBhvr>
                                      <p:to>
                                        <p:strVal val="visible"/>
                                      </p:to>
                                    </p:set>
                                    <p:animEffect transition="in" filter="box(in)">
                                      <p:cBhvr>
                                        <p:cTn id="19" dur="500"/>
                                        <p:tgtEl>
                                          <p:spTgt spid="62489"/>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62494"/>
                                        </p:tgtEl>
                                        <p:attrNameLst>
                                          <p:attrName>style.visibility</p:attrName>
                                        </p:attrNameLst>
                                      </p:cBhvr>
                                      <p:to>
                                        <p:strVal val="visible"/>
                                      </p:to>
                                    </p:set>
                                    <p:animEffect transition="in" filter="box(in)">
                                      <p:cBhvr>
                                        <p:cTn id="24" dur="500"/>
                                        <p:tgtEl>
                                          <p:spTgt spid="62494"/>
                                        </p:tgtEl>
                                      </p:cBhvr>
                                    </p:animEffect>
                                  </p:childTnLst>
                                </p:cTn>
                              </p:par>
                            </p:childTnLst>
                          </p:cTn>
                        </p:par>
                        <p:par>
                          <p:cTn id="25" fill="hold">
                            <p:stCondLst>
                              <p:cond delay="500"/>
                            </p:stCondLst>
                            <p:childTnLst>
                              <p:par>
                                <p:cTn id="26" presetID="23" presetClass="entr" presetSubtype="16"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5" fill="hold" nodeType="clickEffect">
                                  <p:stCondLst>
                                    <p:cond delay="0"/>
                                  </p:stCondLst>
                                  <p:childTnLst>
                                    <p:set>
                                      <p:cBhvr>
                                        <p:cTn id="33" dur="1" fill="hold">
                                          <p:stCondLst>
                                            <p:cond delay="0"/>
                                          </p:stCondLst>
                                        </p:cTn>
                                        <p:tgtEl>
                                          <p:spTgt spid="62470"/>
                                        </p:tgtEl>
                                        <p:attrNameLst>
                                          <p:attrName>style.visibility</p:attrName>
                                        </p:attrNameLst>
                                      </p:cBhvr>
                                      <p:to>
                                        <p:strVal val="visible"/>
                                      </p:to>
                                    </p:set>
                                    <p:animEffect transition="in" filter="blinds(vertical)">
                                      <p:cBhvr>
                                        <p:cTn id="34" dur="500"/>
                                        <p:tgtEl>
                                          <p:spTgt spid="62470"/>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5" fill="hold" grpId="0" nodeType="clickEffect">
                                  <p:stCondLst>
                                    <p:cond delay="0"/>
                                  </p:stCondLst>
                                  <p:childTnLst>
                                    <p:set>
                                      <p:cBhvr>
                                        <p:cTn id="38" dur="1" fill="hold">
                                          <p:stCondLst>
                                            <p:cond delay="0"/>
                                          </p:stCondLst>
                                        </p:cTn>
                                        <p:tgtEl>
                                          <p:spTgt spid="62472">
                                            <p:txEl>
                                              <p:pRg st="0" end="0"/>
                                            </p:txEl>
                                          </p:spTgt>
                                        </p:tgtEl>
                                        <p:attrNameLst>
                                          <p:attrName>style.visibility</p:attrName>
                                        </p:attrNameLst>
                                      </p:cBhvr>
                                      <p:to>
                                        <p:strVal val="visible"/>
                                      </p:to>
                                    </p:set>
                                    <p:animEffect transition="in" filter="blinds(vertical)">
                                      <p:cBhvr>
                                        <p:cTn id="39" dur="500"/>
                                        <p:tgtEl>
                                          <p:spTgt spid="62472">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7" presetClass="entr" presetSubtype="8" fill="hold" grpId="0" nodeType="clickEffect">
                                  <p:stCondLst>
                                    <p:cond delay="0"/>
                                  </p:stCondLst>
                                  <p:iterate type="lt">
                                    <p:tmPct val="100000"/>
                                  </p:iterate>
                                  <p:childTnLst>
                                    <p:set>
                                      <p:cBhvr>
                                        <p:cTn id="43" dur="1" fill="hold">
                                          <p:stCondLst>
                                            <p:cond delay="0"/>
                                          </p:stCondLst>
                                        </p:cTn>
                                        <p:tgtEl>
                                          <p:spTgt spid="62490"/>
                                        </p:tgtEl>
                                        <p:attrNameLst>
                                          <p:attrName>style.visibility</p:attrName>
                                        </p:attrNameLst>
                                      </p:cBhvr>
                                      <p:to>
                                        <p:strVal val="visible"/>
                                      </p:to>
                                    </p:set>
                                    <p:anim calcmode="lin" valueType="num">
                                      <p:cBhvr>
                                        <p:cTn id="44" dur="75" fill="hold"/>
                                        <p:tgtEl>
                                          <p:spTgt spid="62490"/>
                                        </p:tgtEl>
                                        <p:attrNameLst>
                                          <p:attrName>ppt_x</p:attrName>
                                        </p:attrNameLst>
                                      </p:cBhvr>
                                      <p:tavLst>
                                        <p:tav tm="0">
                                          <p:val>
                                            <p:strVal val="#ppt_x-#ppt_w/2"/>
                                          </p:val>
                                        </p:tav>
                                        <p:tav tm="100000">
                                          <p:val>
                                            <p:strVal val="#ppt_x"/>
                                          </p:val>
                                        </p:tav>
                                      </p:tavLst>
                                    </p:anim>
                                    <p:anim calcmode="lin" valueType="num">
                                      <p:cBhvr>
                                        <p:cTn id="45" dur="75" fill="hold"/>
                                        <p:tgtEl>
                                          <p:spTgt spid="62490"/>
                                        </p:tgtEl>
                                        <p:attrNameLst>
                                          <p:attrName>ppt_y</p:attrName>
                                        </p:attrNameLst>
                                      </p:cBhvr>
                                      <p:tavLst>
                                        <p:tav tm="0">
                                          <p:val>
                                            <p:strVal val="#ppt_y"/>
                                          </p:val>
                                        </p:tav>
                                        <p:tav tm="100000">
                                          <p:val>
                                            <p:strVal val="#ppt_y"/>
                                          </p:val>
                                        </p:tav>
                                      </p:tavLst>
                                    </p:anim>
                                    <p:anim calcmode="lin" valueType="num">
                                      <p:cBhvr>
                                        <p:cTn id="46" dur="75" fill="hold"/>
                                        <p:tgtEl>
                                          <p:spTgt spid="62490"/>
                                        </p:tgtEl>
                                        <p:attrNameLst>
                                          <p:attrName>ppt_w</p:attrName>
                                        </p:attrNameLst>
                                      </p:cBhvr>
                                      <p:tavLst>
                                        <p:tav tm="0">
                                          <p:val>
                                            <p:fltVal val="0"/>
                                          </p:val>
                                        </p:tav>
                                        <p:tav tm="100000">
                                          <p:val>
                                            <p:strVal val="#ppt_w"/>
                                          </p:val>
                                        </p:tav>
                                      </p:tavLst>
                                    </p:anim>
                                    <p:anim calcmode="lin" valueType="num">
                                      <p:cBhvr>
                                        <p:cTn id="47" dur="75" fill="hold"/>
                                        <p:tgtEl>
                                          <p:spTgt spid="62490"/>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checkerboard(across)">
                                      <p:cBhvr>
                                        <p:cTn id="52" dur="500"/>
                                        <p:tgtEl>
                                          <p:spTgt spid="2"/>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42"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barn(outHorizontal)">
                                      <p:cBhvr>
                                        <p:cTn id="57" dur="500"/>
                                        <p:tgtEl>
                                          <p:spTgt spid="6"/>
                                        </p:tgtEl>
                                      </p:cBhvr>
                                    </p:animEffect>
                                  </p:childTnLst>
                                </p:cTn>
                              </p:par>
                            </p:childTnLst>
                          </p:cTn>
                        </p:par>
                        <p:par>
                          <p:cTn id="58" fill="hold">
                            <p:stCondLst>
                              <p:cond delay="500"/>
                            </p:stCondLst>
                            <p:childTnLst>
                              <p:par>
                                <p:cTn id="59" presetID="22" presetClass="entr" presetSubtype="8" fill="hold" grpId="0" nodeType="afterEffect">
                                  <p:stCondLst>
                                    <p:cond delay="0"/>
                                  </p:stCondLst>
                                  <p:iterate type="lt">
                                    <p:tmPct val="100000"/>
                                  </p:iterate>
                                  <p:childTnLst>
                                    <p:set>
                                      <p:cBhvr>
                                        <p:cTn id="60" dur="1" fill="hold">
                                          <p:stCondLst>
                                            <p:cond delay="0"/>
                                          </p:stCondLst>
                                        </p:cTn>
                                        <p:tgtEl>
                                          <p:spTgt spid="62476"/>
                                        </p:tgtEl>
                                        <p:attrNameLst>
                                          <p:attrName>style.visibility</p:attrName>
                                        </p:attrNameLst>
                                      </p:cBhvr>
                                      <p:to>
                                        <p:strVal val="visible"/>
                                      </p:to>
                                    </p:set>
                                    <p:animEffect transition="in" filter="wipe(left)">
                                      <p:cBhvr>
                                        <p:cTn id="61" dur="75"/>
                                        <p:tgtEl>
                                          <p:spTgt spid="62476"/>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6" fill="hold" nodeType="click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barn(inHorizontal)">
                                      <p:cBhvr>
                                        <p:cTn id="66" dur="500"/>
                                        <p:tgtEl>
                                          <p:spTgt spid="3"/>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5" fill="hold" grpId="0" nodeType="clickEffect">
                                  <p:stCondLst>
                                    <p:cond delay="0"/>
                                  </p:stCondLst>
                                  <p:childTnLst>
                                    <p:set>
                                      <p:cBhvr>
                                        <p:cTn id="70" dur="1" fill="hold">
                                          <p:stCondLst>
                                            <p:cond delay="0"/>
                                          </p:stCondLst>
                                        </p:cTn>
                                        <p:tgtEl>
                                          <p:spTgt spid="62484">
                                            <p:txEl>
                                              <p:pRg st="4294967295" end="4294967295"/>
                                            </p:txEl>
                                          </p:spTgt>
                                        </p:tgtEl>
                                        <p:attrNameLst>
                                          <p:attrName>style.visibility</p:attrName>
                                        </p:attrNameLst>
                                      </p:cBhvr>
                                      <p:to>
                                        <p:strVal val="visible"/>
                                      </p:to>
                                    </p:set>
                                    <p:animEffect transition="in" filter="blinds(vertical)">
                                      <p:cBhvr>
                                        <p:cTn id="71" dur="500"/>
                                        <p:tgtEl>
                                          <p:spTgt spid="62484">
                                            <p:txEl>
                                              <p:pRg st="4294967295" end="4294967295"/>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5" fill="hold" grpId="0" nodeType="clickEffect">
                                  <p:stCondLst>
                                    <p:cond delay="0"/>
                                  </p:stCondLst>
                                  <p:childTnLst>
                                    <p:set>
                                      <p:cBhvr>
                                        <p:cTn id="75" dur="1" fill="hold">
                                          <p:stCondLst>
                                            <p:cond delay="0"/>
                                          </p:stCondLst>
                                        </p:cTn>
                                        <p:tgtEl>
                                          <p:spTgt spid="62484">
                                            <p:txEl>
                                              <p:pRg st="0" end="0"/>
                                            </p:txEl>
                                          </p:spTgt>
                                        </p:tgtEl>
                                        <p:attrNameLst>
                                          <p:attrName>style.visibility</p:attrName>
                                        </p:attrNameLst>
                                      </p:cBhvr>
                                      <p:to>
                                        <p:strVal val="visible"/>
                                      </p:to>
                                    </p:set>
                                    <p:animEffect transition="in" filter="blinds(vertical)">
                                      <p:cBhvr>
                                        <p:cTn id="76" dur="500"/>
                                        <p:tgtEl>
                                          <p:spTgt spid="62484">
                                            <p:txEl>
                                              <p:pRg st="0" end="0"/>
                                            </p:txEl>
                                          </p:spTgt>
                                        </p:tgtEl>
                                      </p:cBhvr>
                                    </p:animEffect>
                                  </p:childTnLst>
                                </p:cTn>
                              </p:par>
                            </p:childTnLst>
                          </p:cTn>
                        </p:par>
                        <p:par>
                          <p:cTn id="77" fill="hold">
                            <p:stCondLst>
                              <p:cond delay="500"/>
                            </p:stCondLst>
                            <p:childTnLst>
                              <p:par>
                                <p:cTn id="78" presetID="3" presetClass="entr" presetSubtype="10" fill="hold" nodeType="afterEffect">
                                  <p:stCondLst>
                                    <p:cond delay="0"/>
                                  </p:stCondLst>
                                  <p:childTnLst>
                                    <p:set>
                                      <p:cBhvr>
                                        <p:cTn id="79" dur="1" fill="hold">
                                          <p:stCondLst>
                                            <p:cond delay="0"/>
                                          </p:stCondLst>
                                        </p:cTn>
                                        <p:tgtEl>
                                          <p:spTgt spid="4"/>
                                        </p:tgtEl>
                                        <p:attrNameLst>
                                          <p:attrName>style.visibility</p:attrName>
                                        </p:attrNameLst>
                                      </p:cBhvr>
                                      <p:to>
                                        <p:strVal val="visible"/>
                                      </p:to>
                                    </p:set>
                                    <p:animEffect transition="in" filter="blinds(horizontal)">
                                      <p:cBhvr>
                                        <p:cTn id="80" dur="500"/>
                                        <p:tgtEl>
                                          <p:spTgt spid="4"/>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nodeType="clickEffect">
                                  <p:stCondLst>
                                    <p:cond delay="0"/>
                                  </p:stCondLst>
                                  <p:childTnLst>
                                    <p:set>
                                      <p:cBhvr>
                                        <p:cTn id="84" dur="1" fill="hold">
                                          <p:stCondLst>
                                            <p:cond delay="0"/>
                                          </p:stCondLst>
                                        </p:cTn>
                                        <p:tgtEl>
                                          <p:spTgt spid="62483"/>
                                        </p:tgtEl>
                                        <p:attrNameLst>
                                          <p:attrName>style.visibility</p:attrName>
                                        </p:attrNameLst>
                                      </p:cBhvr>
                                      <p:to>
                                        <p:strVal val="visible"/>
                                      </p:to>
                                    </p:set>
                                    <p:animEffect transition="in" filter="blinds(horizontal)">
                                      <p:cBhvr>
                                        <p:cTn id="85" dur="500"/>
                                        <p:tgtEl>
                                          <p:spTgt spid="62483"/>
                                        </p:tgtEl>
                                      </p:cBhvr>
                                    </p:animEffect>
                                  </p:childTnLst>
                                </p:cTn>
                              </p:par>
                            </p:childTnLst>
                          </p:cTn>
                        </p:par>
                        <p:par>
                          <p:cTn id="86" fill="hold">
                            <p:stCondLst>
                              <p:cond delay="500"/>
                            </p:stCondLst>
                            <p:childTnLst>
                              <p:par>
                                <p:cTn id="87" presetID="18" presetClass="entr" presetSubtype="12" fill="hold" nodeType="afterEffect">
                                  <p:stCondLst>
                                    <p:cond delay="0"/>
                                  </p:stCondLst>
                                  <p:childTnLst>
                                    <p:set>
                                      <p:cBhvr>
                                        <p:cTn id="88" dur="1" fill="hold">
                                          <p:stCondLst>
                                            <p:cond delay="0"/>
                                          </p:stCondLst>
                                        </p:cTn>
                                        <p:tgtEl>
                                          <p:spTgt spid="5"/>
                                        </p:tgtEl>
                                        <p:attrNameLst>
                                          <p:attrName>style.visibility</p:attrName>
                                        </p:attrNameLst>
                                      </p:cBhvr>
                                      <p:to>
                                        <p:strVal val="visible"/>
                                      </p:to>
                                    </p:set>
                                    <p:animEffect transition="in" filter="strips(downLeft)">
                                      <p:cBhvr>
                                        <p:cTn id="8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autoUpdateAnimBg="0" build="p"/>
      <p:bldP spid="62472" grpId="0" autoUpdateAnimBg="0" build="p"/>
      <p:bldP spid="62476" grpId="0" autoUpdateAnimBg="0"/>
      <p:bldP spid="62484" grpId="0" autoUpdateAnimBg="0" build="p"/>
      <p:bldP spid="62488" grpId="0" bldLvl="0" animBg="1" autoUpdateAnimBg="0"/>
      <p:bldP spid="62490" grpId="0" bldLvl="0" animBg="1" autoUpdateAnimBg="0"/>
      <p:bldP spid="6249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2DD0A1A-40E8-40B4-8AC0-5FFF2E48D762}" type="slidenum">
              <a:rPr lang="en-US" altLang="zh-CN" sz="1800" smtClean="0">
                <a:solidFill>
                  <a:srgbClr val="0000FF"/>
                </a:solidFill>
              </a:rPr>
            </a:fld>
            <a:endParaRPr lang="en-US" altLang="zh-CN" sz="1800" smtClean="0">
              <a:solidFill>
                <a:srgbClr val="0000FF"/>
              </a:solidFill>
            </a:endParaRPr>
          </a:p>
        </p:txBody>
      </p:sp>
      <p:sp>
        <p:nvSpPr>
          <p:cNvPr id="63490" name="Text Box 2"/>
          <p:cNvSpPr txBox="1">
            <a:spLocks noChangeArrowheads="1"/>
          </p:cNvSpPr>
          <p:nvPr/>
        </p:nvSpPr>
        <p:spPr bwMode="auto">
          <a:xfrm>
            <a:off x="252413" y="533400"/>
            <a:ext cx="845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按狭义相对论的相对性原理和洛仑兹速度变换式，</a:t>
            </a:r>
            <a:endParaRPr kumimoji="1" lang="zh-CN" altLang="en-US" sz="2800" b="1">
              <a:latin typeface="Times New Roman" panose="02020603050405020304" pitchFamily="18" charset="0"/>
            </a:endParaRPr>
          </a:p>
        </p:txBody>
      </p:sp>
      <p:sp>
        <p:nvSpPr>
          <p:cNvPr id="63496" name="Text Box 8"/>
          <p:cNvSpPr txBox="1">
            <a:spLocks noChangeArrowheads="1"/>
          </p:cNvSpPr>
          <p:nvPr/>
        </p:nvSpPr>
        <p:spPr bwMode="auto">
          <a:xfrm>
            <a:off x="1652588" y="3875088"/>
            <a:ext cx="3617912" cy="519112"/>
          </a:xfrm>
          <a:prstGeom prst="rect">
            <a:avLst/>
          </a:prstGeom>
          <a:noFill/>
          <a:ln w="9525">
            <a:noFill/>
            <a:miter lim="800000"/>
          </a:ln>
          <a:effectLst/>
        </p:spPr>
        <p:txBody>
          <a:bodyPr>
            <a:spAutoFit/>
          </a:bodyPr>
          <a:lstStyle/>
          <a:p>
            <a:pPr eaLnBrk="1" hangingPunct="1">
              <a:spcBef>
                <a:spcPct val="50000"/>
              </a:spcBef>
              <a:defRPr/>
            </a:pPr>
            <a:r>
              <a:rPr kumimoji="1" lang="zh-CN" altLang="en-US" sz="2800" b="1" dirty="0">
                <a:solidFill>
                  <a:srgbClr val="0000FF"/>
                </a:solidFill>
                <a:effectLst>
                  <a:outerShdw blurRad="38100" dist="38100" dir="2700000" algn="tl">
                    <a:srgbClr val="C0C0C0"/>
                  </a:outerShdw>
                </a:effectLst>
                <a:latin typeface="Times New Roman" panose="02020603050405020304" pitchFamily="18" charset="0"/>
              </a:rPr>
              <a:t>质量随速率变化！</a:t>
            </a:r>
            <a:endParaRPr kumimoji="1" lang="zh-CN" altLang="en-US" sz="2800" b="1" dirty="0">
              <a:solidFill>
                <a:srgbClr val="0000FF"/>
              </a:solidFill>
              <a:effectLst>
                <a:outerShdw blurRad="38100" dist="38100" dir="2700000" algn="tl">
                  <a:srgbClr val="C0C0C0"/>
                </a:outerShdw>
              </a:effectLst>
              <a:latin typeface="Times New Roman" panose="02020603050405020304" pitchFamily="18" charset="0"/>
            </a:endParaRPr>
          </a:p>
        </p:txBody>
      </p:sp>
      <p:sp>
        <p:nvSpPr>
          <p:cNvPr id="63501" name="Text Box 13"/>
          <p:cNvSpPr txBox="1">
            <a:spLocks noChangeArrowheads="1"/>
          </p:cNvSpPr>
          <p:nvPr/>
        </p:nvSpPr>
        <p:spPr bwMode="auto">
          <a:xfrm>
            <a:off x="252413" y="1208088"/>
            <a:ext cx="8763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动量守恒表达式在任意惯性系中保持不变，应该有：</a:t>
            </a:r>
            <a:endParaRPr kumimoji="1" lang="zh-CN" altLang="en-US" sz="2800" b="1">
              <a:latin typeface="Times New Roman" panose="02020603050405020304" pitchFamily="18" charset="0"/>
            </a:endParaRPr>
          </a:p>
        </p:txBody>
      </p:sp>
      <p:sp>
        <p:nvSpPr>
          <p:cNvPr id="63506" name="Text Box 18"/>
          <p:cNvSpPr txBox="1">
            <a:spLocks noChangeArrowheads="1"/>
          </p:cNvSpPr>
          <p:nvPr/>
        </p:nvSpPr>
        <p:spPr bwMode="auto">
          <a:xfrm>
            <a:off x="5094288" y="3846513"/>
            <a:ext cx="3151187" cy="519112"/>
          </a:xfrm>
          <a:prstGeom prst="rect">
            <a:avLst/>
          </a:prstGeom>
          <a:noFill/>
          <a:ln w="9525">
            <a:noFill/>
            <a:miter lim="800000"/>
          </a:ln>
          <a:effectLst/>
        </p:spPr>
        <p:txBody>
          <a:bodyPr>
            <a:spAutoFit/>
          </a:bodyPr>
          <a:lstStyle/>
          <a:p>
            <a:pPr eaLnBrk="1" hangingPunct="1">
              <a:spcBef>
                <a:spcPct val="50000"/>
              </a:spcBef>
              <a:defRPr/>
            </a:pPr>
            <a:r>
              <a:rPr kumimoji="1" lang="en-US" altLang="zh-CN" sz="2800" b="1" dirty="0">
                <a:solidFill>
                  <a:schemeClr val="folHlink"/>
                </a:solidFill>
                <a:effectLst>
                  <a:outerShdw blurRad="38100" dist="38100" dir="2700000" algn="tl">
                    <a:srgbClr val="C0C0C0"/>
                  </a:outerShdw>
                </a:effectLst>
                <a:latin typeface="Times New Roman" panose="02020603050405020304"/>
                <a:ea typeface="黑体" panose="02010609060101010101" pitchFamily="49" charset="-122"/>
                <a:cs typeface="Times New Roman" panose="02020603050405020304" pitchFamily="18" charset="0"/>
              </a:rPr>
              <a:t>——</a:t>
            </a:r>
            <a:r>
              <a:rPr kumimoji="1" lang="zh-CN" altLang="en-US" sz="2800" b="1" dirty="0">
                <a:solidFill>
                  <a:schemeClr val="folHlink"/>
                </a:solidFill>
                <a:effectLst>
                  <a:outerShdw blurRad="38100" dist="38100" dir="2700000" algn="tl">
                    <a:srgbClr val="C0C0C0"/>
                  </a:outerShdw>
                </a:effectLst>
                <a:latin typeface="宋体" panose="02010600030101010101" pitchFamily="2" charset="-122"/>
                <a:ea typeface="黑体" panose="02010609060101010101" pitchFamily="49" charset="-122"/>
                <a:cs typeface="Times New Roman" panose="02020603050405020304" pitchFamily="18" charset="0"/>
              </a:rPr>
              <a:t>质速关系式</a:t>
            </a:r>
            <a:endParaRPr kumimoji="1" lang="zh-CN" altLang="en-US" sz="2800" b="1" dirty="0">
              <a:solidFill>
                <a:schemeClr val="folHlink"/>
              </a:solidFill>
              <a:effectLst>
                <a:outerShdw blurRad="38100" dist="38100" dir="2700000" algn="tl">
                  <a:srgbClr val="C0C0C0"/>
                </a:outerShdw>
              </a:effectLst>
              <a:latin typeface="宋体" panose="02010600030101010101" pitchFamily="2" charset="-122"/>
              <a:ea typeface="黑体" panose="020106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文本框 2"/>
              <p:cNvSpPr txBox="1"/>
              <p:nvPr/>
            </p:nvSpPr>
            <p:spPr>
              <a:xfrm>
                <a:off x="2563495" y="1924050"/>
                <a:ext cx="2531110" cy="1907540"/>
              </a:xfrm>
              <a:prstGeom prst="rect">
                <a:avLst/>
              </a:prstGeom>
              <a:solidFill>
                <a:srgbClr val="FFFF00"/>
              </a:solidFill>
              <a:ln w="28575">
                <a:solidFill>
                  <a:srgbClr val="FF0000"/>
                </a:solidFill>
              </a:ln>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3200" b="1" i="1" smtClean="0">
                          <a:latin typeface="Cambria Math" panose="02040503050406030204" pitchFamily="18" charset="0"/>
                        </a:rPr>
                        <m:t>𝒎</m:t>
                      </m:r>
                      <m:r>
                        <a:rPr lang="en-US" altLang="zh-CN" sz="3200" b="1" i="1" smtClean="0">
                          <a:latin typeface="Cambria Math" panose="02040503050406030204" pitchFamily="18" charset="0"/>
                        </a:rPr>
                        <m:t>=</m:t>
                      </m:r>
                      <m:f>
                        <m:fPr>
                          <m:ctrlPr>
                            <a:rPr lang="en-US" altLang="zh-CN" sz="3200" b="1" i="1" smtClean="0">
                              <a:latin typeface="Cambria Math" panose="02040503050406030204" pitchFamily="18" charset="0"/>
                            </a:rPr>
                          </m:ctrlPr>
                        </m:fPr>
                        <m:num>
                          <m:sSub>
                            <m:sSubPr>
                              <m:ctrlPr>
                                <a:rPr lang="en-US" altLang="zh-CN" sz="3200" b="1" i="1" smtClean="0">
                                  <a:latin typeface="Cambria Math" panose="02040503050406030204" pitchFamily="18" charset="0"/>
                                </a:rPr>
                              </m:ctrlPr>
                            </m:sSubPr>
                            <m:e>
                              <m:r>
                                <a:rPr lang="en-US" altLang="zh-CN" sz="3200" b="1" i="1" smtClean="0">
                                  <a:latin typeface="Cambria Math" panose="02040503050406030204" pitchFamily="18" charset="0"/>
                                </a:rPr>
                                <m:t>𝒎</m:t>
                              </m:r>
                            </m:e>
                            <m:sub>
                              <m:r>
                                <a:rPr lang="en-US" altLang="zh-CN" sz="3200" b="1" i="1" smtClean="0">
                                  <a:latin typeface="Cambria Math" panose="02040503050406030204" pitchFamily="18" charset="0"/>
                                </a:rPr>
                                <m:t>𝟎</m:t>
                              </m:r>
                            </m:sub>
                          </m:sSub>
                        </m:num>
                        <m:den>
                          <m:rad>
                            <m:radPr>
                              <m:degHide m:val="on"/>
                              <m:ctrlPr>
                                <a:rPr lang="en-US" altLang="zh-CN" sz="3200" b="1" i="1" smtClean="0">
                                  <a:latin typeface="Cambria Math" panose="02040503050406030204" pitchFamily="18" charset="0"/>
                                </a:rPr>
                              </m:ctrlPr>
                            </m:radPr>
                            <m:deg/>
                            <m:e>
                              <m:r>
                                <a:rPr lang="en-US" altLang="zh-CN" sz="3200" b="1" i="1" smtClean="0">
                                  <a:latin typeface="Cambria Math" panose="02040503050406030204" pitchFamily="18" charset="0"/>
                                </a:rPr>
                                <m:t>𝟏</m:t>
                              </m:r>
                              <m:r>
                                <a:rPr lang="en-US" altLang="zh-CN" sz="3200" b="1" i="1" smtClean="0">
                                  <a:latin typeface="Cambria Math" panose="02040503050406030204" pitchFamily="18" charset="0"/>
                                </a:rPr>
                                <m:t>−</m:t>
                              </m:r>
                              <m:f>
                                <m:fPr>
                                  <m:ctrlPr>
                                    <a:rPr lang="en-US" altLang="zh-CN" sz="3200" b="1" i="1" smtClean="0">
                                      <a:latin typeface="Cambria Math" panose="02040503050406030204" pitchFamily="18" charset="0"/>
                                    </a:rPr>
                                  </m:ctrlPr>
                                </m:fPr>
                                <m:num>
                                  <m:sSup>
                                    <m:sSupPr>
                                      <m:ctrlPr>
                                        <a:rPr lang="en-US" altLang="zh-CN" sz="3200" b="1" i="1" smtClean="0">
                                          <a:latin typeface="Cambria Math" panose="02040503050406030204" pitchFamily="18" charset="0"/>
                                        </a:rPr>
                                      </m:ctrlPr>
                                    </m:sSupPr>
                                    <m:e>
                                      <m:r>
                                        <a:rPr lang="en-US" altLang="zh-CN" sz="3200" b="1" i="1" smtClean="0">
                                          <a:latin typeface="Cambria Math" panose="02040503050406030204" pitchFamily="18" charset="0"/>
                                        </a:rPr>
                                        <m:t>𝒗</m:t>
                                      </m:r>
                                    </m:e>
                                    <m:sup>
                                      <m:r>
                                        <a:rPr lang="en-US" altLang="zh-CN" sz="3200" b="1" i="1" smtClean="0">
                                          <a:latin typeface="Cambria Math" panose="02040503050406030204" pitchFamily="18" charset="0"/>
                                        </a:rPr>
                                        <m:t>𝟐</m:t>
                                      </m:r>
                                    </m:sup>
                                  </m:sSup>
                                </m:num>
                                <m:den>
                                  <m:sSup>
                                    <m:sSupPr>
                                      <m:ctrlPr>
                                        <a:rPr lang="en-US" altLang="zh-CN" sz="3200" b="1" i="1" smtClean="0">
                                          <a:latin typeface="Cambria Math" panose="02040503050406030204" pitchFamily="18" charset="0"/>
                                        </a:rPr>
                                      </m:ctrlPr>
                                    </m:sSupPr>
                                    <m:e>
                                      <m:r>
                                        <a:rPr lang="en-US" altLang="zh-CN" sz="3200" b="1" i="1" smtClean="0">
                                          <a:latin typeface="Cambria Math" panose="02040503050406030204" pitchFamily="18" charset="0"/>
                                        </a:rPr>
                                        <m:t>𝒄</m:t>
                                      </m:r>
                                    </m:e>
                                    <m:sup>
                                      <m:r>
                                        <a:rPr lang="en-US" altLang="zh-CN" sz="3200" b="1" i="1" smtClean="0">
                                          <a:latin typeface="Cambria Math" panose="02040503050406030204" pitchFamily="18" charset="0"/>
                                        </a:rPr>
                                        <m:t>𝟐</m:t>
                                      </m:r>
                                    </m:sup>
                                  </m:sSup>
                                </m:den>
                              </m:f>
                            </m:e>
                          </m:rad>
                        </m:den>
                      </m:f>
                    </m:oMath>
                  </m:oMathPara>
                </a14:m>
                <a:endParaRPr lang="zh-CN" altLang="en-US" sz="3200" b="1" dirty="0"/>
              </a:p>
            </p:txBody>
          </p:sp>
        </mc:Choice>
        <mc:Fallback>
          <p:sp>
            <p:nvSpPr>
              <p:cNvPr id="3" name="文本框 2"/>
              <p:cNvSpPr txBox="1">
                <a:spLocks noRot="1" noChangeAspect="1" noMove="1" noResize="1" noEditPoints="1" noAdjustHandles="1" noChangeArrowheads="1" noChangeShapeType="1" noTextEdit="1"/>
              </p:cNvSpPr>
              <p:nvPr/>
            </p:nvSpPr>
            <p:spPr>
              <a:xfrm>
                <a:off x="2563495" y="1924050"/>
                <a:ext cx="2531110" cy="1907540"/>
              </a:xfrm>
              <a:prstGeom prst="rect">
                <a:avLst/>
              </a:prstGeom>
              <a:blipFill rotWithShape="1">
                <a:blip r:embed="rId1"/>
                <a:stretch>
                  <a:fillRect l="-577" t="-766" r="-552" b="-732"/>
                </a:stretch>
              </a:blipFill>
              <a:ln w="28575">
                <a:solidFill>
                  <a:srgbClr val="FF0000"/>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p:cNvSpPr txBox="1"/>
              <p:nvPr/>
            </p:nvSpPr>
            <p:spPr>
              <a:xfrm>
                <a:off x="5270500" y="2104867"/>
                <a:ext cx="1357359"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3200" b="1" i="1" smtClean="0">
                          <a:latin typeface="Cambria Math" panose="02040503050406030204" pitchFamily="18" charset="0"/>
                        </a:rPr>
                        <m:t>=</m:t>
                      </m:r>
                      <m:r>
                        <a:rPr lang="zh-CN" altLang="en-US" sz="3200" b="1" i="1" smtClean="0">
                          <a:latin typeface="Cambria Math" panose="02040503050406030204" pitchFamily="18" charset="0"/>
                        </a:rPr>
                        <m:t>𝜸</m:t>
                      </m:r>
                      <m:sSub>
                        <m:sSubPr>
                          <m:ctrlPr>
                            <a:rPr lang="en-US" altLang="zh-CN" sz="3200" b="1" i="1" smtClean="0">
                              <a:latin typeface="Cambria Math" panose="02040503050406030204" pitchFamily="18" charset="0"/>
                            </a:rPr>
                          </m:ctrlPr>
                        </m:sSubPr>
                        <m:e>
                          <m:r>
                            <a:rPr lang="en-US" altLang="zh-CN" sz="3200" b="1" i="1" smtClean="0">
                              <a:latin typeface="Cambria Math" panose="02040503050406030204" pitchFamily="18" charset="0"/>
                            </a:rPr>
                            <m:t>𝒎</m:t>
                          </m:r>
                        </m:e>
                        <m:sub>
                          <m:r>
                            <a:rPr lang="en-US" altLang="zh-CN" sz="3200" b="1" i="1" smtClean="0">
                              <a:latin typeface="Cambria Math" panose="02040503050406030204" pitchFamily="18" charset="0"/>
                            </a:rPr>
                            <m:t>𝟎</m:t>
                          </m:r>
                        </m:sub>
                      </m:sSub>
                    </m:oMath>
                  </m:oMathPara>
                </a14:m>
                <a:endParaRPr lang="zh-CN" altLang="en-US" sz="3200" b="1" dirty="0"/>
              </a:p>
            </p:txBody>
          </p:sp>
        </mc:Choice>
        <mc:Fallback>
          <p:sp>
            <p:nvSpPr>
              <p:cNvPr id="4" name="文本框 3"/>
              <p:cNvSpPr txBox="1">
                <a:spLocks noRot="1" noChangeAspect="1" noMove="1" noResize="1" noEditPoints="1" noAdjustHandles="1" noChangeArrowheads="1" noChangeShapeType="1" noTextEdit="1"/>
              </p:cNvSpPr>
              <p:nvPr/>
            </p:nvSpPr>
            <p:spPr>
              <a:xfrm>
                <a:off x="5270500" y="2104867"/>
                <a:ext cx="1357359" cy="492443"/>
              </a:xfrm>
              <a:prstGeom prst="rect">
                <a:avLst/>
              </a:prstGeom>
              <a:blipFill rotWithShape="1">
                <a:blip r:embed="rId2"/>
                <a:stretch>
                  <a:fillRect t="-97" r="-3575" b="32"/>
                </a:stretch>
              </a:blipFill>
            </p:spPr>
            <p:txBody>
              <a:bodyPr/>
              <a:lstStyle/>
              <a:p>
                <a:r>
                  <a:rPr lang="zh-CN" altLang="en-US">
                    <a:noFill/>
                  </a:rPr>
                  <a:t> </a:t>
                </a:r>
              </a:p>
            </p:txBody>
          </p:sp>
        </mc:Fallback>
      </mc:AlternateContent>
      <p:grpSp>
        <p:nvGrpSpPr>
          <p:cNvPr id="5" name="组合 4"/>
          <p:cNvGrpSpPr/>
          <p:nvPr/>
        </p:nvGrpSpPr>
        <p:grpSpPr>
          <a:xfrm>
            <a:off x="246063" y="4718050"/>
            <a:ext cx="8612187" cy="1692275"/>
            <a:chOff x="246063" y="4718050"/>
            <a:chExt cx="8612187" cy="1692275"/>
          </a:xfrm>
        </p:grpSpPr>
        <p:grpSp>
          <p:nvGrpSpPr>
            <p:cNvPr id="2" name="Group 94"/>
            <p:cNvGrpSpPr/>
            <p:nvPr/>
          </p:nvGrpSpPr>
          <p:grpSpPr bwMode="auto">
            <a:xfrm>
              <a:off x="246063" y="4718050"/>
              <a:ext cx="8612187" cy="1692275"/>
              <a:chOff x="45" y="659"/>
              <a:chExt cx="5425" cy="1066"/>
            </a:xfrm>
          </p:grpSpPr>
          <p:sp>
            <p:nvSpPr>
              <p:cNvPr id="11274" name="Rectangle 5"/>
              <p:cNvSpPr>
                <a:spLocks noChangeArrowheads="1"/>
              </p:cNvSpPr>
              <p:nvPr/>
            </p:nvSpPr>
            <p:spPr bwMode="auto">
              <a:xfrm>
                <a:off x="3030" y="1395"/>
                <a:ext cx="11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800" b="1">
                  <a:solidFill>
                    <a:srgbClr val="FF0000"/>
                  </a:solidFill>
                  <a:latin typeface="黑体" panose="02010609060101010101" pitchFamily="49" charset="-122"/>
                </a:endParaRPr>
              </a:p>
            </p:txBody>
          </p:sp>
          <p:sp>
            <p:nvSpPr>
              <p:cNvPr id="11275" name="Rectangle 63"/>
              <p:cNvSpPr>
                <a:spLocks noChangeArrowheads="1"/>
              </p:cNvSpPr>
              <p:nvPr/>
            </p:nvSpPr>
            <p:spPr bwMode="auto">
              <a:xfrm>
                <a:off x="112" y="780"/>
                <a:ext cx="5330" cy="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50000"/>
                  </a:spcBef>
                  <a:buFontTx/>
                  <a:buNone/>
                </a:pPr>
                <a:r>
                  <a:rPr lang="zh-CN" altLang="en-US" sz="2800" b="1" dirty="0">
                    <a:solidFill>
                      <a:srgbClr val="FF0000"/>
                    </a:solidFill>
                    <a:latin typeface="华文新魏" panose="02010800040101010101" pitchFamily="2" charset="-122"/>
                    <a:ea typeface="华文新魏" panose="02010800040101010101" pitchFamily="2" charset="-122"/>
                  </a:rPr>
                  <a:t>粒子的质量与粒子相对测量质量的参考系的运动速率</a:t>
                </a:r>
                <a:r>
                  <a:rPr lang="en-US" altLang="zh-CN" sz="2800" b="1" i="1" dirty="0">
                    <a:solidFill>
                      <a:srgbClr val="FF0000"/>
                    </a:solidFill>
                    <a:latin typeface="Book Antiqua" panose="02040602050305030304" pitchFamily="18" charset="0"/>
                    <a:ea typeface="华文新魏" panose="02010800040101010101" pitchFamily="2" charset="-122"/>
                  </a:rPr>
                  <a:t>v</a:t>
                </a:r>
                <a:r>
                  <a:rPr lang="zh-CN" altLang="en-US" sz="2800" b="1" dirty="0">
                    <a:solidFill>
                      <a:srgbClr val="FF0000"/>
                    </a:solidFill>
                    <a:latin typeface="华文新魏" panose="02010800040101010101" pitchFamily="2" charset="-122"/>
                    <a:ea typeface="华文新魏" panose="02010800040101010101" pitchFamily="2" charset="-122"/>
                  </a:rPr>
                  <a:t>有关。</a:t>
                </a:r>
                <a:r>
                  <a:rPr lang="zh-CN" altLang="en-US" sz="2800" b="1" dirty="0">
                    <a:solidFill>
                      <a:srgbClr val="FF0000"/>
                    </a:solidFill>
                    <a:ea typeface="华文新魏" panose="02010800040101010101" pitchFamily="2" charset="-122"/>
                  </a:rPr>
                  <a:t>其中</a:t>
                </a:r>
                <a:r>
                  <a:rPr lang="zh-CN" altLang="en-US" sz="2800" b="1" dirty="0">
                    <a:solidFill>
                      <a:srgbClr val="FF0000"/>
                    </a:solidFill>
                  </a:rPr>
                  <a:t>，      </a:t>
                </a:r>
                <a:r>
                  <a:rPr lang="zh-CN" altLang="en-US" sz="2800" b="1" dirty="0">
                    <a:solidFill>
                      <a:srgbClr val="FF0000"/>
                    </a:solidFill>
                    <a:ea typeface="华文新魏" panose="02010800040101010101" pitchFamily="2" charset="-122"/>
                  </a:rPr>
                  <a:t>代表粒子的</a:t>
                </a:r>
                <a:r>
                  <a:rPr lang="zh-CN" altLang="en-US" sz="2800" b="1" dirty="0">
                    <a:solidFill>
                      <a:srgbClr val="FF0000"/>
                    </a:solidFill>
                    <a:latin typeface="黑体" panose="02010609060101010101" pitchFamily="49" charset="-122"/>
                    <a:ea typeface="华文新魏" panose="02010800040101010101" pitchFamily="2" charset="-122"/>
                  </a:rPr>
                  <a:t>静质量</a:t>
                </a:r>
                <a:r>
                  <a:rPr lang="zh-CN" altLang="en-US" sz="2800" b="1" dirty="0">
                    <a:solidFill>
                      <a:srgbClr val="FF0000"/>
                    </a:solidFill>
                    <a:latin typeface="黑体" panose="02010609060101010101" pitchFamily="49" charset="-122"/>
                  </a:rPr>
                  <a:t>。</a:t>
                </a:r>
                <a:endParaRPr lang="zh-CN" altLang="en-US" sz="2800" b="1" dirty="0">
                  <a:solidFill>
                    <a:srgbClr val="FF0000"/>
                  </a:solidFill>
                  <a:latin typeface="黑体" panose="02010609060101010101" pitchFamily="49" charset="-122"/>
                </a:endParaRPr>
              </a:p>
            </p:txBody>
          </p:sp>
          <p:sp>
            <p:nvSpPr>
              <p:cNvPr id="11276" name="Rectangle 68"/>
              <p:cNvSpPr>
                <a:spLocks noChangeArrowheads="1"/>
              </p:cNvSpPr>
              <p:nvPr/>
            </p:nvSpPr>
            <p:spPr bwMode="auto">
              <a:xfrm>
                <a:off x="1057" y="1153"/>
                <a:ext cx="11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800" b="1">
                  <a:solidFill>
                    <a:srgbClr val="FF0000"/>
                  </a:solidFill>
                  <a:latin typeface="黑体" panose="02010609060101010101" pitchFamily="49" charset="-122"/>
                </a:endParaRPr>
              </a:p>
            </p:txBody>
          </p:sp>
          <p:sp>
            <p:nvSpPr>
              <p:cNvPr id="11277" name="Rectangle 70"/>
              <p:cNvSpPr>
                <a:spLocks noChangeArrowheads="1"/>
              </p:cNvSpPr>
              <p:nvPr/>
            </p:nvSpPr>
            <p:spPr bwMode="auto">
              <a:xfrm>
                <a:off x="45" y="659"/>
                <a:ext cx="5425" cy="924"/>
              </a:xfrm>
              <a:prstGeom prst="rect">
                <a:avLst/>
              </a:prstGeom>
              <a:noFill/>
              <a:ln w="19050">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mc:AlternateContent xmlns:mc="http://schemas.openxmlformats.org/markup-compatibility/2006">
          <mc:Choice xmlns:a14="http://schemas.microsoft.com/office/drawing/2010/main" Requires="a14">
            <p:sp>
              <p:nvSpPr>
                <p:cNvPr id="17" name="文本框 16"/>
                <p:cNvSpPr txBox="1"/>
                <p:nvPr/>
              </p:nvSpPr>
              <p:spPr>
                <a:xfrm>
                  <a:off x="2771227" y="5469204"/>
                  <a:ext cx="690317"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3200" b="1" i="1" smtClean="0">
                                <a:solidFill>
                                  <a:srgbClr val="FF0000"/>
                                </a:solidFill>
                                <a:latin typeface="Cambria Math" panose="02040503050406030204" pitchFamily="18" charset="0"/>
                              </a:rPr>
                            </m:ctrlPr>
                          </m:sSubPr>
                          <m:e>
                            <m:r>
                              <a:rPr lang="en-US" altLang="zh-CN" sz="3200" b="1" i="1" smtClean="0">
                                <a:solidFill>
                                  <a:srgbClr val="FF0000"/>
                                </a:solidFill>
                                <a:latin typeface="Cambria Math" panose="02040503050406030204" pitchFamily="18" charset="0"/>
                              </a:rPr>
                              <m:t>𝒎</m:t>
                            </m:r>
                          </m:e>
                          <m:sub>
                            <m:r>
                              <a:rPr lang="en-US" altLang="zh-CN" sz="3200" b="1" i="1" smtClean="0">
                                <a:solidFill>
                                  <a:srgbClr val="FF0000"/>
                                </a:solidFill>
                                <a:latin typeface="Cambria Math" panose="02040503050406030204" pitchFamily="18" charset="0"/>
                              </a:rPr>
                              <m:t>𝟎</m:t>
                            </m:r>
                          </m:sub>
                        </m:sSub>
                      </m:oMath>
                    </m:oMathPara>
                  </a14:m>
                  <a:endParaRPr lang="zh-CN" altLang="en-US" sz="3200" b="1" dirty="0"/>
                </a:p>
              </p:txBody>
            </p:sp>
          </mc:Choice>
          <mc:Fallback>
            <p:sp>
              <p:nvSpPr>
                <p:cNvPr id="17" name="文本框 16"/>
                <p:cNvSpPr txBox="1">
                  <a:spLocks noRot="1" noChangeAspect="1" noMove="1" noResize="1" noEditPoints="1" noAdjustHandles="1" noChangeArrowheads="1" noChangeShapeType="1" noTextEdit="1"/>
                </p:cNvSpPr>
                <p:nvPr/>
              </p:nvSpPr>
              <p:spPr>
                <a:xfrm>
                  <a:off x="2771227" y="5469204"/>
                  <a:ext cx="690317" cy="492443"/>
                </a:xfrm>
                <a:prstGeom prst="rect">
                  <a:avLst/>
                </a:prstGeom>
                <a:blipFill rotWithShape="1">
                  <a:blip r:embed="rId3"/>
                </a:blipFill>
              </p:spPr>
              <p:txBody>
                <a:bodyPr/>
                <a:lstStyle/>
                <a:p>
                  <a:r>
                    <a:rPr lang="zh-CN" altLang="en-US">
                      <a:noFill/>
                    </a:rPr>
                    <a:t> </a:t>
                  </a:r>
                </a:p>
              </p:txBody>
            </p:sp>
          </mc:Fallback>
        </mc:AlternateContent>
      </p:grpSp>
    </p:spTree>
    <p:custDataLst>
      <p:tags r:id="rId4"/>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3490"/>
                                        </p:tgtEl>
                                        <p:attrNameLst>
                                          <p:attrName>style.visibility</p:attrName>
                                        </p:attrNameLst>
                                      </p:cBhvr>
                                      <p:to>
                                        <p:strVal val="visible"/>
                                      </p:to>
                                    </p:set>
                                    <p:animEffect transition="in" filter="blinds(horizontal)">
                                      <p:cBhvr>
                                        <p:cTn id="7" dur="500"/>
                                        <p:tgtEl>
                                          <p:spTgt spid="63490"/>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3501"/>
                                        </p:tgtEl>
                                        <p:attrNameLst>
                                          <p:attrName>style.visibility</p:attrName>
                                        </p:attrNameLst>
                                      </p:cBhvr>
                                      <p:to>
                                        <p:strVal val="visible"/>
                                      </p:to>
                                    </p:set>
                                    <p:animEffect transition="in" filter="blinds(horizontal)">
                                      <p:cBhvr>
                                        <p:cTn id="11" dur="500"/>
                                        <p:tgtEl>
                                          <p:spTgt spid="63501"/>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randombar(horizontal)">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randombar(horizontal)">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63496">
                                            <p:txEl>
                                              <p:pRg st="4294967295" end="4294967295"/>
                                            </p:txEl>
                                          </p:spTgt>
                                        </p:tgtEl>
                                        <p:attrNameLst>
                                          <p:attrName>style.visibility</p:attrName>
                                        </p:attrNameLst>
                                      </p:cBhvr>
                                      <p:to>
                                        <p:strVal val="visible"/>
                                      </p:to>
                                    </p:set>
                                    <p:animEffect transition="in" filter="box(out)">
                                      <p:cBhvr>
                                        <p:cTn id="26" dur="500"/>
                                        <p:tgtEl>
                                          <p:spTgt spid="63496">
                                            <p:txEl>
                                              <p:pRg st="4294967295" end="429496729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63496">
                                            <p:txEl>
                                              <p:pRg st="0" end="0"/>
                                            </p:txEl>
                                          </p:spTgt>
                                        </p:tgtEl>
                                        <p:attrNameLst>
                                          <p:attrName>style.visibility</p:attrName>
                                        </p:attrNameLst>
                                      </p:cBhvr>
                                      <p:to>
                                        <p:strVal val="visible"/>
                                      </p:to>
                                    </p:set>
                                    <p:animEffect transition="in" filter="box(out)">
                                      <p:cBhvr>
                                        <p:cTn id="31" dur="500"/>
                                        <p:tgtEl>
                                          <p:spTgt spid="63496">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63506"/>
                                        </p:tgtEl>
                                        <p:attrNameLst>
                                          <p:attrName>style.visibility</p:attrName>
                                        </p:attrNameLst>
                                      </p:cBhvr>
                                      <p:to>
                                        <p:strVal val="visible"/>
                                      </p:to>
                                    </p:set>
                                    <p:anim calcmode="lin" valueType="num">
                                      <p:cBhvr>
                                        <p:cTn id="36" dur="500" fill="hold"/>
                                        <p:tgtEl>
                                          <p:spTgt spid="63506"/>
                                        </p:tgtEl>
                                        <p:attrNameLst>
                                          <p:attrName>ppt_w</p:attrName>
                                        </p:attrNameLst>
                                      </p:cBhvr>
                                      <p:tavLst>
                                        <p:tav tm="0">
                                          <p:val>
                                            <p:fltVal val="0"/>
                                          </p:val>
                                        </p:tav>
                                        <p:tav tm="100000">
                                          <p:val>
                                            <p:strVal val="#ppt_w"/>
                                          </p:val>
                                        </p:tav>
                                      </p:tavLst>
                                    </p:anim>
                                    <p:anim calcmode="lin" valueType="num">
                                      <p:cBhvr>
                                        <p:cTn id="37" dur="500" fill="hold"/>
                                        <p:tgtEl>
                                          <p:spTgt spid="63506"/>
                                        </p:tgtEl>
                                        <p:attrNameLst>
                                          <p:attrName>ppt_h</p:attrName>
                                        </p:attrNameLst>
                                      </p:cBhvr>
                                      <p:tavLst>
                                        <p:tav tm="0">
                                          <p:val>
                                            <p:fltVal val="0"/>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randombar(horizontal)">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autoUpdateAnimBg="0"/>
      <p:bldP spid="63496" grpId="0" autoUpdateAnimBg="0" build="p"/>
      <p:bldP spid="63501" grpId="0" autoUpdateAnimBg="0"/>
      <p:bldP spid="63506" grpId="0" bldLvl="0" animBg="1" autoUpdateAnimBg="0"/>
      <p:bldP spid="3" grpId="0" bldLvl="0" animBg="1"/>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6D1BABB-36E0-47D7-9DDA-0F402C50F4DF}" type="slidenum">
              <a:rPr lang="en-US" altLang="zh-CN">
                <a:solidFill>
                  <a:srgbClr val="0000FF"/>
                </a:solidFill>
              </a:rPr>
            </a:fld>
            <a:endParaRPr lang="en-US" altLang="zh-CN">
              <a:solidFill>
                <a:srgbClr val="0000FF"/>
              </a:solidFill>
            </a:endParaRPr>
          </a:p>
        </p:txBody>
      </p:sp>
      <p:grpSp>
        <p:nvGrpSpPr>
          <p:cNvPr id="2" name="Group 17"/>
          <p:cNvGrpSpPr/>
          <p:nvPr/>
        </p:nvGrpSpPr>
        <p:grpSpPr bwMode="auto">
          <a:xfrm>
            <a:off x="2782888" y="857250"/>
            <a:ext cx="6361112" cy="5940425"/>
            <a:chOff x="2782528" y="630735"/>
            <a:chExt cx="6361471" cy="5940311"/>
          </a:xfrm>
        </p:grpSpPr>
        <p:pic>
          <p:nvPicPr>
            <p:cNvPr id="5141" name="Picture 2" descr="未定标题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82528" y="630735"/>
              <a:ext cx="6361471" cy="552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42" name="Text Box 3"/>
            <p:cNvSpPr txBox="1">
              <a:spLocks noChangeArrowheads="1"/>
            </p:cNvSpPr>
            <p:nvPr/>
          </p:nvSpPr>
          <p:spPr bwMode="auto">
            <a:xfrm>
              <a:off x="4203509" y="6047171"/>
              <a:ext cx="41290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800" b="1">
                  <a:ea typeface="华文新魏" panose="02010800040101010101" pitchFamily="2" charset="-122"/>
                </a:rPr>
                <a:t>质量随速率的变化</a:t>
              </a:r>
              <a:endParaRPr lang="zh-CN" altLang="en-US" sz="2800" b="1">
                <a:ea typeface="华文新魏" panose="02010800040101010101" pitchFamily="2" charset="-122"/>
              </a:endParaRPr>
            </a:p>
          </p:txBody>
        </p:sp>
        <p:graphicFrame>
          <p:nvGraphicFramePr>
            <p:cNvPr id="5129" name="Object 2"/>
            <p:cNvGraphicFramePr/>
            <p:nvPr/>
          </p:nvGraphicFramePr>
          <p:xfrm>
            <a:off x="6297366" y="1091063"/>
            <a:ext cx="1703388" cy="974725"/>
          </p:xfrm>
          <a:graphic>
            <a:graphicData uri="http://schemas.openxmlformats.org/presentationml/2006/ole">
              <mc:AlternateContent xmlns:mc="http://schemas.openxmlformats.org/markup-compatibility/2006">
                <mc:Choice xmlns:v="urn:schemas-microsoft-com:vml" Requires="v">
                  <p:oleObj spid="_x0000_s76973" name="Equation" r:id="rId2" imgW="1003300" imgH="685800" progId="Equation.DSMT4">
                    <p:embed/>
                  </p:oleObj>
                </mc:Choice>
                <mc:Fallback>
                  <p:oleObj name="Equation" r:id="rId2" imgW="1003300" imgH="685800" progId="Equation.DSMT4">
                    <p:embed/>
                    <p:pic>
                      <p:nvPicPr>
                        <p:cNvPr id="0" name="图片 7697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7366" y="1091063"/>
                          <a:ext cx="1703388" cy="974725"/>
                        </a:xfrm>
                        <a:prstGeom prst="rect">
                          <a:avLst/>
                        </a:prstGeom>
                        <a:solidFill>
                          <a:schemeClr val="bg1"/>
                        </a:solidFill>
                        <a:ln>
                          <a:noFill/>
                        </a:ln>
                        <a:effectLst/>
                        <a:extLs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43" name="Line 24"/>
            <p:cNvSpPr>
              <a:spLocks noChangeShapeType="1"/>
            </p:cNvSpPr>
            <p:nvPr/>
          </p:nvSpPr>
          <p:spPr bwMode="auto">
            <a:xfrm>
              <a:off x="7946163" y="1572384"/>
              <a:ext cx="476250" cy="155575"/>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32" name="Group 16"/>
            <p:cNvGrpSpPr/>
            <p:nvPr/>
          </p:nvGrpSpPr>
          <p:grpSpPr>
            <a:xfrm>
              <a:off x="3652527" y="1173650"/>
              <a:ext cx="1887644" cy="973119"/>
              <a:chOff x="1245995" y="574376"/>
              <a:chExt cx="1887795" cy="973394"/>
            </a:xfrm>
            <a:solidFill>
              <a:schemeClr val="bg1"/>
            </a:solidFill>
          </p:grpSpPr>
          <p:sp>
            <p:nvSpPr>
              <p:cNvPr id="16" name="Rectangle 15"/>
              <p:cNvSpPr/>
              <p:nvPr/>
            </p:nvSpPr>
            <p:spPr bwMode="auto">
              <a:xfrm>
                <a:off x="1245996" y="574376"/>
                <a:ext cx="1887794" cy="973394"/>
              </a:xfrm>
              <a:prstGeom prst="rect">
                <a:avLst/>
              </a:prstGeom>
              <a:grpFill/>
              <a:ln w="9525" cap="flat" cmpd="sng" algn="ctr">
                <a:noFill/>
                <a:prstDash val="solid"/>
                <a:round/>
                <a:headEnd type="none" w="med" len="med"/>
                <a:tailEnd type="none" w="med" len="med"/>
              </a:ln>
              <a:effectLst/>
            </p:spPr>
            <p:txBody>
              <a:bodyPr wrap="none"/>
              <a:lstStyle/>
              <a:p>
                <a:pPr>
                  <a:defRPr/>
                </a:pPr>
                <a:endParaRPr lang="zh-CN" altLang="en-US">
                  <a:latin typeface="Arial" panose="020B0604020202020204" pitchFamily="34" charset="0"/>
                </a:endParaRPr>
              </a:p>
            </p:txBody>
          </p:sp>
          <p:grpSp>
            <p:nvGrpSpPr>
              <p:cNvPr id="31" name="Group 21"/>
              <p:cNvGrpSpPr/>
              <p:nvPr/>
            </p:nvGrpSpPr>
            <p:grpSpPr bwMode="auto">
              <a:xfrm>
                <a:off x="1777880" y="1225422"/>
                <a:ext cx="655728" cy="203253"/>
                <a:chOff x="-2504" y="1880"/>
                <a:chExt cx="413" cy="128"/>
              </a:xfrm>
              <a:grpFill/>
            </p:grpSpPr>
            <p:sp>
              <p:nvSpPr>
                <p:cNvPr id="317454" name="AutoShape 14"/>
                <p:cNvSpPr>
                  <a:spLocks noChangeArrowheads="1"/>
                </p:cNvSpPr>
                <p:nvPr/>
              </p:nvSpPr>
              <p:spPr bwMode="auto">
                <a:xfrm>
                  <a:off x="-2366" y="1893"/>
                  <a:ext cx="73" cy="73"/>
                </a:xfrm>
                <a:prstGeom prst="triangle">
                  <a:avLst>
                    <a:gd name="adj" fmla="val 50000"/>
                  </a:avLst>
                </a:prstGeom>
                <a:grpFill/>
                <a:ln w="12700">
                  <a:solidFill>
                    <a:schemeClr val="tx1"/>
                  </a:solidFill>
                  <a:miter lim="800000"/>
                  <a:headEnd type="none" w="sm" len="sm"/>
                  <a:tailEnd type="none" w="sm" len="sm"/>
                </a:ln>
                <a:effectLst/>
              </p:spPr>
              <p:txBody>
                <a:bodyPr wrap="none" anchor="ctr"/>
                <a:lstStyle/>
                <a:p>
                  <a:pPr>
                    <a:defRPr/>
                  </a:pPr>
                  <a:endParaRPr lang="zh-CN" altLang="en-US">
                    <a:latin typeface="Arial" panose="020B0604020202020204" pitchFamily="34" charset="0"/>
                  </a:endParaRPr>
                </a:p>
              </p:txBody>
            </p:sp>
            <p:graphicFrame>
              <p:nvGraphicFramePr>
                <p:cNvPr id="5130" name="Object 3"/>
                <p:cNvGraphicFramePr>
                  <a:graphicFrameLocks noChangeAspect="1"/>
                </p:cNvGraphicFramePr>
                <p:nvPr/>
              </p:nvGraphicFramePr>
              <p:xfrm>
                <a:off x="-2504" y="1880"/>
                <a:ext cx="128" cy="128"/>
              </p:xfrm>
              <a:graphic>
                <a:graphicData uri="http://schemas.openxmlformats.org/presentationml/2006/ole">
                  <mc:AlternateContent xmlns:mc="http://schemas.openxmlformats.org/markup-compatibility/2006">
                    <mc:Choice xmlns:v="urn:schemas-microsoft-com:vml" Requires="v">
                      <p:oleObj spid="_x0000_s76974" name="Equation" r:id="rId4" imgW="127000" imgH="127000" progId="Equation.3">
                        <p:embed/>
                      </p:oleObj>
                    </mc:Choice>
                    <mc:Fallback>
                      <p:oleObj name="Equation" r:id="rId4" imgW="127000" imgH="127000" progId="Equation.3">
                        <p:embed/>
                        <p:pic>
                          <p:nvPicPr>
                            <p:cNvPr id="0" name="图片 769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4" y="1880"/>
                              <a:ext cx="128" cy="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49" name="Oval 19"/>
                <p:cNvSpPr>
                  <a:spLocks noChangeArrowheads="1"/>
                </p:cNvSpPr>
                <p:nvPr/>
              </p:nvSpPr>
              <p:spPr bwMode="auto">
                <a:xfrm>
                  <a:off x="-2252" y="1901"/>
                  <a:ext cx="56" cy="65"/>
                </a:xfrm>
                <a:prstGeom prst="ellipse">
                  <a:avLst/>
                </a:prstGeom>
                <a:solidFill>
                  <a:schemeClr val="tx1"/>
                </a:solidFill>
                <a:ln w="12700">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460" name="Oval 20"/>
                <p:cNvSpPr>
                  <a:spLocks noChangeArrowheads="1"/>
                </p:cNvSpPr>
                <p:nvPr/>
              </p:nvSpPr>
              <p:spPr bwMode="auto">
                <a:xfrm>
                  <a:off x="-2147" y="1902"/>
                  <a:ext cx="56" cy="65"/>
                </a:xfrm>
                <a:prstGeom prst="ellipse">
                  <a:avLst/>
                </a:prstGeom>
                <a:grp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ndParaRPr>
                </a:p>
              </p:txBody>
            </p:sp>
          </p:grpSp>
          <p:sp>
            <p:nvSpPr>
              <p:cNvPr id="317462" name="Text Box 22"/>
              <p:cNvSpPr txBox="1">
                <a:spLocks noChangeArrowheads="1"/>
              </p:cNvSpPr>
              <p:nvPr/>
            </p:nvSpPr>
            <p:spPr bwMode="auto">
              <a:xfrm>
                <a:off x="1245995" y="655917"/>
                <a:ext cx="1879043" cy="523875"/>
              </a:xfrm>
              <a:prstGeom prst="rect">
                <a:avLst/>
              </a:prstGeom>
              <a:grpFill/>
              <a:ln w="12700">
                <a:noFill/>
                <a:miter lim="800000"/>
                <a:headEnd type="none" w="sm" len="sm"/>
                <a:tailEnd type="none" w="sm" len="sm"/>
              </a:ln>
              <a:effectLst/>
            </p:spPr>
            <p:txBody>
              <a:bodyPr>
                <a:spAutoFit/>
              </a:bodyPr>
              <a:lstStyle/>
              <a:p>
                <a:pPr algn="ctr" defTabSz="762000">
                  <a:spcBef>
                    <a:spcPct val="50000"/>
                  </a:spcBef>
                  <a:defRPr/>
                </a:pPr>
                <a:r>
                  <a:rPr lang="zh-CN" altLang="en-US" sz="2800" b="1" dirty="0">
                    <a:latin typeface="Arial" panose="020B0604020202020204" pitchFamily="34" charset="0"/>
                  </a:rPr>
                  <a:t>实验数据</a:t>
                </a:r>
                <a:endParaRPr lang="zh-CN" altLang="en-US" sz="2800" b="1" dirty="0">
                  <a:latin typeface="Arial" panose="020B0604020202020204" pitchFamily="34" charset="0"/>
                </a:endParaRPr>
              </a:p>
            </p:txBody>
          </p:sp>
        </p:grpSp>
      </p:grpSp>
      <p:grpSp>
        <p:nvGrpSpPr>
          <p:cNvPr id="5" name="Group 4"/>
          <p:cNvGrpSpPr/>
          <p:nvPr/>
        </p:nvGrpSpPr>
        <p:grpSpPr bwMode="auto">
          <a:xfrm>
            <a:off x="274638" y="3719513"/>
            <a:ext cx="2174875" cy="1187450"/>
            <a:chOff x="192" y="3600"/>
            <a:chExt cx="1370" cy="748"/>
          </a:xfrm>
        </p:grpSpPr>
        <p:sp>
          <p:nvSpPr>
            <p:cNvPr id="5140" name="Text Box 5"/>
            <p:cNvSpPr txBox="1">
              <a:spLocks noChangeArrowheads="1"/>
            </p:cNvSpPr>
            <p:nvPr/>
          </p:nvSpPr>
          <p:spPr bwMode="auto">
            <a:xfrm>
              <a:off x="192" y="3600"/>
              <a:ext cx="137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宋体" panose="02010600030101010101" pitchFamily="2" charset="-122"/>
                  <a:sym typeface="Monotype Sorts" pitchFamily="2" charset="2"/>
                </a:rPr>
                <a:t>3</a:t>
              </a:r>
              <a:r>
                <a:rPr kumimoji="1" lang="zh-CN" altLang="en-US" sz="2400" b="1">
                  <a:latin typeface="宋体" panose="02010600030101010101" pitchFamily="2" charset="-122"/>
                  <a:sym typeface="Monotype Sorts" pitchFamily="2" charset="2"/>
                </a:rPr>
                <a:t>）</a:t>
              </a:r>
              <a:r>
                <a:rPr kumimoji="1" lang="zh-CN" altLang="en-US" sz="2800" b="1">
                  <a:latin typeface="宋体" panose="02010600030101010101" pitchFamily="2" charset="-122"/>
                  <a:sym typeface="Monotype Sorts" pitchFamily="2" charset="2"/>
                </a:rPr>
                <a:t>      ，</a:t>
              </a:r>
              <a:r>
                <a:rPr kumimoji="1" lang="zh-CN" altLang="en-US" sz="3200" b="1">
                  <a:solidFill>
                    <a:srgbClr val="0000CC"/>
                  </a:solidFill>
                  <a:latin typeface="宋体" panose="02010600030101010101" pitchFamily="2" charset="-122"/>
                  <a:sym typeface="Monotype Sorts" pitchFamily="2" charset="2"/>
                </a:rPr>
                <a:t>      </a:t>
              </a:r>
              <a:endParaRPr kumimoji="1" lang="zh-CN" altLang="en-US" sz="3200" b="1">
                <a:solidFill>
                  <a:srgbClr val="0000CC"/>
                </a:solidFill>
                <a:latin typeface="宋体" panose="02010600030101010101" pitchFamily="2" charset="-122"/>
              </a:endParaRPr>
            </a:p>
          </p:txBody>
        </p:sp>
        <p:graphicFrame>
          <p:nvGraphicFramePr>
            <p:cNvPr id="5127" name="Object 7"/>
            <p:cNvGraphicFramePr>
              <a:graphicFrameLocks noChangeAspect="1"/>
            </p:cNvGraphicFramePr>
            <p:nvPr/>
          </p:nvGraphicFramePr>
          <p:xfrm>
            <a:off x="576" y="3696"/>
            <a:ext cx="704" cy="270"/>
          </p:xfrm>
          <a:graphic>
            <a:graphicData uri="http://schemas.openxmlformats.org/presentationml/2006/ole">
              <mc:AlternateContent xmlns:mc="http://schemas.openxmlformats.org/markup-compatibility/2006">
                <mc:Choice xmlns:v="urn:schemas-microsoft-com:vml" Requires="v">
                  <p:oleObj spid="_x0000_s76975" name="公式" r:id="rId6" imgW="889000" imgH="279400" progId="Equation.3">
                    <p:embed/>
                  </p:oleObj>
                </mc:Choice>
                <mc:Fallback>
                  <p:oleObj name="公式" r:id="rId6" imgW="889000" imgH="279400" progId="Equation.3">
                    <p:embed/>
                    <p:pic>
                      <p:nvPicPr>
                        <p:cNvPr id="0" name="图片 7697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6" y="3696"/>
                          <a:ext cx="704"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8" name="Object 8"/>
            <p:cNvGraphicFramePr>
              <a:graphicFrameLocks noChangeAspect="1"/>
            </p:cNvGraphicFramePr>
            <p:nvPr/>
          </p:nvGraphicFramePr>
          <p:xfrm>
            <a:off x="576" y="3947"/>
            <a:ext cx="715" cy="401"/>
          </p:xfrm>
          <a:graphic>
            <a:graphicData uri="http://schemas.openxmlformats.org/presentationml/2006/ole">
              <mc:AlternateContent xmlns:mc="http://schemas.openxmlformats.org/markup-compatibility/2006">
                <mc:Choice xmlns:v="urn:schemas-microsoft-com:vml" Requires="v">
                  <p:oleObj spid="_x0000_s76976" name="公式" r:id="rId8" imgW="914400" imgH="457200" progId="Equation.3">
                    <p:embed/>
                  </p:oleObj>
                </mc:Choice>
                <mc:Fallback>
                  <p:oleObj name="公式" r:id="rId8" imgW="914400" imgH="457200" progId="Equation.3">
                    <p:embed/>
                    <p:pic>
                      <p:nvPicPr>
                        <p:cNvPr id="0" name="图片 7697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6" y="3947"/>
                          <a:ext cx="715" cy="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3" name="Text Box 10"/>
          <p:cNvSpPr txBox="1">
            <a:spLocks noChangeArrowheads="1"/>
          </p:cNvSpPr>
          <p:nvPr/>
        </p:nvSpPr>
        <p:spPr bwMode="auto">
          <a:xfrm>
            <a:off x="284163" y="252413"/>
            <a:ext cx="3394075" cy="519112"/>
          </a:xfrm>
          <a:prstGeom prst="rect">
            <a:avLst/>
          </a:prstGeom>
          <a:noFill/>
          <a:ln w="9525">
            <a:noFill/>
            <a:miter lim="800000"/>
          </a:ln>
          <a:effectLst/>
        </p:spPr>
        <p:txBody>
          <a:bodyPr>
            <a:spAutoFit/>
          </a:bodyPr>
          <a:lstStyle/>
          <a:p>
            <a:pPr>
              <a:spcBef>
                <a:spcPct val="50000"/>
              </a:spcBef>
              <a:defRPr/>
            </a:pPr>
            <a:r>
              <a:rPr kumimoji="1" lang="zh-CN" altLang="en-US" sz="2800" b="1" dirty="0">
                <a:solidFill>
                  <a:schemeClr val="folHlink"/>
                </a:solidFill>
                <a:effectLst>
                  <a:outerShdw blurRad="38100" dist="38100" dir="2700000" algn="tl">
                    <a:srgbClr val="C0C0C0"/>
                  </a:outerShdw>
                </a:effectLst>
                <a:latin typeface="宋体" panose="02010600030101010101" pitchFamily="2" charset="-122"/>
                <a:sym typeface="Monotype Sorts" pitchFamily="2" charset="2"/>
              </a:rPr>
              <a:t>合理性？</a:t>
            </a:r>
            <a:endParaRPr kumimoji="1" lang="zh-CN" altLang="en-US" sz="2800" b="1" dirty="0">
              <a:solidFill>
                <a:schemeClr val="folHlink"/>
              </a:solidFill>
              <a:effectLst>
                <a:outerShdw blurRad="38100" dist="38100" dir="2700000" algn="tl">
                  <a:srgbClr val="C0C0C0"/>
                </a:outerShdw>
              </a:effectLst>
              <a:latin typeface="宋体" panose="02010600030101010101" pitchFamily="2" charset="-122"/>
              <a:sym typeface="Monotype Sorts" pitchFamily="2" charset="2"/>
            </a:endParaRPr>
          </a:p>
        </p:txBody>
      </p:sp>
      <p:sp>
        <p:nvSpPr>
          <p:cNvPr id="24" name="Text Box 12"/>
          <p:cNvSpPr txBox="1">
            <a:spLocks noChangeArrowheads="1"/>
          </p:cNvSpPr>
          <p:nvPr/>
        </p:nvSpPr>
        <p:spPr bwMode="auto">
          <a:xfrm>
            <a:off x="236538" y="1042988"/>
            <a:ext cx="373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宋体" panose="02010600030101010101" pitchFamily="2" charset="-122"/>
                <a:sym typeface="Monotype Sorts" pitchFamily="2" charset="2"/>
              </a:rPr>
              <a:t>1</a:t>
            </a:r>
            <a:r>
              <a:rPr kumimoji="1" lang="zh-CN" altLang="en-US" sz="2400" b="1">
                <a:latin typeface="宋体" panose="02010600030101010101" pitchFamily="2" charset="-122"/>
                <a:sym typeface="Monotype Sorts" pitchFamily="2" charset="2"/>
              </a:rPr>
              <a:t>）最终由实验证明；</a:t>
            </a:r>
            <a:endParaRPr kumimoji="1" lang="zh-CN" altLang="en-US">
              <a:latin typeface="Times New Roman" panose="02020603050405020304" pitchFamily="18" charset="0"/>
            </a:endParaRPr>
          </a:p>
        </p:txBody>
      </p:sp>
      <p:grpSp>
        <p:nvGrpSpPr>
          <p:cNvPr id="7" name="Group 14"/>
          <p:cNvGrpSpPr/>
          <p:nvPr/>
        </p:nvGrpSpPr>
        <p:grpSpPr bwMode="auto">
          <a:xfrm>
            <a:off x="265113" y="1843088"/>
            <a:ext cx="4346575" cy="1570037"/>
            <a:chOff x="192" y="2928"/>
            <a:chExt cx="2738" cy="989"/>
          </a:xfrm>
        </p:grpSpPr>
        <p:sp>
          <p:nvSpPr>
            <p:cNvPr id="5139" name="Text Box 15"/>
            <p:cNvSpPr txBox="1">
              <a:spLocks noChangeArrowheads="1"/>
            </p:cNvSpPr>
            <p:nvPr/>
          </p:nvSpPr>
          <p:spPr bwMode="auto">
            <a:xfrm>
              <a:off x="192" y="2928"/>
              <a:ext cx="2738"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宋体" panose="02010600030101010101" pitchFamily="2" charset="-122"/>
                  <a:sym typeface="Monotype Sorts" pitchFamily="2" charset="2"/>
                </a:rPr>
                <a:t>2</a:t>
              </a:r>
              <a:r>
                <a:rPr kumimoji="1" lang="zh-CN" altLang="en-US" sz="2400" b="1">
                  <a:latin typeface="宋体" panose="02010600030101010101" pitchFamily="2" charset="-122"/>
                  <a:sym typeface="Monotype Sorts" pitchFamily="2" charset="2"/>
                </a:rPr>
                <a:t>）由于空间的各向</a:t>
              </a:r>
              <a:endParaRPr kumimoji="1" lang="en-US" altLang="zh-CN" sz="2400" b="1">
                <a:latin typeface="宋体" panose="02010600030101010101" pitchFamily="2" charset="-122"/>
                <a:sym typeface="Monotype Sorts" pitchFamily="2" charset="2"/>
              </a:endParaRPr>
            </a:p>
            <a:p>
              <a:pPr eaLnBrk="1" hangingPunct="1">
                <a:spcBef>
                  <a:spcPct val="50000"/>
                </a:spcBef>
              </a:pPr>
              <a:r>
                <a:rPr kumimoji="1" lang="zh-CN" altLang="en-US" sz="2400" b="1">
                  <a:latin typeface="宋体" panose="02010600030101010101" pitchFamily="2" charset="-122"/>
                  <a:sym typeface="Monotype Sorts" pitchFamily="2" charset="2"/>
                </a:rPr>
                <a:t>同性，  与速度方向</a:t>
              </a:r>
              <a:endParaRPr kumimoji="1" lang="en-US" altLang="zh-CN" sz="2400" b="1">
                <a:latin typeface="宋体" panose="02010600030101010101" pitchFamily="2" charset="-122"/>
                <a:sym typeface="Monotype Sorts" pitchFamily="2" charset="2"/>
              </a:endParaRPr>
            </a:p>
            <a:p>
              <a:pPr eaLnBrk="1" hangingPunct="1">
                <a:spcBef>
                  <a:spcPct val="50000"/>
                </a:spcBef>
              </a:pPr>
              <a:r>
                <a:rPr kumimoji="1" lang="zh-CN" altLang="en-US" sz="2400" b="1">
                  <a:latin typeface="宋体" panose="02010600030101010101" pitchFamily="2" charset="-122"/>
                  <a:sym typeface="Monotype Sorts" pitchFamily="2" charset="2"/>
                </a:rPr>
                <a:t>无关；</a:t>
              </a:r>
              <a:endParaRPr kumimoji="1" lang="en-US" altLang="zh-CN" sz="2400" b="1">
                <a:latin typeface="宋体" panose="02010600030101010101" pitchFamily="2" charset="-122"/>
                <a:sym typeface="Monotype Sorts" pitchFamily="2" charset="2"/>
              </a:endParaRPr>
            </a:p>
          </p:txBody>
        </p:sp>
        <p:graphicFrame>
          <p:nvGraphicFramePr>
            <p:cNvPr id="5126" name="Object 6"/>
            <p:cNvGraphicFramePr>
              <a:graphicFrameLocks noChangeAspect="1"/>
            </p:cNvGraphicFramePr>
            <p:nvPr/>
          </p:nvGraphicFramePr>
          <p:xfrm>
            <a:off x="758" y="3331"/>
            <a:ext cx="266" cy="211"/>
          </p:xfrm>
          <a:graphic>
            <a:graphicData uri="http://schemas.openxmlformats.org/presentationml/2006/ole">
              <mc:AlternateContent xmlns:mc="http://schemas.openxmlformats.org/markup-compatibility/2006">
                <mc:Choice xmlns:v="urn:schemas-microsoft-com:vml" Requires="v">
                  <p:oleObj spid="_x0000_s76977" name="公式" r:id="rId10" imgW="355600" imgH="279400" progId="Equation.3">
                    <p:embed/>
                  </p:oleObj>
                </mc:Choice>
                <mc:Fallback>
                  <p:oleObj name="公式" r:id="rId10" imgW="355600" imgH="279400" progId="Equation.3">
                    <p:embed/>
                    <p:pic>
                      <p:nvPicPr>
                        <p:cNvPr id="0" name="图片 7697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8" y="3331"/>
                          <a:ext cx="266"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 name="Group 4"/>
          <p:cNvGrpSpPr/>
          <p:nvPr/>
        </p:nvGrpSpPr>
        <p:grpSpPr bwMode="auto">
          <a:xfrm>
            <a:off x="319088" y="5002213"/>
            <a:ext cx="2974975" cy="1492250"/>
            <a:chOff x="192" y="3600"/>
            <a:chExt cx="1874" cy="940"/>
          </a:xfrm>
        </p:grpSpPr>
        <p:sp>
          <p:nvSpPr>
            <p:cNvPr id="5138" name="Text Box 5"/>
            <p:cNvSpPr txBox="1">
              <a:spLocks noChangeArrowheads="1"/>
            </p:cNvSpPr>
            <p:nvPr/>
          </p:nvSpPr>
          <p:spPr bwMode="auto">
            <a:xfrm>
              <a:off x="192" y="3600"/>
              <a:ext cx="1874" cy="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宋体" panose="02010600030101010101" pitchFamily="2" charset="-122"/>
                  <a:sym typeface="Monotype Sorts" pitchFamily="2" charset="2"/>
                </a:rPr>
                <a:t>4</a:t>
              </a:r>
              <a:r>
                <a:rPr kumimoji="1" lang="zh-CN" altLang="en-US" sz="2400" b="1">
                  <a:latin typeface="宋体" panose="02010600030101010101" pitchFamily="2" charset="-122"/>
                  <a:sym typeface="Monotype Sorts" pitchFamily="2" charset="2"/>
                </a:rPr>
                <a:t>）光子     </a:t>
              </a:r>
              <a:r>
                <a:rPr kumimoji="1" lang="zh-CN" altLang="en-US" sz="2800" b="1">
                  <a:latin typeface="宋体" panose="02010600030101010101" pitchFamily="2" charset="-122"/>
                  <a:sym typeface="Monotype Sorts" pitchFamily="2" charset="2"/>
                </a:rPr>
                <a:t> ，</a:t>
              </a:r>
              <a:r>
                <a:rPr kumimoji="1" lang="en-US" altLang="zh-CN" sz="2800" b="1" i="1">
                  <a:latin typeface="Times New Roman" panose="02020603050405020304" pitchFamily="18" charset="0"/>
                  <a:cs typeface="Times New Roman" panose="02020603050405020304" pitchFamily="18" charset="0"/>
                  <a:sym typeface="Monotype Sorts" pitchFamily="2" charset="2"/>
                </a:rPr>
                <a:t>m</a:t>
              </a:r>
              <a:r>
                <a:rPr kumimoji="1" lang="zh-CN" altLang="en-US" sz="2800" b="1">
                  <a:latin typeface="宋体" panose="02010600030101010101" pitchFamily="2" charset="-122"/>
                  <a:sym typeface="Monotype Sorts" pitchFamily="2" charset="2"/>
                </a:rPr>
                <a:t>有限的情况下，只可能</a:t>
              </a:r>
              <a:r>
                <a:rPr kumimoji="1" lang="zh-CN" altLang="en-US" sz="3200" b="1">
                  <a:solidFill>
                    <a:srgbClr val="0000CC"/>
                  </a:solidFill>
                  <a:latin typeface="宋体" panose="02010600030101010101" pitchFamily="2" charset="-122"/>
                  <a:sym typeface="Monotype Sorts" pitchFamily="2" charset="2"/>
                </a:rPr>
                <a:t>      </a:t>
              </a:r>
              <a:endParaRPr kumimoji="1" lang="zh-CN" altLang="en-US" sz="3200" b="1">
                <a:solidFill>
                  <a:srgbClr val="0000CC"/>
                </a:solidFill>
                <a:latin typeface="宋体" panose="02010600030101010101" pitchFamily="2" charset="-122"/>
              </a:endParaRPr>
            </a:p>
          </p:txBody>
        </p:sp>
        <p:graphicFrame>
          <p:nvGraphicFramePr>
            <p:cNvPr id="5124" name="Object 7"/>
            <p:cNvGraphicFramePr>
              <a:graphicFrameLocks noChangeAspect="1"/>
            </p:cNvGraphicFramePr>
            <p:nvPr/>
          </p:nvGraphicFramePr>
          <p:xfrm>
            <a:off x="966" y="3694"/>
            <a:ext cx="479" cy="230"/>
          </p:xfrm>
          <a:graphic>
            <a:graphicData uri="http://schemas.openxmlformats.org/presentationml/2006/ole">
              <mc:AlternateContent xmlns:mc="http://schemas.openxmlformats.org/markup-compatibility/2006">
                <mc:Choice xmlns:v="urn:schemas-microsoft-com:vml" Requires="v">
                  <p:oleObj spid="_x0000_s76978" name="Equation" r:id="rId12" imgW="711200" imgH="279400" progId="Equation.DSMT4">
                    <p:embed/>
                  </p:oleObj>
                </mc:Choice>
                <mc:Fallback>
                  <p:oleObj name="Equation" r:id="rId12" imgW="711200" imgH="279400" progId="Equation.DSMT4">
                    <p:embed/>
                    <p:pic>
                      <p:nvPicPr>
                        <p:cNvPr id="0" name="图片 7697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66" y="3694"/>
                          <a:ext cx="479"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5" name="Object 8"/>
            <p:cNvGraphicFramePr>
              <a:graphicFrameLocks noChangeAspect="1"/>
            </p:cNvGraphicFramePr>
            <p:nvPr/>
          </p:nvGraphicFramePr>
          <p:xfrm>
            <a:off x="973" y="4139"/>
            <a:ext cx="715" cy="401"/>
          </p:xfrm>
          <a:graphic>
            <a:graphicData uri="http://schemas.openxmlformats.org/presentationml/2006/ole">
              <mc:AlternateContent xmlns:mc="http://schemas.openxmlformats.org/markup-compatibility/2006">
                <mc:Choice xmlns:v="urn:schemas-microsoft-com:vml" Requires="v">
                  <p:oleObj spid="_x0000_s76979" name="Equation" r:id="rId14" imgW="914400" imgH="457200" progId="Equation.DSMT4">
                    <p:embed/>
                  </p:oleObj>
                </mc:Choice>
                <mc:Fallback>
                  <p:oleObj name="Equation" r:id="rId14" imgW="914400" imgH="457200" progId="Equation.DSMT4">
                    <p:embed/>
                    <p:pic>
                      <p:nvPicPr>
                        <p:cNvPr id="0" name="图片 7697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73" y="4139"/>
                          <a:ext cx="715" cy="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3491" name="Object 2"/>
          <p:cNvGraphicFramePr>
            <a:graphicFrameLocks noChangeAspect="1"/>
          </p:cNvGraphicFramePr>
          <p:nvPr/>
        </p:nvGraphicFramePr>
        <p:xfrm>
          <a:off x="4618038" y="39688"/>
          <a:ext cx="1541462" cy="1041400"/>
        </p:xfrm>
        <a:graphic>
          <a:graphicData uri="http://schemas.openxmlformats.org/presentationml/2006/ole">
            <mc:AlternateContent xmlns:mc="http://schemas.openxmlformats.org/markup-compatibility/2006">
              <mc:Choice xmlns:v="urn:schemas-microsoft-com:vml" Requires="v">
                <p:oleObj spid="_x0000_s76980" name="公式" r:id="rId16" imgW="1701800" imgH="1193800" progId="Equation.3">
                  <p:embed/>
                </p:oleObj>
              </mc:Choice>
              <mc:Fallback>
                <p:oleObj name="公式" r:id="rId16" imgW="1701800" imgH="1193800" progId="Equation.3">
                  <p:embed/>
                  <p:pic>
                    <p:nvPicPr>
                      <p:cNvPr id="0" name="图片 7697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18038" y="39688"/>
                        <a:ext cx="1541462" cy="1041400"/>
                      </a:xfrm>
                      <a:prstGeom prst="rect">
                        <a:avLst/>
                      </a:prstGeom>
                      <a:solidFill>
                        <a:srgbClr val="FFCC00">
                          <a:alpha val="28000"/>
                        </a:srgb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3"/>
          <p:cNvGraphicFramePr>
            <a:graphicFrameLocks noChangeAspect="1"/>
          </p:cNvGraphicFramePr>
          <p:nvPr/>
        </p:nvGraphicFramePr>
        <p:xfrm>
          <a:off x="6234113" y="193675"/>
          <a:ext cx="1065212" cy="592138"/>
        </p:xfrm>
        <a:graphic>
          <a:graphicData uri="http://schemas.openxmlformats.org/presentationml/2006/ole">
            <mc:AlternateContent xmlns:mc="http://schemas.openxmlformats.org/markup-compatibility/2006">
              <mc:Choice xmlns:v="urn:schemas-microsoft-com:vml" Requires="v">
                <p:oleObj spid="_x0000_s76981" name="公式" r:id="rId18" imgW="914400" imgH="457200" progId="Equation.3">
                  <p:embed/>
                </p:oleObj>
              </mc:Choice>
              <mc:Fallback>
                <p:oleObj name="公式" r:id="rId18" imgW="914400" imgH="457200" progId="Equation.3">
                  <p:embed/>
                  <p:pic>
                    <p:nvPicPr>
                      <p:cNvPr id="0" name="图片 7698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234113" y="193675"/>
                        <a:ext cx="1065212" cy="592138"/>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20"/>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6"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arn(inHorizontal)">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ox(in)">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ox(in)">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strips(downLeft)">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12"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strips(downLeft)">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autoUpdateAnimBg="0"/>
      <p:bldP spid="2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203200" y="125413"/>
            <a:ext cx="5795963"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665" tIns="39833" rIns="79665" bIns="39833">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FontTx/>
              <a:buNone/>
            </a:pPr>
            <a:r>
              <a:rPr lang="zh-CN" altLang="en-US" sz="2400" b="1">
                <a:solidFill>
                  <a:srgbClr val="FF0000"/>
                </a:solidFill>
                <a:latin typeface="Georgia" panose="02040502050405020303" pitchFamily="18" charset="0"/>
                <a:ea typeface="微软雅黑" panose="020B0503020204020204" charset="-122"/>
                <a:sym typeface="Georgia" panose="02040502050405020303" pitchFamily="18" charset="0"/>
              </a:rPr>
              <a:t>光子静止质量的实验检验</a:t>
            </a:r>
            <a:endParaRPr lang="zh-CN" altLang="en-US" sz="2400" b="1">
              <a:solidFill>
                <a:srgbClr val="FF0000"/>
              </a:solidFill>
              <a:latin typeface="Georgia" panose="02040502050405020303" pitchFamily="18" charset="0"/>
              <a:ea typeface="微软雅黑" panose="020B0503020204020204" charset="-122"/>
              <a:sym typeface="Georgia" panose="02040502050405020303" pitchFamily="18" charset="0"/>
            </a:endParaRPr>
          </a:p>
        </p:txBody>
      </p:sp>
      <p:grpSp>
        <p:nvGrpSpPr>
          <p:cNvPr id="14339" name="Group 142"/>
          <p:cNvGrpSpPr>
            <a:grpSpLocks noChangeAspect="1"/>
          </p:cNvGrpSpPr>
          <p:nvPr/>
        </p:nvGrpSpPr>
        <p:grpSpPr bwMode="auto">
          <a:xfrm>
            <a:off x="5795963" y="255588"/>
            <a:ext cx="2933700" cy="4157662"/>
            <a:chOff x="0" y="0"/>
            <a:chExt cx="1604" cy="2282"/>
          </a:xfrm>
        </p:grpSpPr>
        <p:pic>
          <p:nvPicPr>
            <p:cNvPr id="14345" name="Picture 124" descr="DCP111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604" cy="2282"/>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pic>
          <p:nvPicPr>
            <p:cNvPr id="14346" name="Picture 121" descr="DCP067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 y="0"/>
              <a:ext cx="748" cy="560"/>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grpSp>
      <p:sp>
        <p:nvSpPr>
          <p:cNvPr id="14340" name="TextBox 9"/>
          <p:cNvSpPr>
            <a:spLocks noChangeArrowheads="1"/>
          </p:cNvSpPr>
          <p:nvPr/>
        </p:nvSpPr>
        <p:spPr bwMode="auto">
          <a:xfrm>
            <a:off x="203200" y="773113"/>
            <a:ext cx="662146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FontTx/>
              <a:buNone/>
            </a:pPr>
            <a:r>
              <a:rPr lang="zh-CN" altLang="en-US" sz="2400" b="1">
                <a:solidFill>
                  <a:srgbClr val="0000CC"/>
                </a:solidFill>
                <a:latin typeface="Georgia" panose="02040502050405020303" pitchFamily="18" charset="0"/>
                <a:ea typeface="微软雅黑" panose="020B0503020204020204" charset="-122"/>
                <a:sym typeface="Georgia" panose="02040502050405020303" pitchFamily="18" charset="0"/>
              </a:rPr>
              <a:t>采用旋转扭秤法测量光子静止质量上限</a:t>
            </a:r>
            <a:endParaRPr lang="zh-CN" altLang="en-US" sz="2400" b="1">
              <a:solidFill>
                <a:srgbClr val="0000CC"/>
              </a:solidFill>
              <a:latin typeface="Georgia" panose="02040502050405020303" pitchFamily="18" charset="0"/>
              <a:ea typeface="微软雅黑" panose="020B0503020204020204" charset="-122"/>
              <a:sym typeface="Georgia" panose="02040502050405020303" pitchFamily="18" charset="0"/>
            </a:endParaRPr>
          </a:p>
        </p:txBody>
      </p:sp>
      <p:pic>
        <p:nvPicPr>
          <p:cNvPr id="14341" name="对象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3438" y="1714500"/>
            <a:ext cx="3976687"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Rectangle 84"/>
          <p:cNvSpPr>
            <a:spLocks noChangeArrowheads="1"/>
          </p:cNvSpPr>
          <p:nvPr/>
        </p:nvSpPr>
        <p:spPr bwMode="auto">
          <a:xfrm>
            <a:off x="338138" y="2816225"/>
            <a:ext cx="4968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400" b="1">
                <a:solidFill>
                  <a:srgbClr val="0000CC"/>
                </a:solidFill>
                <a:latin typeface="Georgia" panose="02040502050405020303" pitchFamily="18" charset="0"/>
                <a:ea typeface="黑体" panose="02010609060101010101" pitchFamily="49" charset="-122"/>
                <a:sym typeface="Georgia" panose="02040502050405020303" pitchFamily="18" charset="0"/>
              </a:rPr>
              <a:t>PRL 91 (2003) 149102 </a:t>
            </a:r>
            <a:endParaRPr lang="zh-CN" altLang="en-US" sz="2400" b="1">
              <a:solidFill>
                <a:srgbClr val="0000CC"/>
              </a:solidFill>
              <a:latin typeface="Georgia" panose="02040502050405020303" pitchFamily="18" charset="0"/>
              <a:ea typeface="黑体" panose="02010609060101010101" pitchFamily="49" charset="-122"/>
              <a:sym typeface="Georgia" panose="02040502050405020303" pitchFamily="18" charset="0"/>
            </a:endParaRPr>
          </a:p>
          <a:p>
            <a:pPr algn="ctr" eaLnBrk="1" hangingPunct="1">
              <a:spcBef>
                <a:spcPct val="0"/>
              </a:spcBef>
              <a:buFontTx/>
              <a:buNone/>
            </a:pPr>
            <a:r>
              <a:rPr lang="en-US" altLang="zh-CN" sz="2400" b="1">
                <a:solidFill>
                  <a:srgbClr val="0000CC"/>
                </a:solidFill>
                <a:latin typeface="Georgia" panose="02040502050405020303" pitchFamily="18" charset="0"/>
                <a:ea typeface="黑体" panose="02010609060101010101" pitchFamily="49" charset="-122"/>
                <a:sym typeface="Georgia" panose="02040502050405020303" pitchFamily="18" charset="0"/>
              </a:rPr>
              <a:t>PLA 352 (2006) 267</a:t>
            </a:r>
            <a:endParaRPr lang="zh-CN" altLang="en-US" sz="2400" b="1">
              <a:ea typeface="仿宋_GB2312" pitchFamily="49" charset="-122"/>
            </a:endParaRPr>
          </a:p>
        </p:txBody>
      </p:sp>
      <p:sp>
        <p:nvSpPr>
          <p:cNvPr id="14343" name="Slide Number Placeholder 2"/>
          <p:cNvSpPr txBox="1">
            <a:spLocks noGrp="1" noChangeArrowheads="1"/>
          </p:cNvSpPr>
          <p:nvPr/>
        </p:nvSpPr>
        <p:spPr bwMode="auto">
          <a:xfrm>
            <a:off x="8326438" y="6383338"/>
            <a:ext cx="806450"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87" tIns="46792" rIns="93587" bIns="46792"/>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93BF4C35-9F12-4FB8-A95F-8039DC5FB4A1}" type="slidenum">
              <a:rPr lang="zh-CN" altLang="en-US" sz="1800" b="1">
                <a:solidFill>
                  <a:srgbClr val="0000FF"/>
                </a:solidFill>
              </a:rPr>
            </a:fld>
            <a:endParaRPr lang="en-US" altLang="zh-CN" sz="1800" b="1">
              <a:solidFill>
                <a:srgbClr val="0000FF"/>
              </a:solidFill>
            </a:endParaRPr>
          </a:p>
        </p:txBody>
      </p:sp>
      <p:pic>
        <p:nvPicPr>
          <p:cNvPr id="1434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088" y="4071938"/>
            <a:ext cx="7489825"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2A135C3-0CCA-489B-B37B-77EC8A232098}" type="slidenum">
              <a:rPr lang="en-US" altLang="zh-CN">
                <a:solidFill>
                  <a:srgbClr val="0000FF"/>
                </a:solidFill>
              </a:rPr>
            </a:fld>
            <a:endParaRPr lang="en-US" altLang="zh-CN">
              <a:solidFill>
                <a:srgbClr val="0000FF"/>
              </a:solidFill>
            </a:endParaRPr>
          </a:p>
        </p:txBody>
      </p:sp>
      <p:graphicFrame>
        <p:nvGraphicFramePr>
          <p:cNvPr id="65538" name="Object 2"/>
          <p:cNvGraphicFramePr>
            <a:graphicFrameLocks noChangeAspect="1"/>
          </p:cNvGraphicFramePr>
          <p:nvPr/>
        </p:nvGraphicFramePr>
        <p:xfrm>
          <a:off x="3841750" y="457200"/>
          <a:ext cx="1522413" cy="536575"/>
        </p:xfrm>
        <a:graphic>
          <a:graphicData uri="http://schemas.openxmlformats.org/presentationml/2006/ole">
            <mc:AlternateContent xmlns:mc="http://schemas.openxmlformats.org/markup-compatibility/2006">
              <mc:Choice xmlns:v="urn:schemas-microsoft-com:vml" Requires="v">
                <p:oleObj spid="_x0000_s79986" name="公式" r:id="rId1" imgW="307975" imgH="75565" progId="Equation.3">
                  <p:embed/>
                </p:oleObj>
              </mc:Choice>
              <mc:Fallback>
                <p:oleObj name="公式" r:id="rId1" imgW="307975" imgH="75565" progId="Equation.3">
                  <p:embed/>
                  <p:pic>
                    <p:nvPicPr>
                      <p:cNvPr id="0" name="图片 7998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750" y="457200"/>
                        <a:ext cx="1522413" cy="536575"/>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39" name="Text Box 3"/>
          <p:cNvSpPr txBox="1">
            <a:spLocks noChangeArrowheads="1"/>
          </p:cNvSpPr>
          <p:nvPr/>
        </p:nvSpPr>
        <p:spPr bwMode="auto">
          <a:xfrm>
            <a:off x="211138" y="227013"/>
            <a:ext cx="3429000" cy="579437"/>
          </a:xfrm>
          <a:prstGeom prst="rect">
            <a:avLst/>
          </a:prstGeom>
          <a:noFill/>
          <a:ln w="9525">
            <a:noFill/>
            <a:miter lim="800000"/>
          </a:ln>
          <a:effectLst/>
        </p:spPr>
        <p:txBody>
          <a:bodyPr>
            <a:spAutoFit/>
          </a:bodyPr>
          <a:lstStyle/>
          <a:p>
            <a:pPr>
              <a:spcBef>
                <a:spcPct val="50000"/>
              </a:spcBef>
              <a:defRPr/>
            </a:pPr>
            <a:r>
              <a:rPr kumimoji="1" lang="zh-CN" altLang="en-US" sz="3200" b="1" dirty="0">
                <a:solidFill>
                  <a:schemeClr val="folHlink"/>
                </a:solidFill>
                <a:effectLst>
                  <a:outerShdw blurRad="38100" dist="38100" dir="2700000" algn="tl">
                    <a:srgbClr val="C0C0C0"/>
                  </a:outerShdw>
                </a:effectLst>
                <a:latin typeface="宋体" panose="02010600030101010101" pitchFamily="2" charset="-122"/>
                <a:ea typeface="黑体" panose="02010609060101010101" pitchFamily="49" charset="-122"/>
                <a:sym typeface="Monotype Sorts" pitchFamily="2" charset="2"/>
              </a:rPr>
              <a:t>二、</a:t>
            </a:r>
            <a:r>
              <a:rPr kumimoji="1" lang="zh-CN" altLang="en-US" sz="3200" b="1" dirty="0">
                <a:solidFill>
                  <a:schemeClr val="folHlink"/>
                </a:solidFill>
                <a:effectLst>
                  <a:outerShdw blurRad="38100" dist="38100" dir="2700000" algn="tl">
                    <a:srgbClr val="C0C0C0"/>
                  </a:outerShdw>
                </a:effectLst>
                <a:latin typeface="宋体" panose="02010600030101010101" pitchFamily="2" charset="-122"/>
                <a:ea typeface="黑体" panose="02010609060101010101" pitchFamily="49" charset="-122"/>
              </a:rPr>
              <a:t>相对论动量</a:t>
            </a:r>
            <a:endParaRPr kumimoji="1" lang="zh-CN" altLang="en-US" sz="3200" b="1" dirty="0">
              <a:solidFill>
                <a:schemeClr val="folHlink"/>
              </a:solidFill>
              <a:effectLst>
                <a:outerShdw blurRad="38100" dist="38100" dir="2700000" algn="tl">
                  <a:srgbClr val="C0C0C0"/>
                </a:outerShdw>
              </a:effectLst>
              <a:latin typeface="宋体" panose="02010600030101010101" pitchFamily="2" charset="-122"/>
              <a:ea typeface="黑体" panose="02010609060101010101" pitchFamily="49" charset="-122"/>
            </a:endParaRPr>
          </a:p>
        </p:txBody>
      </p:sp>
      <p:graphicFrame>
        <p:nvGraphicFramePr>
          <p:cNvPr id="65540" name="Object 3"/>
          <p:cNvGraphicFramePr>
            <a:graphicFrameLocks noChangeAspect="1"/>
          </p:cNvGraphicFramePr>
          <p:nvPr/>
        </p:nvGraphicFramePr>
        <p:xfrm>
          <a:off x="4908550" y="169863"/>
          <a:ext cx="2400300" cy="1541462"/>
        </p:xfrm>
        <a:graphic>
          <a:graphicData uri="http://schemas.openxmlformats.org/presentationml/2006/ole">
            <mc:AlternateContent xmlns:mc="http://schemas.openxmlformats.org/markup-compatibility/2006">
              <mc:Choice xmlns:v="urn:schemas-microsoft-com:vml" Requires="v">
                <p:oleObj spid="_x0000_s79987" name="公式" r:id="rId3" imgW="534035" imgH="363220" progId="Equation.3">
                  <p:embed/>
                </p:oleObj>
              </mc:Choice>
              <mc:Fallback>
                <p:oleObj name="公式" r:id="rId3" imgW="534035" imgH="363220" progId="Equation.3">
                  <p:embed/>
                  <p:pic>
                    <p:nvPicPr>
                      <p:cNvPr id="0" name="图片 799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8550" y="169863"/>
                        <a:ext cx="2400300" cy="1541462"/>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1" name="Object 4"/>
          <p:cNvGraphicFramePr>
            <a:graphicFrameLocks noChangeAspect="1"/>
          </p:cNvGraphicFramePr>
          <p:nvPr/>
        </p:nvGraphicFramePr>
        <p:xfrm>
          <a:off x="846138" y="1982788"/>
          <a:ext cx="1560512" cy="1162050"/>
        </p:xfrm>
        <a:graphic>
          <a:graphicData uri="http://schemas.openxmlformats.org/presentationml/2006/ole">
            <mc:AlternateContent xmlns:mc="http://schemas.openxmlformats.org/markup-compatibility/2006">
              <mc:Choice xmlns:v="urn:schemas-microsoft-com:vml" Requires="v">
                <p:oleObj spid="_x0000_s79988" name="Equation" r:id="rId5" imgW="366395" imgH="290830" progId="Equation.DSMT4">
                  <p:embed/>
                </p:oleObj>
              </mc:Choice>
              <mc:Fallback>
                <p:oleObj name="Equation" r:id="rId5" imgW="366395" imgH="290830" progId="Equation.DSMT4">
                  <p:embed/>
                  <p:pic>
                    <p:nvPicPr>
                      <p:cNvPr id="0" name="图片 7998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138" y="1982788"/>
                        <a:ext cx="1560512"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42" name="Rectangle 6"/>
          <p:cNvSpPr>
            <a:spLocks noChangeArrowheads="1"/>
          </p:cNvSpPr>
          <p:nvPr/>
        </p:nvSpPr>
        <p:spPr bwMode="auto">
          <a:xfrm>
            <a:off x="373063" y="1246188"/>
            <a:ext cx="4470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solidFill>
                  <a:srgbClr val="0000FF"/>
                </a:solidFill>
                <a:latin typeface="Times New Roman" panose="02020603050405020304" pitchFamily="18" charset="0"/>
                <a:ea typeface="黑体" panose="02010609060101010101" pitchFamily="49" charset="-122"/>
              </a:rPr>
              <a:t>相对论力学的基本方程：</a:t>
            </a:r>
            <a:endParaRPr kumimoji="1" lang="zh-CN" altLang="en-US" sz="2800" b="1">
              <a:solidFill>
                <a:srgbClr val="0000FF"/>
              </a:solidFill>
              <a:latin typeface="Times New Roman" panose="02020603050405020304" pitchFamily="18" charset="0"/>
              <a:ea typeface="黑体" panose="02010609060101010101" pitchFamily="49" charset="-122"/>
            </a:endParaRPr>
          </a:p>
        </p:txBody>
      </p:sp>
      <p:graphicFrame>
        <p:nvGraphicFramePr>
          <p:cNvPr id="65543" name="Object 5"/>
          <p:cNvGraphicFramePr>
            <a:graphicFrameLocks noChangeAspect="1"/>
          </p:cNvGraphicFramePr>
          <p:nvPr/>
        </p:nvGraphicFramePr>
        <p:xfrm>
          <a:off x="2462213" y="1981200"/>
          <a:ext cx="1487487" cy="1131888"/>
        </p:xfrm>
        <a:graphic>
          <a:graphicData uri="http://schemas.openxmlformats.org/presentationml/2006/ole">
            <mc:AlternateContent xmlns:mc="http://schemas.openxmlformats.org/markup-compatibility/2006">
              <mc:Choice xmlns:v="urn:schemas-microsoft-com:vml" Requires="v">
                <p:oleObj spid="_x0000_s79989" name="Equation" r:id="rId7" imgW="421005" imgH="290830" progId="Equation.DSMT4">
                  <p:embed/>
                </p:oleObj>
              </mc:Choice>
              <mc:Fallback>
                <p:oleObj name="Equation" r:id="rId7" imgW="421005" imgH="290830" progId="Equation.DSMT4">
                  <p:embed/>
                  <p:pic>
                    <p:nvPicPr>
                      <p:cNvPr id="0" name="图片 7998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62213" y="1981200"/>
                        <a:ext cx="1487487"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5544" name="Object 6"/>
          <p:cNvGraphicFramePr>
            <a:graphicFrameLocks noChangeAspect="1"/>
          </p:cNvGraphicFramePr>
          <p:nvPr/>
        </p:nvGraphicFramePr>
        <p:xfrm>
          <a:off x="3957638" y="1916113"/>
          <a:ext cx="2301875" cy="1179512"/>
        </p:xfrm>
        <a:graphic>
          <a:graphicData uri="http://schemas.openxmlformats.org/presentationml/2006/ole">
            <mc:AlternateContent xmlns:mc="http://schemas.openxmlformats.org/markup-compatibility/2006">
              <mc:Choice xmlns:v="urn:schemas-microsoft-com:vml" Requires="v">
                <p:oleObj spid="_x0000_s79990" name="Equation" r:id="rId9" imgW="695325" imgH="290830" progId="Equation.DSMT4">
                  <p:embed/>
                </p:oleObj>
              </mc:Choice>
              <mc:Fallback>
                <p:oleObj name="Equation" r:id="rId9" imgW="695325" imgH="290830" progId="Equation.DSMT4">
                  <p:embed/>
                  <p:pic>
                    <p:nvPicPr>
                      <p:cNvPr id="0" name="图片 7998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7638" y="1916113"/>
                        <a:ext cx="2301875" cy="11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45" name="Text Box 9"/>
          <p:cNvSpPr txBox="1">
            <a:spLocks noChangeArrowheads="1"/>
          </p:cNvSpPr>
          <p:nvPr/>
        </p:nvSpPr>
        <p:spPr bwMode="auto">
          <a:xfrm>
            <a:off x="304800" y="3249613"/>
            <a:ext cx="92202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pPr>
            <a:r>
              <a:rPr kumimoji="1" lang="zh-CN" altLang="en-US" sz="2800" b="1">
                <a:latin typeface="Times New Roman" panose="02020603050405020304" pitchFamily="18" charset="0"/>
              </a:rPr>
              <a:t>质量的变化不是获得或失去，而是因速率变化而变化。</a:t>
            </a:r>
            <a:endParaRPr kumimoji="1" lang="zh-CN" altLang="en-US" sz="2800" b="1">
              <a:latin typeface="Times New Roman" panose="02020603050405020304" pitchFamily="18" charset="0"/>
            </a:endParaRPr>
          </a:p>
        </p:txBody>
      </p:sp>
      <p:sp>
        <p:nvSpPr>
          <p:cNvPr id="65552" name="Rectangle 16"/>
          <p:cNvSpPr>
            <a:spLocks noChangeArrowheads="1"/>
          </p:cNvSpPr>
          <p:nvPr/>
        </p:nvSpPr>
        <p:spPr bwMode="auto">
          <a:xfrm>
            <a:off x="373063" y="4849813"/>
            <a:ext cx="86106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zh-CN" altLang="en-US" sz="2800" b="1">
                <a:latin typeface="Times New Roman" panose="02020603050405020304" pitchFamily="18" charset="0"/>
              </a:rPr>
              <a:t>可以证明：相对论质量公式、相对论动量公式、相对论力学基本方程均</a:t>
            </a:r>
            <a:r>
              <a:rPr kumimoji="1" lang="zh-CN" altLang="en-US" sz="2800" b="1">
                <a:solidFill>
                  <a:srgbClr val="0000FF"/>
                </a:solidFill>
                <a:latin typeface="Times New Roman" panose="02020603050405020304" pitchFamily="18" charset="0"/>
              </a:rPr>
              <a:t>对洛仑兹变换不变</a:t>
            </a:r>
            <a:r>
              <a:rPr kumimoji="1" lang="zh-CN" altLang="en-US" sz="2800" b="1">
                <a:latin typeface="Times New Roman" panose="02020603050405020304" pitchFamily="18" charset="0"/>
              </a:rPr>
              <a:t>。</a:t>
            </a:r>
            <a:endParaRPr kumimoji="1" lang="zh-CN" altLang="en-US" sz="2800" b="1">
              <a:latin typeface="Times New Roman" panose="02020603050405020304" pitchFamily="18" charset="0"/>
            </a:endParaRPr>
          </a:p>
        </p:txBody>
      </p:sp>
      <p:grpSp>
        <p:nvGrpSpPr>
          <p:cNvPr id="4" name="组合 3"/>
          <p:cNvGrpSpPr/>
          <p:nvPr/>
        </p:nvGrpSpPr>
        <p:grpSpPr bwMode="auto">
          <a:xfrm>
            <a:off x="301625" y="3862388"/>
            <a:ext cx="8459788" cy="674687"/>
            <a:chOff x="301625" y="4773612"/>
            <a:chExt cx="8459788" cy="674688"/>
          </a:xfrm>
        </p:grpSpPr>
        <p:grpSp>
          <p:nvGrpSpPr>
            <p:cNvPr id="9229" name="Group 13"/>
            <p:cNvGrpSpPr/>
            <p:nvPr/>
          </p:nvGrpSpPr>
          <p:grpSpPr bwMode="auto">
            <a:xfrm>
              <a:off x="301625" y="4802188"/>
              <a:ext cx="8459788" cy="646112"/>
              <a:chOff x="238" y="2977"/>
              <a:chExt cx="5329" cy="407"/>
            </a:xfrm>
          </p:grpSpPr>
          <p:sp>
            <p:nvSpPr>
              <p:cNvPr id="9231" name="Rectangle 14"/>
              <p:cNvSpPr>
                <a:spLocks noChangeArrowheads="1"/>
              </p:cNvSpPr>
              <p:nvPr/>
            </p:nvSpPr>
            <p:spPr bwMode="auto">
              <a:xfrm>
                <a:off x="238" y="3024"/>
                <a:ext cx="532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低速范围内，              ，回到牛顿力学                  。</a:t>
                </a:r>
                <a:endParaRPr kumimoji="1" lang="zh-CN" altLang="en-US" sz="2800" b="1">
                  <a:latin typeface="Times New Roman" panose="02020603050405020304" pitchFamily="18" charset="0"/>
                </a:endParaRPr>
              </a:p>
            </p:txBody>
          </p:sp>
          <p:graphicFrame>
            <p:nvGraphicFramePr>
              <p:cNvPr id="9232" name="Object 7"/>
              <p:cNvGraphicFramePr>
                <a:graphicFrameLocks noChangeAspect="1"/>
              </p:cNvGraphicFramePr>
              <p:nvPr/>
            </p:nvGraphicFramePr>
            <p:xfrm>
              <a:off x="1605" y="2977"/>
              <a:ext cx="790" cy="407"/>
            </p:xfrm>
            <a:graphic>
              <a:graphicData uri="http://schemas.openxmlformats.org/presentationml/2006/ole">
                <mc:AlternateContent xmlns:mc="http://schemas.openxmlformats.org/markup-compatibility/2006">
                  <mc:Choice xmlns:v="urn:schemas-microsoft-com:vml" Requires="v">
                    <p:oleObj spid="_x0000_s79991" name="公式" r:id="rId11" imgW="253365" imgH="95885" progId="Equation.3">
                      <p:embed/>
                    </p:oleObj>
                  </mc:Choice>
                  <mc:Fallback>
                    <p:oleObj name="公式" r:id="rId11" imgW="253365" imgH="95885" progId="Equation.3">
                      <p:embed/>
                      <p:pic>
                        <p:nvPicPr>
                          <p:cNvPr id="0" name="图片 7999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05" y="2977"/>
                            <a:ext cx="790"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230" name="Object 8"/>
            <p:cNvGraphicFramePr>
              <a:graphicFrameLocks noChangeAspect="1"/>
            </p:cNvGraphicFramePr>
            <p:nvPr/>
          </p:nvGraphicFramePr>
          <p:xfrm>
            <a:off x="6266364" y="4773612"/>
            <a:ext cx="1591595" cy="627063"/>
          </p:xfrm>
          <a:graphic>
            <a:graphicData uri="http://schemas.openxmlformats.org/presentationml/2006/ole">
              <mc:AlternateContent xmlns:mc="http://schemas.openxmlformats.org/markup-compatibility/2006">
                <mc:Choice xmlns:v="urn:schemas-microsoft-com:vml" Requires="v">
                  <p:oleObj spid="_x0000_s79992" name="Equation" r:id="rId13" imgW="393700" imgH="154305" progId="Equation.DSMT4">
                    <p:embed/>
                  </p:oleObj>
                </mc:Choice>
                <mc:Fallback>
                  <p:oleObj name="Equation" r:id="rId13" imgW="393700" imgH="154305" progId="Equation.DSMT4">
                    <p:embed/>
                    <p:pic>
                      <p:nvPicPr>
                        <p:cNvPr id="0" name="图片 7999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66364" y="4773612"/>
                          <a:ext cx="1591595"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ustDataLst>
      <p:tags r:id="rId15"/>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65539"/>
                                        </p:tgtEl>
                                        <p:attrNameLst>
                                          <p:attrName>style.visibility</p:attrName>
                                        </p:attrNameLst>
                                      </p:cBhvr>
                                      <p:to>
                                        <p:strVal val="visible"/>
                                      </p:to>
                                    </p:set>
                                    <p:anim calcmode="lin" valueType="num">
                                      <p:cBhvr>
                                        <p:cTn id="7" dur="500" fill="hold"/>
                                        <p:tgtEl>
                                          <p:spTgt spid="65539"/>
                                        </p:tgtEl>
                                        <p:attrNameLst>
                                          <p:attrName>ppt_w</p:attrName>
                                        </p:attrNameLst>
                                      </p:cBhvr>
                                      <p:tavLst>
                                        <p:tav tm="0">
                                          <p:val>
                                            <p:fltVal val="0"/>
                                          </p:val>
                                        </p:tav>
                                        <p:tav tm="100000">
                                          <p:val>
                                            <p:strVal val="#ppt_w"/>
                                          </p:val>
                                        </p:tav>
                                      </p:tavLst>
                                    </p:anim>
                                    <p:anim calcmode="lin" valueType="num">
                                      <p:cBhvr>
                                        <p:cTn id="8" dur="500" fill="hold"/>
                                        <p:tgtEl>
                                          <p:spTgt spid="65539"/>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5" fill="hold" nodeType="clickEffect">
                                  <p:stCondLst>
                                    <p:cond delay="0"/>
                                  </p:stCondLst>
                                  <p:childTnLst>
                                    <p:set>
                                      <p:cBhvr>
                                        <p:cTn id="12" dur="1" fill="hold">
                                          <p:stCondLst>
                                            <p:cond delay="0"/>
                                          </p:stCondLst>
                                        </p:cTn>
                                        <p:tgtEl>
                                          <p:spTgt spid="65538"/>
                                        </p:tgtEl>
                                        <p:attrNameLst>
                                          <p:attrName>style.visibility</p:attrName>
                                        </p:attrNameLst>
                                      </p:cBhvr>
                                      <p:to>
                                        <p:strVal val="visible"/>
                                      </p:to>
                                    </p:set>
                                    <p:animEffect transition="in" filter="blinds(vertical)">
                                      <p:cBhvr>
                                        <p:cTn id="13" dur="500"/>
                                        <p:tgtEl>
                                          <p:spTgt spid="6553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5" fill="hold" nodeType="clickEffect">
                                  <p:stCondLst>
                                    <p:cond delay="0"/>
                                  </p:stCondLst>
                                  <p:childTnLst>
                                    <p:set>
                                      <p:cBhvr>
                                        <p:cTn id="17" dur="1" fill="hold">
                                          <p:stCondLst>
                                            <p:cond delay="0"/>
                                          </p:stCondLst>
                                        </p:cTn>
                                        <p:tgtEl>
                                          <p:spTgt spid="65540"/>
                                        </p:tgtEl>
                                        <p:attrNameLst>
                                          <p:attrName>style.visibility</p:attrName>
                                        </p:attrNameLst>
                                      </p:cBhvr>
                                      <p:to>
                                        <p:strVal val="visible"/>
                                      </p:to>
                                    </p:set>
                                    <p:animEffect transition="in" filter="blinds(vertical)">
                                      <p:cBhvr>
                                        <p:cTn id="18" dur="500"/>
                                        <p:tgtEl>
                                          <p:spTgt spid="65540"/>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iterate type="lt">
                                    <p:tmPct val="100000"/>
                                  </p:iterate>
                                  <p:childTnLst>
                                    <p:set>
                                      <p:cBhvr>
                                        <p:cTn id="22" dur="1" fill="hold">
                                          <p:stCondLst>
                                            <p:cond delay="0"/>
                                          </p:stCondLst>
                                        </p:cTn>
                                        <p:tgtEl>
                                          <p:spTgt spid="65542"/>
                                        </p:tgtEl>
                                        <p:attrNameLst>
                                          <p:attrName>style.visibility</p:attrName>
                                        </p:attrNameLst>
                                      </p:cBhvr>
                                      <p:to>
                                        <p:strVal val="visible"/>
                                      </p:to>
                                    </p:set>
                                    <p:anim calcmode="lin" valueType="num">
                                      <p:cBhvr>
                                        <p:cTn id="23" dur="75" fill="hold"/>
                                        <p:tgtEl>
                                          <p:spTgt spid="65542"/>
                                        </p:tgtEl>
                                        <p:attrNameLst>
                                          <p:attrName>ppt_x</p:attrName>
                                        </p:attrNameLst>
                                      </p:cBhvr>
                                      <p:tavLst>
                                        <p:tav tm="0">
                                          <p:val>
                                            <p:strVal val="#ppt_x-#ppt_w/2"/>
                                          </p:val>
                                        </p:tav>
                                        <p:tav tm="100000">
                                          <p:val>
                                            <p:strVal val="#ppt_x"/>
                                          </p:val>
                                        </p:tav>
                                      </p:tavLst>
                                    </p:anim>
                                    <p:anim calcmode="lin" valueType="num">
                                      <p:cBhvr>
                                        <p:cTn id="24" dur="75" fill="hold"/>
                                        <p:tgtEl>
                                          <p:spTgt spid="65542"/>
                                        </p:tgtEl>
                                        <p:attrNameLst>
                                          <p:attrName>ppt_y</p:attrName>
                                        </p:attrNameLst>
                                      </p:cBhvr>
                                      <p:tavLst>
                                        <p:tav tm="0">
                                          <p:val>
                                            <p:strVal val="#ppt_y"/>
                                          </p:val>
                                        </p:tav>
                                        <p:tav tm="100000">
                                          <p:val>
                                            <p:strVal val="#ppt_y"/>
                                          </p:val>
                                        </p:tav>
                                      </p:tavLst>
                                    </p:anim>
                                    <p:anim calcmode="lin" valueType="num">
                                      <p:cBhvr>
                                        <p:cTn id="25" dur="75" fill="hold"/>
                                        <p:tgtEl>
                                          <p:spTgt spid="65542"/>
                                        </p:tgtEl>
                                        <p:attrNameLst>
                                          <p:attrName>ppt_w</p:attrName>
                                        </p:attrNameLst>
                                      </p:cBhvr>
                                      <p:tavLst>
                                        <p:tav tm="0">
                                          <p:val>
                                            <p:fltVal val="0"/>
                                          </p:val>
                                        </p:tav>
                                        <p:tav tm="100000">
                                          <p:val>
                                            <p:strVal val="#ppt_w"/>
                                          </p:val>
                                        </p:tav>
                                      </p:tavLst>
                                    </p:anim>
                                    <p:anim calcmode="lin" valueType="num">
                                      <p:cBhvr>
                                        <p:cTn id="26" dur="75" fill="hold"/>
                                        <p:tgtEl>
                                          <p:spTgt spid="65542"/>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5" fill="hold" nodeType="clickEffect">
                                  <p:stCondLst>
                                    <p:cond delay="0"/>
                                  </p:stCondLst>
                                  <p:childTnLst>
                                    <p:set>
                                      <p:cBhvr>
                                        <p:cTn id="30" dur="1" fill="hold">
                                          <p:stCondLst>
                                            <p:cond delay="0"/>
                                          </p:stCondLst>
                                        </p:cTn>
                                        <p:tgtEl>
                                          <p:spTgt spid="65541"/>
                                        </p:tgtEl>
                                        <p:attrNameLst>
                                          <p:attrName>style.visibility</p:attrName>
                                        </p:attrNameLst>
                                      </p:cBhvr>
                                      <p:to>
                                        <p:strVal val="visible"/>
                                      </p:to>
                                    </p:set>
                                    <p:animEffect transition="in" filter="blinds(vertical)">
                                      <p:cBhvr>
                                        <p:cTn id="31" dur="500"/>
                                        <p:tgtEl>
                                          <p:spTgt spid="65541"/>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65543"/>
                                        </p:tgtEl>
                                        <p:attrNameLst>
                                          <p:attrName>style.visibility</p:attrName>
                                        </p:attrNameLst>
                                      </p:cBhvr>
                                      <p:to>
                                        <p:strVal val="visible"/>
                                      </p:to>
                                    </p:set>
                                    <p:animEffect transition="in" filter="blinds(horizontal)">
                                      <p:cBhvr>
                                        <p:cTn id="36" dur="500"/>
                                        <p:tgtEl>
                                          <p:spTgt spid="65543"/>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65544"/>
                                        </p:tgtEl>
                                        <p:attrNameLst>
                                          <p:attrName>style.visibility</p:attrName>
                                        </p:attrNameLst>
                                      </p:cBhvr>
                                      <p:to>
                                        <p:strVal val="visible"/>
                                      </p:to>
                                    </p:set>
                                    <p:animEffect transition="in" filter="blinds(horizontal)">
                                      <p:cBhvr>
                                        <p:cTn id="41" dur="500"/>
                                        <p:tgtEl>
                                          <p:spTgt spid="65544"/>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65545"/>
                                        </p:tgtEl>
                                        <p:attrNameLst>
                                          <p:attrName>style.visibility</p:attrName>
                                        </p:attrNameLst>
                                      </p:cBhvr>
                                      <p:to>
                                        <p:strVal val="visible"/>
                                      </p:to>
                                    </p:set>
                                    <p:animEffect transition="in" filter="box(in)">
                                      <p:cBhvr>
                                        <p:cTn id="46" dur="500"/>
                                        <p:tgtEl>
                                          <p:spTgt spid="65545"/>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additive="base">
                                        <p:cTn id="51" dur="500" fill="hold"/>
                                        <p:tgtEl>
                                          <p:spTgt spid="4"/>
                                        </p:tgtEl>
                                        <p:attrNameLst>
                                          <p:attrName>ppt_x</p:attrName>
                                        </p:attrNameLst>
                                      </p:cBhvr>
                                      <p:tavLst>
                                        <p:tav tm="0">
                                          <p:val>
                                            <p:strVal val="#ppt_x"/>
                                          </p:val>
                                        </p:tav>
                                        <p:tav tm="100000">
                                          <p:val>
                                            <p:strVal val="#ppt_x"/>
                                          </p:val>
                                        </p:tav>
                                      </p:tavLst>
                                    </p:anim>
                                    <p:anim calcmode="lin" valueType="num">
                                      <p:cBhvr additive="base">
                                        <p:cTn id="5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65552"/>
                                        </p:tgtEl>
                                        <p:attrNameLst>
                                          <p:attrName>style.visibility</p:attrName>
                                        </p:attrNameLst>
                                      </p:cBhvr>
                                      <p:to>
                                        <p:strVal val="visible"/>
                                      </p:to>
                                    </p:set>
                                    <p:animEffect transition="in" filter="strips(downRight)">
                                      <p:cBhvr>
                                        <p:cTn id="57" dur="500"/>
                                        <p:tgtEl>
                                          <p:spTgt spid="655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ldLvl="0" animBg="1" autoUpdateAnimBg="0"/>
      <p:bldP spid="65542" grpId="0" autoUpdateAnimBg="0"/>
      <p:bldP spid="65545" grpId="0" autoUpdateAnimBg="0"/>
      <p:bldP spid="65552"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9B8FEAA-1738-4316-9EB4-9751EDCF728A}" type="slidenum">
              <a:rPr lang="en-US" altLang="zh-CN" sz="1800" smtClean="0">
                <a:solidFill>
                  <a:srgbClr val="0000FF"/>
                </a:solidFill>
              </a:rPr>
            </a:fld>
            <a:endParaRPr lang="en-US" altLang="zh-CN" sz="1800" smtClean="0">
              <a:solidFill>
                <a:srgbClr val="0000FF"/>
              </a:solidFill>
            </a:endParaRPr>
          </a:p>
        </p:txBody>
      </p:sp>
      <p:sp>
        <p:nvSpPr>
          <p:cNvPr id="10243" name="Text Box 2"/>
          <p:cNvSpPr txBox="1">
            <a:spLocks noChangeArrowheads="1"/>
          </p:cNvSpPr>
          <p:nvPr/>
        </p:nvSpPr>
        <p:spPr bwMode="auto">
          <a:xfrm>
            <a:off x="304800" y="1295400"/>
            <a:ext cx="792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宋体" panose="02010600030101010101" pitchFamily="2" charset="-122"/>
              </a:rPr>
              <a:t>设质点从静止开始，通过力作功，使其动能增加。</a:t>
            </a:r>
            <a:endParaRPr kumimoji="1" lang="zh-CN" altLang="en-US" sz="2800" b="1">
              <a:latin typeface="宋体" panose="02010600030101010101" pitchFamily="2" charset="-122"/>
            </a:endParaRPr>
          </a:p>
        </p:txBody>
      </p:sp>
      <p:graphicFrame>
        <p:nvGraphicFramePr>
          <p:cNvPr id="10244" name="Object 2"/>
          <p:cNvGraphicFramePr>
            <a:graphicFrameLocks noChangeAspect="1"/>
          </p:cNvGraphicFramePr>
          <p:nvPr/>
        </p:nvGraphicFramePr>
        <p:xfrm>
          <a:off x="593725" y="2047875"/>
          <a:ext cx="1908175" cy="625475"/>
        </p:xfrm>
        <a:graphic>
          <a:graphicData uri="http://schemas.openxmlformats.org/presentationml/2006/ole">
            <mc:AlternateContent xmlns:mc="http://schemas.openxmlformats.org/markup-compatibility/2006">
              <mc:Choice xmlns:v="urn:schemas-microsoft-com:vml" Requires="v">
                <p:oleObj spid="_x0000_s73820" name="Equation" r:id="rId1" imgW="1409700" imgH="368300" progId="Equation.DSMT4">
                  <p:embed/>
                </p:oleObj>
              </mc:Choice>
              <mc:Fallback>
                <p:oleObj name="Equation" r:id="rId1" imgW="1409700" imgH="368300" progId="Equation.DSMT4">
                  <p:embed/>
                  <p:pic>
                    <p:nvPicPr>
                      <p:cNvPr id="0" name="图片 738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725" y="2047875"/>
                        <a:ext cx="190817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5" name="Object 3"/>
          <p:cNvGraphicFramePr>
            <a:graphicFrameLocks noChangeAspect="1"/>
          </p:cNvGraphicFramePr>
          <p:nvPr/>
        </p:nvGraphicFramePr>
        <p:xfrm>
          <a:off x="2486025" y="1814513"/>
          <a:ext cx="1646238" cy="1198562"/>
        </p:xfrm>
        <a:graphic>
          <a:graphicData uri="http://schemas.openxmlformats.org/presentationml/2006/ole">
            <mc:AlternateContent xmlns:mc="http://schemas.openxmlformats.org/markup-compatibility/2006">
              <mc:Choice xmlns:v="urn:schemas-microsoft-com:vml" Requires="v">
                <p:oleObj spid="_x0000_s73821" name="Equation" r:id="rId3" imgW="1104900" imgH="749300" progId="Equation.DSMT4">
                  <p:embed/>
                </p:oleObj>
              </mc:Choice>
              <mc:Fallback>
                <p:oleObj name="Equation" r:id="rId3" imgW="1104900" imgH="749300" progId="Equation.DSMT4">
                  <p:embed/>
                  <p:pic>
                    <p:nvPicPr>
                      <p:cNvPr id="0" name="图片 738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6025" y="1814513"/>
                        <a:ext cx="1646238" cy="119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6" name="Object 4"/>
          <p:cNvGraphicFramePr>
            <a:graphicFrameLocks noChangeAspect="1"/>
          </p:cNvGraphicFramePr>
          <p:nvPr/>
        </p:nvGraphicFramePr>
        <p:xfrm>
          <a:off x="4016375" y="2058988"/>
          <a:ext cx="1389063" cy="641350"/>
        </p:xfrm>
        <a:graphic>
          <a:graphicData uri="http://schemas.openxmlformats.org/presentationml/2006/ole">
            <mc:AlternateContent xmlns:mc="http://schemas.openxmlformats.org/markup-compatibility/2006">
              <mc:Choice xmlns:v="urn:schemas-microsoft-com:vml" Requires="v">
                <p:oleObj spid="_x0000_s73822" name="Equation" r:id="rId5" imgW="901700" imgH="342900" progId="Equation.DSMT4">
                  <p:embed/>
                </p:oleObj>
              </mc:Choice>
              <mc:Fallback>
                <p:oleObj name="Equation" r:id="rId5" imgW="901700" imgH="342900" progId="Equation.DSMT4">
                  <p:embed/>
                  <p:pic>
                    <p:nvPicPr>
                      <p:cNvPr id="0" name="图片 738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6375" y="2058988"/>
                        <a:ext cx="13890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7" name="Object 5"/>
          <p:cNvGraphicFramePr>
            <a:graphicFrameLocks noChangeAspect="1"/>
          </p:cNvGraphicFramePr>
          <p:nvPr/>
        </p:nvGraphicFramePr>
        <p:xfrm>
          <a:off x="5535613" y="2047875"/>
          <a:ext cx="3100387" cy="584200"/>
        </p:xfrm>
        <a:graphic>
          <a:graphicData uri="http://schemas.openxmlformats.org/presentationml/2006/ole">
            <mc:AlternateContent xmlns:mc="http://schemas.openxmlformats.org/markup-compatibility/2006">
              <mc:Choice xmlns:v="urn:schemas-microsoft-com:vml" Requires="v">
                <p:oleObj spid="_x0000_s73823" name="Equation" r:id="rId7" imgW="2247900" imgH="342900" progId="Equation.DSMT4">
                  <p:embed/>
                </p:oleObj>
              </mc:Choice>
              <mc:Fallback>
                <p:oleObj name="Equation" r:id="rId7" imgW="2247900" imgH="342900" progId="Equation.DSMT4">
                  <p:embed/>
                  <p:pic>
                    <p:nvPicPr>
                      <p:cNvPr id="0" name="图片 738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35613" y="2047875"/>
                        <a:ext cx="31003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8" name="Object 6"/>
          <p:cNvGraphicFramePr>
            <a:graphicFrameLocks noChangeAspect="1"/>
          </p:cNvGraphicFramePr>
          <p:nvPr/>
        </p:nvGraphicFramePr>
        <p:xfrm>
          <a:off x="1292225" y="2998788"/>
          <a:ext cx="4357688" cy="688975"/>
        </p:xfrm>
        <a:graphic>
          <a:graphicData uri="http://schemas.openxmlformats.org/presentationml/2006/ole">
            <mc:AlternateContent xmlns:mc="http://schemas.openxmlformats.org/markup-compatibility/2006">
              <mc:Choice xmlns:v="urn:schemas-microsoft-com:vml" Requires="v">
                <p:oleObj spid="_x0000_s73824" name="Equation" r:id="rId9" imgW="2908300" imgH="368300" progId="Equation.DSMT4">
                  <p:embed/>
                </p:oleObj>
              </mc:Choice>
              <mc:Fallback>
                <p:oleObj name="Equation" r:id="rId9" imgW="2908300" imgH="368300" progId="Equation.DSMT4">
                  <p:embed/>
                  <p:pic>
                    <p:nvPicPr>
                      <p:cNvPr id="0" name="图片 738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2225" y="2998788"/>
                        <a:ext cx="4357688"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68" name="Text Box 8"/>
          <p:cNvSpPr txBox="1">
            <a:spLocks noChangeArrowheads="1"/>
          </p:cNvSpPr>
          <p:nvPr/>
        </p:nvSpPr>
        <p:spPr bwMode="auto">
          <a:xfrm>
            <a:off x="228600" y="95250"/>
            <a:ext cx="3903663" cy="579438"/>
          </a:xfrm>
          <a:prstGeom prst="rect">
            <a:avLst/>
          </a:prstGeom>
          <a:noFill/>
          <a:ln w="9525">
            <a:noFill/>
            <a:miter lim="800000"/>
          </a:ln>
          <a:effectLst/>
        </p:spPr>
        <p:txBody>
          <a:bodyPr>
            <a:spAutoFit/>
          </a:bodyPr>
          <a:lstStyle/>
          <a:p>
            <a:pPr eaLnBrk="1" hangingPunct="1">
              <a:spcBef>
                <a:spcPct val="50000"/>
              </a:spcBef>
              <a:defRPr/>
            </a:pPr>
            <a:r>
              <a:rPr kumimoji="1" lang="zh-CN" altLang="en-US" sz="3200" b="1" dirty="0">
                <a:solidFill>
                  <a:schemeClr val="folHlink"/>
                </a:solidFill>
                <a:effectLst>
                  <a:outerShdw blurRad="38100" dist="38100" dir="2700000" algn="tl">
                    <a:srgbClr val="C0C0C0"/>
                  </a:outerShdw>
                </a:effectLst>
                <a:latin typeface="宋体" panose="02010600030101010101" pitchFamily="2" charset="-122"/>
                <a:ea typeface="黑体" panose="02010609060101010101" pitchFamily="49" charset="-122"/>
              </a:rPr>
              <a:t>三、相对论动能</a:t>
            </a:r>
            <a:endParaRPr kumimoji="1" lang="zh-CN" altLang="en-US" sz="3200" b="1" dirty="0">
              <a:solidFill>
                <a:schemeClr val="folHlink"/>
              </a:solidFill>
              <a:effectLst>
                <a:outerShdw blurRad="38100" dist="38100" dir="2700000" algn="tl">
                  <a:srgbClr val="C0C0C0"/>
                </a:outerShdw>
              </a:effectLst>
              <a:latin typeface="宋体" panose="02010600030101010101" pitchFamily="2" charset="-122"/>
              <a:ea typeface="黑体" panose="02010609060101010101" pitchFamily="49" charset="-122"/>
            </a:endParaRPr>
          </a:p>
        </p:txBody>
      </p:sp>
      <p:sp>
        <p:nvSpPr>
          <p:cNvPr id="66569" name="Text Box 9"/>
          <p:cNvSpPr txBox="1">
            <a:spLocks noChangeArrowheads="1"/>
          </p:cNvSpPr>
          <p:nvPr/>
        </p:nvSpPr>
        <p:spPr bwMode="auto">
          <a:xfrm>
            <a:off x="304800" y="762000"/>
            <a:ext cx="6858000" cy="519113"/>
          </a:xfrm>
          <a:prstGeom prst="rect">
            <a:avLst/>
          </a:prstGeom>
          <a:noFill/>
          <a:ln w="9525">
            <a:noFill/>
            <a:miter lim="800000"/>
          </a:ln>
          <a:effectLst/>
        </p:spPr>
        <p:txBody>
          <a:bodyPr>
            <a:spAutoFit/>
          </a:bodyPr>
          <a:lstStyle/>
          <a:p>
            <a:pPr eaLnBrk="1" hangingPunct="1">
              <a:spcBef>
                <a:spcPct val="50000"/>
              </a:spcBef>
              <a:defRPr/>
            </a:pPr>
            <a:r>
              <a:rPr kumimoji="1" lang="zh-CN" altLang="en-US" sz="2800" b="1" dirty="0">
                <a:solidFill>
                  <a:srgbClr val="0000FF"/>
                </a:solidFill>
                <a:effectLst>
                  <a:outerShdw blurRad="38100" dist="38100" dir="2700000" algn="tl">
                    <a:srgbClr val="C0C0C0"/>
                  </a:outerShdw>
                </a:effectLst>
                <a:latin typeface="宋体" panose="02010600030101010101" pitchFamily="2" charset="-122"/>
              </a:rPr>
              <a:t>动能定理</a:t>
            </a:r>
            <a:r>
              <a:rPr kumimoji="1" lang="zh-CN" altLang="en-US" sz="2800" b="1" dirty="0">
                <a:latin typeface="宋体" panose="02010600030101010101" pitchFamily="2" charset="-122"/>
              </a:rPr>
              <a:t>高速领域成立</a:t>
            </a:r>
            <a:r>
              <a:rPr kumimoji="1" lang="en-US" altLang="zh-CN" sz="2800" b="1" dirty="0">
                <a:latin typeface="宋体" panose="02010600030101010101" pitchFamily="2" charset="-122"/>
              </a:rPr>
              <a:t>!</a:t>
            </a:r>
            <a:endParaRPr kumimoji="1" lang="en-US" altLang="zh-CN" sz="2800" b="1" dirty="0">
              <a:latin typeface="宋体" panose="02010600030101010101" pitchFamily="2" charset="-122"/>
            </a:endParaRPr>
          </a:p>
        </p:txBody>
      </p:sp>
      <p:graphicFrame>
        <p:nvGraphicFramePr>
          <p:cNvPr id="10257" name="Object 7"/>
          <p:cNvGraphicFramePr>
            <a:graphicFrameLocks noChangeAspect="1"/>
          </p:cNvGraphicFramePr>
          <p:nvPr/>
        </p:nvGraphicFramePr>
        <p:xfrm>
          <a:off x="1547813" y="4953000"/>
          <a:ext cx="1333500" cy="557213"/>
        </p:xfrm>
        <a:graphic>
          <a:graphicData uri="http://schemas.openxmlformats.org/presentationml/2006/ole">
            <mc:AlternateContent xmlns:mc="http://schemas.openxmlformats.org/markup-compatibility/2006">
              <mc:Choice xmlns:v="urn:schemas-microsoft-com:vml" Requires="v">
                <p:oleObj spid="_x0000_s73825" name="Equation" r:id="rId11" imgW="927100" imgH="292100" progId="Equation.DSMT4">
                  <p:embed/>
                </p:oleObj>
              </mc:Choice>
              <mc:Fallback>
                <p:oleObj name="Equation" r:id="rId11" imgW="927100" imgH="292100" progId="Equation.DSMT4">
                  <p:embed/>
                  <p:pic>
                    <p:nvPicPr>
                      <p:cNvPr id="0" name="图片 738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47813" y="4953000"/>
                        <a:ext cx="1333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58" name="Object 8"/>
          <p:cNvGraphicFramePr>
            <a:graphicFrameLocks noChangeAspect="1"/>
          </p:cNvGraphicFramePr>
          <p:nvPr/>
        </p:nvGraphicFramePr>
        <p:xfrm>
          <a:off x="2984500" y="4908550"/>
          <a:ext cx="966788" cy="622300"/>
        </p:xfrm>
        <a:graphic>
          <a:graphicData uri="http://schemas.openxmlformats.org/presentationml/2006/ole">
            <mc:AlternateContent xmlns:mc="http://schemas.openxmlformats.org/markup-compatibility/2006">
              <mc:Choice xmlns:v="urn:schemas-microsoft-com:vml" Requires="v">
                <p:oleObj spid="_x0000_s73826" name="Equation" r:id="rId13" imgW="520700" imgH="292100" progId="Equation.DSMT4">
                  <p:embed/>
                </p:oleObj>
              </mc:Choice>
              <mc:Fallback>
                <p:oleObj name="Equation" r:id="rId13" imgW="520700" imgH="292100" progId="Equation.DSMT4">
                  <p:embed/>
                  <p:pic>
                    <p:nvPicPr>
                      <p:cNvPr id="0" name="图片 738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84500" y="4908550"/>
                        <a:ext cx="966788"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59" name="Text Box 35"/>
          <p:cNvSpPr txBox="1">
            <a:spLocks noChangeArrowheads="1"/>
          </p:cNvSpPr>
          <p:nvPr/>
        </p:nvSpPr>
        <p:spPr bwMode="auto">
          <a:xfrm>
            <a:off x="304800" y="4038600"/>
            <a:ext cx="2667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宋体" panose="02010600030101010101" pitchFamily="2" charset="-122"/>
              </a:rPr>
              <a:t>类比</a:t>
            </a:r>
            <a:r>
              <a:rPr kumimoji="1" lang="en-US" altLang="zh-CN" sz="2800" b="1">
                <a:latin typeface="宋体" panose="02010600030101010101" pitchFamily="2" charset="-122"/>
              </a:rPr>
              <a:t>:</a:t>
            </a:r>
            <a:endParaRPr kumimoji="1" lang="en-US" altLang="zh-CN" sz="2800" b="1">
              <a:latin typeface="宋体" panose="02010600030101010101" pitchFamily="2" charset="-122"/>
            </a:endParaRPr>
          </a:p>
        </p:txBody>
      </p:sp>
      <p:graphicFrame>
        <p:nvGraphicFramePr>
          <p:cNvPr id="10260" name="Object 9"/>
          <p:cNvGraphicFramePr>
            <a:graphicFrameLocks noChangeAspect="1"/>
          </p:cNvGraphicFramePr>
          <p:nvPr/>
        </p:nvGraphicFramePr>
        <p:xfrm>
          <a:off x="1595438" y="4005263"/>
          <a:ext cx="2182812" cy="585787"/>
        </p:xfrm>
        <a:graphic>
          <a:graphicData uri="http://schemas.openxmlformats.org/presentationml/2006/ole">
            <mc:AlternateContent xmlns:mc="http://schemas.openxmlformats.org/markup-compatibility/2006">
              <mc:Choice xmlns:v="urn:schemas-microsoft-com:vml" Requires="v">
                <p:oleObj spid="_x0000_s73827" name="Equation" r:id="rId15" imgW="1384300" imgH="292100" progId="Equation.DSMT4">
                  <p:embed/>
                </p:oleObj>
              </mc:Choice>
              <mc:Fallback>
                <p:oleObj name="Equation" r:id="rId15" imgW="1384300" imgH="292100" progId="Equation.DSMT4">
                  <p:embed/>
                  <p:pic>
                    <p:nvPicPr>
                      <p:cNvPr id="0" name="图片 7382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95438" y="4005263"/>
                        <a:ext cx="2182812" cy="585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61" name="Text Box 37"/>
          <p:cNvSpPr txBox="1">
            <a:spLocks noChangeArrowheads="1"/>
          </p:cNvSpPr>
          <p:nvPr/>
        </p:nvSpPr>
        <p:spPr bwMode="auto">
          <a:xfrm>
            <a:off x="304800" y="4876800"/>
            <a:ext cx="12430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宋体" panose="02010600030101010101" pitchFamily="2" charset="-122"/>
              </a:rPr>
              <a:t>得</a:t>
            </a:r>
            <a:r>
              <a:rPr kumimoji="1" lang="en-US" altLang="zh-CN" sz="2800" b="1">
                <a:latin typeface="宋体" panose="02010600030101010101" pitchFamily="2" charset="-122"/>
              </a:rPr>
              <a:t>:</a:t>
            </a:r>
            <a:endParaRPr kumimoji="1" lang="en-US" altLang="zh-CN" sz="2800" b="1">
              <a:latin typeface="宋体" panose="02010600030101010101" pitchFamily="2" charset="-122"/>
            </a:endParaRPr>
          </a:p>
        </p:txBody>
      </p:sp>
      <p:graphicFrame>
        <p:nvGraphicFramePr>
          <p:cNvPr id="10262" name="Object 10"/>
          <p:cNvGraphicFramePr>
            <a:graphicFrameLocks noChangeAspect="1"/>
          </p:cNvGraphicFramePr>
          <p:nvPr/>
        </p:nvGraphicFramePr>
        <p:xfrm>
          <a:off x="727075" y="5753100"/>
          <a:ext cx="3975100" cy="661988"/>
        </p:xfrm>
        <a:graphic>
          <a:graphicData uri="http://schemas.openxmlformats.org/presentationml/2006/ole">
            <mc:AlternateContent xmlns:mc="http://schemas.openxmlformats.org/markup-compatibility/2006">
              <mc:Choice xmlns:v="urn:schemas-microsoft-com:vml" Requires="v">
                <p:oleObj spid="_x0000_s73828" name="Equation" r:id="rId17" imgW="2755900" imgH="368300" progId="Equation.DSMT4">
                  <p:embed/>
                </p:oleObj>
              </mc:Choice>
              <mc:Fallback>
                <p:oleObj name="Equation" r:id="rId17" imgW="2755900" imgH="368300" progId="Equation.DSMT4">
                  <p:embed/>
                  <p:pic>
                    <p:nvPicPr>
                      <p:cNvPr id="0" name="图片 7382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27075" y="5753100"/>
                        <a:ext cx="3975100" cy="661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8" name="Group 10"/>
          <p:cNvGrpSpPr/>
          <p:nvPr/>
        </p:nvGrpSpPr>
        <p:grpSpPr bwMode="auto">
          <a:xfrm>
            <a:off x="5305425" y="4572000"/>
            <a:ext cx="1781175" cy="1695450"/>
            <a:chOff x="2718" y="2496"/>
            <a:chExt cx="1122" cy="1068"/>
          </a:xfrm>
        </p:grpSpPr>
        <p:graphicFrame>
          <p:nvGraphicFramePr>
            <p:cNvPr id="17442" name="Object 15"/>
            <p:cNvGraphicFramePr>
              <a:graphicFrameLocks noChangeAspect="1"/>
            </p:cNvGraphicFramePr>
            <p:nvPr/>
          </p:nvGraphicFramePr>
          <p:xfrm>
            <a:off x="3087" y="3282"/>
            <a:ext cx="600" cy="270"/>
          </p:xfrm>
          <a:graphic>
            <a:graphicData uri="http://schemas.openxmlformats.org/presentationml/2006/ole">
              <mc:AlternateContent xmlns:mc="http://schemas.openxmlformats.org/markup-compatibility/2006">
                <mc:Choice xmlns:v="urn:schemas-microsoft-com:vml" Requires="v">
                  <p:oleObj spid="_x0000_s73829" name="Equation" r:id="rId19" imgW="800100" imgH="292100" progId="Equation.DSMT4">
                    <p:embed/>
                  </p:oleObj>
                </mc:Choice>
                <mc:Fallback>
                  <p:oleObj name="Equation" r:id="rId19" imgW="800100" imgH="292100" progId="Equation.DSMT4">
                    <p:embed/>
                    <p:pic>
                      <p:nvPicPr>
                        <p:cNvPr id="0" name="图片 7382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087" y="3282"/>
                          <a:ext cx="60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43" name="Line 12"/>
            <p:cNvSpPr>
              <a:spLocks noChangeShapeType="1"/>
            </p:cNvSpPr>
            <p:nvPr/>
          </p:nvSpPr>
          <p:spPr bwMode="auto">
            <a:xfrm flipV="1">
              <a:off x="2718" y="2496"/>
              <a:ext cx="1122" cy="1068"/>
            </a:xfrm>
            <a:prstGeom prst="line">
              <a:avLst/>
            </a:prstGeom>
            <a:noFill/>
            <a:ln w="31750">
              <a:solidFill>
                <a:schemeClr val="folHlink"/>
              </a:solidFill>
              <a:round/>
              <a:headEnd type="none" w="sm" len="sm"/>
              <a:tailEnd type="arrow"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17444" name="Line 13"/>
            <p:cNvSpPr>
              <a:spLocks noChangeShapeType="1"/>
            </p:cNvSpPr>
            <p:nvPr/>
          </p:nvSpPr>
          <p:spPr bwMode="auto">
            <a:xfrm flipV="1">
              <a:off x="2736" y="2592"/>
              <a:ext cx="480" cy="960"/>
            </a:xfrm>
            <a:prstGeom prst="line">
              <a:avLst/>
            </a:prstGeom>
            <a:noFill/>
            <a:ln w="31750">
              <a:solidFill>
                <a:srgbClr val="0000FF"/>
              </a:solidFill>
              <a:round/>
              <a:headEnd type="none" w="sm" len="sm"/>
              <a:tailEnd type="arrow" w="med"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7445" name="Object 16"/>
            <p:cNvGraphicFramePr>
              <a:graphicFrameLocks noChangeAspect="1"/>
            </p:cNvGraphicFramePr>
            <p:nvPr/>
          </p:nvGraphicFramePr>
          <p:xfrm>
            <a:off x="2832" y="2688"/>
            <a:ext cx="226" cy="317"/>
          </p:xfrm>
          <a:graphic>
            <a:graphicData uri="http://schemas.openxmlformats.org/presentationml/2006/ole">
              <mc:AlternateContent xmlns:mc="http://schemas.openxmlformats.org/markup-compatibility/2006">
                <mc:Choice xmlns:v="urn:schemas-microsoft-com:vml" Requires="v">
                  <p:oleObj spid="_x0000_s73830" name="公式" r:id="rId21" imgW="165100" imgH="279400" progId="Equation.3">
                    <p:embed/>
                  </p:oleObj>
                </mc:Choice>
                <mc:Fallback>
                  <p:oleObj name="公式" r:id="rId21" imgW="165100" imgH="279400" progId="Equation.3">
                    <p:embed/>
                    <p:pic>
                      <p:nvPicPr>
                        <p:cNvPr id="0" name="图片 7382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832" y="2688"/>
                          <a:ext cx="226"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3" name="Group 15"/>
          <p:cNvGrpSpPr/>
          <p:nvPr/>
        </p:nvGrpSpPr>
        <p:grpSpPr bwMode="auto">
          <a:xfrm>
            <a:off x="6096000" y="4114800"/>
            <a:ext cx="1527175" cy="609600"/>
            <a:chOff x="3216" y="2208"/>
            <a:chExt cx="962" cy="384"/>
          </a:xfrm>
        </p:grpSpPr>
        <p:sp>
          <p:nvSpPr>
            <p:cNvPr id="17440" name="Line 16"/>
            <p:cNvSpPr>
              <a:spLocks noChangeShapeType="1"/>
            </p:cNvSpPr>
            <p:nvPr/>
          </p:nvSpPr>
          <p:spPr bwMode="auto">
            <a:xfrm flipV="1">
              <a:off x="3216" y="2496"/>
              <a:ext cx="624" cy="96"/>
            </a:xfrm>
            <a:prstGeom prst="line">
              <a:avLst/>
            </a:prstGeom>
            <a:noFill/>
            <a:ln w="31750">
              <a:solidFill>
                <a:srgbClr val="9933FF"/>
              </a:solidFill>
              <a:round/>
              <a:headEnd type="none" w="sm" len="sm"/>
              <a:tailEnd type="arrow" w="med"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7441" name="Object 14"/>
            <p:cNvGraphicFramePr>
              <a:graphicFrameLocks noChangeAspect="1"/>
            </p:cNvGraphicFramePr>
            <p:nvPr/>
          </p:nvGraphicFramePr>
          <p:xfrm>
            <a:off x="3781" y="2208"/>
            <a:ext cx="397" cy="311"/>
          </p:xfrm>
          <a:graphic>
            <a:graphicData uri="http://schemas.openxmlformats.org/presentationml/2006/ole">
              <mc:AlternateContent xmlns:mc="http://schemas.openxmlformats.org/markup-compatibility/2006">
                <mc:Choice xmlns:v="urn:schemas-microsoft-com:vml" Requires="v">
                  <p:oleObj spid="_x0000_s73831" name="Equation" r:id="rId23" imgW="368300" imgH="292100" progId="Equation.DSMT4">
                    <p:embed/>
                  </p:oleObj>
                </mc:Choice>
                <mc:Fallback>
                  <p:oleObj name="Equation" r:id="rId23" imgW="368300" imgH="292100" progId="Equation.DSMT4">
                    <p:embed/>
                    <p:pic>
                      <p:nvPicPr>
                        <p:cNvPr id="0" name="图片 7383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781" y="2208"/>
                          <a:ext cx="397"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6" name="Line 18"/>
          <p:cNvSpPr>
            <a:spLocks noChangeShapeType="1"/>
          </p:cNvSpPr>
          <p:nvPr/>
        </p:nvSpPr>
        <p:spPr bwMode="auto">
          <a:xfrm>
            <a:off x="6096000" y="4724400"/>
            <a:ext cx="409575" cy="390525"/>
          </a:xfrm>
          <a:prstGeom prst="line">
            <a:avLst/>
          </a:prstGeom>
          <a:noFill/>
          <a:ln w="3175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nvGrpSpPr>
          <p:cNvPr id="47" name="Group 19"/>
          <p:cNvGrpSpPr/>
          <p:nvPr/>
        </p:nvGrpSpPr>
        <p:grpSpPr bwMode="auto">
          <a:xfrm>
            <a:off x="6610350" y="4648200"/>
            <a:ext cx="1128713" cy="914400"/>
            <a:chOff x="3600" y="2544"/>
            <a:chExt cx="652" cy="550"/>
          </a:xfrm>
        </p:grpSpPr>
        <p:sp>
          <p:nvSpPr>
            <p:cNvPr id="17436" name="Line 20"/>
            <p:cNvSpPr>
              <a:spLocks noChangeShapeType="1"/>
            </p:cNvSpPr>
            <p:nvPr/>
          </p:nvSpPr>
          <p:spPr bwMode="auto">
            <a:xfrm>
              <a:off x="3600" y="2880"/>
              <a:ext cx="240"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7437" name="Line 21"/>
            <p:cNvSpPr>
              <a:spLocks noChangeShapeType="1"/>
            </p:cNvSpPr>
            <p:nvPr/>
          </p:nvSpPr>
          <p:spPr bwMode="auto">
            <a:xfrm>
              <a:off x="3888" y="2544"/>
              <a:ext cx="240"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7438" name="Line 22"/>
            <p:cNvSpPr>
              <a:spLocks noChangeShapeType="1"/>
            </p:cNvSpPr>
            <p:nvPr/>
          </p:nvSpPr>
          <p:spPr bwMode="auto">
            <a:xfrm flipV="1">
              <a:off x="3716" y="2640"/>
              <a:ext cx="288" cy="336"/>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7439" name="Object 13"/>
            <p:cNvGraphicFramePr>
              <a:graphicFrameLocks noChangeAspect="1"/>
            </p:cNvGraphicFramePr>
            <p:nvPr/>
          </p:nvGraphicFramePr>
          <p:xfrm>
            <a:off x="3877" y="2784"/>
            <a:ext cx="375" cy="310"/>
          </p:xfrm>
          <a:graphic>
            <a:graphicData uri="http://schemas.openxmlformats.org/presentationml/2006/ole">
              <mc:AlternateContent xmlns:mc="http://schemas.openxmlformats.org/markup-compatibility/2006">
                <mc:Choice xmlns:v="urn:schemas-microsoft-com:vml" Requires="v">
                  <p:oleObj spid="_x0000_s73832" name="Equation" r:id="rId25" imgW="342900" imgH="292100" progId="Equation.DSMT4">
                    <p:embed/>
                  </p:oleObj>
                </mc:Choice>
                <mc:Fallback>
                  <p:oleObj name="Equation" r:id="rId25" imgW="342900" imgH="292100" progId="Equation.DSMT4">
                    <p:embed/>
                    <p:pic>
                      <p:nvPicPr>
                        <p:cNvPr id="0" name="图片 7383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877" y="2784"/>
                          <a:ext cx="375" cy="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2" name="Group 24"/>
          <p:cNvGrpSpPr/>
          <p:nvPr/>
        </p:nvGrpSpPr>
        <p:grpSpPr bwMode="auto">
          <a:xfrm>
            <a:off x="6477000" y="4619625"/>
            <a:ext cx="434975" cy="373063"/>
            <a:chOff x="3456" y="2536"/>
            <a:chExt cx="274" cy="225"/>
          </a:xfrm>
        </p:grpSpPr>
        <p:graphicFrame>
          <p:nvGraphicFramePr>
            <p:cNvPr id="17434" name="Object 12"/>
            <p:cNvGraphicFramePr>
              <a:graphicFrameLocks noChangeAspect="1"/>
            </p:cNvGraphicFramePr>
            <p:nvPr/>
          </p:nvGraphicFramePr>
          <p:xfrm>
            <a:off x="3456" y="2544"/>
            <a:ext cx="205" cy="217"/>
          </p:xfrm>
          <a:graphic>
            <a:graphicData uri="http://schemas.openxmlformats.org/presentationml/2006/ole">
              <mc:AlternateContent xmlns:mc="http://schemas.openxmlformats.org/markup-compatibility/2006">
                <mc:Choice xmlns:v="urn:schemas-microsoft-com:vml" Requires="v">
                  <p:oleObj spid="_x0000_s73833" name="Equation" r:id="rId27" imgW="203200" imgH="203200" progId="Equation.3">
                    <p:embed/>
                  </p:oleObj>
                </mc:Choice>
                <mc:Fallback>
                  <p:oleObj name="Equation" r:id="rId27" imgW="203200" imgH="203200" progId="Equation.3">
                    <p:embed/>
                    <p:pic>
                      <p:nvPicPr>
                        <p:cNvPr id="0" name="图片 7383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456" y="2544"/>
                          <a:ext cx="205"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35" name="Arc 26"/>
            <p:cNvSpPr/>
            <p:nvPr/>
          </p:nvSpPr>
          <p:spPr bwMode="auto">
            <a:xfrm>
              <a:off x="3654" y="2536"/>
              <a:ext cx="76" cy="90"/>
            </a:xfrm>
            <a:custGeom>
              <a:avLst/>
              <a:gdLst>
                <a:gd name="T0" fmla="*/ 0 w 31499"/>
                <a:gd name="T1" fmla="*/ 0 h 41460"/>
                <a:gd name="T2" fmla="*/ 0 w 31499"/>
                <a:gd name="T3" fmla="*/ 0 h 41460"/>
                <a:gd name="T4" fmla="*/ 0 w 31499"/>
                <a:gd name="T5" fmla="*/ 0 h 41460"/>
                <a:gd name="T6" fmla="*/ 0 60000 65536"/>
                <a:gd name="T7" fmla="*/ 0 60000 65536"/>
                <a:gd name="T8" fmla="*/ 0 60000 65536"/>
                <a:gd name="T9" fmla="*/ 0 w 31499"/>
                <a:gd name="T10" fmla="*/ 0 h 41460"/>
                <a:gd name="T11" fmla="*/ 31499 w 31499"/>
                <a:gd name="T12" fmla="*/ 41460 h 41460"/>
              </a:gdLst>
              <a:ahLst/>
              <a:cxnLst>
                <a:cxn ang="T6">
                  <a:pos x="T0" y="T1"/>
                </a:cxn>
                <a:cxn ang="T7">
                  <a:pos x="T2" y="T3"/>
                </a:cxn>
                <a:cxn ang="T8">
                  <a:pos x="T4" y="T5"/>
                </a:cxn>
              </a:cxnLst>
              <a:rect l="T9" t="T10" r="T11" b="T12"/>
              <a:pathLst>
                <a:path w="31499" h="41460" fill="none" extrusionOk="0">
                  <a:moveTo>
                    <a:pt x="31499" y="39058"/>
                  </a:moveTo>
                  <a:cubicBezTo>
                    <a:pt x="28438" y="40636"/>
                    <a:pt x="25043" y="41459"/>
                    <a:pt x="21600" y="41460"/>
                  </a:cubicBezTo>
                  <a:cubicBezTo>
                    <a:pt x="9670" y="41460"/>
                    <a:pt x="0" y="31789"/>
                    <a:pt x="0" y="19860"/>
                  </a:cubicBezTo>
                  <a:cubicBezTo>
                    <a:pt x="-1" y="11213"/>
                    <a:pt x="5156" y="3400"/>
                    <a:pt x="13106" y="0"/>
                  </a:cubicBezTo>
                </a:path>
                <a:path w="31499" h="41460" stroke="0" extrusionOk="0">
                  <a:moveTo>
                    <a:pt x="31499" y="39058"/>
                  </a:moveTo>
                  <a:cubicBezTo>
                    <a:pt x="28438" y="40636"/>
                    <a:pt x="25043" y="41459"/>
                    <a:pt x="21600" y="41460"/>
                  </a:cubicBezTo>
                  <a:cubicBezTo>
                    <a:pt x="9670" y="41460"/>
                    <a:pt x="0" y="31789"/>
                    <a:pt x="0" y="19860"/>
                  </a:cubicBezTo>
                  <a:cubicBezTo>
                    <a:pt x="-1" y="11213"/>
                    <a:pt x="5156" y="3400"/>
                    <a:pt x="13106" y="0"/>
                  </a:cubicBezTo>
                  <a:lnTo>
                    <a:pt x="21600" y="19860"/>
                  </a:lnTo>
                  <a:lnTo>
                    <a:pt x="31499" y="39058"/>
                  </a:lnTo>
                  <a:close/>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5" name="Group 27"/>
          <p:cNvGrpSpPr/>
          <p:nvPr/>
        </p:nvGrpSpPr>
        <p:grpSpPr bwMode="auto">
          <a:xfrm>
            <a:off x="6096000" y="4038600"/>
            <a:ext cx="554038" cy="685800"/>
            <a:chOff x="3216" y="2160"/>
            <a:chExt cx="349" cy="432"/>
          </a:xfrm>
        </p:grpSpPr>
        <p:sp>
          <p:nvSpPr>
            <p:cNvPr id="17431" name="Arc 28"/>
            <p:cNvSpPr/>
            <p:nvPr/>
          </p:nvSpPr>
          <p:spPr bwMode="auto">
            <a:xfrm>
              <a:off x="3300" y="2400"/>
              <a:ext cx="144" cy="142"/>
            </a:xfrm>
            <a:custGeom>
              <a:avLst/>
              <a:gdLst>
                <a:gd name="T0" fmla="*/ 0 w 32903"/>
                <a:gd name="T1" fmla="*/ 0 h 29766"/>
                <a:gd name="T2" fmla="*/ 0 w 32903"/>
                <a:gd name="T3" fmla="*/ 0 h 29766"/>
                <a:gd name="T4" fmla="*/ 0 w 32903"/>
                <a:gd name="T5" fmla="*/ 0 h 29766"/>
                <a:gd name="T6" fmla="*/ 0 60000 65536"/>
                <a:gd name="T7" fmla="*/ 0 60000 65536"/>
                <a:gd name="T8" fmla="*/ 0 60000 65536"/>
                <a:gd name="T9" fmla="*/ 0 w 32903"/>
                <a:gd name="T10" fmla="*/ 0 h 29766"/>
                <a:gd name="T11" fmla="*/ 32903 w 32903"/>
                <a:gd name="T12" fmla="*/ 29766 h 29766"/>
              </a:gdLst>
              <a:ahLst/>
              <a:cxnLst>
                <a:cxn ang="T6">
                  <a:pos x="T0" y="T1"/>
                </a:cxn>
                <a:cxn ang="T7">
                  <a:pos x="T2" y="T3"/>
                </a:cxn>
                <a:cxn ang="T8">
                  <a:pos x="T4" y="T5"/>
                </a:cxn>
              </a:cxnLst>
              <a:rect l="T9" t="T10" r="T11" b="T12"/>
              <a:pathLst>
                <a:path w="32903" h="29766" fill="none" extrusionOk="0">
                  <a:moveTo>
                    <a:pt x="-1" y="3193"/>
                  </a:moveTo>
                  <a:cubicBezTo>
                    <a:pt x="3400" y="1105"/>
                    <a:pt x="7312" y="-1"/>
                    <a:pt x="11303" y="0"/>
                  </a:cubicBezTo>
                  <a:cubicBezTo>
                    <a:pt x="23232" y="0"/>
                    <a:pt x="32903" y="9670"/>
                    <a:pt x="32903" y="21600"/>
                  </a:cubicBezTo>
                  <a:cubicBezTo>
                    <a:pt x="32903" y="24400"/>
                    <a:pt x="32358" y="27173"/>
                    <a:pt x="31299" y="29765"/>
                  </a:cubicBezTo>
                </a:path>
                <a:path w="32903" h="29766" stroke="0" extrusionOk="0">
                  <a:moveTo>
                    <a:pt x="-1" y="3193"/>
                  </a:moveTo>
                  <a:cubicBezTo>
                    <a:pt x="3400" y="1105"/>
                    <a:pt x="7312" y="-1"/>
                    <a:pt x="11303" y="0"/>
                  </a:cubicBezTo>
                  <a:cubicBezTo>
                    <a:pt x="23232" y="0"/>
                    <a:pt x="32903" y="9670"/>
                    <a:pt x="32903" y="21600"/>
                  </a:cubicBezTo>
                  <a:cubicBezTo>
                    <a:pt x="32903" y="24400"/>
                    <a:pt x="32358" y="27173"/>
                    <a:pt x="31299" y="29765"/>
                  </a:cubicBezTo>
                  <a:lnTo>
                    <a:pt x="11303" y="21600"/>
                  </a:lnTo>
                  <a:lnTo>
                    <a:pt x="-1" y="3193"/>
                  </a:lnTo>
                  <a:close/>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32" name="Line 29"/>
            <p:cNvSpPr>
              <a:spLocks noChangeShapeType="1"/>
            </p:cNvSpPr>
            <p:nvPr/>
          </p:nvSpPr>
          <p:spPr bwMode="auto">
            <a:xfrm flipV="1">
              <a:off x="3216" y="2160"/>
              <a:ext cx="192" cy="432"/>
            </a:xfrm>
            <a:prstGeom prst="line">
              <a:avLst/>
            </a:prstGeom>
            <a:noFill/>
            <a:ln w="3175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7433" name="Object 11"/>
            <p:cNvGraphicFramePr>
              <a:graphicFrameLocks noChangeAspect="1"/>
            </p:cNvGraphicFramePr>
            <p:nvPr/>
          </p:nvGraphicFramePr>
          <p:xfrm>
            <a:off x="3360" y="2256"/>
            <a:ext cx="205" cy="217"/>
          </p:xfrm>
          <a:graphic>
            <a:graphicData uri="http://schemas.openxmlformats.org/presentationml/2006/ole">
              <mc:AlternateContent xmlns:mc="http://schemas.openxmlformats.org/markup-compatibility/2006">
                <mc:Choice xmlns:v="urn:schemas-microsoft-com:vml" Requires="v">
                  <p:oleObj spid="_x0000_s73834" name="Equation" r:id="rId29" imgW="203200" imgH="203200" progId="Equation.3">
                    <p:embed/>
                  </p:oleObj>
                </mc:Choice>
                <mc:Fallback>
                  <p:oleObj name="Equation" r:id="rId29" imgW="203200" imgH="203200" progId="Equation.3">
                    <p:embed/>
                    <p:pic>
                      <p:nvPicPr>
                        <p:cNvPr id="0" name="图片 7383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360" y="2256"/>
                          <a:ext cx="205"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66568"/>
                                        </p:tgtEl>
                                        <p:attrNameLst>
                                          <p:attrName>style.visibility</p:attrName>
                                        </p:attrNameLst>
                                      </p:cBhvr>
                                      <p:to>
                                        <p:strVal val="visible"/>
                                      </p:to>
                                    </p:set>
                                    <p:animEffect transition="in" filter="box(in)">
                                      <p:cBhvr>
                                        <p:cTn id="7" dur="500"/>
                                        <p:tgtEl>
                                          <p:spTgt spid="6656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6569"/>
                                        </p:tgtEl>
                                        <p:attrNameLst>
                                          <p:attrName>style.visibility</p:attrName>
                                        </p:attrNameLst>
                                      </p:cBhvr>
                                      <p:to>
                                        <p:strVal val="visible"/>
                                      </p:to>
                                    </p:set>
                                    <p:animEffect transition="in" filter="box(in)">
                                      <p:cBhvr>
                                        <p:cTn id="12" dur="500"/>
                                        <p:tgtEl>
                                          <p:spTgt spid="6656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243"/>
                                        </p:tgtEl>
                                        <p:attrNameLst>
                                          <p:attrName>style.visibility</p:attrName>
                                        </p:attrNameLst>
                                      </p:cBhvr>
                                      <p:to>
                                        <p:strVal val="visible"/>
                                      </p:to>
                                    </p:set>
                                    <p:animEffect transition="in" filter="box(in)">
                                      <p:cBhvr>
                                        <p:cTn id="17" dur="500"/>
                                        <p:tgtEl>
                                          <p:spTgt spid="1024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0244"/>
                                        </p:tgtEl>
                                        <p:attrNameLst>
                                          <p:attrName>style.visibility</p:attrName>
                                        </p:attrNameLst>
                                      </p:cBhvr>
                                      <p:to>
                                        <p:strVal val="visible"/>
                                      </p:to>
                                    </p:set>
                                    <p:animEffect transition="in" filter="box(in)">
                                      <p:cBhvr>
                                        <p:cTn id="22" dur="500"/>
                                        <p:tgtEl>
                                          <p:spTgt spid="1024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0245"/>
                                        </p:tgtEl>
                                        <p:attrNameLst>
                                          <p:attrName>style.visibility</p:attrName>
                                        </p:attrNameLst>
                                      </p:cBhvr>
                                      <p:to>
                                        <p:strVal val="visible"/>
                                      </p:to>
                                    </p:set>
                                    <p:animEffect transition="in" filter="box(in)">
                                      <p:cBhvr>
                                        <p:cTn id="27" dur="500"/>
                                        <p:tgtEl>
                                          <p:spTgt spid="1024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0246"/>
                                        </p:tgtEl>
                                        <p:attrNameLst>
                                          <p:attrName>style.visibility</p:attrName>
                                        </p:attrNameLst>
                                      </p:cBhvr>
                                      <p:to>
                                        <p:strVal val="visible"/>
                                      </p:to>
                                    </p:set>
                                    <p:animEffect transition="in" filter="box(in)">
                                      <p:cBhvr>
                                        <p:cTn id="32" dur="500"/>
                                        <p:tgtEl>
                                          <p:spTgt spid="10246"/>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0247"/>
                                        </p:tgtEl>
                                        <p:attrNameLst>
                                          <p:attrName>style.visibility</p:attrName>
                                        </p:attrNameLst>
                                      </p:cBhvr>
                                      <p:to>
                                        <p:strVal val="visible"/>
                                      </p:to>
                                    </p:set>
                                    <p:animEffect transition="in" filter="box(in)">
                                      <p:cBhvr>
                                        <p:cTn id="37" dur="500"/>
                                        <p:tgtEl>
                                          <p:spTgt spid="10247"/>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0248"/>
                                        </p:tgtEl>
                                        <p:attrNameLst>
                                          <p:attrName>style.visibility</p:attrName>
                                        </p:attrNameLst>
                                      </p:cBhvr>
                                      <p:to>
                                        <p:strVal val="visible"/>
                                      </p:to>
                                    </p:set>
                                    <p:animEffect transition="in" filter="box(in)">
                                      <p:cBhvr>
                                        <p:cTn id="42" dur="500"/>
                                        <p:tgtEl>
                                          <p:spTgt spid="10248"/>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0259"/>
                                        </p:tgtEl>
                                        <p:attrNameLst>
                                          <p:attrName>style.visibility</p:attrName>
                                        </p:attrNameLst>
                                      </p:cBhvr>
                                      <p:to>
                                        <p:strVal val="visible"/>
                                      </p:to>
                                    </p:set>
                                    <p:animEffect transition="in" filter="box(in)">
                                      <p:cBhvr>
                                        <p:cTn id="47" dur="500"/>
                                        <p:tgtEl>
                                          <p:spTgt spid="10259"/>
                                        </p:tgtEl>
                                      </p:cBhvr>
                                    </p:animEffect>
                                  </p:childTnLst>
                                </p:cTn>
                              </p:par>
                              <p:par>
                                <p:cTn id="48" presetID="4" presetClass="entr" presetSubtype="16" fill="hold" nodeType="withEffect">
                                  <p:stCondLst>
                                    <p:cond delay="0"/>
                                  </p:stCondLst>
                                  <p:childTnLst>
                                    <p:set>
                                      <p:cBhvr>
                                        <p:cTn id="49" dur="1" fill="hold">
                                          <p:stCondLst>
                                            <p:cond delay="0"/>
                                          </p:stCondLst>
                                        </p:cTn>
                                        <p:tgtEl>
                                          <p:spTgt spid="10260"/>
                                        </p:tgtEl>
                                        <p:attrNameLst>
                                          <p:attrName>style.visibility</p:attrName>
                                        </p:attrNameLst>
                                      </p:cBhvr>
                                      <p:to>
                                        <p:strVal val="visible"/>
                                      </p:to>
                                    </p:set>
                                    <p:animEffect transition="in" filter="box(in)">
                                      <p:cBhvr>
                                        <p:cTn id="50" dur="500"/>
                                        <p:tgtEl>
                                          <p:spTgt spid="10260"/>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10261"/>
                                        </p:tgtEl>
                                        <p:attrNameLst>
                                          <p:attrName>style.visibility</p:attrName>
                                        </p:attrNameLst>
                                      </p:cBhvr>
                                      <p:to>
                                        <p:strVal val="visible"/>
                                      </p:to>
                                    </p:set>
                                    <p:animEffect transition="in" filter="box(in)">
                                      <p:cBhvr>
                                        <p:cTn id="55" dur="500"/>
                                        <p:tgtEl>
                                          <p:spTgt spid="10261"/>
                                        </p:tgtEl>
                                      </p:cBhvr>
                                    </p:animEffect>
                                  </p:childTnLst>
                                </p:cTn>
                              </p:par>
                            </p:childTnLst>
                          </p:cTn>
                        </p:par>
                        <p:par>
                          <p:cTn id="56" fill="hold">
                            <p:stCondLst>
                              <p:cond delay="500"/>
                            </p:stCondLst>
                            <p:childTnLst>
                              <p:par>
                                <p:cTn id="57" presetID="4" presetClass="entr" presetSubtype="16" fill="hold" nodeType="afterEffect">
                                  <p:stCondLst>
                                    <p:cond delay="0"/>
                                  </p:stCondLst>
                                  <p:childTnLst>
                                    <p:set>
                                      <p:cBhvr>
                                        <p:cTn id="58" dur="1" fill="hold">
                                          <p:stCondLst>
                                            <p:cond delay="0"/>
                                          </p:stCondLst>
                                        </p:cTn>
                                        <p:tgtEl>
                                          <p:spTgt spid="10257"/>
                                        </p:tgtEl>
                                        <p:attrNameLst>
                                          <p:attrName>style.visibility</p:attrName>
                                        </p:attrNameLst>
                                      </p:cBhvr>
                                      <p:to>
                                        <p:strVal val="visible"/>
                                      </p:to>
                                    </p:set>
                                    <p:animEffect transition="in" filter="box(in)">
                                      <p:cBhvr>
                                        <p:cTn id="59" dur="500"/>
                                        <p:tgtEl>
                                          <p:spTgt spid="10257"/>
                                        </p:tgtEl>
                                      </p:cBhvr>
                                    </p:animEffect>
                                  </p:childTnLst>
                                </p:cTn>
                              </p:par>
                              <p:par>
                                <p:cTn id="60" presetID="4" presetClass="entr" presetSubtype="16" fill="hold" nodeType="withEffect">
                                  <p:stCondLst>
                                    <p:cond delay="0"/>
                                  </p:stCondLst>
                                  <p:childTnLst>
                                    <p:set>
                                      <p:cBhvr>
                                        <p:cTn id="61" dur="1" fill="hold">
                                          <p:stCondLst>
                                            <p:cond delay="0"/>
                                          </p:stCondLst>
                                        </p:cTn>
                                        <p:tgtEl>
                                          <p:spTgt spid="10258"/>
                                        </p:tgtEl>
                                        <p:attrNameLst>
                                          <p:attrName>style.visibility</p:attrName>
                                        </p:attrNameLst>
                                      </p:cBhvr>
                                      <p:to>
                                        <p:strVal val="visible"/>
                                      </p:to>
                                    </p:set>
                                    <p:animEffect transition="in" filter="box(in)">
                                      <p:cBhvr>
                                        <p:cTn id="62" dur="500"/>
                                        <p:tgtEl>
                                          <p:spTgt spid="10258"/>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42" fill="hold" nodeType="click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barn(outHorizontal)">
                                      <p:cBhvr>
                                        <p:cTn id="67" dur="500"/>
                                        <p:tgtEl>
                                          <p:spTgt spid="3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43"/>
                                        </p:tgtEl>
                                        <p:attrNameLst>
                                          <p:attrName>style.visibility</p:attrName>
                                        </p:attrNameLst>
                                      </p:cBhvr>
                                      <p:to>
                                        <p:strVal val="visible"/>
                                      </p:to>
                                    </p:set>
                                    <p:animEffect transition="in" filter="wipe(left)">
                                      <p:cBhvr>
                                        <p:cTn id="72" dur="500"/>
                                        <p:tgtEl>
                                          <p:spTgt spid="43"/>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nodeType="clickEffect">
                                  <p:stCondLst>
                                    <p:cond delay="0"/>
                                  </p:stCondLst>
                                  <p:childTnLst>
                                    <p:set>
                                      <p:cBhvr>
                                        <p:cTn id="76" dur="1" fill="hold">
                                          <p:stCondLst>
                                            <p:cond delay="0"/>
                                          </p:stCondLst>
                                        </p:cTn>
                                        <p:tgtEl>
                                          <p:spTgt spid="55"/>
                                        </p:tgtEl>
                                        <p:attrNameLst>
                                          <p:attrName>style.visibility</p:attrName>
                                        </p:attrNameLst>
                                      </p:cBhvr>
                                      <p:to>
                                        <p:strVal val="visible"/>
                                      </p:to>
                                    </p:set>
                                    <p:animEffect transition="in" filter="box(in)">
                                      <p:cBhvr>
                                        <p:cTn id="77" dur="500"/>
                                        <p:tgtEl>
                                          <p:spTgt spid="5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46"/>
                                        </p:tgtEl>
                                        <p:attrNameLst>
                                          <p:attrName>style.visibility</p:attrName>
                                        </p:attrNameLst>
                                      </p:cBhvr>
                                      <p:to>
                                        <p:strVal val="visible"/>
                                      </p:to>
                                    </p:set>
                                    <p:animEffect transition="in" filter="wipe(up)">
                                      <p:cBhvr>
                                        <p:cTn id="82" dur="500"/>
                                        <p:tgtEl>
                                          <p:spTgt spid="46"/>
                                        </p:tgtEl>
                                      </p:cBhvr>
                                    </p:animEffect>
                                  </p:childTnLst>
                                </p:cTn>
                              </p:par>
                            </p:childTnLst>
                          </p:cTn>
                        </p:par>
                      </p:childTnLst>
                    </p:cTn>
                  </p:par>
                  <p:par>
                    <p:cTn id="83" fill="hold">
                      <p:stCondLst>
                        <p:cond delay="indefinite"/>
                      </p:stCondLst>
                      <p:childTnLst>
                        <p:par>
                          <p:cTn id="84" fill="hold">
                            <p:stCondLst>
                              <p:cond delay="0"/>
                            </p:stCondLst>
                            <p:childTnLst>
                              <p:par>
                                <p:cTn id="85" presetID="5" presetClass="entr" presetSubtype="10" fill="hold" nodeType="clickEffect">
                                  <p:stCondLst>
                                    <p:cond delay="0"/>
                                  </p:stCondLst>
                                  <p:childTnLst>
                                    <p:set>
                                      <p:cBhvr>
                                        <p:cTn id="86" dur="1" fill="hold">
                                          <p:stCondLst>
                                            <p:cond delay="0"/>
                                          </p:stCondLst>
                                        </p:cTn>
                                        <p:tgtEl>
                                          <p:spTgt spid="47"/>
                                        </p:tgtEl>
                                        <p:attrNameLst>
                                          <p:attrName>style.visibility</p:attrName>
                                        </p:attrNameLst>
                                      </p:cBhvr>
                                      <p:to>
                                        <p:strVal val="visible"/>
                                      </p:to>
                                    </p:set>
                                    <p:animEffect transition="in" filter="checkerboard(across)">
                                      <p:cBhvr>
                                        <p:cTn id="87" dur="500"/>
                                        <p:tgtEl>
                                          <p:spTgt spid="47"/>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42" fill="hold" nodeType="clickEffect">
                                  <p:stCondLst>
                                    <p:cond delay="0"/>
                                  </p:stCondLst>
                                  <p:childTnLst>
                                    <p:set>
                                      <p:cBhvr>
                                        <p:cTn id="91" dur="1" fill="hold">
                                          <p:stCondLst>
                                            <p:cond delay="0"/>
                                          </p:stCondLst>
                                        </p:cTn>
                                        <p:tgtEl>
                                          <p:spTgt spid="52"/>
                                        </p:tgtEl>
                                        <p:attrNameLst>
                                          <p:attrName>style.visibility</p:attrName>
                                        </p:attrNameLst>
                                      </p:cBhvr>
                                      <p:to>
                                        <p:strVal val="visible"/>
                                      </p:to>
                                    </p:set>
                                    <p:animEffect transition="in" filter="barn(outHorizontal)">
                                      <p:cBhvr>
                                        <p:cTn id="92" dur="500"/>
                                        <p:tgtEl>
                                          <p:spTgt spid="52"/>
                                        </p:tgtEl>
                                      </p:cBhvr>
                                    </p:animEffect>
                                  </p:childTnLst>
                                </p:cTn>
                              </p:par>
                            </p:childTnLst>
                          </p:cTn>
                        </p:par>
                      </p:childTnLst>
                    </p:cTn>
                  </p:par>
                  <p:par>
                    <p:cTn id="93" fill="hold">
                      <p:stCondLst>
                        <p:cond delay="indefinite"/>
                      </p:stCondLst>
                      <p:childTnLst>
                        <p:par>
                          <p:cTn id="94" fill="hold">
                            <p:stCondLst>
                              <p:cond delay="0"/>
                            </p:stCondLst>
                            <p:childTnLst>
                              <p:par>
                                <p:cTn id="95" presetID="4" presetClass="entr" presetSubtype="16" fill="hold" nodeType="clickEffect">
                                  <p:stCondLst>
                                    <p:cond delay="0"/>
                                  </p:stCondLst>
                                  <p:childTnLst>
                                    <p:set>
                                      <p:cBhvr>
                                        <p:cTn id="96" dur="1" fill="hold">
                                          <p:stCondLst>
                                            <p:cond delay="0"/>
                                          </p:stCondLst>
                                        </p:cTn>
                                        <p:tgtEl>
                                          <p:spTgt spid="10262"/>
                                        </p:tgtEl>
                                        <p:attrNameLst>
                                          <p:attrName>style.visibility</p:attrName>
                                        </p:attrNameLst>
                                      </p:cBhvr>
                                      <p:to>
                                        <p:strVal val="visible"/>
                                      </p:to>
                                    </p:set>
                                    <p:animEffect transition="in" filter="box(in)">
                                      <p:cBhvr>
                                        <p:cTn id="97" dur="500"/>
                                        <p:tgtEl>
                                          <p:spTgt spid="10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p:bldP spid="66568" grpId="0"/>
      <p:bldP spid="66569" grpId="0"/>
      <p:bldP spid="10259" grpId="0"/>
      <p:bldP spid="10261" grpId="0"/>
      <p:bldP spid="46" grpId="0" animBg="1"/>
    </p:bldLst>
  </p:timing>
</p:sld>
</file>

<file path=ppt/tags/tag1.xml><?xml version="1.0" encoding="utf-8"?>
<p:tagLst xmlns:p="http://schemas.openxmlformats.org/presentationml/2006/main">
  <p:tag name="TIMING" val="|3.3|5.7|9.1|2.9|6.7"/>
</p:tagLst>
</file>

<file path=ppt/tags/tag2.xml><?xml version="1.0" encoding="utf-8"?>
<p:tagLst xmlns:p="http://schemas.openxmlformats.org/presentationml/2006/main">
  <p:tag name="TIMING" val="|15.3|9.6|14|17.4|3.2|7.6|14.1|9.1|5.6"/>
</p:tagLst>
</file>

<file path=ppt/tags/tag3.xml><?xml version="1.0" encoding="utf-8"?>
<p:tagLst xmlns:p="http://schemas.openxmlformats.org/presentationml/2006/main">
  <p:tag name="TIMING" val="|8.5|19.4|6.5|18.5|6|1.1|10|7.3|23.2|8.4"/>
</p:tagLst>
</file>

<file path=ppt/tags/tag4.xml><?xml version="1.0" encoding="utf-8"?>
<p:tagLst xmlns:p="http://schemas.openxmlformats.org/presentationml/2006/main">
  <p:tag name="TIMING" val="|14.1|6.7|32.6|10.3|4.1"/>
</p:tagLst>
</file>

<file path=ppt/tags/tag5.xml><?xml version="1.0" encoding="utf-8"?>
<p:tagLst xmlns:p="http://schemas.openxmlformats.org/presentationml/2006/main">
  <p:tag name="TIMING" val="|2|11|66.4|28.8|26"/>
</p:tagLst>
</file>

<file path=ppt/tags/tag6.xml><?xml version="1.0" encoding="utf-8"?>
<p:tagLst xmlns:p="http://schemas.openxmlformats.org/presentationml/2006/main">
  <p:tag name="TIMING" val="|8.8|6.7|6.1|5.4|14.1|9.2|16.7|29.8|22.5"/>
</p:tagLst>
</file>

<file path=ppt/theme/theme1.xml><?xml version="1.0" encoding="utf-8"?>
<a:theme xmlns:a="http://schemas.openxmlformats.org/drawingml/2006/main" name="默认设计模板">
  <a:themeElements>
    <a:clrScheme name="默认设计模板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FF33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FF33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4160</Words>
  <Application>WPS 演示</Application>
  <PresentationFormat>全屏显示(4:3)</PresentationFormat>
  <Paragraphs>578</Paragraphs>
  <Slides>36</Slides>
  <Notes>8</Notes>
  <HiddenSlides>0</HiddenSlides>
  <MMClips>0</MMClips>
  <ScaleCrop>false</ScaleCrop>
  <HeadingPairs>
    <vt:vector size="8" baseType="variant">
      <vt:variant>
        <vt:lpstr>已用的字体</vt:lpstr>
      </vt:variant>
      <vt:variant>
        <vt:i4>23</vt:i4>
      </vt:variant>
      <vt:variant>
        <vt:lpstr>主题</vt:lpstr>
      </vt:variant>
      <vt:variant>
        <vt:i4>1</vt:i4>
      </vt:variant>
      <vt:variant>
        <vt:lpstr>嵌入 OLE 服务器</vt:lpstr>
      </vt:variant>
      <vt:variant>
        <vt:i4>271</vt:i4>
      </vt:variant>
      <vt:variant>
        <vt:lpstr>幻灯片标题</vt:lpstr>
      </vt:variant>
      <vt:variant>
        <vt:i4>36</vt:i4>
      </vt:variant>
    </vt:vector>
  </HeadingPairs>
  <TitlesOfParts>
    <vt:vector size="331" baseType="lpstr">
      <vt:lpstr>Arial</vt:lpstr>
      <vt:lpstr>宋体</vt:lpstr>
      <vt:lpstr>Wingdings</vt:lpstr>
      <vt:lpstr>Times New Roman</vt:lpstr>
      <vt:lpstr>黑体</vt:lpstr>
      <vt:lpstr>Monotype Sorts</vt:lpstr>
      <vt:lpstr>Wingdings</vt:lpstr>
      <vt:lpstr>楷体_GB2312</vt:lpstr>
      <vt:lpstr>新宋体</vt:lpstr>
      <vt:lpstr>Book Antiqua</vt:lpstr>
      <vt:lpstr>华文新魏</vt:lpstr>
      <vt:lpstr>Cambria Math</vt:lpstr>
      <vt:lpstr>Symbol</vt:lpstr>
      <vt:lpstr>微软雅黑</vt:lpstr>
      <vt:lpstr>Arial Unicode MS</vt:lpstr>
      <vt:lpstr>Math5</vt:lpstr>
      <vt:lpstr>Segoe Print</vt:lpstr>
      <vt:lpstr>Calibri</vt:lpstr>
      <vt:lpstr>隶书</vt:lpstr>
      <vt:lpstr>Times New Roman</vt:lpstr>
      <vt:lpstr>Georgia</vt:lpstr>
      <vt:lpstr>仿宋_GB2312</vt:lpstr>
      <vt:lpstr>仿宋</vt:lpstr>
      <vt:lpstr>默认设计模板</vt:lpstr>
      <vt:lpstr>Equation.3</vt:lpstr>
      <vt:lpstr>Equation.DSMT4</vt:lpstr>
      <vt:lpstr>Equation.3</vt:lpstr>
      <vt:lpstr>Equation.3</vt:lpstr>
      <vt:lpstr>Equation.DSMT4</vt:lpstr>
      <vt:lpstr>Equation.3</vt:lpstr>
      <vt:lpstr>Equation.3</vt:lpstr>
      <vt:lpstr>Equation.3</vt:lpstr>
      <vt:lpstr>Equation.3</vt:lpstr>
      <vt:lpstr>Equation.DSMT4</vt:lpstr>
      <vt:lpstr>Equation.DSMT4</vt:lpstr>
      <vt:lpstr>Equation.DSMT4</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Equation.DSMT4</vt:lpstr>
      <vt:lpstr>Equation.DSMT4</vt:lpstr>
      <vt:lpstr>Equation.DSMT4</vt:lpstr>
      <vt:lpstr>Equation.3</vt:lpstr>
      <vt:lpstr>Equation.3</vt:lpstr>
      <vt:lpstr>Equation.3</vt:lpstr>
      <vt:lpstr>Equation.3</vt:lpstr>
      <vt:lpstr>Equation.3</vt:lpstr>
      <vt:lpstr>Equation.3</vt:lpstr>
      <vt:lpstr>Equation.3</vt:lpstr>
      <vt:lpstr>Equation.DSMT4</vt:lpstr>
      <vt:lpstr>Equation.DSMT4</vt:lpstr>
      <vt:lpstr>Equation.3</vt:lpstr>
      <vt:lpstr>Equation.DSMT4</vt:lpstr>
      <vt:lpstr>Equation.DSMT4</vt:lpstr>
      <vt:lpstr>Equation.DSMT4</vt:lpstr>
      <vt:lpstr>Equation.DSMT4</vt:lpstr>
      <vt:lpstr>Equation.3</vt:lpstr>
      <vt:lpstr>Equation.3</vt:lpstr>
      <vt:lpstr>Equation.3</vt:lpstr>
      <vt:lpstr>Equation.3</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Equation.3</vt:lpstr>
      <vt:lpstr>Equation.DSMT4</vt:lpstr>
      <vt:lpstr>Equation.DSMT4</vt:lpstr>
      <vt:lpstr>Equation.DSMT4</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Equation.3</vt:lpstr>
      <vt:lpstr>Equation.3</vt:lpstr>
      <vt:lpstr>Equation.DSMT4</vt:lpstr>
      <vt:lpstr>Equation.DSMT4</vt:lpstr>
      <vt:lpstr>Equation.3</vt:lpstr>
      <vt:lpstr>Equation.3</vt:lpstr>
      <vt:lpstr>Equation.DSMT4</vt:lpstr>
      <vt:lpstr>Equation.DSMT4</vt:lpstr>
      <vt:lpstr>Equation.DSMT4</vt:lpstr>
      <vt:lpstr>Equation.3</vt:lpstr>
      <vt:lpstr>Equation.DSMT4</vt:lpstr>
      <vt:lpstr>Equation.3</vt:lpstr>
      <vt:lpstr>Equation.DSMT4</vt:lpstr>
      <vt:lpstr>Equation.3</vt:lpstr>
      <vt:lpstr>Equation.3</vt:lpstr>
      <vt:lpstr>Equation.DSMT4</vt:lpstr>
      <vt:lpstr>Equation.DSMT4</vt:lpstr>
      <vt:lpstr>Equation.3</vt:lpstr>
      <vt:lpstr>Equation.DSMT4</vt:lpstr>
      <vt:lpstr>Equation.3</vt:lpstr>
      <vt:lpstr>Equation.3</vt:lpstr>
      <vt:lpstr>Equation.3</vt:lpstr>
      <vt:lpstr>Equation.DSMT4</vt:lpstr>
      <vt:lpstr>Equation.DSMT4</vt:lpstr>
      <vt:lpstr>Equation.DSMT4</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Equation.3</vt:lpstr>
      <vt:lpstr>Equation.DSMT4</vt:lpstr>
      <vt:lpstr>Equation.DSMT4</vt:lpstr>
      <vt:lpstr>Equation.3</vt:lpstr>
      <vt:lpstr>Equation.3</vt:lpstr>
      <vt:lpstr>Equation.3</vt:lpstr>
      <vt:lpstr>Equation.3</vt:lpstr>
      <vt:lpstr>Equation.3</vt:lpstr>
      <vt:lpstr>Equation.3</vt:lpstr>
      <vt:lpstr>Equation.3</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华中科大</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朱佑新</dc:creator>
  <cp:lastModifiedBy>kaiwa</cp:lastModifiedBy>
  <cp:revision>561</cp:revision>
  <cp:lastPrinted>2019-04-14T08:14:00Z</cp:lastPrinted>
  <dcterms:created xsi:type="dcterms:W3CDTF">2003-08-12T13:51:00Z</dcterms:created>
  <dcterms:modified xsi:type="dcterms:W3CDTF">2021-04-19T11:04:47Z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8B63CF08AAEE4F62BC1C2F23F3E2C2C7</vt:lpwstr>
  </property>
  <property fmtid="{D5CDD505-2E9C-101B-9397-08002B2CF9AE}" pid="3" name="KSOProductBuildVer">
    <vt:lpwstr>2052-11.1.0.10463</vt:lpwstr>
  </property>
</Properties>
</file>