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handoutMasterIdLst>
    <p:handoutMasterId r:id="rId31"/>
  </p:handoutMasterIdLst>
  <p:sldIdLst>
    <p:sldId id="419" r:id="rId4"/>
    <p:sldId id="407" r:id="rId5"/>
    <p:sldId id="258" r:id="rId6"/>
    <p:sldId id="406" r:id="rId8"/>
    <p:sldId id="259" r:id="rId9"/>
    <p:sldId id="278" r:id="rId10"/>
    <p:sldId id="260" r:id="rId11"/>
    <p:sldId id="261" r:id="rId12"/>
    <p:sldId id="262" r:id="rId13"/>
    <p:sldId id="263" r:id="rId14"/>
    <p:sldId id="279" r:id="rId15"/>
    <p:sldId id="281" r:id="rId16"/>
    <p:sldId id="265" r:id="rId17"/>
    <p:sldId id="266" r:id="rId18"/>
    <p:sldId id="267" r:id="rId19"/>
    <p:sldId id="268" r:id="rId20"/>
    <p:sldId id="269" r:id="rId21"/>
    <p:sldId id="270" r:id="rId22"/>
    <p:sldId id="271" r:id="rId23"/>
    <p:sldId id="272" r:id="rId24"/>
    <p:sldId id="411" r:id="rId25"/>
    <p:sldId id="412" r:id="rId26"/>
    <p:sldId id="414" r:id="rId27"/>
    <p:sldId id="415" r:id="rId28"/>
    <p:sldId id="416" r:id="rId29"/>
    <p:sldId id="417" r:id="rId30"/>
  </p:sldIdLst>
  <p:sldSz cx="9144000" cy="6858000" type="screen4x3"/>
  <p:notesSz cx="7099300" cy="1023429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FFFF"/>
    <a:srgbClr val="660033"/>
    <a:srgbClr val="FF9933"/>
    <a:srgbClr val="FF3300"/>
    <a:srgbClr val="FF99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80077" autoAdjust="0"/>
  </p:normalViewPr>
  <p:slideViewPr>
    <p:cSldViewPr snapToGrid="0">
      <p:cViewPr varScale="1">
        <p:scale>
          <a:sx n="56" d="100"/>
          <a:sy n="56" d="100"/>
        </p:scale>
        <p:origin x="158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68.emf"/><Relationship Id="rId8" Type="http://schemas.openxmlformats.org/officeDocument/2006/relationships/image" Target="../media/image67.emf"/><Relationship Id="rId7" Type="http://schemas.openxmlformats.org/officeDocument/2006/relationships/image" Target="../media/image66.emf"/><Relationship Id="rId6" Type="http://schemas.openxmlformats.org/officeDocument/2006/relationships/image" Target="../media/image65.emf"/><Relationship Id="rId5" Type="http://schemas.openxmlformats.org/officeDocument/2006/relationships/image" Target="../media/image49.wmf"/><Relationship Id="rId4" Type="http://schemas.openxmlformats.org/officeDocument/2006/relationships/image" Target="../media/image64.emf"/><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image" Target="../media/image76.emf"/><Relationship Id="rId7" Type="http://schemas.openxmlformats.org/officeDocument/2006/relationships/image" Target="../media/image75.emf"/><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 Id="rId3" Type="http://schemas.openxmlformats.org/officeDocument/2006/relationships/image" Target="../media/image71.emf"/><Relationship Id="rId20" Type="http://schemas.openxmlformats.org/officeDocument/2006/relationships/image" Target="../media/image88.emf"/><Relationship Id="rId2" Type="http://schemas.openxmlformats.org/officeDocument/2006/relationships/image" Target="../media/image70.emf"/><Relationship Id="rId19" Type="http://schemas.openxmlformats.org/officeDocument/2006/relationships/image" Target="../media/image87.emf"/><Relationship Id="rId18" Type="http://schemas.openxmlformats.org/officeDocument/2006/relationships/image" Target="../media/image86.emf"/><Relationship Id="rId17" Type="http://schemas.openxmlformats.org/officeDocument/2006/relationships/image" Target="../media/image85.emf"/><Relationship Id="rId16" Type="http://schemas.openxmlformats.org/officeDocument/2006/relationships/image" Target="../media/image84.emf"/><Relationship Id="rId15" Type="http://schemas.openxmlformats.org/officeDocument/2006/relationships/image" Target="../media/image83.emf"/><Relationship Id="rId14" Type="http://schemas.openxmlformats.org/officeDocument/2006/relationships/image" Target="../media/image82.emf"/><Relationship Id="rId13" Type="http://schemas.openxmlformats.org/officeDocument/2006/relationships/image" Target="../media/image81.emf"/><Relationship Id="rId12" Type="http://schemas.openxmlformats.org/officeDocument/2006/relationships/image" Target="../media/image80.emf"/><Relationship Id="rId11" Type="http://schemas.openxmlformats.org/officeDocument/2006/relationships/image" Target="../media/image79.emf"/><Relationship Id="rId10" Type="http://schemas.openxmlformats.org/officeDocument/2006/relationships/image" Target="../media/image78.emf"/><Relationship Id="rId1"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97.emf"/><Relationship Id="rId8" Type="http://schemas.openxmlformats.org/officeDocument/2006/relationships/image" Target="../media/image96.emf"/><Relationship Id="rId7" Type="http://schemas.openxmlformats.org/officeDocument/2006/relationships/image" Target="../media/image95.emf"/><Relationship Id="rId6" Type="http://schemas.openxmlformats.org/officeDocument/2006/relationships/image" Target="../media/image94.wmf"/><Relationship Id="rId5" Type="http://schemas.openxmlformats.org/officeDocument/2006/relationships/image" Target="../media/image93.emf"/><Relationship Id="rId4" Type="http://schemas.openxmlformats.org/officeDocument/2006/relationships/image" Target="../media/image92.wmf"/><Relationship Id="rId3" Type="http://schemas.openxmlformats.org/officeDocument/2006/relationships/image" Target="../media/image91.emf"/><Relationship Id="rId20" Type="http://schemas.openxmlformats.org/officeDocument/2006/relationships/image" Target="../media/image108.wmf"/><Relationship Id="rId2" Type="http://schemas.openxmlformats.org/officeDocument/2006/relationships/image" Target="../media/image90.emf"/><Relationship Id="rId19" Type="http://schemas.openxmlformats.org/officeDocument/2006/relationships/image" Target="../media/image107.emf"/><Relationship Id="rId18" Type="http://schemas.openxmlformats.org/officeDocument/2006/relationships/image" Target="../media/image106.emf"/><Relationship Id="rId17" Type="http://schemas.openxmlformats.org/officeDocument/2006/relationships/image" Target="../media/image105.wmf"/><Relationship Id="rId16" Type="http://schemas.openxmlformats.org/officeDocument/2006/relationships/image" Target="../media/image104.emf"/><Relationship Id="rId15" Type="http://schemas.openxmlformats.org/officeDocument/2006/relationships/image" Target="../media/image103.emf"/><Relationship Id="rId14" Type="http://schemas.openxmlformats.org/officeDocument/2006/relationships/image" Target="../media/image102.emf"/><Relationship Id="rId13" Type="http://schemas.openxmlformats.org/officeDocument/2006/relationships/image" Target="../media/image101.emf"/><Relationship Id="rId12" Type="http://schemas.openxmlformats.org/officeDocument/2006/relationships/image" Target="../media/image100.emf"/><Relationship Id="rId11" Type="http://schemas.openxmlformats.org/officeDocument/2006/relationships/image" Target="../media/image99.emf"/><Relationship Id="rId10" Type="http://schemas.openxmlformats.org/officeDocument/2006/relationships/image" Target="../media/image98.emf"/><Relationship Id="rId1" Type="http://schemas.openxmlformats.org/officeDocument/2006/relationships/image" Target="../media/image89.e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117.emf"/><Relationship Id="rId8" Type="http://schemas.openxmlformats.org/officeDocument/2006/relationships/image" Target="../media/image116.emf"/><Relationship Id="rId7" Type="http://schemas.openxmlformats.org/officeDocument/2006/relationships/image" Target="../media/image115.emf"/><Relationship Id="rId6" Type="http://schemas.openxmlformats.org/officeDocument/2006/relationships/image" Target="../media/image114.emf"/><Relationship Id="rId5" Type="http://schemas.openxmlformats.org/officeDocument/2006/relationships/image" Target="../media/image113.wmf"/><Relationship Id="rId4" Type="http://schemas.openxmlformats.org/officeDocument/2006/relationships/image" Target="../media/image112.emf"/><Relationship Id="rId3" Type="http://schemas.openxmlformats.org/officeDocument/2006/relationships/image" Target="../media/image111.emf"/><Relationship Id="rId2" Type="http://schemas.openxmlformats.org/officeDocument/2006/relationships/image" Target="../media/image110.wmf"/><Relationship Id="rId17" Type="http://schemas.openxmlformats.org/officeDocument/2006/relationships/image" Target="../media/image125.emf"/><Relationship Id="rId16" Type="http://schemas.openxmlformats.org/officeDocument/2006/relationships/image" Target="../media/image124.emf"/><Relationship Id="rId15" Type="http://schemas.openxmlformats.org/officeDocument/2006/relationships/image" Target="../media/image123.emf"/><Relationship Id="rId14" Type="http://schemas.openxmlformats.org/officeDocument/2006/relationships/image" Target="../media/image122.wmf"/><Relationship Id="rId13" Type="http://schemas.openxmlformats.org/officeDocument/2006/relationships/image" Target="../media/image121.wmf"/><Relationship Id="rId12" Type="http://schemas.openxmlformats.org/officeDocument/2006/relationships/image" Target="../media/image120.emf"/><Relationship Id="rId11" Type="http://schemas.openxmlformats.org/officeDocument/2006/relationships/image" Target="../media/image119.emf"/><Relationship Id="rId10" Type="http://schemas.openxmlformats.org/officeDocument/2006/relationships/image" Target="../media/image118.emf"/><Relationship Id="rId1" Type="http://schemas.openxmlformats.org/officeDocument/2006/relationships/image" Target="../media/image109.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134.emf"/><Relationship Id="rId8" Type="http://schemas.openxmlformats.org/officeDocument/2006/relationships/image" Target="../media/image133.emf"/><Relationship Id="rId7" Type="http://schemas.openxmlformats.org/officeDocument/2006/relationships/image" Target="../media/image132.emf"/><Relationship Id="rId6" Type="http://schemas.openxmlformats.org/officeDocument/2006/relationships/image" Target="../media/image131.emf"/><Relationship Id="rId5" Type="http://schemas.openxmlformats.org/officeDocument/2006/relationships/image" Target="../media/image130.emf"/><Relationship Id="rId4" Type="http://schemas.openxmlformats.org/officeDocument/2006/relationships/image" Target="../media/image129.emf"/><Relationship Id="rId3" Type="http://schemas.openxmlformats.org/officeDocument/2006/relationships/image" Target="../media/image128.emf"/><Relationship Id="rId23" Type="http://schemas.openxmlformats.org/officeDocument/2006/relationships/image" Target="../media/image147.emf"/><Relationship Id="rId22" Type="http://schemas.openxmlformats.org/officeDocument/2006/relationships/image" Target="../media/image146.emf"/><Relationship Id="rId21" Type="http://schemas.openxmlformats.org/officeDocument/2006/relationships/image" Target="../media/image145.emf"/><Relationship Id="rId20" Type="http://schemas.openxmlformats.org/officeDocument/2006/relationships/image" Target="../media/image144.emf"/><Relationship Id="rId2" Type="http://schemas.openxmlformats.org/officeDocument/2006/relationships/image" Target="../media/image127.emf"/><Relationship Id="rId19" Type="http://schemas.openxmlformats.org/officeDocument/2006/relationships/image" Target="../media/image143.emf"/><Relationship Id="rId18" Type="http://schemas.openxmlformats.org/officeDocument/2006/relationships/image" Target="../media/image142.emf"/><Relationship Id="rId17" Type="http://schemas.openxmlformats.org/officeDocument/2006/relationships/image" Target="../media/image109.wmf"/><Relationship Id="rId16" Type="http://schemas.openxmlformats.org/officeDocument/2006/relationships/image" Target="../media/image141.emf"/><Relationship Id="rId15" Type="http://schemas.openxmlformats.org/officeDocument/2006/relationships/image" Target="../media/image140.emf"/><Relationship Id="rId14" Type="http://schemas.openxmlformats.org/officeDocument/2006/relationships/image" Target="../media/image139.wmf"/><Relationship Id="rId13" Type="http://schemas.openxmlformats.org/officeDocument/2006/relationships/image" Target="../media/image138.emf"/><Relationship Id="rId12" Type="http://schemas.openxmlformats.org/officeDocument/2006/relationships/image" Target="../media/image137.emf"/><Relationship Id="rId11" Type="http://schemas.openxmlformats.org/officeDocument/2006/relationships/image" Target="../media/image136.emf"/><Relationship Id="rId10" Type="http://schemas.openxmlformats.org/officeDocument/2006/relationships/image" Target="../media/image135.emf"/><Relationship Id="rId1" Type="http://schemas.openxmlformats.org/officeDocument/2006/relationships/image" Target="../media/image126.e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156.emf"/><Relationship Id="rId8" Type="http://schemas.openxmlformats.org/officeDocument/2006/relationships/image" Target="../media/image155.emf"/><Relationship Id="rId7" Type="http://schemas.openxmlformats.org/officeDocument/2006/relationships/image" Target="../media/image154.emf"/><Relationship Id="rId6" Type="http://schemas.openxmlformats.org/officeDocument/2006/relationships/image" Target="../media/image153.emf"/><Relationship Id="rId5" Type="http://schemas.openxmlformats.org/officeDocument/2006/relationships/image" Target="../media/image152.emf"/><Relationship Id="rId4" Type="http://schemas.openxmlformats.org/officeDocument/2006/relationships/image" Target="../media/image151.emf"/><Relationship Id="rId3" Type="http://schemas.openxmlformats.org/officeDocument/2006/relationships/image" Target="../media/image150.emf"/><Relationship Id="rId2" Type="http://schemas.openxmlformats.org/officeDocument/2006/relationships/image" Target="../media/image149.emf"/><Relationship Id="rId14" Type="http://schemas.openxmlformats.org/officeDocument/2006/relationships/image" Target="../media/image161.emf"/><Relationship Id="rId13" Type="http://schemas.openxmlformats.org/officeDocument/2006/relationships/image" Target="../media/image160.emf"/><Relationship Id="rId12" Type="http://schemas.openxmlformats.org/officeDocument/2006/relationships/image" Target="../media/image159.wmf"/><Relationship Id="rId11" Type="http://schemas.openxmlformats.org/officeDocument/2006/relationships/image" Target="../media/image158.emf"/><Relationship Id="rId10" Type="http://schemas.openxmlformats.org/officeDocument/2006/relationships/image" Target="../media/image157.wmf"/><Relationship Id="rId1" Type="http://schemas.openxmlformats.org/officeDocument/2006/relationships/image" Target="../media/image148.e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170.emf"/><Relationship Id="rId8" Type="http://schemas.openxmlformats.org/officeDocument/2006/relationships/image" Target="../media/image169.emf"/><Relationship Id="rId7" Type="http://schemas.openxmlformats.org/officeDocument/2006/relationships/image" Target="../media/image168.emf"/><Relationship Id="rId6" Type="http://schemas.openxmlformats.org/officeDocument/2006/relationships/image" Target="../media/image167.emf"/><Relationship Id="rId5" Type="http://schemas.openxmlformats.org/officeDocument/2006/relationships/image" Target="../media/image166.emf"/><Relationship Id="rId4" Type="http://schemas.openxmlformats.org/officeDocument/2006/relationships/image" Target="../media/image165.emf"/><Relationship Id="rId3" Type="http://schemas.openxmlformats.org/officeDocument/2006/relationships/image" Target="../media/image164.emf"/><Relationship Id="rId2" Type="http://schemas.openxmlformats.org/officeDocument/2006/relationships/image" Target="../media/image163.emf"/><Relationship Id="rId16" Type="http://schemas.openxmlformats.org/officeDocument/2006/relationships/image" Target="../media/image159.wmf"/><Relationship Id="rId15" Type="http://schemas.openxmlformats.org/officeDocument/2006/relationships/image" Target="../media/image176.emf"/><Relationship Id="rId14" Type="http://schemas.openxmlformats.org/officeDocument/2006/relationships/image" Target="../media/image175.emf"/><Relationship Id="rId13" Type="http://schemas.openxmlformats.org/officeDocument/2006/relationships/image" Target="../media/image174.emf"/><Relationship Id="rId12" Type="http://schemas.openxmlformats.org/officeDocument/2006/relationships/image" Target="../media/image173.emf"/><Relationship Id="rId11" Type="http://schemas.openxmlformats.org/officeDocument/2006/relationships/image" Target="../media/image172.emf"/><Relationship Id="rId10" Type="http://schemas.openxmlformats.org/officeDocument/2006/relationships/image" Target="../media/image171.emf"/><Relationship Id="rId1" Type="http://schemas.openxmlformats.org/officeDocument/2006/relationships/image" Target="../media/image162.e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85.emf"/><Relationship Id="rId8" Type="http://schemas.openxmlformats.org/officeDocument/2006/relationships/image" Target="../media/image184.emf"/><Relationship Id="rId7" Type="http://schemas.openxmlformats.org/officeDocument/2006/relationships/image" Target="../media/image183.emf"/><Relationship Id="rId6" Type="http://schemas.openxmlformats.org/officeDocument/2006/relationships/image" Target="../media/image182.emf"/><Relationship Id="rId5" Type="http://schemas.openxmlformats.org/officeDocument/2006/relationships/image" Target="../media/image181.emf"/><Relationship Id="rId4" Type="http://schemas.openxmlformats.org/officeDocument/2006/relationships/image" Target="../media/image180.emf"/><Relationship Id="rId3" Type="http://schemas.openxmlformats.org/officeDocument/2006/relationships/image" Target="../media/image179.emf"/><Relationship Id="rId2" Type="http://schemas.openxmlformats.org/officeDocument/2006/relationships/image" Target="../media/image178.wmf"/><Relationship Id="rId12" Type="http://schemas.openxmlformats.org/officeDocument/2006/relationships/image" Target="../media/image187.emf"/><Relationship Id="rId11" Type="http://schemas.openxmlformats.org/officeDocument/2006/relationships/image" Target="../media/image186.emf"/><Relationship Id="rId10" Type="http://schemas.openxmlformats.org/officeDocument/2006/relationships/image" Target="../media/image159.wmf"/><Relationship Id="rId1" Type="http://schemas.openxmlformats.org/officeDocument/2006/relationships/image" Target="../media/image177.e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194.emf"/><Relationship Id="rId6" Type="http://schemas.openxmlformats.org/officeDocument/2006/relationships/image" Target="../media/image193.wmf"/><Relationship Id="rId5" Type="http://schemas.openxmlformats.org/officeDocument/2006/relationships/image" Target="../media/image192.emf"/><Relationship Id="rId4" Type="http://schemas.openxmlformats.org/officeDocument/2006/relationships/image" Target="../media/image191.emf"/><Relationship Id="rId3" Type="http://schemas.openxmlformats.org/officeDocument/2006/relationships/image" Target="../media/image190.emf"/><Relationship Id="rId2" Type="http://schemas.openxmlformats.org/officeDocument/2006/relationships/image" Target="../media/image189.emf"/><Relationship Id="rId1" Type="http://schemas.openxmlformats.org/officeDocument/2006/relationships/image" Target="../media/image18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5.emf"/><Relationship Id="rId8" Type="http://schemas.openxmlformats.org/officeDocument/2006/relationships/image" Target="../media/image14.emf"/><Relationship Id="rId7" Type="http://schemas.openxmlformats.org/officeDocument/2006/relationships/image" Target="../media/image13.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 Id="rId3" Type="http://schemas.openxmlformats.org/officeDocument/2006/relationships/image" Target="../media/image21.wmf"/><Relationship Id="rId2" Type="http://schemas.openxmlformats.org/officeDocument/2006/relationships/image" Target="../media/image20.emf"/><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34.emf"/><Relationship Id="rId8" Type="http://schemas.openxmlformats.org/officeDocument/2006/relationships/image" Target="../media/image33.emf"/><Relationship Id="rId7" Type="http://schemas.openxmlformats.org/officeDocument/2006/relationships/image" Target="../media/image32.emf"/><Relationship Id="rId6" Type="http://schemas.openxmlformats.org/officeDocument/2006/relationships/image" Target="../media/image31.emf"/><Relationship Id="rId5" Type="http://schemas.openxmlformats.org/officeDocument/2006/relationships/image" Target="../media/image29.wmf"/><Relationship Id="rId4" Type="http://schemas.openxmlformats.org/officeDocument/2006/relationships/image" Target="../media/image28.emf"/><Relationship Id="rId3" Type="http://schemas.openxmlformats.org/officeDocument/2006/relationships/image" Target="../media/image27.emf"/><Relationship Id="rId2" Type="http://schemas.openxmlformats.org/officeDocument/2006/relationships/image" Target="../media/image26.emf"/><Relationship Id="rId12" Type="http://schemas.openxmlformats.org/officeDocument/2006/relationships/image" Target="../media/image37.wmf"/><Relationship Id="rId11" Type="http://schemas.openxmlformats.org/officeDocument/2006/relationships/image" Target="../media/image36.emf"/><Relationship Id="rId10" Type="http://schemas.openxmlformats.org/officeDocument/2006/relationships/image" Target="../media/image35.emf"/><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41.emf"/><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46.emf"/><Relationship Id="rId4" Type="http://schemas.openxmlformats.org/officeDocument/2006/relationships/image" Target="../media/image45.emf"/><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55.emf"/><Relationship Id="rId8" Type="http://schemas.openxmlformats.org/officeDocument/2006/relationships/image" Target="../media/image54.emf"/><Relationship Id="rId7" Type="http://schemas.openxmlformats.org/officeDocument/2006/relationships/image" Target="../media/image53.emf"/><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 Id="rId3" Type="http://schemas.openxmlformats.org/officeDocument/2006/relationships/image" Target="../media/image49.wmf"/><Relationship Id="rId2" Type="http://schemas.openxmlformats.org/officeDocument/2006/relationships/image" Target="../media/image48.emf"/><Relationship Id="rId14" Type="http://schemas.openxmlformats.org/officeDocument/2006/relationships/image" Target="../media/image60.emf"/><Relationship Id="rId13" Type="http://schemas.openxmlformats.org/officeDocument/2006/relationships/image" Target="../media/image59.emf"/><Relationship Id="rId12" Type="http://schemas.openxmlformats.org/officeDocument/2006/relationships/image" Target="../media/image58.emf"/><Relationship Id="rId11" Type="http://schemas.openxmlformats.org/officeDocument/2006/relationships/image" Target="../media/image57.emf"/><Relationship Id="rId10" Type="http://schemas.openxmlformats.org/officeDocument/2006/relationships/image" Target="../media/image56.emf"/><Relationship Id="rId1"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3076575" cy="512763"/>
          </a:xfrm>
          <a:prstGeom prst="rect">
            <a:avLst/>
          </a:prstGeom>
        </p:spPr>
        <p:txBody>
          <a:bodyPr vert="horz" lIns="91434" tIns="45717" rIns="91434" bIns="45717" rtlCol="0"/>
          <a:lstStyle>
            <a:lvl1pPr algn="l">
              <a:defRPr sz="1200"/>
            </a:lvl1pPr>
          </a:lstStyle>
          <a:p>
            <a:endParaRPr lang="zh-CN" altLang="en-US"/>
          </a:p>
        </p:txBody>
      </p:sp>
      <p:sp>
        <p:nvSpPr>
          <p:cNvPr id="3" name="日期占位符 2"/>
          <p:cNvSpPr>
            <a:spLocks noGrp="1"/>
          </p:cNvSpPr>
          <p:nvPr>
            <p:ph type="dt" sz="quarter" idx="1"/>
          </p:nvPr>
        </p:nvSpPr>
        <p:spPr>
          <a:xfrm>
            <a:off x="4021139" y="1"/>
            <a:ext cx="3076575" cy="512763"/>
          </a:xfrm>
          <a:prstGeom prst="rect">
            <a:avLst/>
          </a:prstGeom>
        </p:spPr>
        <p:txBody>
          <a:bodyPr vert="horz" lIns="91434" tIns="45717" rIns="91434" bIns="45717" rtlCol="0"/>
          <a:lstStyle>
            <a:lvl1pPr algn="r">
              <a:defRPr sz="1200"/>
            </a:lvl1pPr>
          </a:lstStyle>
          <a:p>
            <a:fld id="{AC0CCD9A-9D23-4CCC-94D0-21C6D2D8A040}" type="datetimeFigureOut">
              <a:rPr lang="zh-CN" altLang="en-US" smtClean="0"/>
            </a:fld>
            <a:endParaRPr lang="zh-CN" altLang="en-US"/>
          </a:p>
        </p:txBody>
      </p:sp>
      <p:sp>
        <p:nvSpPr>
          <p:cNvPr id="4" name="页脚占位符 3"/>
          <p:cNvSpPr>
            <a:spLocks noGrp="1"/>
          </p:cNvSpPr>
          <p:nvPr>
            <p:ph type="ftr" sz="quarter" idx="2"/>
          </p:nvPr>
        </p:nvSpPr>
        <p:spPr>
          <a:xfrm>
            <a:off x="1" y="9721851"/>
            <a:ext cx="3076575" cy="512763"/>
          </a:xfrm>
          <a:prstGeom prst="rect">
            <a:avLst/>
          </a:prstGeom>
        </p:spPr>
        <p:txBody>
          <a:bodyPr vert="horz" lIns="91434" tIns="45717" rIns="91434" bIns="45717"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139" y="9721851"/>
            <a:ext cx="3076575" cy="512763"/>
          </a:xfrm>
          <a:prstGeom prst="rect">
            <a:avLst/>
          </a:prstGeom>
        </p:spPr>
        <p:txBody>
          <a:bodyPr vert="horz" lIns="91434" tIns="45717" rIns="91434" bIns="45717" rtlCol="0" anchor="b"/>
          <a:lstStyle>
            <a:lvl1pPr algn="r">
              <a:defRPr sz="1200"/>
            </a:lvl1pPr>
          </a:lstStyle>
          <a:p>
            <a:fld id="{6704FCC0-2D59-4B9B-B14B-EFAAC16058C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3076575" cy="511175"/>
          </a:xfrm>
          <a:prstGeom prst="rect">
            <a:avLst/>
          </a:prstGeom>
          <a:noFill/>
          <a:ln w="9525">
            <a:noFill/>
            <a:miter lim="800000"/>
          </a:ln>
          <a:effectLst/>
        </p:spPr>
        <p:txBody>
          <a:bodyPr vert="horz" wrap="square" lIns="99041" tIns="49520" rIns="99041" bIns="49520" numCol="1" anchor="t" anchorCtr="0" compatLnSpc="1"/>
          <a:lstStyle>
            <a:lvl1pPr eaLnBrk="1" hangingPunct="1">
              <a:defRPr kumimoji="1" sz="1300">
                <a:latin typeface="Times New Roman" panose="02020603050405020304" pitchFamily="18" charset="0"/>
              </a:defRPr>
            </a:lvl1pPr>
          </a:lstStyle>
          <a:p>
            <a:pPr>
              <a:defRPr/>
            </a:pPr>
            <a:endParaRPr lang="en-US" altLang="zh-CN"/>
          </a:p>
        </p:txBody>
      </p:sp>
      <p:sp>
        <p:nvSpPr>
          <p:cNvPr id="7171" name="Rectangle 3"/>
          <p:cNvSpPr>
            <a:spLocks noGrp="1" noChangeArrowheads="1"/>
          </p:cNvSpPr>
          <p:nvPr>
            <p:ph type="dt" idx="1"/>
          </p:nvPr>
        </p:nvSpPr>
        <p:spPr bwMode="auto">
          <a:xfrm>
            <a:off x="4022727" y="0"/>
            <a:ext cx="3076575" cy="511175"/>
          </a:xfrm>
          <a:prstGeom prst="rect">
            <a:avLst/>
          </a:prstGeom>
          <a:noFill/>
          <a:ln w="9525">
            <a:noFill/>
            <a:miter lim="800000"/>
          </a:ln>
          <a:effectLst/>
        </p:spPr>
        <p:txBody>
          <a:bodyPr vert="horz" wrap="square" lIns="99041" tIns="49520" rIns="99041" bIns="49520" numCol="1" anchor="t" anchorCtr="0" compatLnSpc="1"/>
          <a:lstStyle>
            <a:lvl1pPr algn="r" eaLnBrk="1" hangingPunct="1">
              <a:defRPr kumimoji="1" sz="1300">
                <a:latin typeface="Times New Roman" panose="02020603050405020304" pitchFamily="18" charset="0"/>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46151" y="4860925"/>
            <a:ext cx="5207000" cy="4605338"/>
          </a:xfrm>
          <a:prstGeom prst="rect">
            <a:avLst/>
          </a:prstGeom>
          <a:noFill/>
          <a:ln w="9525">
            <a:noFill/>
            <a:miter lim="800000"/>
          </a:ln>
          <a:effectLst/>
        </p:spPr>
        <p:txBody>
          <a:bodyPr vert="horz" wrap="square" lIns="99041" tIns="49520" rIns="99041" bIns="495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7174" name="Rectangle 6"/>
          <p:cNvSpPr>
            <a:spLocks noGrp="1" noChangeArrowheads="1"/>
          </p:cNvSpPr>
          <p:nvPr>
            <p:ph type="ftr" sz="quarter" idx="4"/>
          </p:nvPr>
        </p:nvSpPr>
        <p:spPr bwMode="auto">
          <a:xfrm>
            <a:off x="1" y="9723439"/>
            <a:ext cx="3076575" cy="511175"/>
          </a:xfrm>
          <a:prstGeom prst="rect">
            <a:avLst/>
          </a:prstGeom>
          <a:noFill/>
          <a:ln w="9525">
            <a:noFill/>
            <a:miter lim="800000"/>
          </a:ln>
          <a:effectLst/>
        </p:spPr>
        <p:txBody>
          <a:bodyPr vert="horz" wrap="square" lIns="99041" tIns="49520" rIns="99041" bIns="49520" numCol="1" anchor="b" anchorCtr="0" compatLnSpc="1"/>
          <a:lstStyle>
            <a:lvl1pPr eaLnBrk="1" hangingPunct="1">
              <a:defRPr kumimoji="1" sz="1300">
                <a:latin typeface="Times New Roman" panose="02020603050405020304" pitchFamily="18"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4022727" y="9723439"/>
            <a:ext cx="3076575" cy="511175"/>
          </a:xfrm>
          <a:prstGeom prst="rect">
            <a:avLst/>
          </a:prstGeom>
          <a:noFill/>
          <a:ln w="9525">
            <a:noFill/>
            <a:miter lim="800000"/>
          </a:ln>
          <a:effectLst/>
        </p:spPr>
        <p:txBody>
          <a:bodyPr vert="horz" wrap="square" lIns="99041" tIns="49520" rIns="99041" bIns="49520" numCol="1" anchor="b" anchorCtr="0" compatLnSpc="1"/>
          <a:lstStyle>
            <a:lvl1pPr algn="r" eaLnBrk="1" hangingPunct="1">
              <a:defRPr kumimoji="1" sz="1300">
                <a:latin typeface="Times New Roman" panose="02020603050405020304" pitchFamily="18" charset="0"/>
              </a:defRPr>
            </a:lvl1pPr>
          </a:lstStyle>
          <a:p>
            <a:pPr>
              <a:defRPr/>
            </a:pPr>
            <a:fld id="{3CB7D6A5-8266-4E3E-8D04-AD1BA9EE4D9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7C2331-2BC8-4FCE-9629-7E94E1A07917}" type="slidenum">
              <a:rPr lang="en-US" altLang="zh-CN" sz="1300"/>
            </a:fld>
            <a:endParaRPr lang="en-US" altLang="zh-CN" sz="1300"/>
          </a:p>
        </p:txBody>
      </p:sp>
      <p:sp>
        <p:nvSpPr>
          <p:cNvPr id="18435" name="Rectangle 2"/>
          <p:cNvSpPr>
            <a:spLocks noGrp="1" noRot="1" noChangeAspect="1" noChangeArrowheads="1" noTextEdit="1"/>
          </p:cNvSpPr>
          <p:nvPr>
            <p:ph type="sldImg"/>
          </p:nvPr>
        </p:nvSpPr>
        <p:spPr>
          <a:xfrm>
            <a:off x="1046163" y="790575"/>
            <a:ext cx="5057775" cy="3792538"/>
          </a:xfrm>
          <a:solidFill>
            <a:srgbClr val="FFFFFF"/>
          </a:solidFill>
        </p:spPr>
      </p:sp>
      <p:sp>
        <p:nvSpPr>
          <p:cNvPr id="18436"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r>
              <a:rPr lang="zh-CN" altLang="en-US" b="1" smtClean="0">
                <a:latin typeface="楷体_GB2312" pitchFamily="49" charset="-122"/>
                <a:ea typeface="楷体_GB2312" pitchFamily="49" charset="-122"/>
              </a:rPr>
              <a:t>电磁相互作用是</a:t>
            </a:r>
            <a:r>
              <a:rPr lang="zh-CN" altLang="en-US" b="1" smtClean="0">
                <a:ea typeface="楷体_GB2312" pitchFamily="49" charset="-122"/>
              </a:rPr>
              <a:t>自然界四种基本相互作用之一</a:t>
            </a:r>
            <a:endParaRPr lang="en-US" altLang="zh-CN" smtClean="0"/>
          </a:p>
          <a:p>
            <a:pPr eaLnBrk="1" hangingPunct="1"/>
            <a:r>
              <a:rPr lang="zh-CN" altLang="en-US" smtClean="0"/>
              <a:t>在日常生活和生产实践中</a:t>
            </a:r>
            <a:r>
              <a:rPr lang="en-US" altLang="zh-CN" smtClean="0"/>
              <a:t>,</a:t>
            </a:r>
            <a:r>
              <a:rPr lang="zh-CN" altLang="en-US" smtClean="0"/>
              <a:t>在对物质结构的进一步认识中</a:t>
            </a:r>
            <a:r>
              <a:rPr lang="en-US" altLang="zh-CN" smtClean="0"/>
              <a:t>,</a:t>
            </a:r>
            <a:r>
              <a:rPr lang="zh-CN" altLang="en-US" smtClean="0"/>
              <a:t>都涉及到电磁现象</a:t>
            </a:r>
            <a:r>
              <a:rPr lang="en-US" altLang="zh-CN" smtClean="0"/>
              <a:t>,</a:t>
            </a:r>
            <a:r>
              <a:rPr lang="zh-CN" altLang="en-US" smtClean="0"/>
              <a:t>因此</a:t>
            </a:r>
            <a:r>
              <a:rPr lang="en-US" altLang="zh-CN" smtClean="0"/>
              <a:t>,</a:t>
            </a:r>
            <a:r>
              <a:rPr lang="zh-CN" altLang="en-US" b="1" smtClean="0">
                <a:solidFill>
                  <a:schemeClr val="folHlink"/>
                </a:solidFill>
              </a:rPr>
              <a:t>理解和掌握电磁运动的基本规律具有重要意义。</a:t>
            </a:r>
            <a:endParaRPr lang="en-US" altLang="zh-CN" b="1" smtClean="0">
              <a:solidFill>
                <a:schemeClr val="folHlink"/>
              </a:solidFill>
            </a:endParaRPr>
          </a:p>
          <a:p>
            <a:r>
              <a:rPr lang="zh-CN" altLang="en-US" smtClean="0"/>
              <a:t>虽然早在</a:t>
            </a:r>
            <a:r>
              <a:rPr lang="en-US" altLang="zh-CN" smtClean="0"/>
              <a:t>1750</a:t>
            </a:r>
            <a:r>
              <a:rPr lang="zh-CN" altLang="en-US" smtClean="0"/>
              <a:t>年富兰克林已经观察到莱顿瓶放电可使钢针磁化，甚至更早在</a:t>
            </a:r>
            <a:r>
              <a:rPr lang="en-US" altLang="zh-CN" smtClean="0"/>
              <a:t>1640</a:t>
            </a:r>
            <a:r>
              <a:rPr lang="zh-CN" altLang="en-US" smtClean="0"/>
              <a:t>年，已有人观察到闪电使罗盘的磁针旋转，但到</a:t>
            </a:r>
            <a:r>
              <a:rPr lang="en-US" altLang="zh-CN" smtClean="0"/>
              <a:t>19</a:t>
            </a:r>
            <a:r>
              <a:rPr lang="zh-CN" altLang="en-US" smtClean="0"/>
              <a:t>世纪初，科学界仍普遍认为电和磁是两种独立的作用。</a:t>
            </a:r>
            <a:endParaRPr lang="en-US" altLang="zh-CN" smtClean="0"/>
          </a:p>
          <a:p>
            <a:r>
              <a:rPr lang="zh-CN" altLang="zh-CN" smtClean="0"/>
              <a:t>希腊文</a:t>
            </a:r>
            <a:r>
              <a:rPr lang="en-US" altLang="zh-CN" smtClean="0"/>
              <a:t>“</a:t>
            </a:r>
            <a:r>
              <a:rPr lang="zh-CN" altLang="zh-CN" smtClean="0"/>
              <a:t>琥珀</a:t>
            </a:r>
            <a:r>
              <a:rPr lang="en-US" altLang="zh-CN" smtClean="0"/>
              <a:t>”</a:t>
            </a:r>
            <a:r>
              <a:rPr lang="zh-CN" altLang="zh-CN" smtClean="0"/>
              <a:t>（</a:t>
            </a:r>
            <a:r>
              <a:rPr lang="en-US" altLang="zh-CN" smtClean="0"/>
              <a:t>elektron</a:t>
            </a:r>
            <a:r>
              <a:rPr lang="zh-CN" altLang="zh-CN" smtClean="0"/>
              <a:t>）创造了英文中的</a:t>
            </a:r>
            <a:r>
              <a:rPr lang="en-US" altLang="zh-CN" smtClean="0"/>
              <a:t>“</a:t>
            </a:r>
            <a:r>
              <a:rPr lang="zh-CN" altLang="zh-CN" smtClean="0"/>
              <a:t>电</a:t>
            </a:r>
            <a:r>
              <a:rPr lang="en-US" altLang="zh-CN" smtClean="0"/>
              <a:t>”</a:t>
            </a:r>
            <a:r>
              <a:rPr lang="zh-CN" altLang="zh-CN" smtClean="0"/>
              <a:t>（</a:t>
            </a:r>
            <a:r>
              <a:rPr lang="en-US" altLang="zh-CN" smtClean="0"/>
              <a:t>electricity</a:t>
            </a:r>
            <a:r>
              <a:rPr lang="zh-CN" altLang="zh-CN" smtClean="0"/>
              <a:t>）</a:t>
            </a:r>
            <a:endParaRPr lang="en-US" altLang="zh-CN" smtClean="0"/>
          </a:p>
          <a:p>
            <a:r>
              <a:rPr lang="zh-CN" altLang="en-US" b="1" smtClean="0"/>
              <a:t>伏打电堆，伏特蓄电池 </a:t>
            </a:r>
            <a:r>
              <a:rPr lang="en-US" altLang="zh-CN" b="1" smtClean="0"/>
              <a:t>The voltaic pile was the first electrical battery that could continuously provide an electric current to a circuit. It was invented by Alessandro Volta, who published his experiments in 1799. </a:t>
            </a:r>
            <a:endParaRPr lang="zh-CN" altLang="en-US" b="1" smtClean="0">
              <a:solidFill>
                <a:schemeClr val="folHlin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i="1" dirty="0" smtClean="0"/>
              <a:t>The original question was</a:t>
            </a:r>
            <a:r>
              <a:rPr lang="en-US" altLang="zh-CN" dirty="0" smtClean="0"/>
              <a:t>: </a:t>
            </a:r>
            <a:endParaRPr lang="en-US" altLang="zh-CN" dirty="0" smtClean="0"/>
          </a:p>
          <a:p>
            <a:r>
              <a:rPr lang="en-US" altLang="zh-CN" b="1" dirty="0" smtClean="0"/>
              <a:t>Physicist</a:t>
            </a:r>
            <a:r>
              <a:rPr lang="en-US" altLang="zh-CN" dirty="0" smtClean="0"/>
              <a:t>: You’re exactly right.  The electric field has mass (or, at the very least you could say that it has inertia and attracts things gravitationally), because it carries energy.  The energy density, K, of the electric field around a charge, q, is (ignoring all the physical constants for simplicity).  Near the charge (R=0) this equation doesn’t quite work, because the electron isn’t a point, but otherwise it holds up.</a:t>
            </a:r>
            <a:endParaRPr lang="en-US" altLang="zh-CN" dirty="0" smtClean="0"/>
          </a:p>
          <a:p>
            <a:r>
              <a:rPr lang="en-US" altLang="zh-CN" dirty="0" smtClean="0"/>
              <a:t>You can think of the energy in the field like a mess of </a:t>
            </a:r>
            <a:r>
              <a:rPr lang="en-US" altLang="zh-CN" dirty="0" err="1" smtClean="0"/>
              <a:t>Jello</a:t>
            </a:r>
            <a:r>
              <a:rPr lang="en-US" altLang="zh-CN" dirty="0" smtClean="0"/>
              <a:t>™ that’s thick near zero then thins out in all directions.  If you push the charge in the middle, the </a:t>
            </a:r>
            <a:r>
              <a:rPr lang="en-US" altLang="zh-CN" dirty="0" err="1" smtClean="0"/>
              <a:t>Jello</a:t>
            </a:r>
            <a:r>
              <a:rPr lang="en-US" altLang="zh-CN" dirty="0" smtClean="0"/>
              <a:t>™ will also move, but the movement will take the form of a </a:t>
            </a:r>
            <a:r>
              <a:rPr lang="en-US" altLang="zh-CN" dirty="0" err="1" smtClean="0"/>
              <a:t>jiggly</a:t>
            </a:r>
            <a:r>
              <a:rPr lang="en-US" altLang="zh-CN" dirty="0" smtClean="0"/>
              <a:t> wave that propagates outward.  That wave is where all the extra energy goes.</a:t>
            </a:r>
            <a:endParaRPr lang="en-US" altLang="zh-CN" dirty="0" smtClean="0"/>
          </a:p>
          <a:p>
            <a:r>
              <a:rPr lang="en-US" altLang="zh-CN" dirty="0" smtClean="0"/>
              <a:t>An electric field stores energy.  Energy has mass if I understand E=mc</a:t>
            </a:r>
            <a:r>
              <a:rPr lang="en-US" altLang="zh-CN" baseline="30000" dirty="0" smtClean="0"/>
              <a:t>2</a:t>
            </a:r>
            <a:r>
              <a:rPr lang="en-US" altLang="zh-CN" dirty="0" smtClean="0"/>
              <a:t> correctly.</a:t>
            </a:r>
            <a:endParaRPr lang="en-US" altLang="zh-CN" dirty="0" smtClean="0"/>
          </a:p>
          <a:p>
            <a:r>
              <a:rPr lang="en-US" altLang="zh-CN" dirty="0" smtClean="0"/>
              <a:t>Dropping the metaphor; pushing on a charge generates an electromagnetic (EM) wave.  So applying a force to something with a charge (like electrons) takes more energy than it should (based on the mass alone), because the act of pushing on it generates a spray of photons (which is light, which is EM waves).</a:t>
            </a:r>
            <a:endParaRPr lang="zh-CN" altLang="en-US" dirty="0" smtClean="0"/>
          </a:p>
        </p:txBody>
      </p:sp>
      <p:sp>
        <p:nvSpPr>
          <p:cNvPr id="36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E20A58A-2D9D-4436-A605-811DD2BE8AFE}" type="slidenum">
              <a:rPr lang="en-US" altLang="zh-CN" sz="1300"/>
            </a:fld>
            <a:endParaRPr lang="en-US" altLang="zh-CN"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718AB14-9A93-4630-8E5B-F84AC831CB14}" type="slidenum">
              <a:rPr lang="en-US" altLang="zh-CN" sz="1300"/>
            </a:fld>
            <a:endParaRPr lang="en-US" altLang="zh-CN" sz="1300"/>
          </a:p>
        </p:txBody>
      </p:sp>
      <p:sp>
        <p:nvSpPr>
          <p:cNvPr id="38915" name="Rectangle 2"/>
          <p:cNvSpPr>
            <a:spLocks noGrp="1" noRot="1" noChangeAspect="1" noChangeArrowheads="1" noTextEdit="1"/>
          </p:cNvSpPr>
          <p:nvPr>
            <p:ph type="sldImg"/>
          </p:nvPr>
        </p:nvSpPr>
        <p:spPr>
          <a:xfrm>
            <a:off x="1046163" y="790575"/>
            <a:ext cx="5057775" cy="3792538"/>
          </a:xfrm>
          <a:solidFill>
            <a:srgbClr val="FFFFFF"/>
          </a:solidFill>
        </p:spPr>
      </p:sp>
      <p:sp>
        <p:nvSpPr>
          <p:cNvPr id="38916"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403CB0D-0F09-43FE-B5CD-17B214C3B5C8}" type="slidenum">
              <a:rPr lang="en-US" altLang="zh-CN" sz="1300"/>
            </a:fld>
            <a:endParaRPr lang="en-US" altLang="zh-CN" sz="1300"/>
          </a:p>
        </p:txBody>
      </p:sp>
      <p:sp>
        <p:nvSpPr>
          <p:cNvPr id="40963" name="Rectangle 2"/>
          <p:cNvSpPr>
            <a:spLocks noGrp="1" noRot="1" noChangeAspect="1" noChangeArrowheads="1" noTextEdit="1"/>
          </p:cNvSpPr>
          <p:nvPr>
            <p:ph type="sldImg"/>
          </p:nvPr>
        </p:nvSpPr>
        <p:spPr>
          <a:xfrm>
            <a:off x="1046163" y="790575"/>
            <a:ext cx="5057775" cy="3792538"/>
          </a:xfrm>
          <a:solidFill>
            <a:srgbClr val="FFFFFF"/>
          </a:solidFill>
        </p:spPr>
      </p:sp>
      <p:sp>
        <p:nvSpPr>
          <p:cNvPr id="40964"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9BE2411-108E-494F-9FC8-0DBDE70C8D40}" type="slidenum">
              <a:rPr lang="en-US" altLang="zh-CN" sz="1300"/>
            </a:fld>
            <a:endParaRPr lang="en-US" altLang="zh-CN" sz="1300"/>
          </a:p>
        </p:txBody>
      </p:sp>
      <p:sp>
        <p:nvSpPr>
          <p:cNvPr id="43011" name="Rectangle 2"/>
          <p:cNvSpPr>
            <a:spLocks noGrp="1" noRot="1" noChangeAspect="1" noChangeArrowheads="1" noTextEdit="1"/>
          </p:cNvSpPr>
          <p:nvPr>
            <p:ph type="sldImg"/>
          </p:nvPr>
        </p:nvSpPr>
        <p:spPr>
          <a:xfrm>
            <a:off x="1046163" y="790575"/>
            <a:ext cx="5057775" cy="3792538"/>
          </a:xfrm>
          <a:solidFill>
            <a:srgbClr val="FFFFFF"/>
          </a:solidFill>
        </p:spPr>
      </p:sp>
      <p:sp>
        <p:nvSpPr>
          <p:cNvPr id="43012"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507B2C-322E-4EA1-8F53-FD7501247428}" type="slidenum">
              <a:rPr lang="en-US" altLang="zh-CN" sz="1300"/>
            </a:fld>
            <a:endParaRPr lang="en-US" altLang="zh-CN" sz="1300"/>
          </a:p>
        </p:txBody>
      </p:sp>
      <p:sp>
        <p:nvSpPr>
          <p:cNvPr id="45059" name="Rectangle 2"/>
          <p:cNvSpPr>
            <a:spLocks noGrp="1" noRot="1" noChangeAspect="1" noChangeArrowheads="1" noTextEdit="1"/>
          </p:cNvSpPr>
          <p:nvPr>
            <p:ph type="sldImg"/>
          </p:nvPr>
        </p:nvSpPr>
        <p:spPr>
          <a:xfrm>
            <a:off x="1046163" y="790575"/>
            <a:ext cx="5057775" cy="3792538"/>
          </a:xfrm>
          <a:solidFill>
            <a:srgbClr val="FFFFFF"/>
          </a:solidFill>
        </p:spPr>
      </p:sp>
      <p:sp>
        <p:nvSpPr>
          <p:cNvPr id="45060"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00C377C-42CF-4383-9F46-A5D161A989FB}" type="slidenum">
              <a:rPr lang="en-US" altLang="zh-CN" sz="1300"/>
            </a:fld>
            <a:endParaRPr lang="en-US" altLang="zh-CN" sz="1300"/>
          </a:p>
        </p:txBody>
      </p:sp>
      <p:sp>
        <p:nvSpPr>
          <p:cNvPr id="47107" name="Rectangle 2"/>
          <p:cNvSpPr>
            <a:spLocks noGrp="1" noRot="1" noChangeAspect="1" noChangeArrowheads="1" noTextEdit="1"/>
          </p:cNvSpPr>
          <p:nvPr>
            <p:ph type="sldImg"/>
          </p:nvPr>
        </p:nvSpPr>
        <p:spPr>
          <a:xfrm>
            <a:off x="1046163" y="790575"/>
            <a:ext cx="5057775" cy="3792538"/>
          </a:xfrm>
          <a:solidFill>
            <a:srgbClr val="FFFFFF"/>
          </a:solidFill>
        </p:spPr>
      </p:sp>
      <p:sp>
        <p:nvSpPr>
          <p:cNvPr id="47108"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r>
              <a:rPr lang="zh-CN" altLang="en-US" smtClean="0"/>
              <a:t>继点电荷之后最简单而且重要的带电系统。实际中电偶极子的例子：在外场的作用下，电介质的原子或分子里的正负电荷产生微小的相对位移，形成电偶极子。一段天线里的电子作周期性运动，使得金属线的两端交替地带正负电荷，形成振荡偶极子。</a:t>
            </a:r>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BEF62C-488F-4D95-A49D-FAA7167A0ED0}" type="slidenum">
              <a:rPr lang="en-US" altLang="zh-CN" sz="1300"/>
            </a:fld>
            <a:endParaRPr lang="en-US" altLang="zh-CN" sz="1300"/>
          </a:p>
        </p:txBody>
      </p:sp>
      <p:sp>
        <p:nvSpPr>
          <p:cNvPr id="49155" name="Rectangle 2"/>
          <p:cNvSpPr>
            <a:spLocks noGrp="1" noRot="1" noChangeAspect="1" noChangeArrowheads="1" noTextEdit="1"/>
          </p:cNvSpPr>
          <p:nvPr>
            <p:ph type="sldImg"/>
          </p:nvPr>
        </p:nvSpPr>
        <p:spPr>
          <a:xfrm>
            <a:off x="1046163" y="790575"/>
            <a:ext cx="5057775" cy="3792538"/>
          </a:xfrm>
          <a:solidFill>
            <a:srgbClr val="FFFFFF"/>
          </a:solidFill>
        </p:spPr>
      </p:sp>
      <p:sp>
        <p:nvSpPr>
          <p:cNvPr id="49156"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4F9354B-0526-489D-910F-D8FB08F8BBC4}" type="slidenum">
              <a:rPr lang="en-US" altLang="zh-CN" sz="1300"/>
            </a:fld>
            <a:endParaRPr lang="en-US" altLang="zh-CN" sz="1300"/>
          </a:p>
        </p:txBody>
      </p:sp>
      <p:sp>
        <p:nvSpPr>
          <p:cNvPr id="51203" name="Rectangle 2"/>
          <p:cNvSpPr>
            <a:spLocks noGrp="1" noRot="1" noChangeAspect="1" noChangeArrowheads="1" noTextEdit="1"/>
          </p:cNvSpPr>
          <p:nvPr>
            <p:ph type="sldImg"/>
          </p:nvPr>
        </p:nvSpPr>
        <p:spPr>
          <a:xfrm>
            <a:off x="1046163" y="790575"/>
            <a:ext cx="5057775" cy="3792538"/>
          </a:xfrm>
          <a:solidFill>
            <a:srgbClr val="FFFFFF"/>
          </a:solidFill>
        </p:spPr>
      </p:sp>
      <p:sp>
        <p:nvSpPr>
          <p:cNvPr id="51204"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r>
              <a:rPr lang="zh-CN" altLang="en-US" sz="3000" b="1"/>
              <a:t>上式为</a:t>
            </a:r>
            <a:r>
              <a:rPr lang="zh-CN" altLang="en-US" sz="3000" b="1">
                <a:solidFill>
                  <a:schemeClr val="folHlink"/>
                </a:solidFill>
              </a:rPr>
              <a:t>矢量积分</a:t>
            </a:r>
            <a:r>
              <a:rPr lang="zh-CN" altLang="en-US" sz="3000" b="1"/>
              <a:t>，具体运算时应将       分解到各坐标方向，进行标量积分求出     的各分量值。</a:t>
            </a:r>
            <a:endParaRPr lang="zh-CN" altLang="en-US" sz="3000"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E063083-EB72-43E4-BCB0-738A60719D18}" type="slidenum">
              <a:rPr lang="en-US" altLang="zh-CN" sz="1300"/>
            </a:fld>
            <a:endParaRPr lang="en-US" altLang="zh-CN" sz="1300"/>
          </a:p>
        </p:txBody>
      </p:sp>
      <p:sp>
        <p:nvSpPr>
          <p:cNvPr id="53251" name="Rectangle 2"/>
          <p:cNvSpPr>
            <a:spLocks noGrp="1" noRot="1" noChangeAspect="1" noChangeArrowheads="1" noTextEdit="1"/>
          </p:cNvSpPr>
          <p:nvPr>
            <p:ph type="sldImg"/>
          </p:nvPr>
        </p:nvSpPr>
        <p:spPr>
          <a:xfrm>
            <a:off x="1046163" y="790575"/>
            <a:ext cx="5057775" cy="3792538"/>
          </a:xfrm>
          <a:solidFill>
            <a:srgbClr val="FFFFFF"/>
          </a:solidFill>
        </p:spPr>
      </p:sp>
      <p:sp>
        <p:nvSpPr>
          <p:cNvPr id="53252"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FCF49CB-952F-40F5-A29A-CB2460E1F778}" type="slidenum">
              <a:rPr lang="en-US" altLang="zh-CN" sz="1300"/>
            </a:fld>
            <a:endParaRPr lang="en-US" altLang="zh-CN" sz="1300"/>
          </a:p>
        </p:txBody>
      </p:sp>
      <p:sp>
        <p:nvSpPr>
          <p:cNvPr id="55299" name="Rectangle 2"/>
          <p:cNvSpPr>
            <a:spLocks noGrp="1" noRot="1" noChangeAspect="1" noChangeArrowheads="1" noTextEdit="1"/>
          </p:cNvSpPr>
          <p:nvPr>
            <p:ph type="sldImg"/>
          </p:nvPr>
        </p:nvSpPr>
        <p:spPr>
          <a:xfrm>
            <a:off x="1046163" y="790575"/>
            <a:ext cx="5057775" cy="3792538"/>
          </a:xfrm>
          <a:solidFill>
            <a:srgbClr val="FFFFFF"/>
          </a:solidFill>
        </p:spPr>
      </p:sp>
      <p:sp>
        <p:nvSpPr>
          <p:cNvPr id="55300"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r>
              <a:rPr lang="en-US" altLang="zh-CN" dirty="0" err="1" smtClean="0"/>
              <a:t>Dq</a:t>
            </a:r>
            <a:r>
              <a:rPr lang="en-US" altLang="zh-CN" dirty="0" smtClean="0"/>
              <a:t>=</a:t>
            </a:r>
            <a:r>
              <a:rPr lang="en-US" altLang="zh-CN" dirty="0" err="1" smtClean="0"/>
              <a:t>lamda</a:t>
            </a:r>
            <a:r>
              <a:rPr lang="en-US" altLang="zh-CN" dirty="0" smtClean="0"/>
              <a:t>*z=</a:t>
            </a:r>
            <a:r>
              <a:rPr lang="en-US" altLang="zh-CN" dirty="0" err="1" smtClean="0"/>
              <a:t>sigmady</a:t>
            </a:r>
            <a:r>
              <a:rPr lang="en-US" altLang="zh-CN" dirty="0" smtClean="0"/>
              <a:t>*z, so </a:t>
            </a:r>
            <a:r>
              <a:rPr lang="en-US" altLang="zh-CN" dirty="0" err="1" smtClean="0"/>
              <a:t>lamda</a:t>
            </a:r>
            <a:r>
              <a:rPr lang="en-US" altLang="zh-CN" dirty="0" smtClean="0"/>
              <a:t>=</a:t>
            </a:r>
            <a:r>
              <a:rPr lang="en-US" altLang="zh-CN" dirty="0" err="1" smtClean="0"/>
              <a:t>sigmady</a:t>
            </a:r>
            <a:endParaRPr lang="zh-CN"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a:bodyPr>
          <a:lstStyle/>
          <a:p>
            <a:pPr>
              <a:defRPr/>
            </a:pPr>
            <a:r>
              <a:rPr lang="zh-CN" altLang="en-US" b="1" dirty="0" smtClean="0"/>
              <a:t>首先研究</a:t>
            </a:r>
            <a:r>
              <a:rPr lang="zh-CN" altLang="en-US" b="1" dirty="0" smtClean="0">
                <a:ea typeface="黑体" panose="02010609060101010101" pitchFamily="49" charset="-122"/>
              </a:rPr>
              <a:t>静止电荷激发</a:t>
            </a:r>
            <a:r>
              <a:rPr lang="zh-CN" altLang="en-US" b="1" dirty="0" smtClean="0"/>
              <a:t>的</a:t>
            </a:r>
            <a:r>
              <a:rPr lang="zh-CN" altLang="en-US" b="1" dirty="0" smtClean="0">
                <a:solidFill>
                  <a:srgbClr val="FF3300"/>
                </a:solidFill>
                <a:effectLst>
                  <a:outerShdw blurRad="38100" dist="38100" dir="2700000" algn="tl">
                    <a:srgbClr val="C0C0C0"/>
                  </a:outerShdw>
                </a:effectLst>
                <a:ea typeface="黑体" panose="02010609060101010101" pitchFamily="49" charset="-122"/>
              </a:rPr>
              <a:t>静电场</a:t>
            </a:r>
            <a:r>
              <a:rPr lang="zh-CN" altLang="en-US" b="1" dirty="0" smtClean="0"/>
              <a:t>。</a:t>
            </a:r>
            <a:endParaRPr lang="zh-CN" altLang="en-US" b="1" dirty="0" smtClean="0"/>
          </a:p>
          <a:p>
            <a:pPr>
              <a:defRPr/>
            </a:pPr>
            <a:endParaRPr lang="zh-CN" altLang="en-US" dirty="0"/>
          </a:p>
        </p:txBody>
      </p:sp>
      <p:sp>
        <p:nvSpPr>
          <p:cNvPr id="204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1042FED-FD77-4E6A-999D-F9CB6C36692A}" type="slidenum">
              <a:rPr lang="en-US" altLang="zh-CN" sz="1300"/>
            </a:fld>
            <a:endParaRPr lang="en-US" altLang="zh-CN"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9BB82C1-5437-4564-A919-8C05A757A794}" type="slidenum">
              <a:rPr lang="en-US" altLang="zh-CN" sz="1300"/>
            </a:fld>
            <a:endParaRPr lang="en-US" altLang="zh-CN" sz="1300"/>
          </a:p>
        </p:txBody>
      </p:sp>
      <p:sp>
        <p:nvSpPr>
          <p:cNvPr id="57347" name="Rectangle 2"/>
          <p:cNvSpPr>
            <a:spLocks noGrp="1" noRot="1" noChangeAspect="1" noChangeArrowheads="1" noTextEdit="1"/>
          </p:cNvSpPr>
          <p:nvPr>
            <p:ph type="sldImg"/>
          </p:nvPr>
        </p:nvSpPr>
        <p:spPr>
          <a:xfrm>
            <a:off x="1046163" y="790575"/>
            <a:ext cx="5057775" cy="3792538"/>
          </a:xfrm>
          <a:solidFill>
            <a:srgbClr val="FFFFFF"/>
          </a:solidFill>
        </p:spPr>
      </p:sp>
      <p:sp>
        <p:nvSpPr>
          <p:cNvPr id="57348"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46BAE0-A060-4661-8C50-9A0F94C9F36F}" type="slidenum">
              <a:rPr lang="en-US" altLang="zh-CN" sz="1300"/>
            </a:fld>
            <a:endParaRPr lang="en-US" altLang="zh-CN" sz="1300"/>
          </a:p>
        </p:txBody>
      </p:sp>
      <p:sp>
        <p:nvSpPr>
          <p:cNvPr id="62467" name="Rectangle 2"/>
          <p:cNvSpPr>
            <a:spLocks noGrp="1" noRot="1" noChangeAspect="1" noChangeArrowheads="1" noTextEdit="1"/>
          </p:cNvSpPr>
          <p:nvPr>
            <p:ph type="sldImg"/>
          </p:nvPr>
        </p:nvSpPr>
        <p:spPr>
          <a:xfrm>
            <a:off x="1046163" y="790575"/>
            <a:ext cx="5057775" cy="3792538"/>
          </a:xfrm>
          <a:solidFill>
            <a:srgbClr val="FFFFFF"/>
          </a:solidFill>
        </p:spPr>
      </p:sp>
      <p:sp>
        <p:nvSpPr>
          <p:cNvPr id="62468"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174DC0F-5A9A-4C5B-A7A7-245565DA40B7}" type="slidenum">
              <a:rPr lang="en-US" altLang="zh-CN" sz="1300"/>
            </a:fld>
            <a:endParaRPr lang="en-US" altLang="zh-CN" sz="1300"/>
          </a:p>
        </p:txBody>
      </p:sp>
      <p:sp>
        <p:nvSpPr>
          <p:cNvPr id="22531" name="Rectangle 2"/>
          <p:cNvSpPr>
            <a:spLocks noGrp="1" noRot="1" noChangeAspect="1" noChangeArrowheads="1" noTextEdit="1"/>
          </p:cNvSpPr>
          <p:nvPr>
            <p:ph type="sldImg"/>
          </p:nvPr>
        </p:nvSpPr>
        <p:spPr>
          <a:xfrm>
            <a:off x="1046163" y="790575"/>
            <a:ext cx="5057775" cy="3792538"/>
          </a:xfrm>
          <a:solidFill>
            <a:srgbClr val="FFFFFF"/>
          </a:solidFill>
        </p:spPr>
      </p:sp>
      <p:sp>
        <p:nvSpPr>
          <p:cNvPr id="22532"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r>
              <a:rPr lang="zh-CN" altLang="en-US" smtClean="0"/>
              <a:t>绸子摩擦玻璃棒（正），毛皮摩擦橡胶棒（负）</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solidFill>
                  <a:srgbClr val="0000FF"/>
                </a:solidFill>
                <a:ea typeface="黑体" panose="02010609060101010101" pitchFamily="49" charset="-122"/>
              </a:rPr>
              <a:t>量子化：</a:t>
            </a:r>
            <a:r>
              <a:rPr lang="zh-CN" altLang="en-US" b="1" smtClean="0"/>
              <a:t>某物理量的值不是连续可取值，而只能取一些分立值，则称其为量子化。</a:t>
            </a:r>
            <a:endParaRPr lang="zh-CN" altLang="en-US" sz="1100" b="1"/>
          </a:p>
          <a:p>
            <a:endParaRPr lang="zh-CN" altLang="en-US" smtClean="0">
              <a:ea typeface="楷体_GB2312" pitchFamily="49" charset="-122"/>
            </a:endParaRPr>
          </a:p>
          <a:p>
            <a:endParaRPr lang="zh-CN" altLang="en-US" smtClean="0"/>
          </a:p>
        </p:txBody>
      </p:sp>
      <p:sp>
        <p:nvSpPr>
          <p:cNvPr id="245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906207B-77C7-459D-912B-6BC0D0672232}" type="slidenum">
              <a:rPr lang="en-US" altLang="zh-CN" sz="1300"/>
            </a:fld>
            <a:endParaRPr lang="en-US" altLang="zh-CN"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3ABAFE6-A67F-4A1C-9B2A-BB9070455FD2}" type="slidenum">
              <a:rPr lang="en-US" altLang="zh-CN" sz="1300"/>
            </a:fld>
            <a:endParaRPr lang="en-US" altLang="zh-CN" sz="1300"/>
          </a:p>
        </p:txBody>
      </p:sp>
      <p:sp>
        <p:nvSpPr>
          <p:cNvPr id="26627" name="Rectangle 2"/>
          <p:cNvSpPr>
            <a:spLocks noGrp="1" noRot="1" noChangeAspect="1" noChangeArrowheads="1" noTextEdit="1"/>
          </p:cNvSpPr>
          <p:nvPr>
            <p:ph type="sldImg"/>
          </p:nvPr>
        </p:nvSpPr>
        <p:spPr>
          <a:xfrm>
            <a:off x="1046163" y="790575"/>
            <a:ext cx="5057775" cy="3792538"/>
          </a:xfrm>
          <a:solidFill>
            <a:srgbClr val="FFFFFF"/>
          </a:solidFill>
        </p:spPr>
      </p:sp>
      <p:sp>
        <p:nvSpPr>
          <p:cNvPr id="12291"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defRPr/>
            </a:pPr>
            <a:r>
              <a:rPr lang="zh-CN" altLang="en-US" sz="3000" b="1" dirty="0">
                <a:solidFill>
                  <a:srgbClr val="00FF00"/>
                </a:solidFill>
                <a:effectLst>
                  <a:outerShdw blurRad="38100" dist="38100" dir="2700000" algn="tl">
                    <a:srgbClr val="C0C0C0"/>
                  </a:outerShdw>
                </a:effectLst>
                <a:ea typeface="楷体_GB2312" pitchFamily="49" charset="-122"/>
              </a:rPr>
              <a:t>由于夸克禁闭而未能检验到单个的自由夸克</a:t>
            </a:r>
            <a:r>
              <a:rPr lang="en-US" altLang="zh-CN" sz="3000" b="1" dirty="0">
                <a:solidFill>
                  <a:srgbClr val="00FF00"/>
                </a:solidFill>
                <a:effectLst>
                  <a:outerShdw blurRad="38100" dist="38100" dir="2700000" algn="tl">
                    <a:srgbClr val="C0C0C0"/>
                  </a:outerShdw>
                </a:effectLst>
                <a:ea typeface="楷体_GB2312" pitchFamily="49" charset="-122"/>
              </a:rPr>
              <a:t>,</a:t>
            </a:r>
            <a:r>
              <a:rPr lang="zh-CN" altLang="en-US" sz="3000" b="1" dirty="0">
                <a:solidFill>
                  <a:srgbClr val="00FF00"/>
                </a:solidFill>
                <a:effectLst>
                  <a:outerShdw blurRad="38100" dist="38100" dir="2700000" algn="tl">
                    <a:srgbClr val="C0C0C0"/>
                  </a:outerShdw>
                </a:effectLst>
                <a:ea typeface="楷体_GB2312" pitchFamily="49" charset="-122"/>
              </a:rPr>
              <a:t>分数电荷仍是悬而未决的问题</a:t>
            </a:r>
            <a:endParaRPr lang="zh-CN" altLang="en-US" sz="3000" b="1" dirty="0">
              <a:solidFill>
                <a:srgbClr val="00FF00"/>
              </a:solidFill>
              <a:effectLst>
                <a:outerShdw blurRad="38100" dist="38100" dir="2700000" algn="tl">
                  <a:srgbClr val="C0C0C0"/>
                </a:outerShdw>
              </a:effectLst>
              <a:ea typeface="楷体_GB2312"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2C959DC-65EF-417A-AA7E-CF2A58DACCFA}" type="slidenum">
              <a:rPr lang="en-US" altLang="zh-CN" sz="1300"/>
            </a:fld>
            <a:endParaRPr lang="en-US" altLang="zh-CN" sz="1300"/>
          </a:p>
        </p:txBody>
      </p:sp>
      <p:sp>
        <p:nvSpPr>
          <p:cNvPr id="28675" name="Rectangle 2"/>
          <p:cNvSpPr>
            <a:spLocks noGrp="1" noRot="1" noChangeAspect="1" noChangeArrowheads="1" noTextEdit="1"/>
          </p:cNvSpPr>
          <p:nvPr>
            <p:ph type="sldImg"/>
          </p:nvPr>
        </p:nvSpPr>
        <p:spPr>
          <a:xfrm>
            <a:off x="1046163" y="790575"/>
            <a:ext cx="5057775" cy="3792538"/>
          </a:xfrm>
          <a:solidFill>
            <a:srgbClr val="FFFFFF"/>
          </a:solidFill>
        </p:spPr>
      </p:sp>
      <p:sp>
        <p:nvSpPr>
          <p:cNvPr id="28676"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r>
              <a:rPr lang="zh-CN" altLang="en-US" smtClean="0"/>
              <a:t>物体的带电过程并不产生电荷</a:t>
            </a:r>
            <a:r>
              <a:rPr lang="en-US" altLang="zh-CN" smtClean="0"/>
              <a:t>,</a:t>
            </a:r>
            <a:r>
              <a:rPr lang="zh-CN" altLang="en-US" smtClean="0"/>
              <a:t>而是电荷的转移</a:t>
            </a:r>
            <a:r>
              <a:rPr lang="en-US" altLang="zh-CN" smtClean="0"/>
              <a:t>.</a:t>
            </a:r>
            <a:r>
              <a:rPr lang="zh-CN" altLang="en-US" smtClean="0"/>
              <a:t>整个系统总电荷数不变</a:t>
            </a:r>
            <a:r>
              <a:rPr lang="en-US" altLang="zh-CN" smtClean="0"/>
              <a:t>.</a:t>
            </a:r>
            <a:r>
              <a:rPr lang="zh-CN" altLang="en-US" smtClean="0"/>
              <a:t>在微观粒子的相互作用中</a:t>
            </a:r>
            <a:r>
              <a:rPr lang="en-US" altLang="zh-CN" smtClean="0"/>
              <a:t>,</a:t>
            </a:r>
            <a:r>
              <a:rPr lang="zh-CN" altLang="en-US" smtClean="0"/>
              <a:t>电荷是可以产生和消灭的</a:t>
            </a:r>
            <a:r>
              <a:rPr lang="en-US" altLang="zh-CN" smtClean="0"/>
              <a:t>,</a:t>
            </a:r>
            <a:r>
              <a:rPr lang="zh-CN" altLang="en-US" smtClean="0"/>
              <a:t>光子</a:t>
            </a:r>
            <a:r>
              <a:rPr lang="en-US" altLang="zh-CN" smtClean="0"/>
              <a:t>-----</a:t>
            </a:r>
            <a:r>
              <a:rPr lang="zh-CN" altLang="en-US" smtClean="0"/>
              <a:t>电子对</a:t>
            </a:r>
            <a:r>
              <a:rPr lang="en-US" altLang="zh-CN" smtClean="0"/>
              <a:t>.</a:t>
            </a:r>
            <a:endParaRPr lang="en-US" altLang="zh-CN" smtClean="0"/>
          </a:p>
          <a:p>
            <a:pPr eaLnBrk="1" hangingPunct="1"/>
            <a:r>
              <a:rPr lang="zh-CN" altLang="en-US" smtClean="0"/>
              <a:t>电荷既不能被创造，也不能被消灭，它们只能从一个物体转移到另一个物体，或者从物体的一部分转移到另一部分，也就说，在任何物理过程中，电荷的代数和是守恒的。</a:t>
            </a:r>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B342D3A-7C0C-4A4C-B067-4528AD16B335}" type="slidenum">
              <a:rPr lang="en-US" altLang="zh-CN" sz="1300"/>
            </a:fld>
            <a:endParaRPr lang="en-US" altLang="zh-CN" sz="1300"/>
          </a:p>
        </p:txBody>
      </p:sp>
      <p:sp>
        <p:nvSpPr>
          <p:cNvPr id="30723" name="Rectangle 2"/>
          <p:cNvSpPr>
            <a:spLocks noGrp="1" noRot="1" noChangeAspect="1" noChangeArrowheads="1" noTextEdit="1"/>
          </p:cNvSpPr>
          <p:nvPr>
            <p:ph type="sldImg"/>
          </p:nvPr>
        </p:nvSpPr>
        <p:spPr>
          <a:xfrm>
            <a:off x="1046163" y="790575"/>
            <a:ext cx="5057775" cy="3792538"/>
          </a:xfrm>
          <a:solidFill>
            <a:srgbClr val="FFFFFF"/>
          </a:solidFill>
        </p:spPr>
      </p:sp>
      <p:sp>
        <p:nvSpPr>
          <p:cNvPr id="30724"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r>
              <a:rPr lang="en-US" altLang="zh-CN" smtClean="0"/>
              <a:t>1784-1785</a:t>
            </a:r>
            <a:r>
              <a:rPr lang="zh-CN" altLang="en-US" smtClean="0"/>
              <a:t>，扭秤实验</a:t>
            </a: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487B445-E63E-422C-B6CE-386868FE99DE}" type="slidenum">
              <a:rPr lang="en-US" altLang="zh-CN" sz="1300"/>
            </a:fld>
            <a:endParaRPr lang="en-US" altLang="zh-CN" sz="1300"/>
          </a:p>
        </p:txBody>
      </p:sp>
      <p:sp>
        <p:nvSpPr>
          <p:cNvPr id="32771" name="Rectangle 2"/>
          <p:cNvSpPr>
            <a:spLocks noGrp="1" noRot="1" noChangeAspect="1" noChangeArrowheads="1" noTextEdit="1"/>
          </p:cNvSpPr>
          <p:nvPr>
            <p:ph type="sldImg"/>
          </p:nvPr>
        </p:nvSpPr>
        <p:spPr>
          <a:xfrm>
            <a:off x="1046163" y="790575"/>
            <a:ext cx="5057775" cy="3792538"/>
          </a:xfrm>
          <a:solidFill>
            <a:srgbClr val="FFFFFF"/>
          </a:solidFill>
        </p:spPr>
      </p:sp>
      <p:sp>
        <p:nvSpPr>
          <p:cNvPr id="32772" name="Rectangle 3"/>
          <p:cNvSpPr>
            <a:spLocks noGrp="1" noChangeArrowheads="1"/>
          </p:cNvSpPr>
          <p:nvPr>
            <p:ph type="body" idx="1"/>
          </p:nvPr>
        </p:nvSpPr>
        <p:spPr>
          <a:xfrm>
            <a:off x="974725" y="4899026"/>
            <a:ext cx="5199063" cy="4584700"/>
          </a:xfrm>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p:sp>
      <p:sp>
        <p:nvSpPr>
          <p:cNvPr id="348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围绕这个问题，历史上曾有长期的争论。一种观点超距作用。另一种观点，近距作用，通过弹性媒质“以太”来传递。</a:t>
            </a:r>
            <a:endParaRPr lang="zh-CN" altLang="en-US" smtClean="0"/>
          </a:p>
        </p:txBody>
      </p:sp>
      <p:sp>
        <p:nvSpPr>
          <p:cNvPr id="348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916C754-995C-4A06-A328-7DDFB511FEEB}" type="slidenum">
              <a:rPr lang="en-US" altLang="zh-CN" sz="1300"/>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3FEDFBE-0D46-4E66-8C41-71C67E64ED82}"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E4D10EE-C332-4C10-A91F-D862DA31C4C1}"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C45427F-8BEE-440B-A4C3-8CA99DF9771C}"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3A4350D4-D2F0-454D-AE15-1D297F498AF6}"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4AF9F988-7490-4E11-8158-794A6EC588DB}"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endParaRPr lang="en-US" altLang="zh-CN" smtClean="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AB6DD1F-4FB3-4BC6-AF0E-21D167CA4195}"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9CD02F6B-F75F-4C78-85C1-87B2C927E06D}"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pPr>
              <a:defRPr/>
            </a:pPr>
            <a:endParaRPr lang="en-US" altLang="zh-CN"/>
          </a:p>
        </p:txBody>
      </p:sp>
      <p:sp>
        <p:nvSpPr>
          <p:cNvPr id="8" name="Footer Placeholder 7"/>
          <p:cNvSpPr>
            <a:spLocks noGrp="1"/>
          </p:cNvSpPr>
          <p:nvPr>
            <p:ph type="ftr" sz="quarter" idx="11"/>
          </p:nvPr>
        </p:nvSpPr>
        <p:spPr/>
        <p:txBody>
          <a:bodyPr/>
          <a:lstStyle>
            <a:lvl1pPr>
              <a:defRPr/>
            </a:lvl1pPr>
          </a:lstStyle>
          <a:p>
            <a:pPr>
              <a:defRPr/>
            </a:pPr>
            <a:endParaRPr lang="en-US" altLang="zh-CN"/>
          </a:p>
        </p:txBody>
      </p:sp>
      <p:sp>
        <p:nvSpPr>
          <p:cNvPr id="9" name="Slide Number Placeholder 8"/>
          <p:cNvSpPr>
            <a:spLocks noGrp="1"/>
          </p:cNvSpPr>
          <p:nvPr>
            <p:ph type="sldNum" sz="quarter" idx="12"/>
          </p:nvPr>
        </p:nvSpPr>
        <p:spPr/>
        <p:txBody>
          <a:bodyPr/>
          <a:lstStyle>
            <a:lvl1pPr>
              <a:defRPr/>
            </a:lvl1pPr>
          </a:lstStyle>
          <a:p>
            <a:pPr>
              <a:defRPr/>
            </a:pPr>
            <a:fld id="{F6C5BD34-D069-467F-B33B-E72D0A3C23CA}"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pPr>
              <a:defRPr/>
            </a:pPr>
            <a:endParaRPr lang="en-US" altLang="zh-CN"/>
          </a:p>
        </p:txBody>
      </p:sp>
      <p:sp>
        <p:nvSpPr>
          <p:cNvPr id="4" name="Footer Placeholder 3"/>
          <p:cNvSpPr>
            <a:spLocks noGrp="1"/>
          </p:cNvSpPr>
          <p:nvPr>
            <p:ph type="ftr" sz="quarter" idx="11"/>
          </p:nvPr>
        </p:nvSpPr>
        <p:spPr/>
        <p:txBody>
          <a:bodyPr/>
          <a:lstStyle>
            <a:lvl1pPr>
              <a:defRPr/>
            </a:lvl1pPr>
          </a:lstStyle>
          <a:p>
            <a:pPr>
              <a:defRPr/>
            </a:pPr>
            <a:endParaRPr lang="en-US" altLang="zh-CN"/>
          </a:p>
        </p:txBody>
      </p:sp>
      <p:sp>
        <p:nvSpPr>
          <p:cNvPr id="5" name="Slide Number Placeholder 4"/>
          <p:cNvSpPr>
            <a:spLocks noGrp="1"/>
          </p:cNvSpPr>
          <p:nvPr>
            <p:ph type="sldNum" sz="quarter" idx="12"/>
          </p:nvPr>
        </p:nvSpPr>
        <p:spPr/>
        <p:txBody>
          <a:bodyPr/>
          <a:lstStyle>
            <a:lvl1pPr>
              <a:defRPr/>
            </a:lvl1pPr>
          </a:lstStyle>
          <a:p>
            <a:pPr>
              <a:defRPr/>
            </a:pPr>
            <a:fld id="{2D6AADE9-EC63-46DE-93D2-2AB03FC89162}"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CN"/>
          </a:p>
        </p:txBody>
      </p:sp>
      <p:sp>
        <p:nvSpPr>
          <p:cNvPr id="3" name="Footer Placeholder 2"/>
          <p:cNvSpPr>
            <a:spLocks noGrp="1"/>
          </p:cNvSpPr>
          <p:nvPr>
            <p:ph type="ftr" sz="quarter" idx="11"/>
          </p:nvPr>
        </p:nvSpPr>
        <p:spPr/>
        <p:txBody>
          <a:bodyPr/>
          <a:lstStyle>
            <a:lvl1pPr>
              <a:defRPr/>
            </a:lvl1pPr>
          </a:lstStyle>
          <a:p>
            <a:pPr>
              <a:defRPr/>
            </a:pPr>
            <a:endParaRPr lang="en-US" altLang="zh-CN"/>
          </a:p>
        </p:txBody>
      </p:sp>
      <p:sp>
        <p:nvSpPr>
          <p:cNvPr id="4" name="Slide Number Placeholder 3"/>
          <p:cNvSpPr>
            <a:spLocks noGrp="1"/>
          </p:cNvSpPr>
          <p:nvPr>
            <p:ph type="sldNum" sz="quarter" idx="12"/>
          </p:nvPr>
        </p:nvSpPr>
        <p:spPr/>
        <p:txBody>
          <a:bodyPr/>
          <a:lstStyle>
            <a:lvl1pPr>
              <a:defRPr/>
            </a:lvl1pPr>
          </a:lstStyle>
          <a:p>
            <a:pPr>
              <a:defRPr/>
            </a:pPr>
            <a:fld id="{4E584AF7-907F-42AF-B862-AD61ABE22A95}"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E51F02DB-D159-4A13-86D1-777CCBB614A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8E5F47A-7158-4223-9E03-7330B3CED1BC}"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19741716-8603-459F-92AE-57F4B727169A}"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DD4C7E86-B0CC-4336-B1A2-312FFEDBAB2B}"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0DA7F178-CA79-42BA-B05B-0863A0700F7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A83F8D4-FDD5-4A70-81E0-CA964723A7B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2A4768B-1E9F-455E-AFD6-C05A3270CE88}"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165B177-F9D3-4E07-A4AB-BCF4D7FEE7C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B29D7A37-CFBA-45BB-B398-E0AA9E8DC6D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56FE4E80-436A-4EFC-B3A6-ECF232B9210B}"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3C4FEC8-3E9A-453A-AE12-D8CFBCD8D6A5}"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1F264F2-CE1A-4486-9097-B2A58A240EB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246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en-US" altLang="zh-CN"/>
          </a:p>
        </p:txBody>
      </p:sp>
      <p:sp>
        <p:nvSpPr>
          <p:cNvPr id="6246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en-US" altLang="zh-CN"/>
          </a:p>
        </p:txBody>
      </p:sp>
      <p:sp>
        <p:nvSpPr>
          <p:cNvPr id="62470" name="Rectangle 6"/>
          <p:cNvSpPr>
            <a:spLocks noGrp="1" noChangeArrowheads="1"/>
          </p:cNvSpPr>
          <p:nvPr>
            <p:ph type="sldNum" sz="quarter" idx="4"/>
          </p:nvPr>
        </p:nvSpPr>
        <p:spPr bwMode="auto">
          <a:xfrm>
            <a:off x="7010400" y="6381750"/>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b="1">
                <a:solidFill>
                  <a:srgbClr val="0000FF"/>
                </a:solidFill>
              </a:defRPr>
            </a:lvl1pPr>
          </a:lstStyle>
          <a:p>
            <a:pPr>
              <a:defRPr/>
            </a:pPr>
            <a:fld id="{F90246AE-F530-4902-8516-08470F99A695}"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246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en-US" altLang="zh-CN"/>
          </a:p>
        </p:txBody>
      </p:sp>
      <p:sp>
        <p:nvSpPr>
          <p:cNvPr id="6246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en-US" altLang="zh-CN"/>
          </a:p>
        </p:txBody>
      </p:sp>
      <p:sp>
        <p:nvSpPr>
          <p:cNvPr id="62470" name="Rectangle 6"/>
          <p:cNvSpPr>
            <a:spLocks noGrp="1" noChangeArrowheads="1"/>
          </p:cNvSpPr>
          <p:nvPr>
            <p:ph type="sldNum" sz="quarter" idx="4"/>
          </p:nvPr>
        </p:nvSpPr>
        <p:spPr bwMode="auto">
          <a:xfrm>
            <a:off x="7010400" y="6381750"/>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a:solidFill>
                  <a:srgbClr val="0000FF"/>
                </a:solidFill>
              </a:defRPr>
            </a:lvl1pPr>
          </a:lstStyle>
          <a:p>
            <a:pPr>
              <a:defRPr/>
            </a:pPr>
            <a:fld id="{D6D42A69-6D84-40EF-A9B9-B437DE2A8D9B}" type="slidenum">
              <a:rPr lang="en-US" altLang="zh-CN"/>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oleObject" Target="../embeddings/oleObject15.bin"/><Relationship Id="rId4" Type="http://schemas.openxmlformats.org/officeDocument/2006/relationships/image" Target="../media/image17.emf"/><Relationship Id="rId3" Type="http://schemas.openxmlformats.org/officeDocument/2006/relationships/oleObject" Target="../embeddings/oleObject14.bin"/><Relationship Id="rId2" Type="http://schemas.openxmlformats.org/officeDocument/2006/relationships/image" Target="../media/image16.emf"/><Relationship Id="rId1"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22.emf"/><Relationship Id="rId7" Type="http://schemas.openxmlformats.org/officeDocument/2006/relationships/oleObject" Target="../embeddings/oleObject19.bin"/><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emf"/><Relationship Id="rId3" Type="http://schemas.openxmlformats.org/officeDocument/2006/relationships/oleObject" Target="../embeddings/oleObject17.bin"/><Relationship Id="rId2" Type="http://schemas.openxmlformats.org/officeDocument/2006/relationships/image" Target="../media/image19.emf"/><Relationship Id="rId15" Type="http://schemas.openxmlformats.org/officeDocument/2006/relationships/notesSlide" Target="../notesSlides/notesSlide11.xml"/><Relationship Id="rId14" Type="http://schemas.openxmlformats.org/officeDocument/2006/relationships/vmlDrawing" Target="../drawings/vmlDrawing5.vml"/><Relationship Id="rId13" Type="http://schemas.openxmlformats.org/officeDocument/2006/relationships/slideLayout" Target="../slideLayouts/slideLayout7.xml"/><Relationship Id="rId12" Type="http://schemas.openxmlformats.org/officeDocument/2006/relationships/image" Target="../media/image24.emf"/><Relationship Id="rId11" Type="http://schemas.openxmlformats.org/officeDocument/2006/relationships/oleObject" Target="../embeddings/oleObject21.bin"/><Relationship Id="rId10" Type="http://schemas.openxmlformats.org/officeDocument/2006/relationships/image" Target="../media/image23.emf"/><Relationship Id="rId1"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28.emf"/><Relationship Id="rId7" Type="http://schemas.openxmlformats.org/officeDocument/2006/relationships/oleObject" Target="../embeddings/oleObject25.bin"/><Relationship Id="rId6" Type="http://schemas.openxmlformats.org/officeDocument/2006/relationships/image" Target="../media/image27.emf"/><Relationship Id="rId5" Type="http://schemas.openxmlformats.org/officeDocument/2006/relationships/oleObject" Target="../embeddings/oleObject24.bin"/><Relationship Id="rId4" Type="http://schemas.openxmlformats.org/officeDocument/2006/relationships/image" Target="../media/image26.emf"/><Relationship Id="rId3" Type="http://schemas.openxmlformats.org/officeDocument/2006/relationships/oleObject" Target="../embeddings/oleObject23.bin"/><Relationship Id="rId28" Type="http://schemas.openxmlformats.org/officeDocument/2006/relationships/notesSlide" Target="../notesSlides/notesSlide12.xml"/><Relationship Id="rId27" Type="http://schemas.openxmlformats.org/officeDocument/2006/relationships/vmlDrawing" Target="../drawings/vmlDrawing6.vml"/><Relationship Id="rId26" Type="http://schemas.openxmlformats.org/officeDocument/2006/relationships/slideLayout" Target="../slideLayouts/slideLayout7.xml"/><Relationship Id="rId25" Type="http://schemas.openxmlformats.org/officeDocument/2006/relationships/image" Target="../media/image37.wmf"/><Relationship Id="rId24" Type="http://schemas.openxmlformats.org/officeDocument/2006/relationships/oleObject" Target="../embeddings/oleObject33.bin"/><Relationship Id="rId23" Type="http://schemas.openxmlformats.org/officeDocument/2006/relationships/image" Target="../media/image36.emf"/><Relationship Id="rId22" Type="http://schemas.openxmlformats.org/officeDocument/2006/relationships/oleObject" Target="../embeddings/oleObject32.bin"/><Relationship Id="rId21" Type="http://schemas.openxmlformats.org/officeDocument/2006/relationships/image" Target="../media/image35.emf"/><Relationship Id="rId20" Type="http://schemas.openxmlformats.org/officeDocument/2006/relationships/oleObject" Target="../embeddings/oleObject31.bin"/><Relationship Id="rId2" Type="http://schemas.openxmlformats.org/officeDocument/2006/relationships/image" Target="../media/image25.emf"/><Relationship Id="rId19" Type="http://schemas.openxmlformats.org/officeDocument/2006/relationships/image" Target="../media/image34.emf"/><Relationship Id="rId18" Type="http://schemas.openxmlformats.org/officeDocument/2006/relationships/oleObject" Target="../embeddings/oleObject30.bin"/><Relationship Id="rId17" Type="http://schemas.openxmlformats.org/officeDocument/2006/relationships/image" Target="../media/image33.emf"/><Relationship Id="rId16" Type="http://schemas.openxmlformats.org/officeDocument/2006/relationships/oleObject" Target="../embeddings/oleObject29.bin"/><Relationship Id="rId15" Type="http://schemas.openxmlformats.org/officeDocument/2006/relationships/image" Target="../media/image32.emf"/><Relationship Id="rId14" Type="http://schemas.openxmlformats.org/officeDocument/2006/relationships/oleObject" Target="../embeddings/oleObject28.bin"/><Relationship Id="rId13" Type="http://schemas.openxmlformats.org/officeDocument/2006/relationships/image" Target="../media/image31.emf"/><Relationship Id="rId12" Type="http://schemas.openxmlformats.org/officeDocument/2006/relationships/oleObject" Target="../embeddings/oleObject27.bin"/><Relationship Id="rId11" Type="http://schemas.openxmlformats.org/officeDocument/2006/relationships/image" Target="../media/image30.png"/><Relationship Id="rId10" Type="http://schemas.openxmlformats.org/officeDocument/2006/relationships/image" Target="../media/image29.wmf"/><Relationship Id="rId1"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1.emf"/><Relationship Id="rId7" Type="http://schemas.openxmlformats.org/officeDocument/2006/relationships/oleObject" Target="../embeddings/oleObject37.bin"/><Relationship Id="rId6" Type="http://schemas.openxmlformats.org/officeDocument/2006/relationships/image" Target="../media/image40.emf"/><Relationship Id="rId5" Type="http://schemas.openxmlformats.org/officeDocument/2006/relationships/oleObject" Target="../embeddings/oleObject36.bin"/><Relationship Id="rId4" Type="http://schemas.openxmlformats.org/officeDocument/2006/relationships/image" Target="../media/image39.emf"/><Relationship Id="rId3" Type="http://schemas.openxmlformats.org/officeDocument/2006/relationships/oleObject" Target="../embeddings/oleObject35.bin"/><Relationship Id="rId2" Type="http://schemas.openxmlformats.org/officeDocument/2006/relationships/image" Target="../media/image38.emf"/><Relationship Id="rId11" Type="http://schemas.openxmlformats.org/officeDocument/2006/relationships/notesSlide" Target="../notesSlides/notesSlide13.xml"/><Relationship Id="rId10" Type="http://schemas.openxmlformats.org/officeDocument/2006/relationships/vmlDrawing" Target="../drawings/vmlDrawing7.vml"/><Relationship Id="rId1" Type="http://schemas.openxmlformats.org/officeDocument/2006/relationships/oleObject" Target="../embeddings/oleObject34.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5.emf"/><Relationship Id="rId7" Type="http://schemas.openxmlformats.org/officeDocument/2006/relationships/oleObject" Target="../embeddings/oleObject41.bin"/><Relationship Id="rId6" Type="http://schemas.openxmlformats.org/officeDocument/2006/relationships/image" Target="../media/image44.emf"/><Relationship Id="rId5" Type="http://schemas.openxmlformats.org/officeDocument/2006/relationships/oleObject" Target="../embeddings/oleObject40.bin"/><Relationship Id="rId4" Type="http://schemas.openxmlformats.org/officeDocument/2006/relationships/image" Target="../media/image43.emf"/><Relationship Id="rId3" Type="http://schemas.openxmlformats.org/officeDocument/2006/relationships/oleObject" Target="../embeddings/oleObject39.bin"/><Relationship Id="rId2" Type="http://schemas.openxmlformats.org/officeDocument/2006/relationships/image" Target="../media/image42.emf"/><Relationship Id="rId13" Type="http://schemas.openxmlformats.org/officeDocument/2006/relationships/notesSlide" Target="../notesSlides/notesSlide14.xml"/><Relationship Id="rId12" Type="http://schemas.openxmlformats.org/officeDocument/2006/relationships/vmlDrawing" Target="../drawings/vmlDrawing8.vml"/><Relationship Id="rId11" Type="http://schemas.openxmlformats.org/officeDocument/2006/relationships/slideLayout" Target="../slideLayouts/slideLayout7.xml"/><Relationship Id="rId10" Type="http://schemas.openxmlformats.org/officeDocument/2006/relationships/image" Target="../media/image46.emf"/><Relationship Id="rId1" Type="http://schemas.openxmlformats.org/officeDocument/2006/relationships/oleObject" Target="../embeddings/oleObject38.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50.emf"/><Relationship Id="rId7" Type="http://schemas.openxmlformats.org/officeDocument/2006/relationships/oleObject" Target="../embeddings/oleObject46.bin"/><Relationship Id="rId6" Type="http://schemas.openxmlformats.org/officeDocument/2006/relationships/image" Target="../media/image49.wmf"/><Relationship Id="rId5" Type="http://schemas.openxmlformats.org/officeDocument/2006/relationships/oleObject" Target="../embeddings/oleObject45.bin"/><Relationship Id="rId4" Type="http://schemas.openxmlformats.org/officeDocument/2006/relationships/image" Target="../media/image48.emf"/><Relationship Id="rId31" Type="http://schemas.openxmlformats.org/officeDocument/2006/relationships/notesSlide" Target="../notesSlides/notesSlide15.xml"/><Relationship Id="rId30" Type="http://schemas.openxmlformats.org/officeDocument/2006/relationships/vmlDrawing" Target="../drawings/vmlDrawing9.vml"/><Relationship Id="rId3" Type="http://schemas.openxmlformats.org/officeDocument/2006/relationships/oleObject" Target="../embeddings/oleObject44.bin"/><Relationship Id="rId29" Type="http://schemas.openxmlformats.org/officeDocument/2006/relationships/slideLayout" Target="../slideLayouts/slideLayout7.xml"/><Relationship Id="rId28" Type="http://schemas.openxmlformats.org/officeDocument/2006/relationships/image" Target="../media/image60.emf"/><Relationship Id="rId27" Type="http://schemas.openxmlformats.org/officeDocument/2006/relationships/oleObject" Target="../embeddings/oleObject56.bin"/><Relationship Id="rId26" Type="http://schemas.openxmlformats.org/officeDocument/2006/relationships/image" Target="../media/image59.emf"/><Relationship Id="rId25" Type="http://schemas.openxmlformats.org/officeDocument/2006/relationships/oleObject" Target="../embeddings/oleObject55.bin"/><Relationship Id="rId24" Type="http://schemas.openxmlformats.org/officeDocument/2006/relationships/image" Target="../media/image58.emf"/><Relationship Id="rId23" Type="http://schemas.openxmlformats.org/officeDocument/2006/relationships/oleObject" Target="../embeddings/oleObject54.bin"/><Relationship Id="rId22" Type="http://schemas.openxmlformats.org/officeDocument/2006/relationships/image" Target="../media/image57.emf"/><Relationship Id="rId21" Type="http://schemas.openxmlformats.org/officeDocument/2006/relationships/oleObject" Target="../embeddings/oleObject53.bin"/><Relationship Id="rId20" Type="http://schemas.openxmlformats.org/officeDocument/2006/relationships/image" Target="../media/image56.emf"/><Relationship Id="rId2" Type="http://schemas.openxmlformats.org/officeDocument/2006/relationships/image" Target="../media/image47.emf"/><Relationship Id="rId19" Type="http://schemas.openxmlformats.org/officeDocument/2006/relationships/oleObject" Target="../embeddings/oleObject52.bin"/><Relationship Id="rId18" Type="http://schemas.openxmlformats.org/officeDocument/2006/relationships/image" Target="../media/image55.emf"/><Relationship Id="rId17" Type="http://schemas.openxmlformats.org/officeDocument/2006/relationships/oleObject" Target="../embeddings/oleObject51.bin"/><Relationship Id="rId16" Type="http://schemas.openxmlformats.org/officeDocument/2006/relationships/image" Target="../media/image54.emf"/><Relationship Id="rId15" Type="http://schemas.openxmlformats.org/officeDocument/2006/relationships/oleObject" Target="../embeddings/oleObject50.bin"/><Relationship Id="rId14" Type="http://schemas.openxmlformats.org/officeDocument/2006/relationships/image" Target="../media/image53.emf"/><Relationship Id="rId13" Type="http://schemas.openxmlformats.org/officeDocument/2006/relationships/oleObject" Target="../embeddings/oleObject49.bin"/><Relationship Id="rId12" Type="http://schemas.openxmlformats.org/officeDocument/2006/relationships/image" Target="../media/image52.emf"/><Relationship Id="rId11" Type="http://schemas.openxmlformats.org/officeDocument/2006/relationships/oleObject" Target="../embeddings/oleObject48.bin"/><Relationship Id="rId10" Type="http://schemas.openxmlformats.org/officeDocument/2006/relationships/image" Target="../media/image51.emf"/><Relationship Id="rId1" Type="http://schemas.openxmlformats.org/officeDocument/2006/relationships/oleObject" Target="../embeddings/oleObject43.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61.bin"/><Relationship Id="rId8" Type="http://schemas.openxmlformats.org/officeDocument/2006/relationships/image" Target="../media/image64.emf"/><Relationship Id="rId7" Type="http://schemas.openxmlformats.org/officeDocument/2006/relationships/oleObject" Target="../embeddings/oleObject60.bin"/><Relationship Id="rId6" Type="http://schemas.openxmlformats.org/officeDocument/2006/relationships/image" Target="../media/image63.emf"/><Relationship Id="rId5" Type="http://schemas.openxmlformats.org/officeDocument/2006/relationships/oleObject" Target="../embeddings/oleObject59.bin"/><Relationship Id="rId4" Type="http://schemas.openxmlformats.org/officeDocument/2006/relationships/image" Target="../media/image62.emf"/><Relationship Id="rId3" Type="http://schemas.openxmlformats.org/officeDocument/2006/relationships/oleObject" Target="../embeddings/oleObject58.bin"/><Relationship Id="rId21" Type="http://schemas.openxmlformats.org/officeDocument/2006/relationships/notesSlide" Target="../notesSlides/notesSlide16.xml"/><Relationship Id="rId20" Type="http://schemas.openxmlformats.org/officeDocument/2006/relationships/vmlDrawing" Target="../drawings/vmlDrawing10.vml"/><Relationship Id="rId2" Type="http://schemas.openxmlformats.org/officeDocument/2006/relationships/image" Target="../media/image61.emf"/><Relationship Id="rId19" Type="http://schemas.openxmlformats.org/officeDocument/2006/relationships/slideLayout" Target="../slideLayouts/slideLayout7.xml"/><Relationship Id="rId18" Type="http://schemas.openxmlformats.org/officeDocument/2006/relationships/image" Target="../media/image68.emf"/><Relationship Id="rId17" Type="http://schemas.openxmlformats.org/officeDocument/2006/relationships/oleObject" Target="../embeddings/oleObject65.bin"/><Relationship Id="rId16" Type="http://schemas.openxmlformats.org/officeDocument/2006/relationships/image" Target="../media/image67.emf"/><Relationship Id="rId15" Type="http://schemas.openxmlformats.org/officeDocument/2006/relationships/oleObject" Target="../embeddings/oleObject64.bin"/><Relationship Id="rId14" Type="http://schemas.openxmlformats.org/officeDocument/2006/relationships/image" Target="../media/image66.emf"/><Relationship Id="rId13" Type="http://schemas.openxmlformats.org/officeDocument/2006/relationships/oleObject" Target="../embeddings/oleObject63.bin"/><Relationship Id="rId12" Type="http://schemas.openxmlformats.org/officeDocument/2006/relationships/image" Target="../media/image65.emf"/><Relationship Id="rId11" Type="http://schemas.openxmlformats.org/officeDocument/2006/relationships/oleObject" Target="../embeddings/oleObject62.bin"/><Relationship Id="rId10" Type="http://schemas.openxmlformats.org/officeDocument/2006/relationships/image" Target="../media/image49.wmf"/><Relationship Id="rId1" Type="http://schemas.openxmlformats.org/officeDocument/2006/relationships/oleObject" Target="../embeddings/oleObject57.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oleObject" Target="../embeddings/oleObject72.bin"/><Relationship Id="rId7" Type="http://schemas.openxmlformats.org/officeDocument/2006/relationships/oleObject" Target="../embeddings/oleObject71.bin"/><Relationship Id="rId6" Type="http://schemas.openxmlformats.org/officeDocument/2006/relationships/oleObject" Target="../embeddings/oleObject70.bin"/><Relationship Id="rId51" Type="http://schemas.openxmlformats.org/officeDocument/2006/relationships/notesSlide" Target="../notesSlides/notesSlide17.xml"/><Relationship Id="rId50" Type="http://schemas.openxmlformats.org/officeDocument/2006/relationships/vmlDrawing" Target="../drawings/vmlDrawing11.vml"/><Relationship Id="rId5" Type="http://schemas.openxmlformats.org/officeDocument/2006/relationships/oleObject" Target="../embeddings/oleObject69.bin"/><Relationship Id="rId49" Type="http://schemas.openxmlformats.org/officeDocument/2006/relationships/slideLayout" Target="../slideLayouts/slideLayout7.xml"/><Relationship Id="rId48" Type="http://schemas.openxmlformats.org/officeDocument/2006/relationships/image" Target="../media/image88.emf"/><Relationship Id="rId47" Type="http://schemas.openxmlformats.org/officeDocument/2006/relationships/oleObject" Target="../embeddings/oleObject93.bin"/><Relationship Id="rId46" Type="http://schemas.openxmlformats.org/officeDocument/2006/relationships/image" Target="../media/image87.emf"/><Relationship Id="rId45" Type="http://schemas.openxmlformats.org/officeDocument/2006/relationships/oleObject" Target="../embeddings/oleObject92.bin"/><Relationship Id="rId44" Type="http://schemas.openxmlformats.org/officeDocument/2006/relationships/image" Target="../media/image86.emf"/><Relationship Id="rId43" Type="http://schemas.openxmlformats.org/officeDocument/2006/relationships/oleObject" Target="../embeddings/oleObject91.bin"/><Relationship Id="rId42" Type="http://schemas.openxmlformats.org/officeDocument/2006/relationships/image" Target="../media/image85.emf"/><Relationship Id="rId41" Type="http://schemas.openxmlformats.org/officeDocument/2006/relationships/oleObject" Target="../embeddings/oleObject90.bin"/><Relationship Id="rId40" Type="http://schemas.openxmlformats.org/officeDocument/2006/relationships/image" Target="../media/image84.emf"/><Relationship Id="rId4" Type="http://schemas.openxmlformats.org/officeDocument/2006/relationships/oleObject" Target="../embeddings/oleObject68.bin"/><Relationship Id="rId39" Type="http://schemas.openxmlformats.org/officeDocument/2006/relationships/oleObject" Target="../embeddings/oleObject89.bin"/><Relationship Id="rId38" Type="http://schemas.openxmlformats.org/officeDocument/2006/relationships/image" Target="../media/image83.emf"/><Relationship Id="rId37" Type="http://schemas.openxmlformats.org/officeDocument/2006/relationships/oleObject" Target="../embeddings/oleObject88.bin"/><Relationship Id="rId36" Type="http://schemas.openxmlformats.org/officeDocument/2006/relationships/image" Target="../media/image82.emf"/><Relationship Id="rId35" Type="http://schemas.openxmlformats.org/officeDocument/2006/relationships/oleObject" Target="../embeddings/oleObject87.bin"/><Relationship Id="rId34" Type="http://schemas.openxmlformats.org/officeDocument/2006/relationships/image" Target="../media/image81.emf"/><Relationship Id="rId33" Type="http://schemas.openxmlformats.org/officeDocument/2006/relationships/oleObject" Target="../embeddings/oleObject86.bin"/><Relationship Id="rId32" Type="http://schemas.openxmlformats.org/officeDocument/2006/relationships/image" Target="../media/image80.emf"/><Relationship Id="rId31" Type="http://schemas.openxmlformats.org/officeDocument/2006/relationships/oleObject" Target="../embeddings/oleObject85.bin"/><Relationship Id="rId30" Type="http://schemas.openxmlformats.org/officeDocument/2006/relationships/image" Target="../media/image79.emf"/><Relationship Id="rId3" Type="http://schemas.openxmlformats.org/officeDocument/2006/relationships/oleObject" Target="../embeddings/oleObject67.bin"/><Relationship Id="rId29" Type="http://schemas.openxmlformats.org/officeDocument/2006/relationships/oleObject" Target="../embeddings/oleObject84.bin"/><Relationship Id="rId28" Type="http://schemas.openxmlformats.org/officeDocument/2006/relationships/image" Target="../media/image78.emf"/><Relationship Id="rId27" Type="http://schemas.openxmlformats.org/officeDocument/2006/relationships/oleObject" Target="../embeddings/oleObject83.bin"/><Relationship Id="rId26" Type="http://schemas.openxmlformats.org/officeDocument/2006/relationships/image" Target="../media/image77.wmf"/><Relationship Id="rId25" Type="http://schemas.openxmlformats.org/officeDocument/2006/relationships/oleObject" Target="../embeddings/oleObject82.bin"/><Relationship Id="rId24" Type="http://schemas.openxmlformats.org/officeDocument/2006/relationships/image" Target="../media/image76.emf"/><Relationship Id="rId23" Type="http://schemas.openxmlformats.org/officeDocument/2006/relationships/oleObject" Target="../embeddings/oleObject81.bin"/><Relationship Id="rId22" Type="http://schemas.openxmlformats.org/officeDocument/2006/relationships/image" Target="../media/image75.emf"/><Relationship Id="rId21" Type="http://schemas.openxmlformats.org/officeDocument/2006/relationships/oleObject" Target="../embeddings/oleObject80.bin"/><Relationship Id="rId20" Type="http://schemas.openxmlformats.org/officeDocument/2006/relationships/image" Target="../media/image74.emf"/><Relationship Id="rId2" Type="http://schemas.openxmlformats.org/officeDocument/2006/relationships/image" Target="../media/image69.wmf"/><Relationship Id="rId19" Type="http://schemas.openxmlformats.org/officeDocument/2006/relationships/oleObject" Target="../embeddings/oleObject79.bin"/><Relationship Id="rId18" Type="http://schemas.openxmlformats.org/officeDocument/2006/relationships/image" Target="../media/image73.emf"/><Relationship Id="rId17" Type="http://schemas.openxmlformats.org/officeDocument/2006/relationships/oleObject" Target="../embeddings/oleObject78.bin"/><Relationship Id="rId16" Type="http://schemas.openxmlformats.org/officeDocument/2006/relationships/image" Target="../media/image72.emf"/><Relationship Id="rId15" Type="http://schemas.openxmlformats.org/officeDocument/2006/relationships/oleObject" Target="../embeddings/oleObject77.bin"/><Relationship Id="rId14" Type="http://schemas.openxmlformats.org/officeDocument/2006/relationships/image" Target="../media/image71.emf"/><Relationship Id="rId13" Type="http://schemas.openxmlformats.org/officeDocument/2006/relationships/oleObject" Target="../embeddings/oleObject76.bin"/><Relationship Id="rId12" Type="http://schemas.openxmlformats.org/officeDocument/2006/relationships/image" Target="../media/image70.emf"/><Relationship Id="rId11" Type="http://schemas.openxmlformats.org/officeDocument/2006/relationships/oleObject" Target="../embeddings/oleObject75.bin"/><Relationship Id="rId10" Type="http://schemas.openxmlformats.org/officeDocument/2006/relationships/oleObject" Target="../embeddings/oleObject74.bin"/><Relationship Id="rId1" Type="http://schemas.openxmlformats.org/officeDocument/2006/relationships/oleObject" Target="../embeddings/oleObject66.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GIF"/><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98.bin"/><Relationship Id="rId8" Type="http://schemas.openxmlformats.org/officeDocument/2006/relationships/image" Target="../media/image92.wmf"/><Relationship Id="rId7" Type="http://schemas.openxmlformats.org/officeDocument/2006/relationships/oleObject" Target="../embeddings/oleObject97.bin"/><Relationship Id="rId6" Type="http://schemas.openxmlformats.org/officeDocument/2006/relationships/image" Target="../media/image91.emf"/><Relationship Id="rId5" Type="http://schemas.openxmlformats.org/officeDocument/2006/relationships/oleObject" Target="../embeddings/oleObject96.bin"/><Relationship Id="rId43" Type="http://schemas.openxmlformats.org/officeDocument/2006/relationships/notesSlide" Target="../notesSlides/notesSlide18.xml"/><Relationship Id="rId42" Type="http://schemas.openxmlformats.org/officeDocument/2006/relationships/vmlDrawing" Target="../drawings/vmlDrawing12.vml"/><Relationship Id="rId41" Type="http://schemas.openxmlformats.org/officeDocument/2006/relationships/slideLayout" Target="../slideLayouts/slideLayout7.xml"/><Relationship Id="rId40" Type="http://schemas.openxmlformats.org/officeDocument/2006/relationships/image" Target="../media/image108.wmf"/><Relationship Id="rId4" Type="http://schemas.openxmlformats.org/officeDocument/2006/relationships/image" Target="../media/image90.emf"/><Relationship Id="rId39" Type="http://schemas.openxmlformats.org/officeDocument/2006/relationships/oleObject" Target="../embeddings/oleObject113.bin"/><Relationship Id="rId38" Type="http://schemas.openxmlformats.org/officeDocument/2006/relationships/image" Target="../media/image107.emf"/><Relationship Id="rId37" Type="http://schemas.openxmlformats.org/officeDocument/2006/relationships/oleObject" Target="../embeddings/oleObject112.bin"/><Relationship Id="rId36" Type="http://schemas.openxmlformats.org/officeDocument/2006/relationships/image" Target="../media/image106.emf"/><Relationship Id="rId35" Type="http://schemas.openxmlformats.org/officeDocument/2006/relationships/oleObject" Target="../embeddings/oleObject111.bin"/><Relationship Id="rId34" Type="http://schemas.openxmlformats.org/officeDocument/2006/relationships/image" Target="../media/image105.wmf"/><Relationship Id="rId33" Type="http://schemas.openxmlformats.org/officeDocument/2006/relationships/oleObject" Target="../embeddings/oleObject110.bin"/><Relationship Id="rId32" Type="http://schemas.openxmlformats.org/officeDocument/2006/relationships/image" Target="../media/image104.emf"/><Relationship Id="rId31" Type="http://schemas.openxmlformats.org/officeDocument/2006/relationships/oleObject" Target="../embeddings/oleObject109.bin"/><Relationship Id="rId30" Type="http://schemas.openxmlformats.org/officeDocument/2006/relationships/image" Target="../media/image103.emf"/><Relationship Id="rId3" Type="http://schemas.openxmlformats.org/officeDocument/2006/relationships/oleObject" Target="../embeddings/oleObject95.bin"/><Relationship Id="rId29" Type="http://schemas.openxmlformats.org/officeDocument/2006/relationships/oleObject" Target="../embeddings/oleObject108.bin"/><Relationship Id="rId28" Type="http://schemas.openxmlformats.org/officeDocument/2006/relationships/image" Target="../media/image102.emf"/><Relationship Id="rId27" Type="http://schemas.openxmlformats.org/officeDocument/2006/relationships/oleObject" Target="../embeddings/oleObject107.bin"/><Relationship Id="rId26" Type="http://schemas.openxmlformats.org/officeDocument/2006/relationships/image" Target="../media/image101.emf"/><Relationship Id="rId25" Type="http://schemas.openxmlformats.org/officeDocument/2006/relationships/oleObject" Target="../embeddings/oleObject106.bin"/><Relationship Id="rId24" Type="http://schemas.openxmlformats.org/officeDocument/2006/relationships/image" Target="../media/image100.emf"/><Relationship Id="rId23" Type="http://schemas.openxmlformats.org/officeDocument/2006/relationships/oleObject" Target="../embeddings/oleObject105.bin"/><Relationship Id="rId22" Type="http://schemas.openxmlformats.org/officeDocument/2006/relationships/image" Target="../media/image99.emf"/><Relationship Id="rId21" Type="http://schemas.openxmlformats.org/officeDocument/2006/relationships/oleObject" Target="../embeddings/oleObject104.bin"/><Relationship Id="rId20" Type="http://schemas.openxmlformats.org/officeDocument/2006/relationships/image" Target="../media/image98.emf"/><Relationship Id="rId2" Type="http://schemas.openxmlformats.org/officeDocument/2006/relationships/image" Target="../media/image89.emf"/><Relationship Id="rId19" Type="http://schemas.openxmlformats.org/officeDocument/2006/relationships/oleObject" Target="../embeddings/oleObject103.bin"/><Relationship Id="rId18" Type="http://schemas.openxmlformats.org/officeDocument/2006/relationships/image" Target="../media/image97.emf"/><Relationship Id="rId17" Type="http://schemas.openxmlformats.org/officeDocument/2006/relationships/oleObject" Target="../embeddings/oleObject102.bin"/><Relationship Id="rId16" Type="http://schemas.openxmlformats.org/officeDocument/2006/relationships/image" Target="../media/image96.emf"/><Relationship Id="rId15" Type="http://schemas.openxmlformats.org/officeDocument/2006/relationships/oleObject" Target="../embeddings/oleObject101.bin"/><Relationship Id="rId14" Type="http://schemas.openxmlformats.org/officeDocument/2006/relationships/image" Target="../media/image95.emf"/><Relationship Id="rId13" Type="http://schemas.openxmlformats.org/officeDocument/2006/relationships/oleObject" Target="../embeddings/oleObject100.bin"/><Relationship Id="rId12" Type="http://schemas.openxmlformats.org/officeDocument/2006/relationships/image" Target="../media/image94.wmf"/><Relationship Id="rId11" Type="http://schemas.openxmlformats.org/officeDocument/2006/relationships/oleObject" Target="../embeddings/oleObject99.bin"/><Relationship Id="rId10" Type="http://schemas.openxmlformats.org/officeDocument/2006/relationships/image" Target="../media/image93.emf"/><Relationship Id="rId1" Type="http://schemas.openxmlformats.org/officeDocument/2006/relationships/oleObject" Target="../embeddings/oleObject94.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18.bin"/><Relationship Id="rId8" Type="http://schemas.openxmlformats.org/officeDocument/2006/relationships/image" Target="../media/image112.emf"/><Relationship Id="rId7" Type="http://schemas.openxmlformats.org/officeDocument/2006/relationships/oleObject" Target="../embeddings/oleObject117.bin"/><Relationship Id="rId6" Type="http://schemas.openxmlformats.org/officeDocument/2006/relationships/image" Target="../media/image111.emf"/><Relationship Id="rId5" Type="http://schemas.openxmlformats.org/officeDocument/2006/relationships/oleObject" Target="../embeddings/oleObject116.bin"/><Relationship Id="rId4" Type="http://schemas.openxmlformats.org/officeDocument/2006/relationships/image" Target="../media/image110.wmf"/><Relationship Id="rId38" Type="http://schemas.openxmlformats.org/officeDocument/2006/relationships/notesSlide" Target="../notesSlides/notesSlide19.xml"/><Relationship Id="rId37" Type="http://schemas.openxmlformats.org/officeDocument/2006/relationships/vmlDrawing" Target="../drawings/vmlDrawing13.vml"/><Relationship Id="rId36" Type="http://schemas.openxmlformats.org/officeDocument/2006/relationships/slideLayout" Target="../slideLayouts/slideLayout7.xml"/><Relationship Id="rId35" Type="http://schemas.openxmlformats.org/officeDocument/2006/relationships/image" Target="../media/image125.emf"/><Relationship Id="rId34" Type="http://schemas.openxmlformats.org/officeDocument/2006/relationships/oleObject" Target="../embeddings/oleObject130.bin"/><Relationship Id="rId33" Type="http://schemas.openxmlformats.org/officeDocument/2006/relationships/image" Target="../media/image124.emf"/><Relationship Id="rId32" Type="http://schemas.openxmlformats.org/officeDocument/2006/relationships/oleObject" Target="../embeddings/oleObject129.bin"/><Relationship Id="rId31" Type="http://schemas.openxmlformats.org/officeDocument/2006/relationships/image" Target="../media/image123.emf"/><Relationship Id="rId30" Type="http://schemas.openxmlformats.org/officeDocument/2006/relationships/oleObject" Target="../embeddings/oleObject128.bin"/><Relationship Id="rId3" Type="http://schemas.openxmlformats.org/officeDocument/2006/relationships/oleObject" Target="../embeddings/oleObject115.bin"/><Relationship Id="rId29" Type="http://schemas.openxmlformats.org/officeDocument/2006/relationships/image" Target="../media/image122.wmf"/><Relationship Id="rId28" Type="http://schemas.openxmlformats.org/officeDocument/2006/relationships/oleObject" Target="../embeddings/oleObject127.bin"/><Relationship Id="rId27" Type="http://schemas.openxmlformats.org/officeDocument/2006/relationships/image" Target="../media/image30.png"/><Relationship Id="rId26" Type="http://schemas.openxmlformats.org/officeDocument/2006/relationships/image" Target="../media/image121.wmf"/><Relationship Id="rId25" Type="http://schemas.openxmlformats.org/officeDocument/2006/relationships/oleObject" Target="../embeddings/oleObject126.bin"/><Relationship Id="rId24" Type="http://schemas.openxmlformats.org/officeDocument/2006/relationships/image" Target="../media/image120.emf"/><Relationship Id="rId23" Type="http://schemas.openxmlformats.org/officeDocument/2006/relationships/oleObject" Target="../embeddings/oleObject125.bin"/><Relationship Id="rId22" Type="http://schemas.openxmlformats.org/officeDocument/2006/relationships/image" Target="../media/image119.emf"/><Relationship Id="rId21" Type="http://schemas.openxmlformats.org/officeDocument/2006/relationships/oleObject" Target="../embeddings/oleObject124.bin"/><Relationship Id="rId20" Type="http://schemas.openxmlformats.org/officeDocument/2006/relationships/image" Target="../media/image118.emf"/><Relationship Id="rId2" Type="http://schemas.openxmlformats.org/officeDocument/2006/relationships/image" Target="../media/image109.wmf"/><Relationship Id="rId19" Type="http://schemas.openxmlformats.org/officeDocument/2006/relationships/oleObject" Target="../embeddings/oleObject123.bin"/><Relationship Id="rId18" Type="http://schemas.openxmlformats.org/officeDocument/2006/relationships/image" Target="../media/image117.emf"/><Relationship Id="rId17" Type="http://schemas.openxmlformats.org/officeDocument/2006/relationships/oleObject" Target="../embeddings/oleObject122.bin"/><Relationship Id="rId16" Type="http://schemas.openxmlformats.org/officeDocument/2006/relationships/image" Target="../media/image116.emf"/><Relationship Id="rId15" Type="http://schemas.openxmlformats.org/officeDocument/2006/relationships/oleObject" Target="../embeddings/oleObject121.bin"/><Relationship Id="rId14" Type="http://schemas.openxmlformats.org/officeDocument/2006/relationships/image" Target="../media/image115.emf"/><Relationship Id="rId13" Type="http://schemas.openxmlformats.org/officeDocument/2006/relationships/oleObject" Target="../embeddings/oleObject120.bin"/><Relationship Id="rId12" Type="http://schemas.openxmlformats.org/officeDocument/2006/relationships/image" Target="../media/image114.emf"/><Relationship Id="rId11" Type="http://schemas.openxmlformats.org/officeDocument/2006/relationships/oleObject" Target="../embeddings/oleObject119.bin"/><Relationship Id="rId10" Type="http://schemas.openxmlformats.org/officeDocument/2006/relationships/image" Target="../media/image113.wmf"/><Relationship Id="rId1" Type="http://schemas.openxmlformats.org/officeDocument/2006/relationships/oleObject" Target="../embeddings/oleObject114.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35.bin"/><Relationship Id="rId8" Type="http://schemas.openxmlformats.org/officeDocument/2006/relationships/image" Target="../media/image129.emf"/><Relationship Id="rId7" Type="http://schemas.openxmlformats.org/officeDocument/2006/relationships/oleObject" Target="../embeddings/oleObject134.bin"/><Relationship Id="rId6" Type="http://schemas.openxmlformats.org/officeDocument/2006/relationships/image" Target="../media/image128.emf"/><Relationship Id="rId50" Type="http://schemas.openxmlformats.org/officeDocument/2006/relationships/notesSlide" Target="../notesSlides/notesSlide20.xml"/><Relationship Id="rId5" Type="http://schemas.openxmlformats.org/officeDocument/2006/relationships/oleObject" Target="../embeddings/oleObject133.bin"/><Relationship Id="rId49" Type="http://schemas.openxmlformats.org/officeDocument/2006/relationships/vmlDrawing" Target="../drawings/vmlDrawing14.vml"/><Relationship Id="rId48" Type="http://schemas.openxmlformats.org/officeDocument/2006/relationships/slideLayout" Target="../slideLayouts/slideLayout7.xml"/><Relationship Id="rId47" Type="http://schemas.openxmlformats.org/officeDocument/2006/relationships/image" Target="../media/image147.emf"/><Relationship Id="rId46" Type="http://schemas.openxmlformats.org/officeDocument/2006/relationships/oleObject" Target="../embeddings/oleObject153.bin"/><Relationship Id="rId45" Type="http://schemas.openxmlformats.org/officeDocument/2006/relationships/image" Target="../media/image146.emf"/><Relationship Id="rId44" Type="http://schemas.openxmlformats.org/officeDocument/2006/relationships/oleObject" Target="../embeddings/oleObject152.bin"/><Relationship Id="rId43" Type="http://schemas.openxmlformats.org/officeDocument/2006/relationships/image" Target="../media/image145.emf"/><Relationship Id="rId42" Type="http://schemas.openxmlformats.org/officeDocument/2006/relationships/oleObject" Target="../embeddings/oleObject151.bin"/><Relationship Id="rId41" Type="http://schemas.openxmlformats.org/officeDocument/2006/relationships/image" Target="../media/image144.emf"/><Relationship Id="rId40" Type="http://schemas.openxmlformats.org/officeDocument/2006/relationships/oleObject" Target="../embeddings/oleObject150.bin"/><Relationship Id="rId4" Type="http://schemas.openxmlformats.org/officeDocument/2006/relationships/image" Target="../media/image127.emf"/><Relationship Id="rId39" Type="http://schemas.openxmlformats.org/officeDocument/2006/relationships/image" Target="../media/image143.emf"/><Relationship Id="rId38" Type="http://schemas.openxmlformats.org/officeDocument/2006/relationships/oleObject" Target="../embeddings/oleObject149.bin"/><Relationship Id="rId37" Type="http://schemas.openxmlformats.org/officeDocument/2006/relationships/image" Target="../media/image142.emf"/><Relationship Id="rId36" Type="http://schemas.openxmlformats.org/officeDocument/2006/relationships/oleObject" Target="../embeddings/oleObject148.bin"/><Relationship Id="rId35" Type="http://schemas.openxmlformats.org/officeDocument/2006/relationships/image" Target="../media/image109.wmf"/><Relationship Id="rId34" Type="http://schemas.openxmlformats.org/officeDocument/2006/relationships/oleObject" Target="../embeddings/oleObject147.bin"/><Relationship Id="rId33" Type="http://schemas.openxmlformats.org/officeDocument/2006/relationships/image" Target="../media/image141.emf"/><Relationship Id="rId32" Type="http://schemas.openxmlformats.org/officeDocument/2006/relationships/oleObject" Target="../embeddings/oleObject146.bin"/><Relationship Id="rId31" Type="http://schemas.openxmlformats.org/officeDocument/2006/relationships/image" Target="../media/image140.emf"/><Relationship Id="rId30" Type="http://schemas.openxmlformats.org/officeDocument/2006/relationships/oleObject" Target="../embeddings/oleObject145.bin"/><Relationship Id="rId3" Type="http://schemas.openxmlformats.org/officeDocument/2006/relationships/oleObject" Target="../embeddings/oleObject132.bin"/><Relationship Id="rId29" Type="http://schemas.openxmlformats.org/officeDocument/2006/relationships/image" Target="../media/image30.png"/><Relationship Id="rId28" Type="http://schemas.openxmlformats.org/officeDocument/2006/relationships/image" Target="../media/image139.wmf"/><Relationship Id="rId27" Type="http://schemas.openxmlformats.org/officeDocument/2006/relationships/oleObject" Target="../embeddings/oleObject144.bin"/><Relationship Id="rId26" Type="http://schemas.openxmlformats.org/officeDocument/2006/relationships/image" Target="../media/image138.emf"/><Relationship Id="rId25" Type="http://schemas.openxmlformats.org/officeDocument/2006/relationships/oleObject" Target="../embeddings/oleObject143.bin"/><Relationship Id="rId24" Type="http://schemas.openxmlformats.org/officeDocument/2006/relationships/image" Target="../media/image137.emf"/><Relationship Id="rId23" Type="http://schemas.openxmlformats.org/officeDocument/2006/relationships/oleObject" Target="../embeddings/oleObject142.bin"/><Relationship Id="rId22" Type="http://schemas.openxmlformats.org/officeDocument/2006/relationships/image" Target="../media/image136.emf"/><Relationship Id="rId21" Type="http://schemas.openxmlformats.org/officeDocument/2006/relationships/oleObject" Target="../embeddings/oleObject141.bin"/><Relationship Id="rId20" Type="http://schemas.openxmlformats.org/officeDocument/2006/relationships/image" Target="../media/image135.emf"/><Relationship Id="rId2" Type="http://schemas.openxmlformats.org/officeDocument/2006/relationships/image" Target="../media/image126.emf"/><Relationship Id="rId19" Type="http://schemas.openxmlformats.org/officeDocument/2006/relationships/oleObject" Target="../embeddings/oleObject140.bin"/><Relationship Id="rId18" Type="http://schemas.openxmlformats.org/officeDocument/2006/relationships/image" Target="../media/image134.emf"/><Relationship Id="rId17" Type="http://schemas.openxmlformats.org/officeDocument/2006/relationships/oleObject" Target="../embeddings/oleObject139.bin"/><Relationship Id="rId16" Type="http://schemas.openxmlformats.org/officeDocument/2006/relationships/image" Target="../media/image133.emf"/><Relationship Id="rId15" Type="http://schemas.openxmlformats.org/officeDocument/2006/relationships/oleObject" Target="../embeddings/oleObject138.bin"/><Relationship Id="rId14" Type="http://schemas.openxmlformats.org/officeDocument/2006/relationships/image" Target="../media/image132.emf"/><Relationship Id="rId13" Type="http://schemas.openxmlformats.org/officeDocument/2006/relationships/oleObject" Target="../embeddings/oleObject137.bin"/><Relationship Id="rId12" Type="http://schemas.openxmlformats.org/officeDocument/2006/relationships/image" Target="../media/image131.emf"/><Relationship Id="rId11" Type="http://schemas.openxmlformats.org/officeDocument/2006/relationships/oleObject" Target="../embeddings/oleObject136.bin"/><Relationship Id="rId10" Type="http://schemas.openxmlformats.org/officeDocument/2006/relationships/image" Target="../media/image130.emf"/><Relationship Id="rId1" Type="http://schemas.openxmlformats.org/officeDocument/2006/relationships/oleObject" Target="../embeddings/oleObject131.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58.bin"/><Relationship Id="rId8" Type="http://schemas.openxmlformats.org/officeDocument/2006/relationships/image" Target="../media/image151.emf"/><Relationship Id="rId7" Type="http://schemas.openxmlformats.org/officeDocument/2006/relationships/oleObject" Target="../embeddings/oleObject157.bin"/><Relationship Id="rId6" Type="http://schemas.openxmlformats.org/officeDocument/2006/relationships/image" Target="../media/image150.emf"/><Relationship Id="rId5" Type="http://schemas.openxmlformats.org/officeDocument/2006/relationships/oleObject" Target="../embeddings/oleObject156.bin"/><Relationship Id="rId4" Type="http://schemas.openxmlformats.org/officeDocument/2006/relationships/image" Target="../media/image149.emf"/><Relationship Id="rId30" Type="http://schemas.openxmlformats.org/officeDocument/2006/relationships/vmlDrawing" Target="../drawings/vmlDrawing15.vml"/><Relationship Id="rId3" Type="http://schemas.openxmlformats.org/officeDocument/2006/relationships/oleObject" Target="../embeddings/oleObject155.bin"/><Relationship Id="rId29" Type="http://schemas.openxmlformats.org/officeDocument/2006/relationships/slideLayout" Target="../slideLayouts/slideLayout7.xml"/><Relationship Id="rId28" Type="http://schemas.openxmlformats.org/officeDocument/2006/relationships/image" Target="../media/image161.emf"/><Relationship Id="rId27" Type="http://schemas.openxmlformats.org/officeDocument/2006/relationships/oleObject" Target="../embeddings/oleObject167.bin"/><Relationship Id="rId26" Type="http://schemas.openxmlformats.org/officeDocument/2006/relationships/image" Target="../media/image160.emf"/><Relationship Id="rId25" Type="http://schemas.openxmlformats.org/officeDocument/2006/relationships/oleObject" Target="../embeddings/oleObject166.bin"/><Relationship Id="rId24" Type="http://schemas.openxmlformats.org/officeDocument/2006/relationships/image" Target="../media/image159.wmf"/><Relationship Id="rId23" Type="http://schemas.openxmlformats.org/officeDocument/2006/relationships/oleObject" Target="../embeddings/oleObject165.bin"/><Relationship Id="rId22" Type="http://schemas.openxmlformats.org/officeDocument/2006/relationships/image" Target="../media/image158.emf"/><Relationship Id="rId21" Type="http://schemas.openxmlformats.org/officeDocument/2006/relationships/oleObject" Target="../embeddings/oleObject164.bin"/><Relationship Id="rId20" Type="http://schemas.openxmlformats.org/officeDocument/2006/relationships/image" Target="../media/image157.wmf"/><Relationship Id="rId2" Type="http://schemas.openxmlformats.org/officeDocument/2006/relationships/image" Target="../media/image148.emf"/><Relationship Id="rId19" Type="http://schemas.openxmlformats.org/officeDocument/2006/relationships/oleObject" Target="../embeddings/oleObject163.bin"/><Relationship Id="rId18" Type="http://schemas.openxmlformats.org/officeDocument/2006/relationships/image" Target="../media/image156.emf"/><Relationship Id="rId17" Type="http://schemas.openxmlformats.org/officeDocument/2006/relationships/oleObject" Target="../embeddings/oleObject162.bin"/><Relationship Id="rId16" Type="http://schemas.openxmlformats.org/officeDocument/2006/relationships/image" Target="../media/image155.emf"/><Relationship Id="rId15" Type="http://schemas.openxmlformats.org/officeDocument/2006/relationships/oleObject" Target="../embeddings/oleObject161.bin"/><Relationship Id="rId14" Type="http://schemas.openxmlformats.org/officeDocument/2006/relationships/image" Target="../media/image154.emf"/><Relationship Id="rId13" Type="http://schemas.openxmlformats.org/officeDocument/2006/relationships/oleObject" Target="../embeddings/oleObject160.bin"/><Relationship Id="rId12" Type="http://schemas.openxmlformats.org/officeDocument/2006/relationships/image" Target="../media/image153.emf"/><Relationship Id="rId11" Type="http://schemas.openxmlformats.org/officeDocument/2006/relationships/oleObject" Target="../embeddings/oleObject159.bin"/><Relationship Id="rId10" Type="http://schemas.openxmlformats.org/officeDocument/2006/relationships/image" Target="../media/image152.emf"/><Relationship Id="rId1" Type="http://schemas.openxmlformats.org/officeDocument/2006/relationships/oleObject" Target="../embeddings/oleObject154.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72.bin"/><Relationship Id="rId8" Type="http://schemas.openxmlformats.org/officeDocument/2006/relationships/image" Target="../media/image165.emf"/><Relationship Id="rId7" Type="http://schemas.openxmlformats.org/officeDocument/2006/relationships/oleObject" Target="../embeddings/oleObject171.bin"/><Relationship Id="rId6" Type="http://schemas.openxmlformats.org/officeDocument/2006/relationships/image" Target="../media/image164.emf"/><Relationship Id="rId5" Type="http://schemas.openxmlformats.org/officeDocument/2006/relationships/oleObject" Target="../embeddings/oleObject170.bin"/><Relationship Id="rId4" Type="http://schemas.openxmlformats.org/officeDocument/2006/relationships/image" Target="../media/image163.emf"/><Relationship Id="rId34" Type="http://schemas.openxmlformats.org/officeDocument/2006/relationships/vmlDrawing" Target="../drawings/vmlDrawing16.vml"/><Relationship Id="rId33" Type="http://schemas.openxmlformats.org/officeDocument/2006/relationships/slideLayout" Target="../slideLayouts/slideLayout7.xml"/><Relationship Id="rId32" Type="http://schemas.openxmlformats.org/officeDocument/2006/relationships/image" Target="../media/image159.wmf"/><Relationship Id="rId31" Type="http://schemas.openxmlformats.org/officeDocument/2006/relationships/oleObject" Target="../embeddings/oleObject183.bin"/><Relationship Id="rId30" Type="http://schemas.openxmlformats.org/officeDocument/2006/relationships/image" Target="../media/image176.emf"/><Relationship Id="rId3" Type="http://schemas.openxmlformats.org/officeDocument/2006/relationships/oleObject" Target="../embeddings/oleObject169.bin"/><Relationship Id="rId29" Type="http://schemas.openxmlformats.org/officeDocument/2006/relationships/oleObject" Target="../embeddings/oleObject182.bin"/><Relationship Id="rId28" Type="http://schemas.openxmlformats.org/officeDocument/2006/relationships/image" Target="../media/image175.emf"/><Relationship Id="rId27" Type="http://schemas.openxmlformats.org/officeDocument/2006/relationships/oleObject" Target="../embeddings/oleObject181.bin"/><Relationship Id="rId26" Type="http://schemas.openxmlformats.org/officeDocument/2006/relationships/image" Target="../media/image174.emf"/><Relationship Id="rId25" Type="http://schemas.openxmlformats.org/officeDocument/2006/relationships/oleObject" Target="../embeddings/oleObject180.bin"/><Relationship Id="rId24" Type="http://schemas.openxmlformats.org/officeDocument/2006/relationships/image" Target="../media/image173.emf"/><Relationship Id="rId23" Type="http://schemas.openxmlformats.org/officeDocument/2006/relationships/oleObject" Target="../embeddings/oleObject179.bin"/><Relationship Id="rId22" Type="http://schemas.openxmlformats.org/officeDocument/2006/relationships/image" Target="../media/image172.emf"/><Relationship Id="rId21" Type="http://schemas.openxmlformats.org/officeDocument/2006/relationships/oleObject" Target="../embeddings/oleObject178.bin"/><Relationship Id="rId20" Type="http://schemas.openxmlformats.org/officeDocument/2006/relationships/image" Target="../media/image171.emf"/><Relationship Id="rId2" Type="http://schemas.openxmlformats.org/officeDocument/2006/relationships/image" Target="../media/image162.emf"/><Relationship Id="rId19" Type="http://schemas.openxmlformats.org/officeDocument/2006/relationships/oleObject" Target="../embeddings/oleObject177.bin"/><Relationship Id="rId18" Type="http://schemas.openxmlformats.org/officeDocument/2006/relationships/image" Target="../media/image170.emf"/><Relationship Id="rId17" Type="http://schemas.openxmlformats.org/officeDocument/2006/relationships/oleObject" Target="../embeddings/oleObject176.bin"/><Relationship Id="rId16" Type="http://schemas.openxmlformats.org/officeDocument/2006/relationships/image" Target="../media/image169.emf"/><Relationship Id="rId15" Type="http://schemas.openxmlformats.org/officeDocument/2006/relationships/oleObject" Target="../embeddings/oleObject175.bin"/><Relationship Id="rId14" Type="http://schemas.openxmlformats.org/officeDocument/2006/relationships/image" Target="../media/image168.emf"/><Relationship Id="rId13" Type="http://schemas.openxmlformats.org/officeDocument/2006/relationships/oleObject" Target="../embeddings/oleObject174.bin"/><Relationship Id="rId12" Type="http://schemas.openxmlformats.org/officeDocument/2006/relationships/image" Target="../media/image167.emf"/><Relationship Id="rId11" Type="http://schemas.openxmlformats.org/officeDocument/2006/relationships/oleObject" Target="../embeddings/oleObject173.bin"/><Relationship Id="rId10" Type="http://schemas.openxmlformats.org/officeDocument/2006/relationships/image" Target="../media/image166.emf"/><Relationship Id="rId1" Type="http://schemas.openxmlformats.org/officeDocument/2006/relationships/oleObject" Target="../embeddings/oleObject168.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88.bin"/><Relationship Id="rId8" Type="http://schemas.openxmlformats.org/officeDocument/2006/relationships/image" Target="../media/image180.emf"/><Relationship Id="rId7" Type="http://schemas.openxmlformats.org/officeDocument/2006/relationships/oleObject" Target="../embeddings/oleObject187.bin"/><Relationship Id="rId6" Type="http://schemas.openxmlformats.org/officeDocument/2006/relationships/image" Target="../media/image179.emf"/><Relationship Id="rId5" Type="http://schemas.openxmlformats.org/officeDocument/2006/relationships/oleObject" Target="../embeddings/oleObject186.bin"/><Relationship Id="rId4" Type="http://schemas.openxmlformats.org/officeDocument/2006/relationships/image" Target="../media/image178.wmf"/><Relationship Id="rId3" Type="http://schemas.openxmlformats.org/officeDocument/2006/relationships/oleObject" Target="../embeddings/oleObject185.bin"/><Relationship Id="rId26" Type="http://schemas.openxmlformats.org/officeDocument/2006/relationships/vmlDrawing" Target="../drawings/vmlDrawing17.vml"/><Relationship Id="rId25" Type="http://schemas.openxmlformats.org/officeDocument/2006/relationships/slideLayout" Target="../slideLayouts/slideLayout7.xml"/><Relationship Id="rId24" Type="http://schemas.openxmlformats.org/officeDocument/2006/relationships/image" Target="../media/image187.emf"/><Relationship Id="rId23" Type="http://schemas.openxmlformats.org/officeDocument/2006/relationships/oleObject" Target="../embeddings/oleObject195.bin"/><Relationship Id="rId22" Type="http://schemas.openxmlformats.org/officeDocument/2006/relationships/image" Target="../media/image186.emf"/><Relationship Id="rId21" Type="http://schemas.openxmlformats.org/officeDocument/2006/relationships/oleObject" Target="../embeddings/oleObject194.bin"/><Relationship Id="rId20" Type="http://schemas.openxmlformats.org/officeDocument/2006/relationships/image" Target="../media/image159.wmf"/><Relationship Id="rId2" Type="http://schemas.openxmlformats.org/officeDocument/2006/relationships/image" Target="../media/image177.emf"/><Relationship Id="rId19" Type="http://schemas.openxmlformats.org/officeDocument/2006/relationships/oleObject" Target="../embeddings/oleObject193.bin"/><Relationship Id="rId18" Type="http://schemas.openxmlformats.org/officeDocument/2006/relationships/image" Target="../media/image185.emf"/><Relationship Id="rId17" Type="http://schemas.openxmlformats.org/officeDocument/2006/relationships/oleObject" Target="../embeddings/oleObject192.bin"/><Relationship Id="rId16" Type="http://schemas.openxmlformats.org/officeDocument/2006/relationships/image" Target="../media/image184.emf"/><Relationship Id="rId15" Type="http://schemas.openxmlformats.org/officeDocument/2006/relationships/oleObject" Target="../embeddings/oleObject191.bin"/><Relationship Id="rId14" Type="http://schemas.openxmlformats.org/officeDocument/2006/relationships/image" Target="../media/image183.emf"/><Relationship Id="rId13" Type="http://schemas.openxmlformats.org/officeDocument/2006/relationships/oleObject" Target="../embeddings/oleObject190.bin"/><Relationship Id="rId12" Type="http://schemas.openxmlformats.org/officeDocument/2006/relationships/image" Target="../media/image182.emf"/><Relationship Id="rId11" Type="http://schemas.openxmlformats.org/officeDocument/2006/relationships/oleObject" Target="../embeddings/oleObject189.bin"/><Relationship Id="rId10" Type="http://schemas.openxmlformats.org/officeDocument/2006/relationships/image" Target="../media/image181.emf"/><Relationship Id="rId1" Type="http://schemas.openxmlformats.org/officeDocument/2006/relationships/oleObject" Target="../embeddings/oleObject184.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200.bin"/><Relationship Id="rId8" Type="http://schemas.openxmlformats.org/officeDocument/2006/relationships/image" Target="../media/image191.emf"/><Relationship Id="rId7" Type="http://schemas.openxmlformats.org/officeDocument/2006/relationships/oleObject" Target="../embeddings/oleObject199.bin"/><Relationship Id="rId6" Type="http://schemas.openxmlformats.org/officeDocument/2006/relationships/image" Target="../media/image190.emf"/><Relationship Id="rId5" Type="http://schemas.openxmlformats.org/officeDocument/2006/relationships/oleObject" Target="../embeddings/oleObject198.bin"/><Relationship Id="rId4" Type="http://schemas.openxmlformats.org/officeDocument/2006/relationships/image" Target="../media/image189.emf"/><Relationship Id="rId3" Type="http://schemas.openxmlformats.org/officeDocument/2006/relationships/oleObject" Target="../embeddings/oleObject197.bin"/><Relationship Id="rId2" Type="http://schemas.openxmlformats.org/officeDocument/2006/relationships/image" Target="../media/image188.emf"/><Relationship Id="rId17" Type="http://schemas.openxmlformats.org/officeDocument/2006/relationships/notesSlide" Target="../notesSlides/notesSlide21.xml"/><Relationship Id="rId16" Type="http://schemas.openxmlformats.org/officeDocument/2006/relationships/vmlDrawing" Target="../drawings/vmlDrawing18.vml"/><Relationship Id="rId15" Type="http://schemas.openxmlformats.org/officeDocument/2006/relationships/slideLayout" Target="../slideLayouts/slideLayout7.xml"/><Relationship Id="rId14" Type="http://schemas.openxmlformats.org/officeDocument/2006/relationships/image" Target="../media/image194.emf"/><Relationship Id="rId13" Type="http://schemas.openxmlformats.org/officeDocument/2006/relationships/oleObject" Target="../embeddings/oleObject202.bin"/><Relationship Id="rId12" Type="http://schemas.openxmlformats.org/officeDocument/2006/relationships/image" Target="../media/image193.wmf"/><Relationship Id="rId11" Type="http://schemas.openxmlformats.org/officeDocument/2006/relationships/oleObject" Target="../embeddings/oleObject201.bin"/><Relationship Id="rId10" Type="http://schemas.openxmlformats.org/officeDocument/2006/relationships/image" Target="../media/image192.emf"/><Relationship Id="rId1" Type="http://schemas.openxmlformats.org/officeDocument/2006/relationships/oleObject" Target="../embeddings/oleObject19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image" Target="../media/image5.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0.emf"/><Relationship Id="rId7" Type="http://schemas.openxmlformats.org/officeDocument/2006/relationships/oleObject" Target="../embeddings/oleObject7.bin"/><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 Id="rId3" Type="http://schemas.openxmlformats.org/officeDocument/2006/relationships/oleObject" Target="../embeddings/oleObject5.bin"/><Relationship Id="rId21" Type="http://schemas.openxmlformats.org/officeDocument/2006/relationships/notesSlide" Target="../notesSlides/notesSlide7.xml"/><Relationship Id="rId20" Type="http://schemas.openxmlformats.org/officeDocument/2006/relationships/vmlDrawing" Target="../drawings/vmlDrawing3.vml"/><Relationship Id="rId2" Type="http://schemas.openxmlformats.org/officeDocument/2006/relationships/image" Target="../media/image7.emf"/><Relationship Id="rId19" Type="http://schemas.openxmlformats.org/officeDocument/2006/relationships/slideLayout" Target="../slideLayouts/slideLayout7.xml"/><Relationship Id="rId18" Type="http://schemas.openxmlformats.org/officeDocument/2006/relationships/image" Target="../media/image15.emf"/><Relationship Id="rId17" Type="http://schemas.openxmlformats.org/officeDocument/2006/relationships/oleObject" Target="../embeddings/oleObject12.bin"/><Relationship Id="rId16" Type="http://schemas.openxmlformats.org/officeDocument/2006/relationships/image" Target="../media/image14.emf"/><Relationship Id="rId15" Type="http://schemas.openxmlformats.org/officeDocument/2006/relationships/oleObject" Target="../embeddings/oleObject11.bin"/><Relationship Id="rId14" Type="http://schemas.openxmlformats.org/officeDocument/2006/relationships/image" Target="../media/image13.emf"/><Relationship Id="rId13" Type="http://schemas.openxmlformats.org/officeDocument/2006/relationships/oleObject" Target="../embeddings/oleObject10.bin"/><Relationship Id="rId12" Type="http://schemas.openxmlformats.org/officeDocument/2006/relationships/image" Target="../media/image12.emf"/><Relationship Id="rId11" Type="http://schemas.openxmlformats.org/officeDocument/2006/relationships/oleObject" Target="../embeddings/oleObject9.bin"/><Relationship Id="rId10" Type="http://schemas.openxmlformats.org/officeDocument/2006/relationships/image" Target="../media/image11.e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DA0C36D-BCAD-4DF0-A8C3-619BD41142B1}" type="slidenum">
              <a:rPr lang="en-US" altLang="zh-CN" sz="1800" smtClean="0">
                <a:solidFill>
                  <a:srgbClr val="0000FF"/>
                </a:solidFill>
              </a:rPr>
            </a:fld>
            <a:endParaRPr lang="en-US" altLang="zh-CN" sz="1800" smtClean="0">
              <a:solidFill>
                <a:srgbClr val="0000FF"/>
              </a:solidFill>
            </a:endParaRPr>
          </a:p>
        </p:txBody>
      </p:sp>
      <p:sp>
        <p:nvSpPr>
          <p:cNvPr id="15376" name="TextBox 12"/>
          <p:cNvSpPr txBox="1">
            <a:spLocks noChangeArrowheads="1"/>
          </p:cNvSpPr>
          <p:nvPr/>
        </p:nvSpPr>
        <p:spPr bwMode="auto">
          <a:xfrm>
            <a:off x="2267903" y="2076768"/>
            <a:ext cx="414655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b="1" dirty="0">
                <a:solidFill>
                  <a:srgbClr val="0000FF"/>
                </a:solidFill>
              </a:rPr>
              <a:t>本次课作业</a:t>
            </a:r>
            <a:endParaRPr lang="en-US" altLang="zh-CN" sz="4000" b="1" dirty="0">
              <a:solidFill>
                <a:srgbClr val="0000FF"/>
              </a:solidFill>
            </a:endParaRPr>
          </a:p>
          <a:p>
            <a:pPr algn="ctr" eaLnBrk="1" hangingPunct="1">
              <a:spcBef>
                <a:spcPct val="0"/>
              </a:spcBef>
              <a:buFontTx/>
              <a:buNone/>
            </a:pPr>
            <a:r>
              <a:rPr lang="en-US" altLang="zh-CN" sz="4000" b="1" dirty="0">
                <a:solidFill>
                  <a:srgbClr val="0000FF"/>
                </a:solidFill>
              </a:rPr>
              <a:t>6-T1</a:t>
            </a:r>
            <a:r>
              <a:rPr lang="zh-CN" altLang="en-US" sz="4000" b="1" dirty="0">
                <a:solidFill>
                  <a:srgbClr val="0000FF"/>
                </a:solidFill>
              </a:rPr>
              <a:t>，</a:t>
            </a:r>
            <a:r>
              <a:rPr lang="en-US" altLang="zh-CN" sz="4000" b="1" dirty="0">
                <a:solidFill>
                  <a:srgbClr val="0000FF"/>
                </a:solidFill>
              </a:rPr>
              <a:t>T2</a:t>
            </a:r>
            <a:endParaRPr lang="zh-CN" altLang="en-US" sz="4000" b="1"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4684B6F-401E-4C1A-B5E4-D6ED7B7B13E6}" type="slidenum">
              <a:rPr lang="en-US" altLang="zh-CN" sz="1800" smtClean="0">
                <a:solidFill>
                  <a:srgbClr val="0000FF"/>
                </a:solidFill>
              </a:rPr>
            </a:fld>
            <a:endParaRPr lang="en-US" altLang="zh-CN" sz="1800" smtClean="0">
              <a:solidFill>
                <a:srgbClr val="0000FF"/>
              </a:solidFill>
            </a:endParaRPr>
          </a:p>
        </p:txBody>
      </p:sp>
      <p:sp>
        <p:nvSpPr>
          <p:cNvPr id="17445" name="AutoShape 37"/>
          <p:cNvSpPr>
            <a:spLocks noChangeArrowheads="1"/>
          </p:cNvSpPr>
          <p:nvPr/>
        </p:nvSpPr>
        <p:spPr bwMode="auto">
          <a:xfrm>
            <a:off x="3048000" y="6076950"/>
            <a:ext cx="1828800" cy="533400"/>
          </a:xfrm>
          <a:prstGeom prst="wedgeEllipseCallout">
            <a:avLst>
              <a:gd name="adj1" fmla="val -19269"/>
              <a:gd name="adj2" fmla="val -95537"/>
            </a:avLst>
          </a:prstGeom>
          <a:solidFill>
            <a:srgbClr val="CCFFFF"/>
          </a:solidFill>
          <a:ln w="28575" algn="ctr">
            <a:solidFill>
              <a:srgbClr val="9933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17410" name="Text Box 2"/>
          <p:cNvSpPr txBox="1">
            <a:spLocks noChangeArrowheads="1"/>
          </p:cNvSpPr>
          <p:nvPr/>
        </p:nvSpPr>
        <p:spPr bwMode="auto">
          <a:xfrm>
            <a:off x="228600" y="152400"/>
            <a:ext cx="2895600" cy="519113"/>
          </a:xfrm>
          <a:prstGeom prst="rect">
            <a:avLst/>
          </a:prstGeom>
          <a:noFill/>
          <a:ln w="9525" algn="ctr">
            <a:noFill/>
            <a:miter lim="800000"/>
          </a:ln>
          <a:effectLst/>
        </p:spPr>
        <p:txBody>
          <a:bodyPr>
            <a:spAutoFit/>
          </a:bodyPr>
          <a:lstStyle/>
          <a:p>
            <a:pPr eaLnBrk="1" hangingPunct="1">
              <a:defRPr/>
            </a:pPr>
            <a:r>
              <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2. </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电力叠加原理</a:t>
            </a:r>
            <a:endPar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7411" name="Text Box 3"/>
          <p:cNvSpPr txBox="1">
            <a:spLocks noChangeArrowheads="1"/>
          </p:cNvSpPr>
          <p:nvPr/>
        </p:nvSpPr>
        <p:spPr bwMode="auto">
          <a:xfrm>
            <a:off x="152400" y="685800"/>
            <a:ext cx="9525000" cy="1373188"/>
          </a:xfrm>
          <a:prstGeom prst="rect">
            <a:avLst/>
          </a:prstGeom>
          <a:noFill/>
          <a:ln w="9525">
            <a:noFill/>
            <a:miter lim="800000"/>
          </a:ln>
        </p:spPr>
        <p:txBody>
          <a:bodyPr>
            <a:spAutoFit/>
          </a:bodyPr>
          <a:lstStyle/>
          <a:p>
            <a:pPr eaLnBrk="1" hangingPunct="1">
              <a:defRPr/>
            </a:pPr>
            <a:r>
              <a:rPr kumimoji="1" lang="zh-CN" altLang="en-US" sz="2800" b="1" dirty="0">
                <a:solidFill>
                  <a:schemeClr val="accent1"/>
                </a:solidFill>
                <a:effectLst>
                  <a:outerShdw blurRad="38100" dist="38100" dir="2700000" algn="tl">
                    <a:srgbClr val="C0C0C0"/>
                  </a:outerShdw>
                </a:effectLst>
                <a:latin typeface="Times New Roman" panose="02020603050405020304" pitchFamily="18" charset="0"/>
                <a:ea typeface="楷体_GB2312" pitchFamily="49" charset="-122"/>
              </a:rPr>
              <a:t>实验证明：</a:t>
            </a:r>
            <a:r>
              <a:rPr kumimoji="1" lang="zh-CN" altLang="en-US" sz="2800" b="1" dirty="0">
                <a:latin typeface="Times New Roman" panose="02020603050405020304" pitchFamily="18" charset="0"/>
                <a:ea typeface="楷体_GB2312" pitchFamily="49" charset="-122"/>
              </a:rPr>
              <a:t>多个点电荷存在时，任意一个点电荷受的</a:t>
            </a:r>
            <a:endParaRPr kumimoji="1" lang="zh-CN" altLang="en-US" sz="2800" b="1" dirty="0">
              <a:latin typeface="Times New Roman" panose="02020603050405020304" pitchFamily="18" charset="0"/>
              <a:ea typeface="楷体_GB2312" pitchFamily="49" charset="-122"/>
            </a:endParaRPr>
          </a:p>
          <a:p>
            <a:pPr eaLnBrk="1" hangingPunct="1">
              <a:defRPr/>
            </a:pPr>
            <a:r>
              <a:rPr kumimoji="1" lang="zh-CN" altLang="en-US" sz="2800" b="1" dirty="0">
                <a:latin typeface="Times New Roman" panose="02020603050405020304" pitchFamily="18" charset="0"/>
                <a:ea typeface="楷体_GB2312" pitchFamily="49" charset="-122"/>
              </a:rPr>
              <a:t>                    静电力等于其它各个点电荷对它的作用力</a:t>
            </a:r>
            <a:endParaRPr kumimoji="1" lang="zh-CN" altLang="en-US" sz="2800" b="1" dirty="0">
              <a:latin typeface="Times New Roman" panose="02020603050405020304" pitchFamily="18" charset="0"/>
              <a:ea typeface="楷体_GB2312" pitchFamily="49" charset="-122"/>
            </a:endParaRPr>
          </a:p>
          <a:p>
            <a:pPr eaLnBrk="1" hangingPunct="1">
              <a:defRPr/>
            </a:pPr>
            <a:r>
              <a:rPr kumimoji="1" lang="zh-CN" altLang="en-US" sz="2800" b="1" dirty="0">
                <a:latin typeface="Times New Roman" panose="02020603050405020304" pitchFamily="18" charset="0"/>
                <a:ea typeface="楷体_GB2312" pitchFamily="49" charset="-122"/>
              </a:rPr>
              <a:t>                    的矢量和。</a:t>
            </a:r>
            <a:endParaRPr kumimoji="1" lang="zh-CN" altLang="en-US" sz="2800" b="1" dirty="0">
              <a:latin typeface="Times New Roman" panose="02020603050405020304" pitchFamily="18" charset="0"/>
              <a:ea typeface="楷体_GB2312" pitchFamily="49" charset="-122"/>
            </a:endParaRPr>
          </a:p>
        </p:txBody>
      </p:sp>
      <p:graphicFrame>
        <p:nvGraphicFramePr>
          <p:cNvPr id="17412" name="Object 4"/>
          <p:cNvGraphicFramePr>
            <a:graphicFrameLocks noChangeAspect="1"/>
          </p:cNvGraphicFramePr>
          <p:nvPr/>
        </p:nvGraphicFramePr>
        <p:xfrm>
          <a:off x="3810000" y="1752600"/>
          <a:ext cx="3590925" cy="419100"/>
        </p:xfrm>
        <a:graphic>
          <a:graphicData uri="http://schemas.openxmlformats.org/presentationml/2006/ole">
            <mc:AlternateContent xmlns:mc="http://schemas.openxmlformats.org/markup-compatibility/2006">
              <mc:Choice xmlns:v="urn:schemas-microsoft-com:vml" Requires="v">
                <p:oleObj spid="_x0000_s31799" name="公式" r:id="rId1" imgW="7035800" imgH="698500" progId="Equation.3">
                  <p:embed/>
                </p:oleObj>
              </mc:Choice>
              <mc:Fallback>
                <p:oleObj name="公式" r:id="rId1" imgW="7035800" imgH="6985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752600"/>
                        <a:ext cx="359092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Oval 5"/>
          <p:cNvSpPr>
            <a:spLocks noChangeArrowheads="1"/>
          </p:cNvSpPr>
          <p:nvPr/>
        </p:nvSpPr>
        <p:spPr bwMode="auto">
          <a:xfrm>
            <a:off x="914400" y="3138488"/>
            <a:ext cx="76200" cy="76200"/>
          </a:xfrm>
          <a:prstGeom prst="ellipse">
            <a:avLst/>
          </a:prstGeom>
          <a:solidFill>
            <a:schemeClr val="accent1"/>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14" name="Oval 6"/>
          <p:cNvSpPr>
            <a:spLocks noChangeArrowheads="1"/>
          </p:cNvSpPr>
          <p:nvPr/>
        </p:nvSpPr>
        <p:spPr bwMode="auto">
          <a:xfrm>
            <a:off x="1600200" y="2484438"/>
            <a:ext cx="76200" cy="76200"/>
          </a:xfrm>
          <a:prstGeom prst="ellipse">
            <a:avLst/>
          </a:prstGeom>
          <a:gradFill rotWithShape="1">
            <a:gsLst>
              <a:gs pos="0">
                <a:srgbClr val="CC3300"/>
              </a:gs>
              <a:gs pos="100000">
                <a:srgbClr val="5E18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15" name="Oval 7"/>
          <p:cNvSpPr>
            <a:spLocks noChangeArrowheads="1"/>
          </p:cNvSpPr>
          <p:nvPr/>
        </p:nvSpPr>
        <p:spPr bwMode="auto">
          <a:xfrm>
            <a:off x="838200" y="2408238"/>
            <a:ext cx="76200" cy="76200"/>
          </a:xfrm>
          <a:prstGeom prst="ellipse">
            <a:avLst/>
          </a:prstGeom>
          <a:gradFill rotWithShape="1">
            <a:gsLst>
              <a:gs pos="0">
                <a:srgbClr val="990099"/>
              </a:gs>
              <a:gs pos="100000">
                <a:srgbClr val="470047"/>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16" name="Oval 8"/>
          <p:cNvSpPr>
            <a:spLocks noChangeArrowheads="1"/>
          </p:cNvSpPr>
          <p:nvPr/>
        </p:nvSpPr>
        <p:spPr bwMode="auto">
          <a:xfrm>
            <a:off x="1752600" y="3094038"/>
            <a:ext cx="76200" cy="76200"/>
          </a:xfrm>
          <a:prstGeom prst="ellipse">
            <a:avLst/>
          </a:prstGeom>
          <a:gradFill rotWithShape="1">
            <a:gsLst>
              <a:gs pos="0">
                <a:schemeClr val="accent2"/>
              </a:gs>
              <a:gs pos="100000">
                <a:schemeClr val="accent2">
                  <a:gamma/>
                  <a:shade val="46275"/>
                  <a:invGamma/>
                </a:schemeClr>
              </a:gs>
            </a:gsLst>
            <a:path path="shape">
              <a:fillToRect l="50000" t="50000" r="50000" b="50000"/>
            </a:path>
          </a:gradFill>
          <a:ln w="9525">
            <a:solidFill>
              <a:schemeClr val="tx1"/>
            </a:solidFill>
            <a:round/>
          </a:ln>
        </p:spPr>
        <p:txBody>
          <a:bodyPr wrap="none" anchor="ctr"/>
          <a:lstStyle/>
          <a:p>
            <a:pPr eaLnBrk="1" hangingPunct="1">
              <a:defRPr/>
            </a:pPr>
            <a:endParaRPr lang="zh-CN" altLang="en-US">
              <a:latin typeface="Arial" panose="020B0604020202020204" pitchFamily="34" charset="0"/>
            </a:endParaRPr>
          </a:p>
        </p:txBody>
      </p:sp>
      <p:sp>
        <p:nvSpPr>
          <p:cNvPr id="17417" name="Oval 9"/>
          <p:cNvSpPr>
            <a:spLocks noChangeArrowheads="1"/>
          </p:cNvSpPr>
          <p:nvPr/>
        </p:nvSpPr>
        <p:spPr bwMode="auto">
          <a:xfrm>
            <a:off x="228600" y="2713038"/>
            <a:ext cx="76200" cy="76200"/>
          </a:xfrm>
          <a:prstGeom prst="ellipse">
            <a:avLst/>
          </a:prstGeom>
          <a:gradFill rotWithShape="1">
            <a:gsLst>
              <a:gs pos="0">
                <a:srgbClr val="FF6600"/>
              </a:gs>
              <a:gs pos="100000">
                <a:srgbClr val="762F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18" name="Line 10"/>
          <p:cNvSpPr>
            <a:spLocks noChangeShapeType="1"/>
          </p:cNvSpPr>
          <p:nvPr/>
        </p:nvSpPr>
        <p:spPr bwMode="auto">
          <a:xfrm rot="120000" flipV="1">
            <a:off x="990600" y="2538413"/>
            <a:ext cx="609600" cy="609600"/>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9" name="Text Box 11"/>
          <p:cNvSpPr txBox="1">
            <a:spLocks noChangeArrowheads="1"/>
          </p:cNvSpPr>
          <p:nvPr/>
        </p:nvSpPr>
        <p:spPr bwMode="auto">
          <a:xfrm>
            <a:off x="1508125" y="210343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q</a:t>
            </a:r>
            <a:r>
              <a:rPr kumimoji="1" lang="en-US" altLang="zh-CN" sz="2400" b="1" baseline="-25000">
                <a:latin typeface="Times New Roman" panose="02020603050405020304" pitchFamily="18" charset="0"/>
                <a:ea typeface="楷体_GB2312" pitchFamily="49" charset="-122"/>
              </a:rPr>
              <a:t>1</a:t>
            </a:r>
            <a:endParaRPr kumimoji="1" lang="en-US" altLang="zh-CN" sz="2400" b="1">
              <a:latin typeface="Times New Roman" panose="02020603050405020304" pitchFamily="18" charset="0"/>
              <a:ea typeface="楷体_GB2312" pitchFamily="49" charset="-122"/>
            </a:endParaRPr>
          </a:p>
        </p:txBody>
      </p:sp>
      <p:sp>
        <p:nvSpPr>
          <p:cNvPr id="17420" name="Text Box 12"/>
          <p:cNvSpPr txBox="1">
            <a:spLocks noChangeArrowheads="1"/>
          </p:cNvSpPr>
          <p:nvPr/>
        </p:nvSpPr>
        <p:spPr bwMode="auto">
          <a:xfrm>
            <a:off x="746125" y="30622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q</a:t>
            </a:r>
            <a:r>
              <a:rPr kumimoji="1" lang="en-US" altLang="zh-CN" sz="2400" b="1" baseline="-25000">
                <a:latin typeface="Times New Roman" panose="02020603050405020304" pitchFamily="18" charset="0"/>
                <a:ea typeface="楷体_GB2312" pitchFamily="49" charset="-122"/>
              </a:rPr>
              <a:t>0</a:t>
            </a:r>
            <a:endParaRPr kumimoji="1" lang="en-US" altLang="zh-CN" sz="2400" b="1">
              <a:latin typeface="Times New Roman" panose="02020603050405020304" pitchFamily="18" charset="0"/>
              <a:ea typeface="楷体_GB2312" pitchFamily="49" charset="-122"/>
            </a:endParaRPr>
          </a:p>
        </p:txBody>
      </p:sp>
      <p:sp>
        <p:nvSpPr>
          <p:cNvPr id="17421" name="Text Box 13"/>
          <p:cNvSpPr txBox="1">
            <a:spLocks noChangeArrowheads="1"/>
          </p:cNvSpPr>
          <p:nvPr/>
        </p:nvSpPr>
        <p:spPr bwMode="auto">
          <a:xfrm>
            <a:off x="669925" y="19954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q</a:t>
            </a:r>
            <a:r>
              <a:rPr kumimoji="1" lang="en-US" altLang="zh-CN" sz="2400" b="1" baseline="-25000">
                <a:latin typeface="Times New Roman" panose="02020603050405020304" pitchFamily="18" charset="0"/>
                <a:ea typeface="楷体_GB2312" pitchFamily="49" charset="-122"/>
              </a:rPr>
              <a:t>2</a:t>
            </a:r>
            <a:endParaRPr kumimoji="1" lang="en-US" altLang="zh-CN" sz="2800" b="1" i="1">
              <a:latin typeface="Times New Roman" panose="02020603050405020304" pitchFamily="18" charset="0"/>
              <a:ea typeface="楷体_GB2312" pitchFamily="49" charset="-122"/>
            </a:endParaRPr>
          </a:p>
        </p:txBody>
      </p:sp>
      <p:sp>
        <p:nvSpPr>
          <p:cNvPr id="17422" name="Text Box 14"/>
          <p:cNvSpPr txBox="1">
            <a:spLocks noChangeArrowheads="1"/>
          </p:cNvSpPr>
          <p:nvPr/>
        </p:nvSpPr>
        <p:spPr bwMode="auto">
          <a:xfrm>
            <a:off x="60325" y="2678113"/>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q</a:t>
            </a:r>
            <a:r>
              <a:rPr kumimoji="1" lang="en-US" altLang="zh-CN" sz="2400" b="1" baseline="-25000">
                <a:latin typeface="Times New Roman" panose="02020603050405020304" pitchFamily="18" charset="0"/>
                <a:ea typeface="楷体_GB2312" pitchFamily="49" charset="-122"/>
              </a:rPr>
              <a:t>3</a:t>
            </a:r>
            <a:endParaRPr kumimoji="1" lang="en-US" altLang="zh-CN" sz="2400" b="1">
              <a:latin typeface="Times New Roman" panose="02020603050405020304" pitchFamily="18" charset="0"/>
              <a:ea typeface="楷体_GB2312" pitchFamily="49" charset="-122"/>
            </a:endParaRPr>
          </a:p>
        </p:txBody>
      </p:sp>
      <p:sp>
        <p:nvSpPr>
          <p:cNvPr id="17423" name="Oval 15"/>
          <p:cNvSpPr>
            <a:spLocks noChangeArrowheads="1"/>
          </p:cNvSpPr>
          <p:nvPr/>
        </p:nvSpPr>
        <p:spPr bwMode="auto">
          <a:xfrm>
            <a:off x="533400" y="3475038"/>
            <a:ext cx="76200" cy="76200"/>
          </a:xfrm>
          <a:prstGeom prst="ellipse">
            <a:avLst/>
          </a:prstGeom>
          <a:gradFill rotWithShape="1">
            <a:gsLst>
              <a:gs pos="0">
                <a:srgbClr val="FF0000"/>
              </a:gs>
              <a:gs pos="100000">
                <a:srgbClr val="7600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24" name="Oval 16"/>
          <p:cNvSpPr>
            <a:spLocks noChangeArrowheads="1"/>
          </p:cNvSpPr>
          <p:nvPr/>
        </p:nvSpPr>
        <p:spPr bwMode="auto">
          <a:xfrm>
            <a:off x="838200" y="2865438"/>
            <a:ext cx="76200" cy="76200"/>
          </a:xfrm>
          <a:prstGeom prst="ellipse">
            <a:avLst/>
          </a:prstGeom>
          <a:gradFill rotWithShape="1">
            <a:gsLst>
              <a:gs pos="0">
                <a:srgbClr val="00FFFF"/>
              </a:gs>
              <a:gs pos="100000">
                <a:srgbClr val="007676"/>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25" name="Text Box 17"/>
          <p:cNvSpPr txBox="1">
            <a:spLocks noChangeArrowheads="1"/>
          </p:cNvSpPr>
          <p:nvPr/>
        </p:nvSpPr>
        <p:spPr bwMode="auto">
          <a:xfrm>
            <a:off x="1584325" y="3017838"/>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q</a:t>
            </a:r>
            <a:r>
              <a:rPr kumimoji="1" lang="en-US" altLang="zh-CN" sz="2400" b="1" i="1" baseline="-25000">
                <a:latin typeface="Times New Roman" panose="02020603050405020304" pitchFamily="18" charset="0"/>
                <a:ea typeface="楷体_GB2312" pitchFamily="49" charset="-122"/>
              </a:rPr>
              <a:t>n</a:t>
            </a:r>
            <a:endParaRPr kumimoji="1" lang="en-US" altLang="zh-CN" sz="2400" b="1">
              <a:latin typeface="Times New Roman" panose="02020603050405020304" pitchFamily="18" charset="0"/>
              <a:ea typeface="楷体_GB2312" pitchFamily="49" charset="-122"/>
            </a:endParaRPr>
          </a:p>
        </p:txBody>
      </p:sp>
      <p:sp>
        <p:nvSpPr>
          <p:cNvPr id="17427" name="Text Box 19"/>
          <p:cNvSpPr txBox="1">
            <a:spLocks noChangeArrowheads="1"/>
          </p:cNvSpPr>
          <p:nvPr/>
        </p:nvSpPr>
        <p:spPr bwMode="auto">
          <a:xfrm>
            <a:off x="2574925" y="3228975"/>
            <a:ext cx="1752600" cy="528638"/>
          </a:xfrm>
          <a:prstGeom prst="rect">
            <a:avLst/>
          </a:prstGeom>
          <a:solidFill>
            <a:srgbClr val="FFFF99"/>
          </a:solidFill>
          <a:ln w="9525">
            <a:solidFill>
              <a:srgbClr val="FF9900"/>
            </a:solidFill>
            <a:miter lim="800000"/>
          </a:ln>
          <a:effectLst>
            <a:prstShdw prst="shdw13" dist="53882" dir="13500000">
              <a:srgbClr val="808080"/>
            </a:prstShdw>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rgbClr val="CC0000"/>
                </a:solidFill>
                <a:latin typeface="Times New Roman" panose="02020603050405020304" pitchFamily="18" charset="0"/>
                <a:ea typeface="楷体_GB2312" pitchFamily="49" charset="-122"/>
              </a:rPr>
              <a:t>库仑定律</a:t>
            </a:r>
            <a:endParaRPr kumimoji="1" lang="zh-CN" altLang="en-US" sz="2800" b="1">
              <a:solidFill>
                <a:srgbClr val="CC0000"/>
              </a:solidFill>
              <a:latin typeface="Times New Roman" panose="02020603050405020304" pitchFamily="18" charset="0"/>
              <a:ea typeface="楷体_GB2312" pitchFamily="49" charset="-122"/>
            </a:endParaRPr>
          </a:p>
        </p:txBody>
      </p:sp>
      <p:sp>
        <p:nvSpPr>
          <p:cNvPr id="17428" name="Text Box 20"/>
          <p:cNvSpPr txBox="1">
            <a:spLocks noChangeArrowheads="1"/>
          </p:cNvSpPr>
          <p:nvPr/>
        </p:nvSpPr>
        <p:spPr bwMode="auto">
          <a:xfrm>
            <a:off x="5867400" y="3228975"/>
            <a:ext cx="2651125" cy="528638"/>
          </a:xfrm>
          <a:prstGeom prst="rect">
            <a:avLst/>
          </a:prstGeom>
          <a:solidFill>
            <a:srgbClr val="FFB1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rgbClr val="990099"/>
                </a:solidFill>
                <a:latin typeface="Times New Roman" panose="02020603050405020304" pitchFamily="18" charset="0"/>
                <a:ea typeface="楷体_GB2312" pitchFamily="49" charset="-122"/>
              </a:rPr>
              <a:t>电力叠加原理</a:t>
            </a:r>
            <a:endParaRPr kumimoji="1" lang="zh-CN" altLang="en-US" sz="2800" b="1">
              <a:latin typeface="Times New Roman" panose="02020603050405020304" pitchFamily="18" charset="0"/>
              <a:ea typeface="楷体_GB2312" pitchFamily="49" charset="-122"/>
            </a:endParaRPr>
          </a:p>
        </p:txBody>
      </p:sp>
      <p:sp>
        <p:nvSpPr>
          <p:cNvPr id="17429" name="Text Box 21"/>
          <p:cNvSpPr txBox="1">
            <a:spLocks noChangeArrowheads="1"/>
          </p:cNvSpPr>
          <p:nvPr/>
        </p:nvSpPr>
        <p:spPr bwMode="auto">
          <a:xfrm>
            <a:off x="2362200" y="4038600"/>
            <a:ext cx="6464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accent1"/>
                </a:solidFill>
                <a:latin typeface="Times New Roman" panose="02020603050405020304" pitchFamily="18" charset="0"/>
                <a:ea typeface="楷体_GB2312" pitchFamily="49" charset="-122"/>
              </a:rPr>
              <a:t>是静止电荷相互作用的基本实验定律。</a:t>
            </a:r>
            <a:endParaRPr kumimoji="1" lang="zh-CN" altLang="en-US" sz="2400" b="1">
              <a:solidFill>
                <a:schemeClr val="accent1"/>
              </a:solidFill>
              <a:latin typeface="Times New Roman" panose="02020603050405020304" pitchFamily="18" charset="0"/>
              <a:ea typeface="楷体_GB2312" pitchFamily="49" charset="-122"/>
            </a:endParaRPr>
          </a:p>
        </p:txBody>
      </p:sp>
      <p:sp>
        <p:nvSpPr>
          <p:cNvPr id="17430" name="Text Box 22"/>
          <p:cNvSpPr txBox="1">
            <a:spLocks noChangeArrowheads="1"/>
          </p:cNvSpPr>
          <p:nvPr/>
        </p:nvSpPr>
        <p:spPr bwMode="auto">
          <a:xfrm>
            <a:off x="228600" y="4724400"/>
            <a:ext cx="6553200" cy="519113"/>
          </a:xfrm>
          <a:prstGeom prst="rect">
            <a:avLst/>
          </a:prstGeom>
          <a:noFill/>
          <a:ln w="9525">
            <a:noFill/>
            <a:miter lim="800000"/>
          </a:ln>
          <a:effectLst/>
        </p:spPr>
        <p:txBody>
          <a:bodyPr>
            <a:spAutoFit/>
          </a:bodyPr>
          <a:lstStyle/>
          <a:p>
            <a:pPr eaLnBrk="1" hangingPunct="1">
              <a:defRPr/>
            </a:pPr>
            <a:r>
              <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3.</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有限大小的带电体间的相互作用力</a:t>
            </a:r>
            <a:endPar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7431" name="Text Box 23"/>
          <p:cNvSpPr txBox="1">
            <a:spLocks noChangeArrowheads="1"/>
          </p:cNvSpPr>
          <p:nvPr/>
        </p:nvSpPr>
        <p:spPr bwMode="auto">
          <a:xfrm>
            <a:off x="838200" y="5391150"/>
            <a:ext cx="533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accent1"/>
                </a:solidFill>
                <a:latin typeface="Times New Roman" panose="02020603050405020304" pitchFamily="18" charset="0"/>
                <a:ea typeface="楷体_GB2312" pitchFamily="49" charset="-122"/>
              </a:rPr>
              <a:t>在带电体上取电荷元</a:t>
            </a:r>
            <a:endParaRPr kumimoji="1" lang="zh-CN" altLang="en-US" sz="2800" b="1">
              <a:solidFill>
                <a:schemeClr val="accent1"/>
              </a:solidFill>
              <a:latin typeface="Times New Roman" panose="02020603050405020304" pitchFamily="18" charset="0"/>
              <a:ea typeface="楷体_GB2312" pitchFamily="49" charset="-122"/>
            </a:endParaRPr>
          </a:p>
        </p:txBody>
      </p:sp>
      <p:sp>
        <p:nvSpPr>
          <p:cNvPr id="17432" name="AutoShape 24"/>
          <p:cNvSpPr>
            <a:spLocks noChangeArrowheads="1"/>
          </p:cNvSpPr>
          <p:nvPr/>
        </p:nvSpPr>
        <p:spPr bwMode="auto">
          <a:xfrm flipV="1">
            <a:off x="4403725" y="3287713"/>
            <a:ext cx="1371600" cy="685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2160 w 21600"/>
              <a:gd name="T13" fmla="*/ 12343 h 21600"/>
              <a:gd name="T14" fmla="*/ 19440 w 21600"/>
              <a:gd name="T15" fmla="*/ 18514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lnTo>
                  <a:pt x="10800" y="0"/>
                </a:lnTo>
                <a:close/>
              </a:path>
            </a:pathLst>
          </a:custGeom>
          <a:gradFill rotWithShape="0">
            <a:gsLst>
              <a:gs pos="0">
                <a:srgbClr val="DDDDDD"/>
              </a:gs>
              <a:gs pos="100000">
                <a:srgbClr val="A6A6A6"/>
              </a:gs>
            </a:gsLst>
            <a:lin ang="5400000" scaled="1"/>
          </a:gradFill>
          <a:ln w="12700" cap="sq">
            <a:solidFill>
              <a:schemeClr val="tx1"/>
            </a:solidFill>
            <a:miter lim="800000"/>
            <a:headEnd type="none" w="sm" len="sm"/>
            <a:tailEnd type="none" w="sm" len="sm"/>
          </a:ln>
        </p:spPr>
        <p:txBody>
          <a:bodyPr wrap="none" anchor="ctr"/>
          <a:lstStyle/>
          <a:p>
            <a:endParaRPr lang="zh-CN" altLang="en-US"/>
          </a:p>
        </p:txBody>
      </p:sp>
      <p:sp>
        <p:nvSpPr>
          <p:cNvPr id="17435" name="Text Box 27"/>
          <p:cNvSpPr txBox="1">
            <a:spLocks noChangeArrowheads="1"/>
          </p:cNvSpPr>
          <p:nvPr/>
        </p:nvSpPr>
        <p:spPr bwMode="auto">
          <a:xfrm>
            <a:off x="3276600" y="607695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点电荷</a:t>
            </a:r>
            <a:endParaRPr kumimoji="1" lang="zh-CN" altLang="en-US" sz="2800" b="1">
              <a:latin typeface="Times New Roman" panose="02020603050405020304" pitchFamily="18" charset="0"/>
              <a:ea typeface="楷体_GB2312" pitchFamily="49" charset="-122"/>
            </a:endParaRPr>
          </a:p>
        </p:txBody>
      </p:sp>
      <p:sp>
        <p:nvSpPr>
          <p:cNvPr id="17436" name="Text Box 28"/>
          <p:cNvSpPr txBox="1">
            <a:spLocks noChangeArrowheads="1"/>
          </p:cNvSpPr>
          <p:nvPr/>
        </p:nvSpPr>
        <p:spPr bwMode="auto">
          <a:xfrm>
            <a:off x="990600" y="6076950"/>
            <a:ext cx="1892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点电荷系</a:t>
            </a:r>
            <a:endParaRPr kumimoji="1" lang="zh-CN" altLang="en-US" sz="2800" b="1">
              <a:latin typeface="Times New Roman" panose="02020603050405020304" pitchFamily="18" charset="0"/>
              <a:ea typeface="楷体_GB2312" pitchFamily="49" charset="-122"/>
            </a:endParaRPr>
          </a:p>
        </p:txBody>
      </p:sp>
      <p:sp>
        <p:nvSpPr>
          <p:cNvPr id="17437" name="AutoShape 29"/>
          <p:cNvSpPr/>
          <p:nvPr/>
        </p:nvSpPr>
        <p:spPr bwMode="auto">
          <a:xfrm>
            <a:off x="5410200" y="5543550"/>
            <a:ext cx="304800" cy="795338"/>
          </a:xfrm>
          <a:prstGeom prst="leftBrace">
            <a:avLst>
              <a:gd name="adj1" fmla="val 27676"/>
              <a:gd name="adj2" fmla="val 46708"/>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38" name="Text Box 30"/>
          <p:cNvSpPr txBox="1">
            <a:spLocks noChangeArrowheads="1"/>
          </p:cNvSpPr>
          <p:nvPr/>
        </p:nvSpPr>
        <p:spPr bwMode="auto">
          <a:xfrm>
            <a:off x="5638800" y="531495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库仑定律</a:t>
            </a:r>
            <a:endParaRPr kumimoji="1" lang="zh-CN" altLang="en-US" sz="2800" b="1">
              <a:latin typeface="Times New Roman" panose="02020603050405020304" pitchFamily="18" charset="0"/>
              <a:ea typeface="楷体_GB2312" pitchFamily="49" charset="-122"/>
            </a:endParaRPr>
          </a:p>
        </p:txBody>
      </p:sp>
      <p:sp>
        <p:nvSpPr>
          <p:cNvPr id="17439" name="Text Box 31"/>
          <p:cNvSpPr txBox="1">
            <a:spLocks noChangeArrowheads="1"/>
          </p:cNvSpPr>
          <p:nvPr/>
        </p:nvSpPr>
        <p:spPr bwMode="auto">
          <a:xfrm>
            <a:off x="5638800" y="600075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积分</a:t>
            </a:r>
            <a:endParaRPr kumimoji="1" lang="zh-CN" altLang="en-US" sz="2800" b="1">
              <a:latin typeface="Times New Roman" panose="02020603050405020304" pitchFamily="18" charset="0"/>
              <a:ea typeface="楷体_GB2312" pitchFamily="49" charset="-122"/>
            </a:endParaRPr>
          </a:p>
        </p:txBody>
      </p:sp>
      <p:graphicFrame>
        <p:nvGraphicFramePr>
          <p:cNvPr id="17442" name="Object 34"/>
          <p:cNvGraphicFramePr>
            <a:graphicFrameLocks noChangeAspect="1"/>
          </p:cNvGraphicFramePr>
          <p:nvPr/>
        </p:nvGraphicFramePr>
        <p:xfrm>
          <a:off x="4140200" y="2171700"/>
          <a:ext cx="1128713" cy="954088"/>
        </p:xfrm>
        <a:graphic>
          <a:graphicData uri="http://schemas.openxmlformats.org/presentationml/2006/ole">
            <mc:AlternateContent xmlns:mc="http://schemas.openxmlformats.org/markup-compatibility/2006">
              <mc:Choice xmlns:v="urn:schemas-microsoft-com:vml" Requires="v">
                <p:oleObj spid="_x0000_s31800" name="Equation" r:id="rId3" imgW="876300" imgH="711200" progId="Equation.3">
                  <p:embed/>
                </p:oleObj>
              </mc:Choice>
              <mc:Fallback>
                <p:oleObj name="Equation" r:id="rId3" imgW="876300" imgH="711200" progId="Equation.3">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2171700"/>
                        <a:ext cx="1128713"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43" name="Object 35"/>
          <p:cNvGraphicFramePr>
            <a:graphicFrameLocks noChangeAspect="1"/>
          </p:cNvGraphicFramePr>
          <p:nvPr/>
        </p:nvGraphicFramePr>
        <p:xfrm>
          <a:off x="5176838" y="2146300"/>
          <a:ext cx="2635250" cy="968375"/>
        </p:xfrm>
        <a:graphic>
          <a:graphicData uri="http://schemas.openxmlformats.org/presentationml/2006/ole">
            <mc:AlternateContent xmlns:mc="http://schemas.openxmlformats.org/markup-compatibility/2006">
              <mc:Choice xmlns:v="urn:schemas-microsoft-com:vml" Requires="v">
                <p:oleObj spid="_x0000_s31801" name="公式" r:id="rId5" imgW="2209800" imgH="711200" progId="Equation.3">
                  <p:embed/>
                </p:oleObj>
              </mc:Choice>
              <mc:Fallback>
                <p:oleObj name="公式" r:id="rId5" imgW="2209800" imgH="71120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6838" y="2146300"/>
                        <a:ext cx="26352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44" name="AutoShape 36"/>
          <p:cNvSpPr>
            <a:spLocks noChangeArrowheads="1"/>
          </p:cNvSpPr>
          <p:nvPr/>
        </p:nvSpPr>
        <p:spPr bwMode="auto">
          <a:xfrm>
            <a:off x="914400" y="6076950"/>
            <a:ext cx="1828800" cy="533400"/>
          </a:xfrm>
          <a:prstGeom prst="wedgeEllipseCallout">
            <a:avLst>
              <a:gd name="adj1" fmla="val -4338"/>
              <a:gd name="adj2" fmla="val -108931"/>
            </a:avLst>
          </a:prstGeom>
          <a:solidFill>
            <a:srgbClr val="FFCC00">
              <a:alpha val="18823"/>
            </a:srgbClr>
          </a:solidFill>
          <a:ln w="28575" algn="ctr">
            <a:solidFill>
              <a:srgbClr val="FF66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7411"/>
                                        </p:tgtEl>
                                        <p:attrNameLst>
                                          <p:attrName>style.visibility</p:attrName>
                                        </p:attrNameLst>
                                      </p:cBhvr>
                                      <p:to>
                                        <p:strVal val="visible"/>
                                      </p:to>
                                    </p:set>
                                    <p:animEffect transition="in" filter="blinds(horizontal)">
                                      <p:cBhvr>
                                        <p:cTn id="13" dur="500"/>
                                        <p:tgtEl>
                                          <p:spTgt spid="174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413"/>
                                        </p:tgtEl>
                                        <p:attrNameLst>
                                          <p:attrName>style.visibility</p:attrName>
                                        </p:attrNameLst>
                                      </p:cBhvr>
                                      <p:to>
                                        <p:strVal val="visible"/>
                                      </p:to>
                                    </p:set>
                                    <p:animEffect transition="in" filter="blinds(horizontal)">
                                      <p:cBhvr>
                                        <p:cTn id="18" dur="500"/>
                                        <p:tgtEl>
                                          <p:spTgt spid="17413"/>
                                        </p:tgtEl>
                                      </p:cBhvr>
                                    </p:animEffec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17420"/>
                                        </p:tgtEl>
                                        <p:attrNameLst>
                                          <p:attrName>style.visibility</p:attrName>
                                        </p:attrNameLst>
                                      </p:cBhvr>
                                      <p:to>
                                        <p:strVal val="visible"/>
                                      </p:to>
                                    </p:set>
                                    <p:animEffect transition="in" filter="blinds(horizontal)">
                                      <p:cBhvr>
                                        <p:cTn id="22" dur="500"/>
                                        <p:tgtEl>
                                          <p:spTgt spid="17420"/>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7414"/>
                                        </p:tgtEl>
                                        <p:attrNameLst>
                                          <p:attrName>style.visibility</p:attrName>
                                        </p:attrNameLst>
                                      </p:cBhvr>
                                      <p:to>
                                        <p:strVal val="visible"/>
                                      </p:to>
                                    </p:set>
                                    <p:animEffect transition="in" filter="blinds(horizontal)">
                                      <p:cBhvr>
                                        <p:cTn id="26" dur="500"/>
                                        <p:tgtEl>
                                          <p:spTgt spid="17414"/>
                                        </p:tgtEl>
                                      </p:cBhvr>
                                    </p:animEffect>
                                  </p:childTnLst>
                                </p:cTn>
                              </p:par>
                            </p:childTnLst>
                          </p:cTn>
                        </p:par>
                        <p:par>
                          <p:cTn id="27" fill="hold">
                            <p:stCondLst>
                              <p:cond delay="1500"/>
                            </p:stCondLst>
                            <p:childTnLst>
                              <p:par>
                                <p:cTn id="28" presetID="3" presetClass="entr" presetSubtype="10" fill="hold" grpId="0" nodeType="afterEffect">
                                  <p:stCondLst>
                                    <p:cond delay="0"/>
                                  </p:stCondLst>
                                  <p:childTnLst>
                                    <p:set>
                                      <p:cBhvr>
                                        <p:cTn id="29" dur="1" fill="hold">
                                          <p:stCondLst>
                                            <p:cond delay="0"/>
                                          </p:stCondLst>
                                        </p:cTn>
                                        <p:tgtEl>
                                          <p:spTgt spid="17419"/>
                                        </p:tgtEl>
                                        <p:attrNameLst>
                                          <p:attrName>style.visibility</p:attrName>
                                        </p:attrNameLst>
                                      </p:cBhvr>
                                      <p:to>
                                        <p:strVal val="visible"/>
                                      </p:to>
                                    </p:set>
                                    <p:animEffect transition="in" filter="blinds(horizontal)">
                                      <p:cBhvr>
                                        <p:cTn id="30" dur="500"/>
                                        <p:tgtEl>
                                          <p:spTgt spid="17419"/>
                                        </p:tgtEl>
                                      </p:cBhvr>
                                    </p:animEffect>
                                  </p:childTnLst>
                                </p:cTn>
                              </p:par>
                            </p:childTnLst>
                          </p:cTn>
                        </p:par>
                        <p:par>
                          <p:cTn id="31" fill="hold">
                            <p:stCondLst>
                              <p:cond delay="2000"/>
                            </p:stCondLst>
                            <p:childTnLst>
                              <p:par>
                                <p:cTn id="32" presetID="3" presetClass="entr" presetSubtype="10" fill="hold" grpId="0" nodeType="afterEffect">
                                  <p:stCondLst>
                                    <p:cond delay="0"/>
                                  </p:stCondLst>
                                  <p:childTnLst>
                                    <p:set>
                                      <p:cBhvr>
                                        <p:cTn id="33" dur="1" fill="hold">
                                          <p:stCondLst>
                                            <p:cond delay="0"/>
                                          </p:stCondLst>
                                        </p:cTn>
                                        <p:tgtEl>
                                          <p:spTgt spid="17415"/>
                                        </p:tgtEl>
                                        <p:attrNameLst>
                                          <p:attrName>style.visibility</p:attrName>
                                        </p:attrNameLst>
                                      </p:cBhvr>
                                      <p:to>
                                        <p:strVal val="visible"/>
                                      </p:to>
                                    </p:set>
                                    <p:animEffect transition="in" filter="blinds(horizontal)">
                                      <p:cBhvr>
                                        <p:cTn id="34" dur="500"/>
                                        <p:tgtEl>
                                          <p:spTgt spid="17415"/>
                                        </p:tgtEl>
                                      </p:cBhvr>
                                    </p:animEffect>
                                  </p:childTnLst>
                                </p:cTn>
                              </p:par>
                            </p:childTnLst>
                          </p:cTn>
                        </p:par>
                        <p:par>
                          <p:cTn id="35" fill="hold">
                            <p:stCondLst>
                              <p:cond delay="2500"/>
                            </p:stCondLst>
                            <p:childTnLst>
                              <p:par>
                                <p:cTn id="36" presetID="3" presetClass="entr" presetSubtype="10" fill="hold" grpId="0" nodeType="afterEffect">
                                  <p:stCondLst>
                                    <p:cond delay="0"/>
                                  </p:stCondLst>
                                  <p:childTnLst>
                                    <p:set>
                                      <p:cBhvr>
                                        <p:cTn id="37" dur="1" fill="hold">
                                          <p:stCondLst>
                                            <p:cond delay="0"/>
                                          </p:stCondLst>
                                        </p:cTn>
                                        <p:tgtEl>
                                          <p:spTgt spid="17421"/>
                                        </p:tgtEl>
                                        <p:attrNameLst>
                                          <p:attrName>style.visibility</p:attrName>
                                        </p:attrNameLst>
                                      </p:cBhvr>
                                      <p:to>
                                        <p:strVal val="visible"/>
                                      </p:to>
                                    </p:set>
                                    <p:animEffect transition="in" filter="blinds(horizontal)">
                                      <p:cBhvr>
                                        <p:cTn id="38" dur="500"/>
                                        <p:tgtEl>
                                          <p:spTgt spid="17421"/>
                                        </p:tgtEl>
                                      </p:cBhvr>
                                    </p:animEffect>
                                  </p:childTnLst>
                                </p:cTn>
                              </p:par>
                            </p:childTnLst>
                          </p:cTn>
                        </p:par>
                        <p:par>
                          <p:cTn id="39" fill="hold">
                            <p:stCondLst>
                              <p:cond delay="3000"/>
                            </p:stCondLst>
                            <p:childTnLst>
                              <p:par>
                                <p:cTn id="40" presetID="3" presetClass="entr" presetSubtype="10" fill="hold" grpId="0" nodeType="afterEffect">
                                  <p:stCondLst>
                                    <p:cond delay="0"/>
                                  </p:stCondLst>
                                  <p:childTnLst>
                                    <p:set>
                                      <p:cBhvr>
                                        <p:cTn id="41" dur="1" fill="hold">
                                          <p:stCondLst>
                                            <p:cond delay="0"/>
                                          </p:stCondLst>
                                        </p:cTn>
                                        <p:tgtEl>
                                          <p:spTgt spid="17417"/>
                                        </p:tgtEl>
                                        <p:attrNameLst>
                                          <p:attrName>style.visibility</p:attrName>
                                        </p:attrNameLst>
                                      </p:cBhvr>
                                      <p:to>
                                        <p:strVal val="visible"/>
                                      </p:to>
                                    </p:set>
                                    <p:animEffect transition="in" filter="blinds(horizontal)">
                                      <p:cBhvr>
                                        <p:cTn id="42" dur="500"/>
                                        <p:tgtEl>
                                          <p:spTgt spid="17417"/>
                                        </p:tgtEl>
                                      </p:cBhvr>
                                    </p:animEffect>
                                  </p:childTnLst>
                                </p:cTn>
                              </p:par>
                            </p:childTnLst>
                          </p:cTn>
                        </p:par>
                        <p:par>
                          <p:cTn id="43" fill="hold">
                            <p:stCondLst>
                              <p:cond delay="3500"/>
                            </p:stCondLst>
                            <p:childTnLst>
                              <p:par>
                                <p:cTn id="44" presetID="3" presetClass="entr" presetSubtype="10" fill="hold" grpId="0" nodeType="afterEffect">
                                  <p:stCondLst>
                                    <p:cond delay="0"/>
                                  </p:stCondLst>
                                  <p:childTnLst>
                                    <p:set>
                                      <p:cBhvr>
                                        <p:cTn id="45" dur="1" fill="hold">
                                          <p:stCondLst>
                                            <p:cond delay="0"/>
                                          </p:stCondLst>
                                        </p:cTn>
                                        <p:tgtEl>
                                          <p:spTgt spid="17422"/>
                                        </p:tgtEl>
                                        <p:attrNameLst>
                                          <p:attrName>style.visibility</p:attrName>
                                        </p:attrNameLst>
                                      </p:cBhvr>
                                      <p:to>
                                        <p:strVal val="visible"/>
                                      </p:to>
                                    </p:set>
                                    <p:animEffect transition="in" filter="blinds(horizontal)">
                                      <p:cBhvr>
                                        <p:cTn id="46" dur="500"/>
                                        <p:tgtEl>
                                          <p:spTgt spid="17422"/>
                                        </p:tgtEl>
                                      </p:cBhvr>
                                    </p:animEffect>
                                  </p:childTnLst>
                                </p:cTn>
                              </p:par>
                            </p:childTnLst>
                          </p:cTn>
                        </p:par>
                        <p:par>
                          <p:cTn id="47" fill="hold">
                            <p:stCondLst>
                              <p:cond delay="4000"/>
                            </p:stCondLst>
                            <p:childTnLst>
                              <p:par>
                                <p:cTn id="48" presetID="3" presetClass="entr" presetSubtype="10" fill="hold" grpId="0" nodeType="afterEffect">
                                  <p:stCondLst>
                                    <p:cond delay="0"/>
                                  </p:stCondLst>
                                  <p:childTnLst>
                                    <p:set>
                                      <p:cBhvr>
                                        <p:cTn id="49" dur="1" fill="hold">
                                          <p:stCondLst>
                                            <p:cond delay="0"/>
                                          </p:stCondLst>
                                        </p:cTn>
                                        <p:tgtEl>
                                          <p:spTgt spid="17423"/>
                                        </p:tgtEl>
                                        <p:attrNameLst>
                                          <p:attrName>style.visibility</p:attrName>
                                        </p:attrNameLst>
                                      </p:cBhvr>
                                      <p:to>
                                        <p:strVal val="visible"/>
                                      </p:to>
                                    </p:set>
                                    <p:animEffect transition="in" filter="blinds(horizontal)">
                                      <p:cBhvr>
                                        <p:cTn id="50" dur="500"/>
                                        <p:tgtEl>
                                          <p:spTgt spid="17423"/>
                                        </p:tgtEl>
                                      </p:cBhvr>
                                    </p:animEffect>
                                  </p:childTnLst>
                                </p:cTn>
                              </p:par>
                            </p:childTnLst>
                          </p:cTn>
                        </p:par>
                        <p:par>
                          <p:cTn id="51" fill="hold">
                            <p:stCondLst>
                              <p:cond delay="4500"/>
                            </p:stCondLst>
                            <p:childTnLst>
                              <p:par>
                                <p:cTn id="52" presetID="3" presetClass="entr" presetSubtype="10" fill="hold" grpId="0" nodeType="afterEffect">
                                  <p:stCondLst>
                                    <p:cond delay="0"/>
                                  </p:stCondLst>
                                  <p:childTnLst>
                                    <p:set>
                                      <p:cBhvr>
                                        <p:cTn id="53" dur="1" fill="hold">
                                          <p:stCondLst>
                                            <p:cond delay="0"/>
                                          </p:stCondLst>
                                        </p:cTn>
                                        <p:tgtEl>
                                          <p:spTgt spid="17424"/>
                                        </p:tgtEl>
                                        <p:attrNameLst>
                                          <p:attrName>style.visibility</p:attrName>
                                        </p:attrNameLst>
                                      </p:cBhvr>
                                      <p:to>
                                        <p:strVal val="visible"/>
                                      </p:to>
                                    </p:set>
                                    <p:animEffect transition="in" filter="blinds(horizontal)">
                                      <p:cBhvr>
                                        <p:cTn id="54" dur="500"/>
                                        <p:tgtEl>
                                          <p:spTgt spid="17424"/>
                                        </p:tgtEl>
                                      </p:cBhvr>
                                    </p:animEffect>
                                  </p:childTnLst>
                                </p:cTn>
                              </p:par>
                            </p:childTnLst>
                          </p:cTn>
                        </p:par>
                        <p:par>
                          <p:cTn id="55" fill="hold">
                            <p:stCondLst>
                              <p:cond delay="5000"/>
                            </p:stCondLst>
                            <p:childTnLst>
                              <p:par>
                                <p:cTn id="56" presetID="3" presetClass="entr" presetSubtype="10" fill="hold" grpId="0" nodeType="afterEffect">
                                  <p:stCondLst>
                                    <p:cond delay="0"/>
                                  </p:stCondLst>
                                  <p:childTnLst>
                                    <p:set>
                                      <p:cBhvr>
                                        <p:cTn id="57" dur="1" fill="hold">
                                          <p:stCondLst>
                                            <p:cond delay="0"/>
                                          </p:stCondLst>
                                        </p:cTn>
                                        <p:tgtEl>
                                          <p:spTgt spid="17416"/>
                                        </p:tgtEl>
                                        <p:attrNameLst>
                                          <p:attrName>style.visibility</p:attrName>
                                        </p:attrNameLst>
                                      </p:cBhvr>
                                      <p:to>
                                        <p:strVal val="visible"/>
                                      </p:to>
                                    </p:set>
                                    <p:animEffect transition="in" filter="blinds(horizontal)">
                                      <p:cBhvr>
                                        <p:cTn id="58" dur="500"/>
                                        <p:tgtEl>
                                          <p:spTgt spid="17416"/>
                                        </p:tgtEl>
                                      </p:cBhvr>
                                    </p:animEffect>
                                  </p:childTnLst>
                                </p:cTn>
                              </p:par>
                            </p:childTnLst>
                          </p:cTn>
                        </p:par>
                        <p:par>
                          <p:cTn id="59" fill="hold">
                            <p:stCondLst>
                              <p:cond delay="5500"/>
                            </p:stCondLst>
                            <p:childTnLst>
                              <p:par>
                                <p:cTn id="60" presetID="3" presetClass="entr" presetSubtype="10" fill="hold" grpId="0" nodeType="afterEffect">
                                  <p:stCondLst>
                                    <p:cond delay="0"/>
                                  </p:stCondLst>
                                  <p:childTnLst>
                                    <p:set>
                                      <p:cBhvr>
                                        <p:cTn id="61" dur="1" fill="hold">
                                          <p:stCondLst>
                                            <p:cond delay="0"/>
                                          </p:stCondLst>
                                        </p:cTn>
                                        <p:tgtEl>
                                          <p:spTgt spid="17425"/>
                                        </p:tgtEl>
                                        <p:attrNameLst>
                                          <p:attrName>style.visibility</p:attrName>
                                        </p:attrNameLst>
                                      </p:cBhvr>
                                      <p:to>
                                        <p:strVal val="visible"/>
                                      </p:to>
                                    </p:set>
                                    <p:animEffect transition="in" filter="blinds(horizontal)">
                                      <p:cBhvr>
                                        <p:cTn id="62" dur="500"/>
                                        <p:tgtEl>
                                          <p:spTgt spid="17425"/>
                                        </p:tgtEl>
                                      </p:cBhvr>
                                    </p:animEffect>
                                  </p:childTnLst>
                                </p:cTn>
                              </p:par>
                            </p:childTnLst>
                          </p:cTn>
                        </p:par>
                        <p:par>
                          <p:cTn id="63" fill="hold">
                            <p:stCondLst>
                              <p:cond delay="6000"/>
                            </p:stCondLst>
                            <p:childTnLst>
                              <p:par>
                                <p:cTn id="64" presetID="22" presetClass="entr" presetSubtype="1" fill="hold" grpId="0" nodeType="afterEffect">
                                  <p:stCondLst>
                                    <p:cond delay="0"/>
                                  </p:stCondLst>
                                  <p:childTnLst>
                                    <p:set>
                                      <p:cBhvr>
                                        <p:cTn id="65" dur="1" fill="hold">
                                          <p:stCondLst>
                                            <p:cond delay="0"/>
                                          </p:stCondLst>
                                        </p:cTn>
                                        <p:tgtEl>
                                          <p:spTgt spid="17418"/>
                                        </p:tgtEl>
                                        <p:attrNameLst>
                                          <p:attrName>style.visibility</p:attrName>
                                        </p:attrNameLst>
                                      </p:cBhvr>
                                      <p:to>
                                        <p:strVal val="visible"/>
                                      </p:to>
                                    </p:set>
                                    <p:animEffect transition="in" filter="wipe(up)">
                                      <p:cBhvr>
                                        <p:cTn id="66" dur="500"/>
                                        <p:tgtEl>
                                          <p:spTgt spid="17418"/>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nodeType="clickEffect">
                                  <p:stCondLst>
                                    <p:cond delay="0"/>
                                  </p:stCondLst>
                                  <p:childTnLst>
                                    <p:set>
                                      <p:cBhvr>
                                        <p:cTn id="70" dur="1" fill="hold">
                                          <p:stCondLst>
                                            <p:cond delay="0"/>
                                          </p:stCondLst>
                                        </p:cTn>
                                        <p:tgtEl>
                                          <p:spTgt spid="17412"/>
                                        </p:tgtEl>
                                        <p:attrNameLst>
                                          <p:attrName>style.visibility</p:attrName>
                                        </p:attrNameLst>
                                      </p:cBhvr>
                                      <p:to>
                                        <p:strVal val="visible"/>
                                      </p:to>
                                    </p:set>
                                    <p:animEffect transition="in" filter="slide(fromBottom)">
                                      <p:cBhvr>
                                        <p:cTn id="71" dur="500"/>
                                        <p:tgtEl>
                                          <p:spTgt spid="17412"/>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7442"/>
                                        </p:tgtEl>
                                        <p:attrNameLst>
                                          <p:attrName>style.visibility</p:attrName>
                                        </p:attrNameLst>
                                      </p:cBhvr>
                                      <p:to>
                                        <p:strVal val="visible"/>
                                      </p:to>
                                    </p:set>
                                    <p:animEffect transition="in" filter="blinds(horizontal)">
                                      <p:cBhvr>
                                        <p:cTn id="76" dur="500"/>
                                        <p:tgtEl>
                                          <p:spTgt spid="17442"/>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7443"/>
                                        </p:tgtEl>
                                        <p:attrNameLst>
                                          <p:attrName>style.visibility</p:attrName>
                                        </p:attrNameLst>
                                      </p:cBhvr>
                                      <p:to>
                                        <p:strVal val="visible"/>
                                      </p:to>
                                    </p:set>
                                    <p:animEffect transition="in" filter="blinds(horizontal)">
                                      <p:cBhvr>
                                        <p:cTn id="81" dur="500"/>
                                        <p:tgtEl>
                                          <p:spTgt spid="17443"/>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17427"/>
                                        </p:tgtEl>
                                        <p:attrNameLst>
                                          <p:attrName>style.visibility</p:attrName>
                                        </p:attrNameLst>
                                      </p:cBhvr>
                                      <p:to>
                                        <p:strVal val="visible"/>
                                      </p:to>
                                    </p:set>
                                    <p:animEffect transition="in" filter="slide(fromBottom)">
                                      <p:cBhvr>
                                        <p:cTn id="86" dur="500"/>
                                        <p:tgtEl>
                                          <p:spTgt spid="17427"/>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17428"/>
                                        </p:tgtEl>
                                        <p:attrNameLst>
                                          <p:attrName>style.visibility</p:attrName>
                                        </p:attrNameLst>
                                      </p:cBhvr>
                                      <p:to>
                                        <p:strVal val="visible"/>
                                      </p:to>
                                    </p:set>
                                    <p:animEffect transition="in" filter="slide(fromBottom)">
                                      <p:cBhvr>
                                        <p:cTn id="91" dur="500"/>
                                        <p:tgtEl>
                                          <p:spTgt spid="17428"/>
                                        </p:tgtEl>
                                      </p:cBhvr>
                                    </p:animEffect>
                                  </p:childTnLst>
                                </p:cTn>
                              </p:par>
                            </p:childTnLst>
                          </p:cTn>
                        </p:par>
                      </p:childTnLst>
                    </p:cTn>
                  </p:par>
                  <p:par>
                    <p:cTn id="92" fill="hold">
                      <p:stCondLst>
                        <p:cond delay="indefinite"/>
                      </p:stCondLst>
                      <p:childTnLst>
                        <p:par>
                          <p:cTn id="93" fill="hold">
                            <p:stCondLst>
                              <p:cond delay="0"/>
                            </p:stCondLst>
                            <p:childTnLst>
                              <p:par>
                                <p:cTn id="94" presetID="6" presetClass="entr" presetSubtype="16" fill="hold" grpId="0" nodeType="clickEffect">
                                  <p:stCondLst>
                                    <p:cond delay="0"/>
                                  </p:stCondLst>
                                  <p:childTnLst>
                                    <p:set>
                                      <p:cBhvr>
                                        <p:cTn id="95" dur="1" fill="hold">
                                          <p:stCondLst>
                                            <p:cond delay="0"/>
                                          </p:stCondLst>
                                        </p:cTn>
                                        <p:tgtEl>
                                          <p:spTgt spid="17432"/>
                                        </p:tgtEl>
                                        <p:attrNameLst>
                                          <p:attrName>style.visibility</p:attrName>
                                        </p:attrNameLst>
                                      </p:cBhvr>
                                      <p:to>
                                        <p:strVal val="visible"/>
                                      </p:to>
                                    </p:set>
                                    <p:animEffect transition="in" filter="circle(in)">
                                      <p:cBhvr>
                                        <p:cTn id="96" dur="2000"/>
                                        <p:tgtEl>
                                          <p:spTgt spid="17432"/>
                                        </p:tgtEl>
                                      </p:cBhvr>
                                    </p:animEffect>
                                  </p:childTnLst>
                                </p:cTn>
                              </p:par>
                            </p:childTnLst>
                          </p:cTn>
                        </p:par>
                        <p:par>
                          <p:cTn id="97" fill="hold">
                            <p:stCondLst>
                              <p:cond delay="2000"/>
                            </p:stCondLst>
                            <p:childTnLst>
                              <p:par>
                                <p:cTn id="98" presetID="9" presetClass="entr" presetSubtype="0" fill="hold" grpId="0" nodeType="afterEffect">
                                  <p:stCondLst>
                                    <p:cond delay="0"/>
                                  </p:stCondLst>
                                  <p:iterate type="lt">
                                    <p:tmPct val="100000"/>
                                  </p:iterate>
                                  <p:childTnLst>
                                    <p:set>
                                      <p:cBhvr>
                                        <p:cTn id="99" dur="1" fill="hold">
                                          <p:stCondLst>
                                            <p:cond delay="0"/>
                                          </p:stCondLst>
                                        </p:cTn>
                                        <p:tgtEl>
                                          <p:spTgt spid="17429"/>
                                        </p:tgtEl>
                                        <p:attrNameLst>
                                          <p:attrName>style.visibility</p:attrName>
                                        </p:attrNameLst>
                                      </p:cBhvr>
                                      <p:to>
                                        <p:strVal val="visible"/>
                                      </p:to>
                                    </p:set>
                                    <p:animEffect transition="in" filter="dissolve">
                                      <p:cBhvr>
                                        <p:cTn id="100" dur="75"/>
                                        <p:tgtEl>
                                          <p:spTgt spid="17429"/>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17430"/>
                                        </p:tgtEl>
                                        <p:attrNameLst>
                                          <p:attrName>style.visibility</p:attrName>
                                        </p:attrNameLst>
                                      </p:cBhvr>
                                      <p:to>
                                        <p:strVal val="visible"/>
                                      </p:to>
                                    </p:set>
                                    <p:anim calcmode="lin" valueType="num">
                                      <p:cBhvr additive="base">
                                        <p:cTn id="105" dur="500" fill="hold"/>
                                        <p:tgtEl>
                                          <p:spTgt spid="17430"/>
                                        </p:tgtEl>
                                        <p:attrNameLst>
                                          <p:attrName>ppt_x</p:attrName>
                                        </p:attrNameLst>
                                      </p:cBhvr>
                                      <p:tavLst>
                                        <p:tav tm="0">
                                          <p:val>
                                            <p:strVal val="0-#ppt_w/2"/>
                                          </p:val>
                                        </p:tav>
                                        <p:tav tm="100000">
                                          <p:val>
                                            <p:strVal val="#ppt_x"/>
                                          </p:val>
                                        </p:tav>
                                      </p:tavLst>
                                    </p:anim>
                                    <p:anim calcmode="lin" valueType="num">
                                      <p:cBhvr additive="base">
                                        <p:cTn id="106" dur="500" fill="hold"/>
                                        <p:tgtEl>
                                          <p:spTgt spid="17430"/>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8" fill="hold" grpId="0" nodeType="clickEffect">
                                  <p:stCondLst>
                                    <p:cond delay="0"/>
                                  </p:stCondLst>
                                  <p:childTnLst>
                                    <p:set>
                                      <p:cBhvr>
                                        <p:cTn id="110" dur="1" fill="hold">
                                          <p:stCondLst>
                                            <p:cond delay="0"/>
                                          </p:stCondLst>
                                        </p:cTn>
                                        <p:tgtEl>
                                          <p:spTgt spid="17431"/>
                                        </p:tgtEl>
                                        <p:attrNameLst>
                                          <p:attrName>style.visibility</p:attrName>
                                        </p:attrNameLst>
                                      </p:cBhvr>
                                      <p:to>
                                        <p:strVal val="visible"/>
                                      </p:to>
                                    </p:set>
                                    <p:anim calcmode="lin" valueType="num">
                                      <p:cBhvr>
                                        <p:cTn id="111" dur="500" fill="hold"/>
                                        <p:tgtEl>
                                          <p:spTgt spid="17431"/>
                                        </p:tgtEl>
                                        <p:attrNameLst>
                                          <p:attrName>ppt_x</p:attrName>
                                        </p:attrNameLst>
                                      </p:cBhvr>
                                      <p:tavLst>
                                        <p:tav tm="0">
                                          <p:val>
                                            <p:strVal val="#ppt_x-#ppt_w/2"/>
                                          </p:val>
                                        </p:tav>
                                        <p:tav tm="100000">
                                          <p:val>
                                            <p:strVal val="#ppt_x"/>
                                          </p:val>
                                        </p:tav>
                                      </p:tavLst>
                                    </p:anim>
                                    <p:anim calcmode="lin" valueType="num">
                                      <p:cBhvr>
                                        <p:cTn id="112" dur="500" fill="hold"/>
                                        <p:tgtEl>
                                          <p:spTgt spid="17431"/>
                                        </p:tgtEl>
                                        <p:attrNameLst>
                                          <p:attrName>ppt_y</p:attrName>
                                        </p:attrNameLst>
                                      </p:cBhvr>
                                      <p:tavLst>
                                        <p:tav tm="0">
                                          <p:val>
                                            <p:strVal val="#ppt_y"/>
                                          </p:val>
                                        </p:tav>
                                        <p:tav tm="100000">
                                          <p:val>
                                            <p:strVal val="#ppt_y"/>
                                          </p:val>
                                        </p:tav>
                                      </p:tavLst>
                                    </p:anim>
                                    <p:anim calcmode="lin" valueType="num">
                                      <p:cBhvr>
                                        <p:cTn id="113" dur="500" fill="hold"/>
                                        <p:tgtEl>
                                          <p:spTgt spid="17431"/>
                                        </p:tgtEl>
                                        <p:attrNameLst>
                                          <p:attrName>ppt_w</p:attrName>
                                        </p:attrNameLst>
                                      </p:cBhvr>
                                      <p:tavLst>
                                        <p:tav tm="0">
                                          <p:val>
                                            <p:fltVal val="0"/>
                                          </p:val>
                                        </p:tav>
                                        <p:tav tm="100000">
                                          <p:val>
                                            <p:strVal val="#ppt_w"/>
                                          </p:val>
                                        </p:tav>
                                      </p:tavLst>
                                    </p:anim>
                                    <p:anim calcmode="lin" valueType="num">
                                      <p:cBhvr>
                                        <p:cTn id="114" dur="500" fill="hold"/>
                                        <p:tgtEl>
                                          <p:spTgt spid="17431"/>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iterate type="lt">
                                    <p:tmPct val="100000"/>
                                  </p:iterate>
                                  <p:childTnLst>
                                    <p:set>
                                      <p:cBhvr>
                                        <p:cTn id="118" dur="1" fill="hold">
                                          <p:stCondLst>
                                            <p:cond delay="0"/>
                                          </p:stCondLst>
                                        </p:cTn>
                                        <p:tgtEl>
                                          <p:spTgt spid="17435"/>
                                        </p:tgtEl>
                                        <p:attrNameLst>
                                          <p:attrName>style.visibility</p:attrName>
                                        </p:attrNameLst>
                                      </p:cBhvr>
                                      <p:to>
                                        <p:strVal val="visible"/>
                                      </p:to>
                                    </p:set>
                                    <p:animEffect transition="in" filter="dissolve">
                                      <p:cBhvr>
                                        <p:cTn id="119" dur="75"/>
                                        <p:tgtEl>
                                          <p:spTgt spid="17435"/>
                                        </p:tgtEl>
                                      </p:cBhvr>
                                    </p:animEffect>
                                  </p:childTnLst>
                                </p:cTn>
                              </p:par>
                            </p:childTnLst>
                          </p:cTn>
                        </p:par>
                        <p:par>
                          <p:cTn id="120" fill="hold">
                            <p:stCondLst>
                              <p:cond delay="225"/>
                            </p:stCondLst>
                            <p:childTnLst>
                              <p:par>
                                <p:cTn id="121" presetID="2" presetClass="entr" presetSubtype="4" fill="hold" grpId="0" nodeType="afterEffect">
                                  <p:stCondLst>
                                    <p:cond delay="0"/>
                                  </p:stCondLst>
                                  <p:childTnLst>
                                    <p:set>
                                      <p:cBhvr>
                                        <p:cTn id="122" dur="1" fill="hold">
                                          <p:stCondLst>
                                            <p:cond delay="0"/>
                                          </p:stCondLst>
                                        </p:cTn>
                                        <p:tgtEl>
                                          <p:spTgt spid="17445"/>
                                        </p:tgtEl>
                                        <p:attrNameLst>
                                          <p:attrName>style.visibility</p:attrName>
                                        </p:attrNameLst>
                                      </p:cBhvr>
                                      <p:to>
                                        <p:strVal val="visible"/>
                                      </p:to>
                                    </p:set>
                                    <p:anim calcmode="lin" valueType="num">
                                      <p:cBhvr additive="base">
                                        <p:cTn id="123" dur="500" fill="hold"/>
                                        <p:tgtEl>
                                          <p:spTgt spid="17445"/>
                                        </p:tgtEl>
                                        <p:attrNameLst>
                                          <p:attrName>ppt_x</p:attrName>
                                        </p:attrNameLst>
                                      </p:cBhvr>
                                      <p:tavLst>
                                        <p:tav tm="0">
                                          <p:val>
                                            <p:strVal val="#ppt_x"/>
                                          </p:val>
                                        </p:tav>
                                        <p:tav tm="100000">
                                          <p:val>
                                            <p:strVal val="#ppt_x"/>
                                          </p:val>
                                        </p:tav>
                                      </p:tavLst>
                                    </p:anim>
                                    <p:anim calcmode="lin" valueType="num">
                                      <p:cBhvr additive="base">
                                        <p:cTn id="124" dur="500" fill="hold"/>
                                        <p:tgtEl>
                                          <p:spTgt spid="17445"/>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2" presetClass="entr" presetSubtype="8" fill="hold" grpId="0" nodeType="clickEffect">
                                  <p:stCondLst>
                                    <p:cond delay="0"/>
                                  </p:stCondLst>
                                  <p:childTnLst>
                                    <p:set>
                                      <p:cBhvr>
                                        <p:cTn id="128" dur="1" fill="hold">
                                          <p:stCondLst>
                                            <p:cond delay="0"/>
                                          </p:stCondLst>
                                        </p:cTn>
                                        <p:tgtEl>
                                          <p:spTgt spid="17436"/>
                                        </p:tgtEl>
                                        <p:attrNameLst>
                                          <p:attrName>style.visibility</p:attrName>
                                        </p:attrNameLst>
                                      </p:cBhvr>
                                      <p:to>
                                        <p:strVal val="visible"/>
                                      </p:to>
                                    </p:set>
                                    <p:animEffect transition="in" filter="slide(fromLeft)">
                                      <p:cBhvr>
                                        <p:cTn id="129" dur="500"/>
                                        <p:tgtEl>
                                          <p:spTgt spid="17436"/>
                                        </p:tgtEl>
                                      </p:cBhvr>
                                    </p:animEffect>
                                  </p:childTnLst>
                                </p:cTn>
                              </p:par>
                            </p:childTnLst>
                          </p:cTn>
                        </p:par>
                        <p:par>
                          <p:cTn id="130" fill="hold">
                            <p:stCondLst>
                              <p:cond delay="500"/>
                            </p:stCondLst>
                            <p:childTnLst>
                              <p:par>
                                <p:cTn id="131" presetID="2" presetClass="entr" presetSubtype="4" fill="hold" grpId="0" nodeType="afterEffect">
                                  <p:stCondLst>
                                    <p:cond delay="0"/>
                                  </p:stCondLst>
                                  <p:childTnLst>
                                    <p:set>
                                      <p:cBhvr>
                                        <p:cTn id="132" dur="1" fill="hold">
                                          <p:stCondLst>
                                            <p:cond delay="0"/>
                                          </p:stCondLst>
                                        </p:cTn>
                                        <p:tgtEl>
                                          <p:spTgt spid="17444"/>
                                        </p:tgtEl>
                                        <p:attrNameLst>
                                          <p:attrName>style.visibility</p:attrName>
                                        </p:attrNameLst>
                                      </p:cBhvr>
                                      <p:to>
                                        <p:strVal val="visible"/>
                                      </p:to>
                                    </p:set>
                                    <p:anim calcmode="lin" valueType="num">
                                      <p:cBhvr additive="base">
                                        <p:cTn id="133" dur="500" fill="hold"/>
                                        <p:tgtEl>
                                          <p:spTgt spid="17444"/>
                                        </p:tgtEl>
                                        <p:attrNameLst>
                                          <p:attrName>ppt_x</p:attrName>
                                        </p:attrNameLst>
                                      </p:cBhvr>
                                      <p:tavLst>
                                        <p:tav tm="0">
                                          <p:val>
                                            <p:strVal val="#ppt_x"/>
                                          </p:val>
                                        </p:tav>
                                        <p:tav tm="100000">
                                          <p:val>
                                            <p:strVal val="#ppt_x"/>
                                          </p:val>
                                        </p:tav>
                                      </p:tavLst>
                                    </p:anim>
                                    <p:anim calcmode="lin" valueType="num">
                                      <p:cBhvr additive="base">
                                        <p:cTn id="134" dur="500" fill="hold"/>
                                        <p:tgtEl>
                                          <p:spTgt spid="17444"/>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7" presetClass="entr" presetSubtype="1" fill="hold" grpId="0" nodeType="clickEffect">
                                  <p:stCondLst>
                                    <p:cond delay="0"/>
                                  </p:stCondLst>
                                  <p:childTnLst>
                                    <p:set>
                                      <p:cBhvr>
                                        <p:cTn id="138" dur="1" fill="hold">
                                          <p:stCondLst>
                                            <p:cond delay="0"/>
                                          </p:stCondLst>
                                        </p:cTn>
                                        <p:tgtEl>
                                          <p:spTgt spid="17437"/>
                                        </p:tgtEl>
                                        <p:attrNameLst>
                                          <p:attrName>style.visibility</p:attrName>
                                        </p:attrNameLst>
                                      </p:cBhvr>
                                      <p:to>
                                        <p:strVal val="visible"/>
                                      </p:to>
                                    </p:set>
                                    <p:anim calcmode="lin" valueType="num">
                                      <p:cBhvr>
                                        <p:cTn id="139" dur="500" fill="hold"/>
                                        <p:tgtEl>
                                          <p:spTgt spid="17437"/>
                                        </p:tgtEl>
                                        <p:attrNameLst>
                                          <p:attrName>ppt_x</p:attrName>
                                        </p:attrNameLst>
                                      </p:cBhvr>
                                      <p:tavLst>
                                        <p:tav tm="0">
                                          <p:val>
                                            <p:strVal val="#ppt_x"/>
                                          </p:val>
                                        </p:tav>
                                        <p:tav tm="100000">
                                          <p:val>
                                            <p:strVal val="#ppt_x"/>
                                          </p:val>
                                        </p:tav>
                                      </p:tavLst>
                                    </p:anim>
                                    <p:anim calcmode="lin" valueType="num">
                                      <p:cBhvr>
                                        <p:cTn id="140" dur="500" fill="hold"/>
                                        <p:tgtEl>
                                          <p:spTgt spid="17437"/>
                                        </p:tgtEl>
                                        <p:attrNameLst>
                                          <p:attrName>ppt_y</p:attrName>
                                        </p:attrNameLst>
                                      </p:cBhvr>
                                      <p:tavLst>
                                        <p:tav tm="0">
                                          <p:val>
                                            <p:strVal val="#ppt_y-#ppt_h/2"/>
                                          </p:val>
                                        </p:tav>
                                        <p:tav tm="100000">
                                          <p:val>
                                            <p:strVal val="#ppt_y"/>
                                          </p:val>
                                        </p:tav>
                                      </p:tavLst>
                                    </p:anim>
                                    <p:anim calcmode="lin" valueType="num">
                                      <p:cBhvr>
                                        <p:cTn id="141" dur="500" fill="hold"/>
                                        <p:tgtEl>
                                          <p:spTgt spid="17437"/>
                                        </p:tgtEl>
                                        <p:attrNameLst>
                                          <p:attrName>ppt_w</p:attrName>
                                        </p:attrNameLst>
                                      </p:cBhvr>
                                      <p:tavLst>
                                        <p:tav tm="0">
                                          <p:val>
                                            <p:strVal val="#ppt_w"/>
                                          </p:val>
                                        </p:tav>
                                        <p:tav tm="100000">
                                          <p:val>
                                            <p:strVal val="#ppt_w"/>
                                          </p:val>
                                        </p:tav>
                                      </p:tavLst>
                                    </p:anim>
                                    <p:anim calcmode="lin" valueType="num">
                                      <p:cBhvr>
                                        <p:cTn id="142" dur="500" fill="hold"/>
                                        <p:tgtEl>
                                          <p:spTgt spid="17437"/>
                                        </p:tgtEl>
                                        <p:attrNameLst>
                                          <p:attrName>ppt_h</p:attrName>
                                        </p:attrNameLst>
                                      </p:cBhvr>
                                      <p:tavLst>
                                        <p:tav tm="0">
                                          <p:val>
                                            <p:fltVal val="0"/>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2" fill="hold" grpId="0" nodeType="clickEffect">
                                  <p:stCondLst>
                                    <p:cond delay="0"/>
                                  </p:stCondLst>
                                  <p:childTnLst>
                                    <p:set>
                                      <p:cBhvr>
                                        <p:cTn id="146" dur="1" fill="hold">
                                          <p:stCondLst>
                                            <p:cond delay="0"/>
                                          </p:stCondLst>
                                        </p:cTn>
                                        <p:tgtEl>
                                          <p:spTgt spid="17438"/>
                                        </p:tgtEl>
                                        <p:attrNameLst>
                                          <p:attrName>style.visibility</p:attrName>
                                        </p:attrNameLst>
                                      </p:cBhvr>
                                      <p:to>
                                        <p:strVal val="visible"/>
                                      </p:to>
                                    </p:set>
                                    <p:anim calcmode="lin" valueType="num">
                                      <p:cBhvr additive="base">
                                        <p:cTn id="147" dur="500" fill="hold"/>
                                        <p:tgtEl>
                                          <p:spTgt spid="17438"/>
                                        </p:tgtEl>
                                        <p:attrNameLst>
                                          <p:attrName>ppt_x</p:attrName>
                                        </p:attrNameLst>
                                      </p:cBhvr>
                                      <p:tavLst>
                                        <p:tav tm="0">
                                          <p:val>
                                            <p:strVal val="1+#ppt_w/2"/>
                                          </p:val>
                                        </p:tav>
                                        <p:tav tm="100000">
                                          <p:val>
                                            <p:strVal val="#ppt_x"/>
                                          </p:val>
                                        </p:tav>
                                      </p:tavLst>
                                    </p:anim>
                                    <p:anim calcmode="lin" valueType="num">
                                      <p:cBhvr additive="base">
                                        <p:cTn id="148" dur="500" fill="hold"/>
                                        <p:tgtEl>
                                          <p:spTgt spid="17438"/>
                                        </p:tgtEl>
                                        <p:attrNameLst>
                                          <p:attrName>ppt_y</p:attrName>
                                        </p:attrNameLst>
                                      </p:cBhvr>
                                      <p:tavLst>
                                        <p:tav tm="0">
                                          <p:val>
                                            <p:strVal val="#ppt_y"/>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2" fill="hold" grpId="0" nodeType="clickEffect">
                                  <p:stCondLst>
                                    <p:cond delay="0"/>
                                  </p:stCondLst>
                                  <p:childTnLst>
                                    <p:set>
                                      <p:cBhvr>
                                        <p:cTn id="152" dur="1" fill="hold">
                                          <p:stCondLst>
                                            <p:cond delay="0"/>
                                          </p:stCondLst>
                                        </p:cTn>
                                        <p:tgtEl>
                                          <p:spTgt spid="17439"/>
                                        </p:tgtEl>
                                        <p:attrNameLst>
                                          <p:attrName>style.visibility</p:attrName>
                                        </p:attrNameLst>
                                      </p:cBhvr>
                                      <p:to>
                                        <p:strVal val="visible"/>
                                      </p:to>
                                    </p:set>
                                    <p:anim calcmode="lin" valueType="num">
                                      <p:cBhvr additive="base">
                                        <p:cTn id="153" dur="500" fill="hold"/>
                                        <p:tgtEl>
                                          <p:spTgt spid="17439"/>
                                        </p:tgtEl>
                                        <p:attrNameLst>
                                          <p:attrName>ppt_x</p:attrName>
                                        </p:attrNameLst>
                                      </p:cBhvr>
                                      <p:tavLst>
                                        <p:tav tm="0">
                                          <p:val>
                                            <p:strVal val="1+#ppt_w/2"/>
                                          </p:val>
                                        </p:tav>
                                        <p:tav tm="100000">
                                          <p:val>
                                            <p:strVal val="#ppt_x"/>
                                          </p:val>
                                        </p:tav>
                                      </p:tavLst>
                                    </p:anim>
                                    <p:anim calcmode="lin" valueType="num">
                                      <p:cBhvr additive="base">
                                        <p:cTn id="154" dur="500" fill="hold"/>
                                        <p:tgtEl>
                                          <p:spTgt spid="17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5" grpId="0" animBg="1" autoUpdateAnimBg="0"/>
      <p:bldP spid="17410" grpId="0"/>
      <p:bldP spid="17411" grpId="0" autoUpdateAnimBg="0"/>
      <p:bldP spid="17413" grpId="0" animBg="1"/>
      <p:bldP spid="17414" grpId="0" animBg="1"/>
      <p:bldP spid="17415" grpId="0" animBg="1"/>
      <p:bldP spid="17416" grpId="0" animBg="1"/>
      <p:bldP spid="17417" grpId="0" animBg="1"/>
      <p:bldP spid="17418" grpId="0" animBg="1"/>
      <p:bldP spid="17419" grpId="0" autoUpdateAnimBg="0"/>
      <p:bldP spid="17420" grpId="0" autoUpdateAnimBg="0"/>
      <p:bldP spid="17421" grpId="0" autoUpdateAnimBg="0"/>
      <p:bldP spid="17422" grpId="0" autoUpdateAnimBg="0"/>
      <p:bldP spid="17423" grpId="0" animBg="1"/>
      <p:bldP spid="17424" grpId="0" animBg="1"/>
      <p:bldP spid="17425" grpId="0" autoUpdateAnimBg="0"/>
      <p:bldP spid="17427" grpId="0" animBg="1" autoUpdateAnimBg="0"/>
      <p:bldP spid="17428" grpId="0" animBg="1" autoUpdateAnimBg="0"/>
      <p:bldP spid="17429" grpId="0" autoUpdateAnimBg="0"/>
      <p:bldP spid="17430" grpId="0" autoUpdateAnimBg="0"/>
      <p:bldP spid="17431" grpId="0" autoUpdateAnimBg="0"/>
      <p:bldP spid="17432" grpId="0" animBg="1"/>
      <p:bldP spid="17435" grpId="0" autoUpdateAnimBg="0"/>
      <p:bldP spid="17436" grpId="0" autoUpdateAnimBg="0"/>
      <p:bldP spid="17437" grpId="0" animBg="1"/>
      <p:bldP spid="17438" grpId="0" autoUpdateAnimBg="0"/>
      <p:bldP spid="17439" grpId="0" autoUpdateAnimBg="0"/>
      <p:bldP spid="1744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271CD3E-19B0-4078-A4C0-C42B23B2CB22}" type="slidenum">
              <a:rPr lang="en-US" altLang="zh-CN" sz="1800" smtClean="0">
                <a:solidFill>
                  <a:srgbClr val="0000FF"/>
                </a:solidFill>
              </a:rPr>
            </a:fld>
            <a:endParaRPr lang="en-US" altLang="zh-CN" sz="1800" smtClean="0">
              <a:solidFill>
                <a:srgbClr val="0000FF"/>
              </a:solidFill>
            </a:endParaRPr>
          </a:p>
        </p:txBody>
      </p:sp>
      <p:sp>
        <p:nvSpPr>
          <p:cNvPr id="50178" name="Text Box 1026"/>
          <p:cNvSpPr txBox="1">
            <a:spLocks noChangeArrowheads="1"/>
          </p:cNvSpPr>
          <p:nvPr/>
        </p:nvSpPr>
        <p:spPr bwMode="auto">
          <a:xfrm>
            <a:off x="1428750" y="233363"/>
            <a:ext cx="6096000" cy="579437"/>
          </a:xfrm>
          <a:prstGeom prst="rect">
            <a:avLst/>
          </a:prstGeom>
          <a:noFill/>
          <a:ln w="12700" cap="sq">
            <a:noFill/>
            <a:miter lim="800000"/>
          </a:ln>
          <a:effectLst/>
        </p:spPr>
        <p:txBody>
          <a:bodyPr>
            <a:spAutoFit/>
          </a:bodyPr>
          <a:lstStyle/>
          <a:p>
            <a:pPr algn="ctr" eaLnBrk="1" hangingPunct="1">
              <a:defRPr/>
            </a:pPr>
            <a:r>
              <a:rPr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第</a:t>
            </a:r>
            <a:r>
              <a:rPr lang="en-US" altLang="zh-CN" sz="3200" b="1" dirty="0">
                <a:effectLst>
                  <a:outerShdw blurRad="38100" dist="38100" dir="2700000" algn="tl">
                    <a:srgbClr val="C0C0C0"/>
                  </a:outerShdw>
                </a:effectLst>
                <a:latin typeface="黑体" panose="02010609060101010101" pitchFamily="49" charset="-122"/>
                <a:ea typeface="黑体" panose="02010609060101010101" pitchFamily="49" charset="-122"/>
              </a:rPr>
              <a:t>2</a:t>
            </a:r>
            <a:r>
              <a:rPr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节  静电场  电场强度</a:t>
            </a:r>
            <a:endParaRPr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0180" name="Text Box 1028"/>
          <p:cNvSpPr txBox="1">
            <a:spLocks noChangeArrowheads="1"/>
          </p:cNvSpPr>
          <p:nvPr/>
        </p:nvSpPr>
        <p:spPr bwMode="auto">
          <a:xfrm>
            <a:off x="381000" y="1685925"/>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库仑力如何传递？</a:t>
            </a:r>
            <a:endParaRPr kumimoji="1" lang="zh-CN" altLang="en-US" sz="2800" b="1">
              <a:latin typeface="Times New Roman" panose="02020603050405020304" pitchFamily="18" charset="0"/>
              <a:ea typeface="楷体_GB2312" pitchFamily="49" charset="-122"/>
            </a:endParaRPr>
          </a:p>
        </p:txBody>
      </p:sp>
      <p:sp>
        <p:nvSpPr>
          <p:cNvPr id="50181" name="Text Box 1029"/>
          <p:cNvSpPr txBox="1">
            <a:spLocks noChangeArrowheads="1"/>
          </p:cNvSpPr>
          <p:nvPr/>
        </p:nvSpPr>
        <p:spPr bwMode="auto">
          <a:xfrm>
            <a:off x="3365500" y="1712913"/>
            <a:ext cx="3035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两种观点</a:t>
            </a:r>
            <a:endParaRPr kumimoji="1" lang="zh-CN" altLang="en-US" sz="2800" b="1">
              <a:latin typeface="Times New Roman" panose="02020603050405020304" pitchFamily="18" charset="0"/>
              <a:ea typeface="楷体_GB2312" pitchFamily="49" charset="-122"/>
            </a:endParaRPr>
          </a:p>
        </p:txBody>
      </p:sp>
      <p:sp>
        <p:nvSpPr>
          <p:cNvPr id="50182" name="AutoShape 1030"/>
          <p:cNvSpPr/>
          <p:nvPr/>
        </p:nvSpPr>
        <p:spPr bwMode="auto">
          <a:xfrm>
            <a:off x="4902200" y="1566863"/>
            <a:ext cx="228600" cy="838200"/>
          </a:xfrm>
          <a:prstGeom prst="leftBrace">
            <a:avLst>
              <a:gd name="adj1" fmla="val 30556"/>
              <a:gd name="adj2" fmla="val 50000"/>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0183" name="Text Box 1031"/>
          <p:cNvSpPr txBox="1">
            <a:spLocks noChangeArrowheads="1"/>
          </p:cNvSpPr>
          <p:nvPr/>
        </p:nvSpPr>
        <p:spPr bwMode="auto">
          <a:xfrm>
            <a:off x="5105400" y="1365250"/>
            <a:ext cx="4289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近距作用：弹性“以太”</a:t>
            </a:r>
            <a:endParaRPr kumimoji="1" lang="zh-CN" altLang="en-US" sz="2800" b="1">
              <a:latin typeface="Times New Roman" panose="02020603050405020304" pitchFamily="18" charset="0"/>
              <a:ea typeface="楷体_GB2312" pitchFamily="49" charset="-122"/>
            </a:endParaRPr>
          </a:p>
        </p:txBody>
      </p:sp>
      <p:sp>
        <p:nvSpPr>
          <p:cNvPr id="50184" name="Text Box 1032"/>
          <p:cNvSpPr txBox="1">
            <a:spLocks noChangeArrowheads="1"/>
          </p:cNvSpPr>
          <p:nvPr/>
        </p:nvSpPr>
        <p:spPr bwMode="auto">
          <a:xfrm>
            <a:off x="5105400" y="1928813"/>
            <a:ext cx="2590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超距作用</a:t>
            </a:r>
            <a:endParaRPr kumimoji="1" lang="zh-CN" altLang="en-US" sz="2800" b="1">
              <a:latin typeface="Times New Roman" panose="02020603050405020304" pitchFamily="18" charset="0"/>
              <a:ea typeface="楷体_GB2312" pitchFamily="49" charset="-122"/>
            </a:endParaRPr>
          </a:p>
        </p:txBody>
      </p:sp>
      <p:sp>
        <p:nvSpPr>
          <p:cNvPr id="50185" name="Line 1033"/>
          <p:cNvSpPr>
            <a:spLocks noChangeShapeType="1"/>
          </p:cNvSpPr>
          <p:nvPr/>
        </p:nvSpPr>
        <p:spPr bwMode="auto">
          <a:xfrm>
            <a:off x="5167313" y="1957388"/>
            <a:ext cx="1524000" cy="457200"/>
          </a:xfrm>
          <a:prstGeom prst="line">
            <a:avLst/>
          </a:prstGeom>
          <a:noFill/>
          <a:ln w="3810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6" name="Line 1034"/>
          <p:cNvSpPr>
            <a:spLocks noChangeShapeType="1"/>
          </p:cNvSpPr>
          <p:nvPr/>
        </p:nvSpPr>
        <p:spPr bwMode="auto">
          <a:xfrm flipH="1">
            <a:off x="5257800" y="1914525"/>
            <a:ext cx="1295400" cy="533400"/>
          </a:xfrm>
          <a:prstGeom prst="line">
            <a:avLst/>
          </a:prstGeom>
          <a:noFill/>
          <a:ln w="3810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45"/>
          <p:cNvSpPr txBox="1">
            <a:spLocks noChangeArrowheads="1"/>
          </p:cNvSpPr>
          <p:nvPr/>
        </p:nvSpPr>
        <p:spPr bwMode="auto">
          <a:xfrm>
            <a:off x="285750" y="804863"/>
            <a:ext cx="8661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solidFill>
                  <a:srgbClr val="0000FF"/>
                </a:solidFill>
                <a:ea typeface="楷体_GB2312" pitchFamily="49" charset="-122"/>
              </a:rPr>
              <a:t>Electrostatic Fields and Electric Field Strength</a:t>
            </a:r>
            <a:endParaRPr lang="en-US" altLang="zh-CN" sz="2800" b="1">
              <a:solidFill>
                <a:srgbClr val="0000FF"/>
              </a:solidFill>
              <a:ea typeface="楷体_GB2312" pitchFamily="49" charset="-122"/>
            </a:endParaRPr>
          </a:p>
        </p:txBody>
      </p:sp>
      <p:sp>
        <p:nvSpPr>
          <p:cNvPr id="28" name="Rectangle 31"/>
          <p:cNvSpPr>
            <a:spLocks noChangeArrowheads="1"/>
          </p:cNvSpPr>
          <p:nvPr/>
        </p:nvSpPr>
        <p:spPr bwMode="auto">
          <a:xfrm>
            <a:off x="1839913" y="3881438"/>
            <a:ext cx="1295400" cy="685800"/>
          </a:xfrm>
          <a:prstGeom prst="rect">
            <a:avLst/>
          </a:prstGeom>
          <a:solidFill>
            <a:srgbClr val="CCCCFF"/>
          </a:solidFill>
          <a:ln w="57150" cmpd="thinThick">
            <a:solidFill>
              <a:srgbClr val="9966FF"/>
            </a:solidFill>
            <a:miter lim="800000"/>
          </a:ln>
          <a:effectLst>
            <a:outerShdw dist="35921" dir="2700000" algn="ctr" rotWithShape="0">
              <a:srgbClr val="808080"/>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 name="Rectangle 32"/>
          <p:cNvSpPr>
            <a:spLocks noChangeArrowheads="1"/>
          </p:cNvSpPr>
          <p:nvPr/>
        </p:nvSpPr>
        <p:spPr bwMode="auto">
          <a:xfrm>
            <a:off x="6130925" y="3895725"/>
            <a:ext cx="1219200" cy="685800"/>
          </a:xfrm>
          <a:prstGeom prst="rect">
            <a:avLst/>
          </a:prstGeom>
          <a:solidFill>
            <a:srgbClr val="99FFCC"/>
          </a:solidFill>
          <a:ln w="57150" cmpd="thickThin">
            <a:solidFill>
              <a:srgbClr val="0000FF"/>
            </a:solidFill>
            <a:miter lim="800000"/>
          </a:ln>
          <a:effectLst>
            <a:outerShdw dist="35921" dir="2700000" algn="ctr" rotWithShape="0">
              <a:srgbClr val="808080"/>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 name="Rectangle 33"/>
          <p:cNvSpPr>
            <a:spLocks noChangeArrowheads="1"/>
          </p:cNvSpPr>
          <p:nvPr/>
        </p:nvSpPr>
        <p:spPr bwMode="auto">
          <a:xfrm>
            <a:off x="4073525" y="3819525"/>
            <a:ext cx="1066800" cy="838200"/>
          </a:xfrm>
          <a:prstGeom prst="rect">
            <a:avLst/>
          </a:prstGeom>
          <a:solidFill>
            <a:srgbClr val="FFCCFF"/>
          </a:solidFill>
          <a:ln>
            <a:noFill/>
          </a:ln>
          <a:effectLst>
            <a:outerShdw dist="35921" dir="2700000" algn="ctr" rotWithShape="0">
              <a:srgbClr val="808080"/>
            </a:outerShdw>
          </a:effectLst>
          <a:extLs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 name="Text Box 36"/>
          <p:cNvSpPr txBox="1">
            <a:spLocks noChangeArrowheads="1"/>
          </p:cNvSpPr>
          <p:nvPr/>
        </p:nvSpPr>
        <p:spPr bwMode="auto">
          <a:xfrm>
            <a:off x="523875" y="3100388"/>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近代物理学证明：</a:t>
            </a:r>
            <a:endParaRPr kumimoji="1" lang="zh-CN" altLang="en-US" sz="2800" b="1">
              <a:latin typeface="Times New Roman" panose="02020603050405020304" pitchFamily="18" charset="0"/>
              <a:ea typeface="楷体_GB2312" pitchFamily="49" charset="-122"/>
            </a:endParaRPr>
          </a:p>
        </p:txBody>
      </p:sp>
      <p:sp>
        <p:nvSpPr>
          <p:cNvPr id="32" name="Text Box 37"/>
          <p:cNvSpPr txBox="1">
            <a:spLocks noChangeArrowheads="1"/>
          </p:cNvSpPr>
          <p:nvPr/>
        </p:nvSpPr>
        <p:spPr bwMode="auto">
          <a:xfrm>
            <a:off x="4133850" y="3948113"/>
            <a:ext cx="1539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电场</a:t>
            </a:r>
            <a:endParaRPr kumimoji="1" lang="zh-CN" altLang="en-US" sz="2800" b="1">
              <a:solidFill>
                <a:srgbClr val="A50021"/>
              </a:solidFill>
              <a:latin typeface="Times New Roman" panose="02020603050405020304" pitchFamily="18" charset="0"/>
              <a:ea typeface="楷体_GB2312" pitchFamily="49" charset="-122"/>
            </a:endParaRPr>
          </a:p>
        </p:txBody>
      </p:sp>
      <p:grpSp>
        <p:nvGrpSpPr>
          <p:cNvPr id="2" name="Group 38"/>
          <p:cNvGrpSpPr/>
          <p:nvPr/>
        </p:nvGrpSpPr>
        <p:grpSpPr bwMode="auto">
          <a:xfrm>
            <a:off x="1863725" y="3903663"/>
            <a:ext cx="1222375" cy="587375"/>
            <a:chOff x="974" y="2880"/>
            <a:chExt cx="770" cy="370"/>
          </a:xfrm>
        </p:grpSpPr>
        <p:sp>
          <p:nvSpPr>
            <p:cNvPr id="33823" name="Text Box 39"/>
            <p:cNvSpPr txBox="1">
              <a:spLocks noChangeArrowheads="1"/>
            </p:cNvSpPr>
            <p:nvPr/>
          </p:nvSpPr>
          <p:spPr bwMode="auto">
            <a:xfrm>
              <a:off x="974" y="2923"/>
              <a:ext cx="7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990099"/>
                  </a:solidFill>
                  <a:latin typeface="Times New Roman" panose="02020603050405020304" pitchFamily="18" charset="0"/>
                  <a:ea typeface="楷体_GB2312" pitchFamily="49" charset="-122"/>
                </a:rPr>
                <a:t>电荷</a:t>
              </a:r>
              <a:endParaRPr kumimoji="1" lang="zh-CN" altLang="en-US" sz="2800" b="1">
                <a:solidFill>
                  <a:srgbClr val="990099"/>
                </a:solidFill>
                <a:latin typeface="Times New Roman" panose="02020603050405020304" pitchFamily="18" charset="0"/>
                <a:ea typeface="楷体_GB2312" pitchFamily="49" charset="-122"/>
              </a:endParaRPr>
            </a:p>
          </p:txBody>
        </p:sp>
        <p:sp>
          <p:nvSpPr>
            <p:cNvPr id="33824" name="Text Box 40"/>
            <p:cNvSpPr txBox="1">
              <a:spLocks noChangeArrowheads="1"/>
            </p:cNvSpPr>
            <p:nvPr/>
          </p:nvSpPr>
          <p:spPr bwMode="auto">
            <a:xfrm>
              <a:off x="1440" y="288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990099"/>
                  </a:solidFill>
                  <a:latin typeface="Times New Roman" panose="02020603050405020304" pitchFamily="18" charset="0"/>
                  <a:ea typeface="楷体_GB2312" pitchFamily="49" charset="-122"/>
                </a:rPr>
                <a:t>q</a:t>
              </a:r>
              <a:r>
                <a:rPr kumimoji="1" lang="en-US" altLang="zh-CN" sz="2800" b="1" baseline="-25000">
                  <a:solidFill>
                    <a:srgbClr val="990099"/>
                  </a:solidFill>
                  <a:latin typeface="Times New Roman" panose="02020603050405020304" pitchFamily="18" charset="0"/>
                  <a:ea typeface="楷体_GB2312" pitchFamily="49" charset="-122"/>
                </a:rPr>
                <a:t>1</a:t>
              </a:r>
              <a:endParaRPr kumimoji="1" lang="en-US" altLang="zh-CN" sz="2800" b="1">
                <a:solidFill>
                  <a:srgbClr val="003366"/>
                </a:solidFill>
                <a:latin typeface="Times New Roman" panose="02020603050405020304" pitchFamily="18" charset="0"/>
                <a:ea typeface="楷体_GB2312" pitchFamily="49" charset="-122"/>
              </a:endParaRPr>
            </a:p>
          </p:txBody>
        </p:sp>
      </p:grpSp>
      <p:grpSp>
        <p:nvGrpSpPr>
          <p:cNvPr id="3" name="Group 41"/>
          <p:cNvGrpSpPr/>
          <p:nvPr/>
        </p:nvGrpSpPr>
        <p:grpSpPr bwMode="auto">
          <a:xfrm>
            <a:off x="6115050" y="3903663"/>
            <a:ext cx="1263650" cy="563562"/>
            <a:chOff x="3062" y="2832"/>
            <a:chExt cx="739" cy="355"/>
          </a:xfrm>
        </p:grpSpPr>
        <p:sp>
          <p:nvSpPr>
            <p:cNvPr id="33821" name="Text Box 42"/>
            <p:cNvSpPr txBox="1">
              <a:spLocks noChangeArrowheads="1"/>
            </p:cNvSpPr>
            <p:nvPr/>
          </p:nvSpPr>
          <p:spPr bwMode="auto">
            <a:xfrm>
              <a:off x="3062" y="2860"/>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3366"/>
                  </a:solidFill>
                  <a:latin typeface="Times New Roman" panose="02020603050405020304" pitchFamily="18" charset="0"/>
                  <a:ea typeface="楷体_GB2312" pitchFamily="49" charset="-122"/>
                </a:rPr>
                <a:t>电荷</a:t>
              </a:r>
              <a:endParaRPr kumimoji="1" lang="zh-CN" altLang="en-US" sz="2800" b="1">
                <a:solidFill>
                  <a:srgbClr val="0000FF"/>
                </a:solidFill>
                <a:latin typeface="Times New Roman" panose="02020603050405020304" pitchFamily="18" charset="0"/>
                <a:ea typeface="楷体_GB2312" pitchFamily="49" charset="-122"/>
              </a:endParaRPr>
            </a:p>
          </p:txBody>
        </p:sp>
        <p:sp>
          <p:nvSpPr>
            <p:cNvPr id="33822" name="Text Box 43"/>
            <p:cNvSpPr txBox="1">
              <a:spLocks noChangeArrowheads="1"/>
            </p:cNvSpPr>
            <p:nvPr/>
          </p:nvSpPr>
          <p:spPr bwMode="auto">
            <a:xfrm>
              <a:off x="3467" y="2832"/>
              <a:ext cx="3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FF"/>
                  </a:solidFill>
                  <a:latin typeface="Times New Roman" panose="02020603050405020304" pitchFamily="18" charset="0"/>
                  <a:ea typeface="楷体_GB2312" pitchFamily="49" charset="-122"/>
                </a:rPr>
                <a:t> </a:t>
              </a:r>
              <a:r>
                <a:rPr kumimoji="1" lang="en-US" altLang="zh-CN" sz="2800" b="1" i="1">
                  <a:solidFill>
                    <a:srgbClr val="0000FF"/>
                  </a:solidFill>
                  <a:latin typeface="Times New Roman" panose="02020603050405020304" pitchFamily="18" charset="0"/>
                  <a:ea typeface="楷体_GB2312" pitchFamily="49" charset="-122"/>
                </a:rPr>
                <a:t>q</a:t>
              </a:r>
              <a:r>
                <a:rPr kumimoji="1" lang="en-US" altLang="zh-CN" sz="2800" b="1" baseline="-25000">
                  <a:solidFill>
                    <a:srgbClr val="0000FF"/>
                  </a:solidFill>
                  <a:latin typeface="Times New Roman" panose="02020603050405020304" pitchFamily="18" charset="0"/>
                  <a:ea typeface="楷体_GB2312" pitchFamily="49" charset="-122"/>
                </a:rPr>
                <a:t>2</a:t>
              </a:r>
              <a:endParaRPr kumimoji="1" lang="en-US" altLang="zh-CN" sz="2800" b="1" baseline="-25000">
                <a:solidFill>
                  <a:srgbClr val="990099"/>
                </a:solidFill>
                <a:latin typeface="Times New Roman" panose="02020603050405020304" pitchFamily="18" charset="0"/>
                <a:ea typeface="楷体_GB2312" pitchFamily="49" charset="-122"/>
              </a:endParaRPr>
            </a:p>
          </p:txBody>
        </p:sp>
      </p:grpSp>
      <p:sp>
        <p:nvSpPr>
          <p:cNvPr id="39" name="Line 44"/>
          <p:cNvSpPr>
            <a:spLocks noChangeShapeType="1"/>
          </p:cNvSpPr>
          <p:nvPr/>
        </p:nvSpPr>
        <p:spPr bwMode="auto">
          <a:xfrm>
            <a:off x="3159125" y="4124325"/>
            <a:ext cx="914400" cy="0"/>
          </a:xfrm>
          <a:prstGeom prst="line">
            <a:avLst/>
          </a:prstGeom>
          <a:noFill/>
          <a:ln w="38100">
            <a:solidFill>
              <a:srgbClr val="990099"/>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45"/>
          <p:cNvSpPr>
            <a:spLocks noChangeShapeType="1"/>
          </p:cNvSpPr>
          <p:nvPr/>
        </p:nvSpPr>
        <p:spPr bwMode="auto">
          <a:xfrm>
            <a:off x="5140325" y="4124325"/>
            <a:ext cx="914400" cy="0"/>
          </a:xfrm>
          <a:prstGeom prst="line">
            <a:avLst/>
          </a:prstGeom>
          <a:noFill/>
          <a:ln w="38100">
            <a:solidFill>
              <a:srgbClr val="990099"/>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46"/>
          <p:cNvSpPr>
            <a:spLocks noChangeShapeType="1"/>
          </p:cNvSpPr>
          <p:nvPr/>
        </p:nvSpPr>
        <p:spPr bwMode="auto">
          <a:xfrm flipH="1">
            <a:off x="5140325" y="4429125"/>
            <a:ext cx="914400" cy="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7"/>
          <p:cNvSpPr>
            <a:spLocks noChangeShapeType="1"/>
          </p:cNvSpPr>
          <p:nvPr/>
        </p:nvSpPr>
        <p:spPr bwMode="auto">
          <a:xfrm flipH="1">
            <a:off x="3159125" y="4429125"/>
            <a:ext cx="914400" cy="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Text Box 48"/>
          <p:cNvSpPr txBox="1">
            <a:spLocks noChangeArrowheads="1"/>
          </p:cNvSpPr>
          <p:nvPr/>
        </p:nvSpPr>
        <p:spPr bwMode="auto">
          <a:xfrm>
            <a:off x="5276850" y="3605213"/>
            <a:ext cx="661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990099"/>
                </a:solidFill>
                <a:latin typeface="Times New Roman" panose="02020603050405020304" pitchFamily="18" charset="0"/>
                <a:ea typeface="楷体_GB2312" pitchFamily="49" charset="-122"/>
              </a:rPr>
              <a:t>F</a:t>
            </a:r>
            <a:r>
              <a:rPr kumimoji="1" lang="en-US" altLang="zh-CN" sz="2800" b="1" baseline="-25000">
                <a:solidFill>
                  <a:srgbClr val="990099"/>
                </a:solidFill>
                <a:latin typeface="Times New Roman" panose="02020603050405020304" pitchFamily="18" charset="0"/>
                <a:ea typeface="楷体_GB2312" pitchFamily="49" charset="-122"/>
              </a:rPr>
              <a:t>12</a:t>
            </a:r>
            <a:endParaRPr kumimoji="1" lang="en-US" altLang="zh-CN" sz="2800" b="1" i="1">
              <a:solidFill>
                <a:srgbClr val="003366"/>
              </a:solidFill>
              <a:latin typeface="Times New Roman" panose="02020603050405020304" pitchFamily="18" charset="0"/>
              <a:ea typeface="楷体_GB2312" pitchFamily="49" charset="-122"/>
            </a:endParaRPr>
          </a:p>
        </p:txBody>
      </p:sp>
      <p:sp>
        <p:nvSpPr>
          <p:cNvPr id="44" name="Text Box 49"/>
          <p:cNvSpPr txBox="1">
            <a:spLocks noChangeArrowheads="1"/>
          </p:cNvSpPr>
          <p:nvPr/>
        </p:nvSpPr>
        <p:spPr bwMode="auto">
          <a:xfrm>
            <a:off x="3409950" y="4352925"/>
            <a:ext cx="892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solidFill>
                  <a:srgbClr val="003366"/>
                </a:solidFill>
                <a:latin typeface="Times New Roman" panose="02020603050405020304" pitchFamily="18" charset="0"/>
                <a:ea typeface="楷体_GB2312" pitchFamily="49" charset="-122"/>
              </a:rPr>
              <a:t>F</a:t>
            </a:r>
            <a:r>
              <a:rPr kumimoji="1" lang="en-US" altLang="zh-CN" sz="2800" b="1" baseline="-25000">
                <a:solidFill>
                  <a:srgbClr val="003366"/>
                </a:solidFill>
                <a:latin typeface="Times New Roman" panose="02020603050405020304" pitchFamily="18" charset="0"/>
                <a:ea typeface="楷体_GB2312" pitchFamily="49" charset="-122"/>
              </a:rPr>
              <a:t>21</a:t>
            </a:r>
            <a:endParaRPr kumimoji="1" lang="en-US" altLang="zh-CN" sz="2800" b="1" baseline="-25000">
              <a:solidFill>
                <a:srgbClr val="003366"/>
              </a:solidFill>
              <a:latin typeface="Times New Roman" panose="02020603050405020304" pitchFamily="18" charset="0"/>
              <a:ea typeface="楷体_GB2312" pitchFamily="49" charset="-122"/>
            </a:endParaRPr>
          </a:p>
        </p:txBody>
      </p:sp>
      <p:sp>
        <p:nvSpPr>
          <p:cNvPr id="45" name="Text Box 50"/>
          <p:cNvSpPr txBox="1">
            <a:spLocks noChangeArrowheads="1"/>
          </p:cNvSpPr>
          <p:nvPr/>
        </p:nvSpPr>
        <p:spPr bwMode="auto">
          <a:xfrm>
            <a:off x="530225" y="4932363"/>
            <a:ext cx="8191500" cy="1373187"/>
          </a:xfrm>
          <a:prstGeom prst="rect">
            <a:avLst/>
          </a:prstGeom>
          <a:noFill/>
          <a:ln w="12700" cap="sq">
            <a:noFill/>
            <a:miter lim="800000"/>
            <a:headEnd type="none" w="sm" len="sm"/>
            <a:tailEnd type="none" w="sm" len="sm"/>
          </a:ln>
          <a:effectLst/>
        </p:spPr>
        <p:txBody>
          <a:bodyPr>
            <a:spAutoFit/>
          </a:bodyPr>
          <a:lstStyle/>
          <a:p>
            <a:pPr eaLnBrk="1" hangingPunct="1">
              <a:defRPr/>
            </a:pPr>
            <a:r>
              <a:rPr kumimoji="1" lang="zh-CN" altLang="en-US" sz="2800" b="1" dirty="0">
                <a:latin typeface="Times New Roman" panose="02020603050405020304" pitchFamily="18" charset="0"/>
                <a:ea typeface="楷体_GB2312" pitchFamily="49" charset="-122"/>
              </a:rPr>
              <a:t>电荷之间的相互作用是通过电场传递的，或者说电荷周围存在有电场。引入该电场的任何带电体，都受到电场的作用力，这就是所谓的</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近距作用</a:t>
            </a:r>
            <a:r>
              <a:rPr kumimoji="1" lang="zh-CN" altLang="en-US" sz="2800" b="1" dirty="0">
                <a:latin typeface="Times New Roman" panose="02020603050405020304" pitchFamily="18" charset="0"/>
                <a:ea typeface="楷体_GB2312" pitchFamily="49" charset="-122"/>
              </a:rPr>
              <a:t>。</a:t>
            </a:r>
            <a:endParaRPr kumimoji="1" lang="zh-CN" altLang="en-US" sz="2800" b="1" dirty="0">
              <a:latin typeface="Times New Roman" panose="02020603050405020304" pitchFamily="18" charset="0"/>
              <a:ea typeface="楷体_GB2312" pitchFamily="49" charset="-122"/>
            </a:endParaRPr>
          </a:p>
        </p:txBody>
      </p:sp>
      <p:sp>
        <p:nvSpPr>
          <p:cNvPr id="46" name="Text Box 1040"/>
          <p:cNvSpPr txBox="1">
            <a:spLocks noChangeArrowheads="1"/>
          </p:cNvSpPr>
          <p:nvPr/>
        </p:nvSpPr>
        <p:spPr bwMode="auto">
          <a:xfrm>
            <a:off x="379413" y="2449513"/>
            <a:ext cx="5334000" cy="519112"/>
          </a:xfrm>
          <a:prstGeom prst="rect">
            <a:avLst/>
          </a:prstGeom>
          <a:noFill/>
          <a:ln w="9525">
            <a:noFill/>
            <a:miter lim="800000"/>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一</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 </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静电场</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47" name="Line 1033"/>
          <p:cNvSpPr>
            <a:spLocks noChangeShapeType="1"/>
          </p:cNvSpPr>
          <p:nvPr/>
        </p:nvSpPr>
        <p:spPr bwMode="auto">
          <a:xfrm>
            <a:off x="7185025" y="1404938"/>
            <a:ext cx="1524000" cy="457200"/>
          </a:xfrm>
          <a:prstGeom prst="line">
            <a:avLst/>
          </a:prstGeom>
          <a:noFill/>
          <a:ln w="3810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1034"/>
          <p:cNvSpPr>
            <a:spLocks noChangeShapeType="1"/>
          </p:cNvSpPr>
          <p:nvPr/>
        </p:nvSpPr>
        <p:spPr bwMode="auto">
          <a:xfrm flipH="1">
            <a:off x="7275513" y="1362075"/>
            <a:ext cx="1295400" cy="533400"/>
          </a:xfrm>
          <a:prstGeom prst="line">
            <a:avLst/>
          </a:prstGeom>
          <a:noFill/>
          <a:ln w="3810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0-#ppt_w/2"/>
                                          </p:val>
                                        </p:tav>
                                        <p:tav tm="100000">
                                          <p:val>
                                            <p:strVal val="#ppt_x"/>
                                          </p:val>
                                        </p:tav>
                                      </p:tavLst>
                                    </p:anim>
                                    <p:anim calcmode="lin" valueType="num">
                                      <p:cBhvr additive="base">
                                        <p:cTn id="8" dur="500" fill="hold"/>
                                        <p:tgtEl>
                                          <p:spTgt spid="5017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lide(fromBottom)">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50180"/>
                                        </p:tgtEl>
                                        <p:attrNameLst>
                                          <p:attrName>style.visibility</p:attrName>
                                        </p:attrNameLst>
                                      </p:cBhvr>
                                      <p:to>
                                        <p:strVal val="visible"/>
                                      </p:to>
                                    </p:set>
                                    <p:animEffect transition="in" filter="dissolve">
                                      <p:cBhvr>
                                        <p:cTn id="17" dur="75"/>
                                        <p:tgtEl>
                                          <p:spTgt spid="5018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slide(fromLeft)">
                                      <p:cBhvr>
                                        <p:cTn id="22" dur="500"/>
                                        <p:tgtEl>
                                          <p:spTgt spid="50181"/>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50182"/>
                                        </p:tgtEl>
                                        <p:attrNameLst>
                                          <p:attrName>style.visibility</p:attrName>
                                        </p:attrNameLst>
                                      </p:cBhvr>
                                      <p:to>
                                        <p:strVal val="visible"/>
                                      </p:to>
                                    </p:set>
                                    <p:anim calcmode="lin" valueType="num">
                                      <p:cBhvr>
                                        <p:cTn id="27" dur="500" fill="hold"/>
                                        <p:tgtEl>
                                          <p:spTgt spid="50182"/>
                                        </p:tgtEl>
                                        <p:attrNameLst>
                                          <p:attrName>ppt_x</p:attrName>
                                        </p:attrNameLst>
                                      </p:cBhvr>
                                      <p:tavLst>
                                        <p:tav tm="0">
                                          <p:val>
                                            <p:strVal val="#ppt_x"/>
                                          </p:val>
                                        </p:tav>
                                        <p:tav tm="100000">
                                          <p:val>
                                            <p:strVal val="#ppt_x"/>
                                          </p:val>
                                        </p:tav>
                                      </p:tavLst>
                                    </p:anim>
                                    <p:anim calcmode="lin" valueType="num">
                                      <p:cBhvr>
                                        <p:cTn id="28" dur="500" fill="hold"/>
                                        <p:tgtEl>
                                          <p:spTgt spid="50182"/>
                                        </p:tgtEl>
                                        <p:attrNameLst>
                                          <p:attrName>ppt_y</p:attrName>
                                        </p:attrNameLst>
                                      </p:cBhvr>
                                      <p:tavLst>
                                        <p:tav tm="0">
                                          <p:val>
                                            <p:strVal val="#ppt_y-#ppt_h/2"/>
                                          </p:val>
                                        </p:tav>
                                        <p:tav tm="100000">
                                          <p:val>
                                            <p:strVal val="#ppt_y"/>
                                          </p:val>
                                        </p:tav>
                                      </p:tavLst>
                                    </p:anim>
                                    <p:anim calcmode="lin" valueType="num">
                                      <p:cBhvr>
                                        <p:cTn id="29" dur="500" fill="hold"/>
                                        <p:tgtEl>
                                          <p:spTgt spid="50182"/>
                                        </p:tgtEl>
                                        <p:attrNameLst>
                                          <p:attrName>ppt_w</p:attrName>
                                        </p:attrNameLst>
                                      </p:cBhvr>
                                      <p:tavLst>
                                        <p:tav tm="0">
                                          <p:val>
                                            <p:strVal val="#ppt_w"/>
                                          </p:val>
                                        </p:tav>
                                        <p:tav tm="100000">
                                          <p:val>
                                            <p:strVal val="#ppt_w"/>
                                          </p:val>
                                        </p:tav>
                                      </p:tavLst>
                                    </p:anim>
                                    <p:anim calcmode="lin" valueType="num">
                                      <p:cBhvr>
                                        <p:cTn id="30" dur="500" fill="hold"/>
                                        <p:tgtEl>
                                          <p:spTgt spid="50182"/>
                                        </p:tgtEl>
                                        <p:attrNameLst>
                                          <p:attrName>ppt_h</p:attrName>
                                        </p:attrNameLst>
                                      </p:cBhvr>
                                      <p:tavLst>
                                        <p:tav tm="0">
                                          <p:val>
                                            <p:fltVal val="0"/>
                                          </p:val>
                                        </p:tav>
                                        <p:tav tm="100000">
                                          <p:val>
                                            <p:strVal val="#ppt_h"/>
                                          </p:val>
                                        </p:tav>
                                      </p:tavLst>
                                    </p:anim>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50183"/>
                                        </p:tgtEl>
                                        <p:attrNameLst>
                                          <p:attrName>style.visibility</p:attrName>
                                        </p:attrNameLst>
                                      </p:cBhvr>
                                      <p:to>
                                        <p:strVal val="visible"/>
                                      </p:to>
                                    </p:set>
                                    <p:anim calcmode="lin" valueType="num">
                                      <p:cBhvr additive="base">
                                        <p:cTn id="34" dur="500" fill="hold"/>
                                        <p:tgtEl>
                                          <p:spTgt spid="50183"/>
                                        </p:tgtEl>
                                        <p:attrNameLst>
                                          <p:attrName>ppt_x</p:attrName>
                                        </p:attrNameLst>
                                      </p:cBhvr>
                                      <p:tavLst>
                                        <p:tav tm="0">
                                          <p:val>
                                            <p:strVal val="1+#ppt_w/2"/>
                                          </p:val>
                                        </p:tav>
                                        <p:tav tm="100000">
                                          <p:val>
                                            <p:strVal val="#ppt_x"/>
                                          </p:val>
                                        </p:tav>
                                      </p:tavLst>
                                    </p:anim>
                                    <p:anim calcmode="lin" valueType="num">
                                      <p:cBhvr additive="base">
                                        <p:cTn id="35" dur="500" fill="hold"/>
                                        <p:tgtEl>
                                          <p:spTgt spid="5018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50184"/>
                                        </p:tgtEl>
                                        <p:attrNameLst>
                                          <p:attrName>style.visibility</p:attrName>
                                        </p:attrNameLst>
                                      </p:cBhvr>
                                      <p:to>
                                        <p:strVal val="visible"/>
                                      </p:to>
                                    </p:set>
                                    <p:anim calcmode="lin" valueType="num">
                                      <p:cBhvr additive="base">
                                        <p:cTn id="40" dur="500" fill="hold"/>
                                        <p:tgtEl>
                                          <p:spTgt spid="50184"/>
                                        </p:tgtEl>
                                        <p:attrNameLst>
                                          <p:attrName>ppt_x</p:attrName>
                                        </p:attrNameLst>
                                      </p:cBhvr>
                                      <p:tavLst>
                                        <p:tav tm="0">
                                          <p:val>
                                            <p:strVal val="1+#ppt_w/2"/>
                                          </p:val>
                                        </p:tav>
                                        <p:tav tm="100000">
                                          <p:val>
                                            <p:strVal val="#ppt_x"/>
                                          </p:val>
                                        </p:tav>
                                      </p:tavLst>
                                    </p:anim>
                                    <p:anim calcmode="lin" valueType="num">
                                      <p:cBhvr additive="base">
                                        <p:cTn id="41" dur="500" fill="hold"/>
                                        <p:tgtEl>
                                          <p:spTgt spid="5018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blinds(horizontal)">
                                      <p:cBhvr>
                                        <p:cTn id="46" dur="500"/>
                                        <p:tgtEl>
                                          <p:spTgt spid="4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blinds(horizontal)">
                                      <p:cBhvr>
                                        <p:cTn id="49" dur="500"/>
                                        <p:tgtEl>
                                          <p:spTgt spid="4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0185"/>
                                        </p:tgtEl>
                                        <p:attrNameLst>
                                          <p:attrName>style.visibility</p:attrName>
                                        </p:attrNameLst>
                                      </p:cBhvr>
                                      <p:to>
                                        <p:strVal val="visible"/>
                                      </p:to>
                                    </p:set>
                                    <p:animEffect transition="in" filter="blinds(horizontal)">
                                      <p:cBhvr>
                                        <p:cTn id="52" dur="500"/>
                                        <p:tgtEl>
                                          <p:spTgt spid="5018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0186"/>
                                        </p:tgtEl>
                                        <p:attrNameLst>
                                          <p:attrName>style.visibility</p:attrName>
                                        </p:attrNameLst>
                                      </p:cBhvr>
                                      <p:to>
                                        <p:strVal val="visible"/>
                                      </p:to>
                                    </p:set>
                                    <p:animEffect transition="in" filter="blinds(horizontal)">
                                      <p:cBhvr>
                                        <p:cTn id="55" dur="500"/>
                                        <p:tgtEl>
                                          <p:spTgt spid="50186"/>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 calcmode="lin" valueType="num">
                                      <p:cBhvr>
                                        <p:cTn id="60" dur="500" fill="hold"/>
                                        <p:tgtEl>
                                          <p:spTgt spid="46"/>
                                        </p:tgtEl>
                                        <p:attrNameLst>
                                          <p:attrName>ppt_x</p:attrName>
                                        </p:attrNameLst>
                                      </p:cBhvr>
                                      <p:tavLst>
                                        <p:tav tm="0">
                                          <p:val>
                                            <p:strVal val="#ppt_x-#ppt_w/2"/>
                                          </p:val>
                                        </p:tav>
                                        <p:tav tm="100000">
                                          <p:val>
                                            <p:strVal val="#ppt_x"/>
                                          </p:val>
                                        </p:tav>
                                      </p:tavLst>
                                    </p:anim>
                                    <p:anim calcmode="lin" valueType="num">
                                      <p:cBhvr>
                                        <p:cTn id="61" dur="500" fill="hold"/>
                                        <p:tgtEl>
                                          <p:spTgt spid="46"/>
                                        </p:tgtEl>
                                        <p:attrNameLst>
                                          <p:attrName>ppt_y</p:attrName>
                                        </p:attrNameLst>
                                      </p:cBhvr>
                                      <p:tavLst>
                                        <p:tav tm="0">
                                          <p:val>
                                            <p:strVal val="#ppt_y"/>
                                          </p:val>
                                        </p:tav>
                                        <p:tav tm="100000">
                                          <p:val>
                                            <p:strVal val="#ppt_y"/>
                                          </p:val>
                                        </p:tav>
                                      </p:tavLst>
                                    </p:anim>
                                    <p:anim calcmode="lin" valueType="num">
                                      <p:cBhvr>
                                        <p:cTn id="62" dur="500" fill="hold"/>
                                        <p:tgtEl>
                                          <p:spTgt spid="46"/>
                                        </p:tgtEl>
                                        <p:attrNameLst>
                                          <p:attrName>ppt_w</p:attrName>
                                        </p:attrNameLst>
                                      </p:cBhvr>
                                      <p:tavLst>
                                        <p:tav tm="0">
                                          <p:val>
                                            <p:fltVal val="0"/>
                                          </p:val>
                                        </p:tav>
                                        <p:tav tm="100000">
                                          <p:val>
                                            <p:strVal val="#ppt_w"/>
                                          </p:val>
                                        </p:tav>
                                      </p:tavLst>
                                    </p:anim>
                                    <p:anim calcmode="lin" valueType="num">
                                      <p:cBhvr>
                                        <p:cTn id="63" dur="5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0-#ppt_w/2"/>
                                          </p:val>
                                        </p:tav>
                                        <p:tav tm="100000">
                                          <p:val>
                                            <p:strVal val="#ppt_x"/>
                                          </p:val>
                                        </p:tav>
                                      </p:tavLst>
                                    </p:anim>
                                    <p:anim calcmode="lin" valueType="num">
                                      <p:cBhvr additive="base">
                                        <p:cTn id="69"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499"/>
                                          </p:stCondLst>
                                        </p:cTn>
                                        <p:tgtEl>
                                          <p:spTgt spid="2"/>
                                        </p:tgtEl>
                                        <p:attrNameLst>
                                          <p:attrName>style.visibility</p:attrName>
                                        </p:attrNameLst>
                                      </p:cBhvr>
                                      <p:to>
                                        <p:strVal val="visible"/>
                                      </p:to>
                                    </p:set>
                                  </p:childTnLst>
                                </p:cTn>
                              </p:par>
                            </p:childTnLst>
                          </p:cTn>
                        </p:par>
                        <p:par>
                          <p:cTn id="74" fill="hold">
                            <p:stCondLst>
                              <p:cond delay="500"/>
                            </p:stCondLst>
                            <p:childTnLst>
                              <p:par>
                                <p:cTn id="75" presetID="17" presetClass="entr" presetSubtype="8" fill="hold" grpId="0" nodeType="after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p:cTn id="77" dur="500" fill="hold"/>
                                        <p:tgtEl>
                                          <p:spTgt spid="28"/>
                                        </p:tgtEl>
                                        <p:attrNameLst>
                                          <p:attrName>ppt_x</p:attrName>
                                        </p:attrNameLst>
                                      </p:cBhvr>
                                      <p:tavLst>
                                        <p:tav tm="0">
                                          <p:val>
                                            <p:strVal val="#ppt_x-#ppt_w/2"/>
                                          </p:val>
                                        </p:tav>
                                        <p:tav tm="100000">
                                          <p:val>
                                            <p:strVal val="#ppt_x"/>
                                          </p:val>
                                        </p:tav>
                                      </p:tavLst>
                                    </p:anim>
                                    <p:anim calcmode="lin" valueType="num">
                                      <p:cBhvr>
                                        <p:cTn id="78" dur="500" fill="hold"/>
                                        <p:tgtEl>
                                          <p:spTgt spid="28"/>
                                        </p:tgtEl>
                                        <p:attrNameLst>
                                          <p:attrName>ppt_y</p:attrName>
                                        </p:attrNameLst>
                                      </p:cBhvr>
                                      <p:tavLst>
                                        <p:tav tm="0">
                                          <p:val>
                                            <p:strVal val="#ppt_y"/>
                                          </p:val>
                                        </p:tav>
                                        <p:tav tm="100000">
                                          <p:val>
                                            <p:strVal val="#ppt_y"/>
                                          </p:val>
                                        </p:tav>
                                      </p:tavLst>
                                    </p:anim>
                                    <p:anim calcmode="lin" valueType="num">
                                      <p:cBhvr>
                                        <p:cTn id="79" dur="500" fill="hold"/>
                                        <p:tgtEl>
                                          <p:spTgt spid="28"/>
                                        </p:tgtEl>
                                        <p:attrNameLst>
                                          <p:attrName>ppt_w</p:attrName>
                                        </p:attrNameLst>
                                      </p:cBhvr>
                                      <p:tavLst>
                                        <p:tav tm="0">
                                          <p:val>
                                            <p:fltVal val="0"/>
                                          </p:val>
                                        </p:tav>
                                        <p:tav tm="100000">
                                          <p:val>
                                            <p:strVal val="#ppt_w"/>
                                          </p:val>
                                        </p:tav>
                                      </p:tavLst>
                                    </p:anim>
                                    <p:anim calcmode="lin" valueType="num">
                                      <p:cBhvr>
                                        <p:cTn id="80" dur="5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left)">
                                      <p:cBhvr>
                                        <p:cTn id="85" dur="500"/>
                                        <p:tgtEl>
                                          <p:spTgt spid="39"/>
                                        </p:tgtEl>
                                      </p:cBhvr>
                                    </p:animEffect>
                                  </p:childTnLst>
                                </p:cTn>
                              </p:par>
                            </p:childTnLst>
                          </p:cTn>
                        </p:par>
                        <p:par>
                          <p:cTn id="86" fill="hold">
                            <p:stCondLst>
                              <p:cond delay="500"/>
                            </p:stCondLst>
                            <p:childTnLst>
                              <p:par>
                                <p:cTn id="87" presetID="16" presetClass="entr" presetSubtype="37"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barn(outVertical)">
                                      <p:cBhvr>
                                        <p:cTn id="89" dur="500"/>
                                        <p:tgtEl>
                                          <p:spTgt spid="32"/>
                                        </p:tgtEl>
                                      </p:cBhvr>
                                    </p:animEffect>
                                  </p:childTnLst>
                                </p:cTn>
                              </p:par>
                            </p:childTnLst>
                          </p:cTn>
                        </p:par>
                        <p:par>
                          <p:cTn id="90" fill="hold">
                            <p:stCondLst>
                              <p:cond delay="1000"/>
                            </p:stCondLst>
                            <p:childTnLst>
                              <p:par>
                                <p:cTn id="91" presetID="16" presetClass="entr" presetSubtype="21"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barn(inVertical)">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499"/>
                                          </p:stCondLst>
                                        </p:cTn>
                                        <p:tgtEl>
                                          <p:spTgt spid="3"/>
                                        </p:tgtEl>
                                        <p:attrNameLst>
                                          <p:attrName>style.visibility</p:attrName>
                                        </p:attrNameLst>
                                      </p:cBhvr>
                                      <p:to>
                                        <p:strVal val="visible"/>
                                      </p:to>
                                    </p:set>
                                  </p:childTnLst>
                                </p:cTn>
                              </p:par>
                            </p:childTnLst>
                          </p:cTn>
                        </p:par>
                        <p:par>
                          <p:cTn id="98" fill="hold">
                            <p:stCondLst>
                              <p:cond delay="500"/>
                            </p:stCondLst>
                            <p:childTnLst>
                              <p:par>
                                <p:cTn id="99" presetID="17" presetClass="entr" presetSubtype="1" fill="hold" grpId="0" nodeType="after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p:cTn id="101" dur="500" fill="hold"/>
                                        <p:tgtEl>
                                          <p:spTgt spid="29"/>
                                        </p:tgtEl>
                                        <p:attrNameLst>
                                          <p:attrName>ppt_x</p:attrName>
                                        </p:attrNameLst>
                                      </p:cBhvr>
                                      <p:tavLst>
                                        <p:tav tm="0">
                                          <p:val>
                                            <p:strVal val="#ppt_x"/>
                                          </p:val>
                                        </p:tav>
                                        <p:tav tm="100000">
                                          <p:val>
                                            <p:strVal val="#ppt_x"/>
                                          </p:val>
                                        </p:tav>
                                      </p:tavLst>
                                    </p:anim>
                                    <p:anim calcmode="lin" valueType="num">
                                      <p:cBhvr>
                                        <p:cTn id="102" dur="500" fill="hold"/>
                                        <p:tgtEl>
                                          <p:spTgt spid="29"/>
                                        </p:tgtEl>
                                        <p:attrNameLst>
                                          <p:attrName>ppt_y</p:attrName>
                                        </p:attrNameLst>
                                      </p:cBhvr>
                                      <p:tavLst>
                                        <p:tav tm="0">
                                          <p:val>
                                            <p:strVal val="#ppt_y-#ppt_h/2"/>
                                          </p:val>
                                        </p:tav>
                                        <p:tav tm="100000">
                                          <p:val>
                                            <p:strVal val="#ppt_y"/>
                                          </p:val>
                                        </p:tav>
                                      </p:tavLst>
                                    </p:anim>
                                    <p:anim calcmode="lin" valueType="num">
                                      <p:cBhvr>
                                        <p:cTn id="103" dur="500" fill="hold"/>
                                        <p:tgtEl>
                                          <p:spTgt spid="29"/>
                                        </p:tgtEl>
                                        <p:attrNameLst>
                                          <p:attrName>ppt_w</p:attrName>
                                        </p:attrNameLst>
                                      </p:cBhvr>
                                      <p:tavLst>
                                        <p:tav tm="0">
                                          <p:val>
                                            <p:strVal val="#ppt_w"/>
                                          </p:val>
                                        </p:tav>
                                        <p:tav tm="100000">
                                          <p:val>
                                            <p:strVal val="#ppt_w"/>
                                          </p:val>
                                        </p:tav>
                                      </p:tavLst>
                                    </p:anim>
                                    <p:anim calcmode="lin" valueType="num">
                                      <p:cBhvr>
                                        <p:cTn id="104" dur="500" fill="hold"/>
                                        <p:tgtEl>
                                          <p:spTgt spid="29"/>
                                        </p:tgtEl>
                                        <p:attrNameLst>
                                          <p:attrName>ppt_h</p:attrName>
                                        </p:attrNameLst>
                                      </p:cBhvr>
                                      <p:tavLst>
                                        <p:tav tm="0">
                                          <p:val>
                                            <p:fltVal val="0"/>
                                          </p:val>
                                        </p:tav>
                                        <p:tav tm="100000">
                                          <p:val>
                                            <p:strVal val="#ppt_h"/>
                                          </p:val>
                                        </p:tav>
                                      </p:tavLst>
                                    </p:anim>
                                  </p:childTnLst>
                                </p:cTn>
                              </p:par>
                            </p:childTnLst>
                          </p:cTn>
                        </p:par>
                        <p:par>
                          <p:cTn id="105" fill="hold">
                            <p:stCondLst>
                              <p:cond delay="1000"/>
                            </p:stCondLst>
                            <p:childTnLst>
                              <p:par>
                                <p:cTn id="106" presetID="22" presetClass="entr" presetSubtype="8" fill="hold" grpId="0" nodeType="after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wipe(left)">
                                      <p:cBhvr>
                                        <p:cTn id="108" dur="500"/>
                                        <p:tgtEl>
                                          <p:spTgt spid="40"/>
                                        </p:tgtEl>
                                      </p:cBhvr>
                                    </p:animEffect>
                                  </p:childTnLst>
                                </p:cTn>
                              </p:par>
                            </p:childTnLst>
                          </p:cTn>
                        </p:par>
                        <p:par>
                          <p:cTn id="109" fill="hold">
                            <p:stCondLst>
                              <p:cond delay="1500"/>
                            </p:stCondLst>
                            <p:childTnLst>
                              <p:par>
                                <p:cTn id="110" presetID="1" presetClass="entr" presetSubtype="0" fill="hold" grpId="0" nodeType="afterEffect">
                                  <p:stCondLst>
                                    <p:cond delay="0"/>
                                  </p:stCondLst>
                                  <p:childTnLst>
                                    <p:set>
                                      <p:cBhvr>
                                        <p:cTn id="111" dur="1" fill="hold">
                                          <p:stCondLst>
                                            <p:cond delay="499"/>
                                          </p:stCondLst>
                                        </p:cTn>
                                        <p:tgtEl>
                                          <p:spTgt spid="4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2" fill="hold" grpId="0" nodeType="click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wipe(right)">
                                      <p:cBhvr>
                                        <p:cTn id="116" dur="500"/>
                                        <p:tgtEl>
                                          <p:spTgt spid="4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2" fill="hold" grpId="0" nodeType="click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wipe(right)">
                                      <p:cBhvr>
                                        <p:cTn id="121" dur="500"/>
                                        <p:tgtEl>
                                          <p:spTgt spid="42"/>
                                        </p:tgtEl>
                                      </p:cBhvr>
                                    </p:animEffect>
                                  </p:childTnLst>
                                </p:cTn>
                              </p:par>
                            </p:childTnLst>
                          </p:cTn>
                        </p:par>
                        <p:par>
                          <p:cTn id="122" fill="hold">
                            <p:stCondLst>
                              <p:cond delay="500"/>
                            </p:stCondLst>
                            <p:childTnLst>
                              <p:par>
                                <p:cTn id="123" presetID="1" presetClass="entr" presetSubtype="0" fill="hold" grpId="0" nodeType="afterEffect">
                                  <p:stCondLst>
                                    <p:cond delay="0"/>
                                  </p:stCondLst>
                                  <p:childTnLst>
                                    <p:set>
                                      <p:cBhvr>
                                        <p:cTn id="124" dur="1" fill="hold">
                                          <p:stCondLst>
                                            <p:cond delay="499"/>
                                          </p:stCondLst>
                                        </p:cTn>
                                        <p:tgtEl>
                                          <p:spTgt spid="4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4" presetClass="entr" presetSubtype="32" fill="hold" grpId="0" nodeType="click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box(out)">
                                      <p:cBhvr>
                                        <p:cTn id="12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80" grpId="0" autoUpdateAnimBg="0"/>
      <p:bldP spid="50181" grpId="0" autoUpdateAnimBg="0"/>
      <p:bldP spid="50182" grpId="0" animBg="1"/>
      <p:bldP spid="50183" grpId="0" autoUpdateAnimBg="0"/>
      <p:bldP spid="50184" grpId="0" autoUpdateAnimBg="0"/>
      <p:bldP spid="50185" grpId="0" animBg="1"/>
      <p:bldP spid="50186" grpId="0" animBg="1"/>
      <p:bldP spid="27" grpId="0"/>
      <p:bldP spid="28" grpId="0" animBg="1"/>
      <p:bldP spid="29" grpId="0" animBg="1"/>
      <p:bldP spid="30" grpId="0" animBg="1"/>
      <p:bldP spid="31" grpId="0" autoUpdateAnimBg="0"/>
      <p:bldP spid="32" grpId="0" autoUpdateAnimBg="0"/>
      <p:bldP spid="39" grpId="0" animBg="1"/>
      <p:bldP spid="40" grpId="0" animBg="1"/>
      <p:bldP spid="41" grpId="0" animBg="1"/>
      <p:bldP spid="42" grpId="0" animBg="1"/>
      <p:bldP spid="43" grpId="0" autoUpdateAnimBg="0"/>
      <p:bldP spid="44" grpId="0" autoUpdateAnimBg="0"/>
      <p:bldP spid="45" grpId="0" autoUpdateAnimBg="0"/>
      <p:bldP spid="46" grpId="0" autoUpdateAnimBg="0"/>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1AC111-21A5-4A0F-81CE-5A56E0A6B370}" type="slidenum">
              <a:rPr lang="en-US" altLang="zh-CN" sz="1800" smtClean="0">
                <a:solidFill>
                  <a:srgbClr val="0000FF"/>
                </a:solidFill>
              </a:rPr>
            </a:fld>
            <a:endParaRPr lang="en-US" altLang="zh-CN" sz="1800" smtClean="0">
              <a:solidFill>
                <a:srgbClr val="0000FF"/>
              </a:solidFill>
            </a:endParaRPr>
          </a:p>
        </p:txBody>
      </p:sp>
      <p:sp>
        <p:nvSpPr>
          <p:cNvPr id="64563" name="Text Box 51"/>
          <p:cNvSpPr txBox="1">
            <a:spLocks noChangeArrowheads="1"/>
          </p:cNvSpPr>
          <p:nvPr/>
        </p:nvSpPr>
        <p:spPr bwMode="auto">
          <a:xfrm>
            <a:off x="311150" y="334963"/>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accent1"/>
                </a:solidFill>
                <a:latin typeface="Times New Roman" panose="02020603050405020304" pitchFamily="18" charset="0"/>
                <a:ea typeface="楷体_GB2312" pitchFamily="49" charset="-122"/>
              </a:rPr>
              <a:t>场的物质性体现在：</a:t>
            </a:r>
            <a:endParaRPr kumimoji="1" lang="zh-CN" altLang="en-US" sz="2800" b="1">
              <a:solidFill>
                <a:schemeClr val="accent1"/>
              </a:solidFill>
              <a:latin typeface="Times New Roman" panose="02020603050405020304" pitchFamily="18" charset="0"/>
              <a:ea typeface="楷体_GB2312" pitchFamily="49" charset="-122"/>
            </a:endParaRPr>
          </a:p>
        </p:txBody>
      </p:sp>
      <p:sp>
        <p:nvSpPr>
          <p:cNvPr id="64564" name="Text Box 52"/>
          <p:cNvSpPr txBox="1">
            <a:spLocks noChangeArrowheads="1"/>
          </p:cNvSpPr>
          <p:nvPr/>
        </p:nvSpPr>
        <p:spPr bwMode="auto">
          <a:xfrm>
            <a:off x="646113" y="987425"/>
            <a:ext cx="708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accent1"/>
                </a:solidFill>
                <a:latin typeface="Times New Roman" panose="02020603050405020304" pitchFamily="18" charset="0"/>
                <a:ea typeface="楷体_GB2312" pitchFamily="49" charset="-122"/>
              </a:rPr>
              <a:t>① </a:t>
            </a:r>
            <a:r>
              <a:rPr kumimoji="1" lang="zh-CN" altLang="en-US" sz="2800" b="1">
                <a:solidFill>
                  <a:schemeClr val="accent1"/>
                </a:solidFill>
                <a:latin typeface="Times New Roman" panose="02020603050405020304" pitchFamily="18" charset="0"/>
                <a:ea typeface="楷体_GB2312" pitchFamily="49" charset="-122"/>
              </a:rPr>
              <a:t>给电场中的带电体施以力的作用。</a:t>
            </a:r>
            <a:endParaRPr kumimoji="1" lang="zh-CN" altLang="en-US" sz="2800" b="1">
              <a:solidFill>
                <a:schemeClr val="accent1"/>
              </a:solidFill>
              <a:latin typeface="Times New Roman" panose="02020603050405020304" pitchFamily="18" charset="0"/>
              <a:ea typeface="楷体_GB2312" pitchFamily="49" charset="-122"/>
            </a:endParaRPr>
          </a:p>
        </p:txBody>
      </p:sp>
      <p:sp>
        <p:nvSpPr>
          <p:cNvPr id="64565" name="Text Box 53"/>
          <p:cNvSpPr txBox="1">
            <a:spLocks noChangeArrowheads="1"/>
          </p:cNvSpPr>
          <p:nvPr/>
        </p:nvSpPr>
        <p:spPr bwMode="auto">
          <a:xfrm>
            <a:off x="646113" y="1458913"/>
            <a:ext cx="7835900" cy="946150"/>
          </a:xfrm>
          <a:prstGeom prst="rect">
            <a:avLst/>
          </a:prstGeom>
          <a:noFill/>
          <a:ln w="12700" cap="sq" algn="ctr">
            <a:noFill/>
            <a:miter lim="800000"/>
            <a:headEnd type="none" w="sm" len="sm"/>
            <a:tailEnd type="none" w="sm" len="sm"/>
          </a:ln>
          <a:effectLst/>
        </p:spPr>
        <p:txBody>
          <a:bodyPr>
            <a:spAutoFit/>
          </a:bodyPr>
          <a:lstStyle/>
          <a:p>
            <a:pPr eaLnBrk="1" hangingPunct="1">
              <a:defRPr/>
            </a:pPr>
            <a:r>
              <a:rPr kumimoji="1" lang="en-US" altLang="zh-CN" sz="2800" b="1" dirty="0">
                <a:solidFill>
                  <a:schemeClr val="accent1"/>
                </a:solidFill>
                <a:latin typeface="Times New Roman" panose="02020603050405020304" pitchFamily="18" charset="0"/>
                <a:ea typeface="楷体_GB2312" pitchFamily="49" charset="-122"/>
              </a:rPr>
              <a:t>② </a:t>
            </a:r>
            <a:r>
              <a:rPr kumimoji="1" lang="zh-CN" altLang="en-US" sz="2800" b="1" dirty="0">
                <a:solidFill>
                  <a:schemeClr val="accent1"/>
                </a:solidFill>
                <a:latin typeface="Times New Roman" panose="02020603050405020304" pitchFamily="18" charset="0"/>
                <a:ea typeface="楷体_GB2312" pitchFamily="49" charset="-122"/>
              </a:rPr>
              <a:t>当带电体在电场中移动时，电场力作功。表明</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电场具有能量</a:t>
            </a:r>
            <a:r>
              <a:rPr kumimoji="1" lang="zh-CN" altLang="en-US" sz="2800" b="1" dirty="0">
                <a:solidFill>
                  <a:schemeClr val="accent1"/>
                </a:solidFill>
                <a:latin typeface="Times New Roman" panose="02020603050405020304" pitchFamily="18" charset="0"/>
                <a:ea typeface="楷体_GB2312" pitchFamily="49" charset="-122"/>
              </a:rPr>
              <a:t>。</a:t>
            </a:r>
            <a:endParaRPr kumimoji="1" lang="zh-CN" altLang="en-US" sz="2800" b="1" dirty="0">
              <a:solidFill>
                <a:schemeClr val="accent1"/>
              </a:solidFill>
              <a:latin typeface="Times New Roman" panose="02020603050405020304" pitchFamily="18" charset="0"/>
              <a:ea typeface="楷体_GB2312" pitchFamily="49" charset="-122"/>
            </a:endParaRPr>
          </a:p>
        </p:txBody>
      </p:sp>
      <p:sp>
        <p:nvSpPr>
          <p:cNvPr id="64566" name="Text Box 54"/>
          <p:cNvSpPr txBox="1">
            <a:spLocks noChangeArrowheads="1"/>
          </p:cNvSpPr>
          <p:nvPr/>
        </p:nvSpPr>
        <p:spPr bwMode="auto">
          <a:xfrm>
            <a:off x="646113" y="2373313"/>
            <a:ext cx="7872412" cy="946150"/>
          </a:xfrm>
          <a:prstGeom prst="rect">
            <a:avLst/>
          </a:prstGeom>
          <a:noFill/>
          <a:ln w="12700" cap="sq" algn="ctr">
            <a:noFill/>
            <a:miter lim="800000"/>
            <a:headEnd type="none" w="sm" len="sm"/>
            <a:tailEnd type="none" w="sm" len="sm"/>
          </a:ln>
          <a:effectLst/>
        </p:spPr>
        <p:txBody>
          <a:bodyPr>
            <a:spAutoFit/>
          </a:bodyPr>
          <a:lstStyle/>
          <a:p>
            <a:pPr eaLnBrk="1" hangingPunct="1">
              <a:defRPr/>
            </a:pPr>
            <a:r>
              <a:rPr kumimoji="1" lang="en-US" altLang="zh-CN" sz="2800" b="1" dirty="0">
                <a:solidFill>
                  <a:schemeClr val="accent1"/>
                </a:solidFill>
                <a:latin typeface="Times New Roman" panose="02020603050405020304" pitchFamily="18" charset="0"/>
                <a:ea typeface="楷体_GB2312" pitchFamily="49" charset="-122"/>
              </a:rPr>
              <a:t>③ </a:t>
            </a:r>
            <a:r>
              <a:rPr kumimoji="1" lang="zh-CN" altLang="en-US" sz="2800" b="1" dirty="0">
                <a:solidFill>
                  <a:schemeClr val="accent1"/>
                </a:solidFill>
                <a:latin typeface="Times New Roman" panose="02020603050405020304" pitchFamily="18" charset="0"/>
                <a:ea typeface="楷体_GB2312" pitchFamily="49" charset="-122"/>
              </a:rPr>
              <a:t>变化的电场以光速在空间传播，表明</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电场具有动量</a:t>
            </a:r>
            <a:r>
              <a:rPr kumimoji="1" lang="zh-CN" altLang="en-US" sz="2800" b="1" dirty="0">
                <a:solidFill>
                  <a:schemeClr val="accent1"/>
                </a:solidFill>
                <a:latin typeface="Times New Roman" panose="02020603050405020304" pitchFamily="18" charset="0"/>
                <a:ea typeface="楷体_GB2312" pitchFamily="49" charset="-122"/>
              </a:rPr>
              <a:t>。</a:t>
            </a:r>
            <a:endParaRPr kumimoji="1" lang="zh-CN" altLang="en-US" sz="2800" b="1" dirty="0">
              <a:solidFill>
                <a:schemeClr val="accent1"/>
              </a:solidFill>
              <a:latin typeface="Times New Roman" panose="02020603050405020304" pitchFamily="18" charset="0"/>
              <a:ea typeface="楷体_GB2312" pitchFamily="49" charset="-122"/>
            </a:endParaRPr>
          </a:p>
        </p:txBody>
      </p:sp>
      <p:sp>
        <p:nvSpPr>
          <p:cNvPr id="64567" name="Text Box 55"/>
          <p:cNvSpPr txBox="1">
            <a:spLocks noChangeArrowheads="1"/>
          </p:cNvSpPr>
          <p:nvPr/>
        </p:nvSpPr>
        <p:spPr bwMode="auto">
          <a:xfrm>
            <a:off x="2056447" y="3517900"/>
            <a:ext cx="4669155" cy="958850"/>
          </a:xfrm>
          <a:prstGeom prst="rect">
            <a:avLst/>
          </a:prstGeom>
          <a:solidFill>
            <a:srgbClr val="FFB1FF"/>
          </a:solidFill>
          <a:ln w="12700" cap="sq">
            <a:solidFill>
              <a:srgbClr val="FF99FF"/>
            </a:solidFill>
            <a:miter lim="800000"/>
            <a:headEnd type="none" w="sm" len="sm"/>
            <a:tailEnd type="none" w="sm" len="sm"/>
          </a:ln>
          <a:effectLst>
            <a:outerShdw dist="107763" dir="2700000" algn="ctr" rotWithShape="0">
              <a:schemeClr val="bg2"/>
            </a:outerShdw>
          </a:effec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0000FF"/>
                </a:solidFill>
                <a:latin typeface="Times New Roman" panose="02020603050405020304" pitchFamily="18" charset="0"/>
                <a:ea typeface="楷体_GB2312" pitchFamily="49" charset="-122"/>
              </a:rPr>
              <a:t>电场具有动量、质量、能量，体现了它的物质性。</a:t>
            </a:r>
            <a:endParaRPr kumimoji="1" lang="zh-CN" altLang="en-US" sz="2800" dirty="0">
              <a:solidFill>
                <a:srgbClr val="003366"/>
              </a:solidFill>
              <a:latin typeface="Times New Roman" panose="02020603050405020304" pitchFamily="18" charset="0"/>
              <a:ea typeface="楷体_GB2312" pitchFamily="49" charset="-122"/>
            </a:endParaRPr>
          </a:p>
        </p:txBody>
      </p:sp>
      <p:sp>
        <p:nvSpPr>
          <p:cNvPr id="64568" name="AutoShape 56"/>
          <p:cNvSpPr>
            <a:spLocks noChangeArrowheads="1"/>
          </p:cNvSpPr>
          <p:nvPr/>
        </p:nvSpPr>
        <p:spPr bwMode="auto">
          <a:xfrm>
            <a:off x="4124325" y="4751388"/>
            <a:ext cx="533400" cy="533400"/>
          </a:xfrm>
          <a:prstGeom prst="upDownArrow">
            <a:avLst>
              <a:gd name="adj1" fmla="val 50000"/>
              <a:gd name="adj2" fmla="val 20000"/>
            </a:avLst>
          </a:prstGeom>
          <a:solidFill>
            <a:srgbClr val="CC99FF">
              <a:alpha val="50195"/>
            </a:srgbClr>
          </a:solidFill>
          <a:ln w="12700" algn="ctr">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4569" name="Text Box 57"/>
          <p:cNvSpPr txBox="1">
            <a:spLocks noChangeArrowheads="1"/>
          </p:cNvSpPr>
          <p:nvPr/>
        </p:nvSpPr>
        <p:spPr bwMode="auto">
          <a:xfrm>
            <a:off x="3384550" y="5483225"/>
            <a:ext cx="2012950" cy="531813"/>
          </a:xfrm>
          <a:prstGeom prst="rect">
            <a:avLst/>
          </a:prstGeom>
          <a:solidFill>
            <a:srgbClr val="CCFFFF">
              <a:alpha val="27058"/>
            </a:srgbClr>
          </a:solidFill>
          <a:ln w="34925" cap="sq">
            <a:solidFill>
              <a:srgbClr val="FF9900"/>
            </a:solidFill>
            <a:miter lim="800000"/>
            <a:headEnd type="none" w="sm" len="sm"/>
            <a:tailEnd type="none" w="sm" len="sm"/>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rgbClr val="003366"/>
                </a:solidFill>
                <a:latin typeface="Times New Roman" panose="02020603050405020304" pitchFamily="18" charset="0"/>
                <a:ea typeface="楷体_GB2312" pitchFamily="49" charset="-122"/>
              </a:rPr>
              <a:t>电动力学</a:t>
            </a:r>
            <a:endParaRPr kumimoji="1" lang="zh-CN" altLang="en-US" sz="2800" b="1">
              <a:solidFill>
                <a:srgbClr val="003366"/>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4563"/>
                                        </p:tgtEl>
                                        <p:attrNameLst>
                                          <p:attrName>style.visibility</p:attrName>
                                        </p:attrNameLst>
                                      </p:cBhvr>
                                      <p:to>
                                        <p:strVal val="visible"/>
                                      </p:to>
                                    </p:set>
                                    <p:animEffect transition="in" filter="checkerboard(across)">
                                      <p:cBhvr>
                                        <p:cTn id="7" dur="500"/>
                                        <p:tgtEl>
                                          <p:spTgt spid="645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64"/>
                                        </p:tgtEl>
                                        <p:attrNameLst>
                                          <p:attrName>style.visibility</p:attrName>
                                        </p:attrNameLst>
                                      </p:cBhvr>
                                      <p:to>
                                        <p:strVal val="visible"/>
                                      </p:to>
                                    </p:set>
                                    <p:animEffect transition="in" filter="blinds(horizontal)">
                                      <p:cBhvr>
                                        <p:cTn id="12" dur="500"/>
                                        <p:tgtEl>
                                          <p:spTgt spid="6456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4565"/>
                                        </p:tgtEl>
                                        <p:attrNameLst>
                                          <p:attrName>style.visibility</p:attrName>
                                        </p:attrNameLst>
                                      </p:cBhvr>
                                      <p:to>
                                        <p:strVal val="visible"/>
                                      </p:to>
                                    </p:set>
                                    <p:animEffect transition="in" filter="box(in)">
                                      <p:cBhvr>
                                        <p:cTn id="17" dur="500"/>
                                        <p:tgtEl>
                                          <p:spTgt spid="6456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4566"/>
                                        </p:tgtEl>
                                        <p:attrNameLst>
                                          <p:attrName>style.visibility</p:attrName>
                                        </p:attrNameLst>
                                      </p:cBhvr>
                                      <p:to>
                                        <p:strVal val="visible"/>
                                      </p:to>
                                    </p:set>
                                    <p:animEffect transition="in" filter="box(out)">
                                      <p:cBhvr>
                                        <p:cTn id="22" dur="500"/>
                                        <p:tgtEl>
                                          <p:spTgt spid="6456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4567"/>
                                        </p:tgtEl>
                                        <p:attrNameLst>
                                          <p:attrName>style.visibility</p:attrName>
                                        </p:attrNameLst>
                                      </p:cBhvr>
                                      <p:to>
                                        <p:strVal val="visible"/>
                                      </p:to>
                                    </p:set>
                                    <p:animEffect transition="in" filter="box(in)">
                                      <p:cBhvr>
                                        <p:cTn id="27" dur="500"/>
                                        <p:tgtEl>
                                          <p:spTgt spid="645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4568"/>
                                        </p:tgtEl>
                                        <p:attrNameLst>
                                          <p:attrName>style.visibility</p:attrName>
                                        </p:attrNameLst>
                                      </p:cBhvr>
                                      <p:to>
                                        <p:strVal val="visible"/>
                                      </p:to>
                                    </p:set>
                                    <p:animEffect transition="in" filter="wipe(up)">
                                      <p:cBhvr>
                                        <p:cTn id="32" dur="500"/>
                                        <p:tgtEl>
                                          <p:spTgt spid="64568"/>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4569"/>
                                        </p:tgtEl>
                                        <p:attrNameLst>
                                          <p:attrName>style.visibility</p:attrName>
                                        </p:attrNameLst>
                                      </p:cBhvr>
                                      <p:to>
                                        <p:strVal val="visible"/>
                                      </p:to>
                                    </p:set>
                                    <p:animEffect transition="in" filter="wipe(left)">
                                      <p:cBhvr>
                                        <p:cTn id="36" dur="500"/>
                                        <p:tgtEl>
                                          <p:spTgt spid="64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63" grpId="0"/>
      <p:bldP spid="64564" grpId="0" autoUpdateAnimBg="0"/>
      <p:bldP spid="64565" grpId="0" autoUpdateAnimBg="0"/>
      <p:bldP spid="64566" grpId="0" autoUpdateAnimBg="0"/>
      <p:bldP spid="64567" grpId="0" animBg="1" autoUpdateAnimBg="0"/>
      <p:bldP spid="64568" grpId="0" animBg="1"/>
      <p:bldP spid="64569"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7DA434E-BF0D-46A4-88BA-CADA9E52B2A1}" type="slidenum">
              <a:rPr lang="en-US" altLang="zh-CN" sz="1800" smtClean="0">
                <a:solidFill>
                  <a:srgbClr val="0000FF"/>
                </a:solidFill>
              </a:rPr>
            </a:fld>
            <a:endParaRPr lang="en-US" altLang="zh-CN" sz="1800" smtClean="0">
              <a:solidFill>
                <a:srgbClr val="0000FF"/>
              </a:solidFill>
            </a:endParaRPr>
          </a:p>
        </p:txBody>
      </p:sp>
      <p:sp>
        <p:nvSpPr>
          <p:cNvPr id="21507" name="Text Box 3"/>
          <p:cNvSpPr txBox="1">
            <a:spLocks noChangeArrowheads="1"/>
          </p:cNvSpPr>
          <p:nvPr/>
        </p:nvSpPr>
        <p:spPr bwMode="auto">
          <a:xfrm>
            <a:off x="250825" y="481013"/>
            <a:ext cx="8534400" cy="1074737"/>
          </a:xfrm>
          <a:prstGeom prst="rect">
            <a:avLst/>
          </a:prstGeom>
          <a:noFill/>
          <a:ln w="12700" cap="sq">
            <a:noFill/>
            <a:miter lim="800000"/>
            <a:headEnd type="none" w="sm" len="sm"/>
            <a:tailEnd type="none" w="sm" len="sm"/>
          </a:ln>
          <a:effectLst/>
        </p:spPr>
        <p:txBody>
          <a:bodyPr>
            <a:spAutoFit/>
          </a:bodyPr>
          <a:lstStyle/>
          <a:p>
            <a:pPr eaLnBrk="1" hangingPunct="1">
              <a:lnSpc>
                <a:spcPct val="130000"/>
              </a:lnSpc>
              <a:defRPr/>
            </a:pP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检验电荷：</a:t>
            </a:r>
            <a:r>
              <a:rPr kumimoji="1" lang="zh-CN" altLang="en-US" sz="2800" b="1" dirty="0">
                <a:latin typeface="Times New Roman" panose="02020603050405020304" pitchFamily="18" charset="0"/>
                <a:ea typeface="楷体_GB2312" pitchFamily="49" charset="-122"/>
              </a:rPr>
              <a:t> </a:t>
            </a:r>
            <a:r>
              <a:rPr kumimoji="1" lang="en-US" altLang="zh-CN" sz="2800" b="1" i="1" dirty="0">
                <a:latin typeface="Times New Roman" panose="02020603050405020304" pitchFamily="18" charset="0"/>
                <a:ea typeface="楷体_GB2312" pitchFamily="49" charset="-122"/>
              </a:rPr>
              <a:t>q</a:t>
            </a:r>
            <a:r>
              <a:rPr kumimoji="1" lang="en-US" altLang="zh-CN" sz="2800" b="1" baseline="-25000" dirty="0">
                <a:latin typeface="Times New Roman" panose="02020603050405020304" pitchFamily="18" charset="0"/>
                <a:ea typeface="楷体_GB2312" pitchFamily="49" charset="-122"/>
              </a:rPr>
              <a:t>0</a:t>
            </a:r>
            <a:r>
              <a:rPr kumimoji="1" lang="zh-CN" altLang="en-US" sz="2800" b="1" dirty="0">
                <a:latin typeface="Times New Roman" panose="02020603050405020304" pitchFamily="18" charset="0"/>
                <a:ea typeface="楷体_GB2312" pitchFamily="49" charset="-122"/>
              </a:rPr>
              <a:t>本身携带电荷足够小；占据空间也</a:t>
            </a:r>
            <a:endParaRPr kumimoji="1" lang="zh-CN" altLang="en-US" sz="2800" b="1" dirty="0">
              <a:latin typeface="Times New Roman" panose="02020603050405020304" pitchFamily="18" charset="0"/>
              <a:ea typeface="楷体_GB2312" pitchFamily="49" charset="-122"/>
            </a:endParaRPr>
          </a:p>
          <a:p>
            <a:pPr eaLnBrk="1" hangingPunct="1">
              <a:defRPr/>
            </a:pPr>
            <a:r>
              <a:rPr kumimoji="1" lang="zh-CN" altLang="en-US" sz="2800" b="1" dirty="0">
                <a:latin typeface="Times New Roman" panose="02020603050405020304" pitchFamily="18" charset="0"/>
                <a:ea typeface="楷体_GB2312" pitchFamily="49" charset="-122"/>
              </a:rPr>
              <a:t>足够小，放在电场中不会对原有电场有显著的影响。</a:t>
            </a:r>
            <a:endParaRPr kumimoji="1" lang="zh-CN" altLang="en-US" sz="2800" b="1" dirty="0">
              <a:latin typeface="Times New Roman" panose="02020603050405020304" pitchFamily="18" charset="0"/>
              <a:ea typeface="楷体_GB2312" pitchFamily="49" charset="-122"/>
            </a:endParaRPr>
          </a:p>
        </p:txBody>
      </p:sp>
      <p:graphicFrame>
        <p:nvGraphicFramePr>
          <p:cNvPr id="21509" name="Object 5"/>
          <p:cNvGraphicFramePr>
            <a:graphicFrameLocks noChangeAspect="1"/>
          </p:cNvGraphicFramePr>
          <p:nvPr/>
        </p:nvGraphicFramePr>
        <p:xfrm>
          <a:off x="2843213" y="2928938"/>
          <a:ext cx="1296987" cy="1019175"/>
        </p:xfrm>
        <a:graphic>
          <a:graphicData uri="http://schemas.openxmlformats.org/presentationml/2006/ole">
            <mc:AlternateContent xmlns:mc="http://schemas.openxmlformats.org/markup-compatibility/2006">
              <mc:Choice xmlns:v="urn:schemas-microsoft-com:vml" Requires="v">
                <p:oleObj spid="_x0000_s37970" name="公式" r:id="rId1" imgW="711200" imgH="622300" progId="Equation.3">
                  <p:embed/>
                </p:oleObj>
              </mc:Choice>
              <mc:Fallback>
                <p:oleObj name="公式" r:id="rId1" imgW="711200" imgH="6223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928938"/>
                        <a:ext cx="1296987" cy="1019175"/>
                      </a:xfrm>
                      <a:prstGeom prst="rect">
                        <a:avLst/>
                      </a:prstGeom>
                      <a:solidFill>
                        <a:srgbClr val="FFCC00">
                          <a:alpha val="27843"/>
                        </a:srgbClr>
                      </a:solidFill>
                      <a:ln w="28575" algn="ctr">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Rectangle 8"/>
          <p:cNvSpPr>
            <a:spLocks noChangeArrowheads="1"/>
          </p:cNvSpPr>
          <p:nvPr/>
        </p:nvSpPr>
        <p:spPr bwMode="auto">
          <a:xfrm>
            <a:off x="179388" y="31750"/>
            <a:ext cx="4572000" cy="519113"/>
          </a:xfrm>
          <a:prstGeom prst="rect">
            <a:avLst/>
          </a:prstGeom>
          <a:noFill/>
          <a:ln w="12700" cap="sq">
            <a:noFill/>
            <a:miter lim="800000"/>
            <a:headEnd type="none" w="sm" len="sm"/>
            <a:tailEnd type="none" w="sm" len="sm"/>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二</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 </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静电场的电场强度</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1515" name="Rectangle 11"/>
          <p:cNvSpPr>
            <a:spLocks noChangeArrowheads="1"/>
          </p:cNvSpPr>
          <p:nvPr/>
        </p:nvSpPr>
        <p:spPr bwMode="auto">
          <a:xfrm>
            <a:off x="323850" y="3073400"/>
            <a:ext cx="424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定义电场强度：</a:t>
            </a:r>
            <a:endParaRPr kumimoji="1" lang="zh-CN" altLang="en-US" sz="2800" b="1">
              <a:latin typeface="Times New Roman" panose="02020603050405020304" pitchFamily="18" charset="0"/>
              <a:ea typeface="楷体_GB2312" pitchFamily="49" charset="-122"/>
            </a:endParaRPr>
          </a:p>
        </p:txBody>
      </p:sp>
      <p:sp>
        <p:nvSpPr>
          <p:cNvPr id="21516" name="Text Box 12"/>
          <p:cNvSpPr txBox="1">
            <a:spLocks noChangeArrowheads="1"/>
          </p:cNvSpPr>
          <p:nvPr/>
        </p:nvSpPr>
        <p:spPr bwMode="auto">
          <a:xfrm>
            <a:off x="220663" y="4033838"/>
            <a:ext cx="8026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与检验电荷无关，反映电场本身的性质。</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
        <p:nvSpPr>
          <p:cNvPr id="21523" name="Rectangle 19"/>
          <p:cNvSpPr>
            <a:spLocks noChangeArrowheads="1"/>
          </p:cNvSpPr>
          <p:nvPr/>
        </p:nvSpPr>
        <p:spPr bwMode="auto">
          <a:xfrm>
            <a:off x="4284663" y="3073400"/>
            <a:ext cx="2089150" cy="519113"/>
          </a:xfrm>
          <a:prstGeom prst="rect">
            <a:avLst/>
          </a:prstGeom>
          <a:noFill/>
          <a:ln w="12700" cap="sq">
            <a:noFill/>
            <a:miter lim="800000"/>
            <a:headEnd type="none" w="sm" len="sm"/>
            <a:tailEnd type="none" w="sm" len="sm"/>
          </a:ln>
          <a:effectLst/>
        </p:spPr>
        <p:txBody>
          <a:bodyPr>
            <a:spAutoFit/>
          </a:bodyPr>
          <a:lstStyle/>
          <a:p>
            <a:pPr eaLnBrk="1" hangingPunct="1">
              <a:defRPr/>
            </a:pPr>
            <a:r>
              <a:rPr kumimoji="1" lang="zh-CN" altLang="en-US" sz="2800" b="1" dirty="0">
                <a:latin typeface="Times New Roman" panose="02020603050405020304" pitchFamily="18" charset="0"/>
                <a:ea typeface="楷体_GB2312" pitchFamily="49" charset="-122"/>
              </a:rPr>
              <a:t>为</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矢量</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pSp>
        <p:nvGrpSpPr>
          <p:cNvPr id="2" name="Group 21"/>
          <p:cNvGrpSpPr/>
          <p:nvPr/>
        </p:nvGrpSpPr>
        <p:grpSpPr bwMode="auto">
          <a:xfrm>
            <a:off x="323850" y="1560513"/>
            <a:ext cx="8077200" cy="1203325"/>
            <a:chOff x="249" y="1797"/>
            <a:chExt cx="5088" cy="758"/>
          </a:xfrm>
        </p:grpSpPr>
        <p:sp>
          <p:nvSpPr>
            <p:cNvPr id="37926" name="Text Box 4"/>
            <p:cNvSpPr txBox="1">
              <a:spLocks noChangeArrowheads="1"/>
            </p:cNvSpPr>
            <p:nvPr/>
          </p:nvSpPr>
          <p:spPr bwMode="auto">
            <a:xfrm>
              <a:off x="249" y="1797"/>
              <a:ext cx="5088"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kumimoji="1" lang="zh-CN" altLang="en-US" sz="2800" b="1">
                  <a:latin typeface="Times New Roman" panose="02020603050405020304" pitchFamily="18" charset="0"/>
                  <a:ea typeface="楷体_GB2312" pitchFamily="49" charset="-122"/>
                </a:rPr>
                <a:t>将 </a:t>
              </a: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0</a:t>
              </a:r>
              <a:r>
                <a:rPr kumimoji="1" lang="en-US" altLang="zh-CN" sz="2800" b="1" i="1" baseline="-25000">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放在由点电荷系</a:t>
              </a: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1</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2</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3</a:t>
              </a:r>
              <a:r>
                <a:rPr kumimoji="1" lang="en-US" altLang="zh-CN" sz="2800" b="1">
                  <a:latin typeface="Times New Roman" panose="02020603050405020304" pitchFamily="18" charset="0"/>
                  <a:ea typeface="楷体_GB2312" pitchFamily="49" charset="-122"/>
                </a:rPr>
                <a:t>,…,</a:t>
              </a:r>
              <a:r>
                <a:rPr kumimoji="1" lang="en-US" altLang="zh-CN" sz="2800" b="1" i="1" baseline="-25000">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q</a:t>
              </a:r>
              <a:r>
                <a:rPr kumimoji="1" lang="en-US" altLang="zh-CN" sz="2800" b="1" i="1" baseline="-25000">
                  <a:latin typeface="Times New Roman" panose="02020603050405020304" pitchFamily="18" charset="0"/>
                  <a:ea typeface="楷体_GB2312" pitchFamily="49" charset="-122"/>
                </a:rPr>
                <a:t>n</a:t>
              </a:r>
              <a:r>
                <a:rPr kumimoji="1" lang="zh-CN" altLang="en-US" sz="2800" b="1">
                  <a:latin typeface="Times New Roman" panose="02020603050405020304" pitchFamily="18" charset="0"/>
                  <a:ea typeface="楷体_GB2312" pitchFamily="49" charset="-122"/>
                </a:rPr>
                <a:t>产生的电场中， </a:t>
              </a: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0</a:t>
              </a:r>
              <a:r>
                <a:rPr kumimoji="1" lang="zh-CN" altLang="en-US" sz="2800" b="1">
                  <a:latin typeface="Times New Roman" panose="02020603050405020304" pitchFamily="18" charset="0"/>
                  <a:ea typeface="楷体_GB2312" pitchFamily="49" charset="-122"/>
                </a:rPr>
                <a:t>受到的作用力为</a:t>
              </a:r>
              <a:r>
                <a:rPr kumimoji="1" lang="zh-CN" altLang="en-US" sz="2800" b="1" i="1">
                  <a:solidFill>
                    <a:srgbClr val="5F5F5F"/>
                  </a:solidFill>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a:t>
              </a:r>
              <a:endParaRPr kumimoji="1" lang="zh-CN" altLang="en-US" sz="2800" b="1">
                <a:latin typeface="Times New Roman" panose="02020603050405020304" pitchFamily="18" charset="0"/>
                <a:ea typeface="楷体_GB2312" pitchFamily="49" charset="-122"/>
              </a:endParaRPr>
            </a:p>
          </p:txBody>
        </p:sp>
        <p:graphicFrame>
          <p:nvGraphicFramePr>
            <p:cNvPr id="37927" name="Object 20"/>
            <p:cNvGraphicFramePr>
              <a:graphicFrameLocks noChangeAspect="1"/>
            </p:cNvGraphicFramePr>
            <p:nvPr/>
          </p:nvGraphicFramePr>
          <p:xfrm>
            <a:off x="2070" y="2183"/>
            <a:ext cx="275" cy="318"/>
          </p:xfrm>
          <a:graphic>
            <a:graphicData uri="http://schemas.openxmlformats.org/presentationml/2006/ole">
              <mc:AlternateContent xmlns:mc="http://schemas.openxmlformats.org/markup-compatibility/2006">
                <mc:Choice xmlns:v="urn:schemas-microsoft-com:vml" Requires="v">
                  <p:oleObj spid="_x0000_s37971" name="公式" r:id="rId3" imgW="177800" imgH="241300" progId="Equation.3">
                    <p:embed/>
                  </p:oleObj>
                </mc:Choice>
                <mc:Fallback>
                  <p:oleObj name="公式" r:id="rId3" imgW="177800" imgH="2413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0" y="2183"/>
                          <a:ext cx="275"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
          <p:cNvGrpSpPr/>
          <p:nvPr/>
        </p:nvGrpSpPr>
        <p:grpSpPr bwMode="auto">
          <a:xfrm>
            <a:off x="6924675" y="2203450"/>
            <a:ext cx="1752600" cy="2133600"/>
            <a:chOff x="4224" y="96"/>
            <a:chExt cx="1392" cy="1440"/>
          </a:xfrm>
        </p:grpSpPr>
        <p:sp>
          <p:nvSpPr>
            <p:cNvPr id="37913" name="Line 3"/>
            <p:cNvSpPr>
              <a:spLocks noChangeShapeType="1"/>
            </p:cNvSpPr>
            <p:nvPr/>
          </p:nvSpPr>
          <p:spPr bwMode="auto">
            <a:xfrm>
              <a:off x="4656" y="1104"/>
              <a:ext cx="96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4" name="Line 4"/>
            <p:cNvSpPr>
              <a:spLocks noChangeShapeType="1"/>
            </p:cNvSpPr>
            <p:nvPr/>
          </p:nvSpPr>
          <p:spPr bwMode="auto">
            <a:xfrm flipV="1">
              <a:off x="4656" y="96"/>
              <a:ext cx="0" cy="1008"/>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5" name="Line 5"/>
            <p:cNvSpPr>
              <a:spLocks noChangeShapeType="1"/>
            </p:cNvSpPr>
            <p:nvPr/>
          </p:nvSpPr>
          <p:spPr bwMode="auto">
            <a:xfrm flipH="1">
              <a:off x="4224" y="1104"/>
              <a:ext cx="432" cy="43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6" name="Oval 6"/>
            <p:cNvSpPr>
              <a:spLocks noChangeArrowheads="1"/>
            </p:cNvSpPr>
            <p:nvPr/>
          </p:nvSpPr>
          <p:spPr bwMode="auto">
            <a:xfrm>
              <a:off x="4512" y="1104"/>
              <a:ext cx="48" cy="48"/>
            </a:xfrm>
            <a:prstGeom prst="ellipse">
              <a:avLst/>
            </a:prstGeom>
            <a:solidFill>
              <a:srgbClr val="0000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917" name="Oval 7"/>
            <p:cNvSpPr>
              <a:spLocks noChangeArrowheads="1"/>
            </p:cNvSpPr>
            <p:nvPr/>
          </p:nvSpPr>
          <p:spPr bwMode="auto">
            <a:xfrm>
              <a:off x="4800" y="960"/>
              <a:ext cx="48" cy="48"/>
            </a:xfrm>
            <a:prstGeom prst="ellipse">
              <a:avLst/>
            </a:prstGeom>
            <a:solidFill>
              <a:srgbClr val="0000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918" name="Oval 8"/>
            <p:cNvSpPr>
              <a:spLocks noChangeArrowheads="1"/>
            </p:cNvSpPr>
            <p:nvPr/>
          </p:nvSpPr>
          <p:spPr bwMode="auto">
            <a:xfrm>
              <a:off x="4512" y="1008"/>
              <a:ext cx="48" cy="48"/>
            </a:xfrm>
            <a:prstGeom prst="ellipse">
              <a:avLst/>
            </a:prstGeom>
            <a:solidFill>
              <a:srgbClr val="0000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919" name="Oval 9"/>
            <p:cNvSpPr>
              <a:spLocks noChangeArrowheads="1"/>
            </p:cNvSpPr>
            <p:nvPr/>
          </p:nvSpPr>
          <p:spPr bwMode="auto">
            <a:xfrm>
              <a:off x="4560" y="912"/>
              <a:ext cx="48" cy="48"/>
            </a:xfrm>
            <a:prstGeom prst="ellipse">
              <a:avLst/>
            </a:prstGeom>
            <a:solidFill>
              <a:srgbClr val="0000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920" name="Oval 10"/>
            <p:cNvSpPr>
              <a:spLocks noChangeArrowheads="1"/>
            </p:cNvSpPr>
            <p:nvPr/>
          </p:nvSpPr>
          <p:spPr bwMode="auto">
            <a:xfrm>
              <a:off x="4560" y="1152"/>
              <a:ext cx="48" cy="48"/>
            </a:xfrm>
            <a:prstGeom prst="ellipse">
              <a:avLst/>
            </a:prstGeom>
            <a:solidFill>
              <a:srgbClr val="0000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921" name="Oval 11"/>
            <p:cNvSpPr>
              <a:spLocks noChangeArrowheads="1"/>
            </p:cNvSpPr>
            <p:nvPr/>
          </p:nvSpPr>
          <p:spPr bwMode="auto">
            <a:xfrm>
              <a:off x="4656" y="960"/>
              <a:ext cx="48" cy="48"/>
            </a:xfrm>
            <a:prstGeom prst="ellipse">
              <a:avLst/>
            </a:prstGeom>
            <a:solidFill>
              <a:srgbClr val="0000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922" name="Oval 12"/>
            <p:cNvSpPr>
              <a:spLocks noChangeArrowheads="1"/>
            </p:cNvSpPr>
            <p:nvPr/>
          </p:nvSpPr>
          <p:spPr bwMode="auto">
            <a:xfrm>
              <a:off x="4752" y="1104"/>
              <a:ext cx="48" cy="48"/>
            </a:xfrm>
            <a:prstGeom prst="ellipse">
              <a:avLst/>
            </a:prstGeom>
            <a:solidFill>
              <a:srgbClr val="0000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923" name="Oval 13"/>
            <p:cNvSpPr>
              <a:spLocks noChangeArrowheads="1"/>
            </p:cNvSpPr>
            <p:nvPr/>
          </p:nvSpPr>
          <p:spPr bwMode="auto">
            <a:xfrm>
              <a:off x="4656" y="1152"/>
              <a:ext cx="48" cy="48"/>
            </a:xfrm>
            <a:prstGeom prst="ellipse">
              <a:avLst/>
            </a:prstGeom>
            <a:solidFill>
              <a:srgbClr val="0000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924" name="Oval 14"/>
            <p:cNvSpPr>
              <a:spLocks noChangeArrowheads="1"/>
            </p:cNvSpPr>
            <p:nvPr/>
          </p:nvSpPr>
          <p:spPr bwMode="auto">
            <a:xfrm>
              <a:off x="4704" y="1008"/>
              <a:ext cx="48" cy="48"/>
            </a:xfrm>
            <a:prstGeom prst="ellipse">
              <a:avLst/>
            </a:prstGeom>
            <a:solidFill>
              <a:srgbClr val="0000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925" name="Oval 15"/>
            <p:cNvSpPr>
              <a:spLocks noChangeArrowheads="1"/>
            </p:cNvSpPr>
            <p:nvPr/>
          </p:nvSpPr>
          <p:spPr bwMode="auto">
            <a:xfrm>
              <a:off x="4560" y="1056"/>
              <a:ext cx="48" cy="48"/>
            </a:xfrm>
            <a:prstGeom prst="ellipse">
              <a:avLst/>
            </a:prstGeom>
            <a:solidFill>
              <a:srgbClr val="0000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6" name="Oval 16"/>
          <p:cNvSpPr>
            <a:spLocks noChangeArrowheads="1"/>
          </p:cNvSpPr>
          <p:nvPr/>
        </p:nvSpPr>
        <p:spPr bwMode="auto">
          <a:xfrm>
            <a:off x="8067675" y="3060700"/>
            <a:ext cx="125413" cy="125413"/>
          </a:xfrm>
          <a:prstGeom prst="ellipse">
            <a:avLst/>
          </a:prstGeom>
          <a:gradFill rotWithShape="1">
            <a:gsLst>
              <a:gs pos="0">
                <a:srgbClr val="FF3300"/>
              </a:gs>
              <a:gs pos="100000">
                <a:srgbClr val="7618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 name="Line 17"/>
          <p:cNvSpPr>
            <a:spLocks noChangeShapeType="1"/>
          </p:cNvSpPr>
          <p:nvPr/>
        </p:nvSpPr>
        <p:spPr bwMode="auto">
          <a:xfrm flipV="1">
            <a:off x="8162925" y="2794000"/>
            <a:ext cx="457200" cy="304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 name="Object 18"/>
          <p:cNvGraphicFramePr>
            <a:graphicFrameLocks noChangeAspect="1"/>
          </p:cNvGraphicFramePr>
          <p:nvPr/>
        </p:nvGraphicFramePr>
        <p:xfrm>
          <a:off x="8424863" y="2454275"/>
          <a:ext cx="315912" cy="328613"/>
        </p:xfrm>
        <a:graphic>
          <a:graphicData uri="http://schemas.openxmlformats.org/presentationml/2006/ole">
            <mc:AlternateContent xmlns:mc="http://schemas.openxmlformats.org/markup-compatibility/2006">
              <mc:Choice xmlns:v="urn:schemas-microsoft-com:vml" Requires="v">
                <p:oleObj spid="_x0000_s37972" name="公式" r:id="rId5" imgW="317500" imgH="330200" progId="Equation.3">
                  <p:embed/>
                </p:oleObj>
              </mc:Choice>
              <mc:Fallback>
                <p:oleObj name="公式" r:id="rId5" imgW="317500" imgH="3302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4863" y="2454275"/>
                        <a:ext cx="315912"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19"/>
          <p:cNvGraphicFramePr>
            <a:graphicFrameLocks noChangeAspect="1"/>
          </p:cNvGraphicFramePr>
          <p:nvPr/>
        </p:nvGraphicFramePr>
        <p:xfrm>
          <a:off x="7770813" y="2965450"/>
          <a:ext cx="296862" cy="409575"/>
        </p:xfrm>
        <a:graphic>
          <a:graphicData uri="http://schemas.openxmlformats.org/presentationml/2006/ole">
            <mc:AlternateContent xmlns:mc="http://schemas.openxmlformats.org/markup-compatibility/2006">
              <mc:Choice xmlns:v="urn:schemas-microsoft-com:vml" Requires="v">
                <p:oleObj spid="_x0000_s37973" name="公式" r:id="rId7" imgW="469900" imgH="698500" progId="Equation.3">
                  <p:embed/>
                </p:oleObj>
              </mc:Choice>
              <mc:Fallback>
                <p:oleObj name="公式" r:id="rId7" imgW="469900" imgH="6985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0813" y="2965450"/>
                        <a:ext cx="296862"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Line 20"/>
          <p:cNvSpPr>
            <a:spLocks noChangeShapeType="1"/>
          </p:cNvSpPr>
          <p:nvPr/>
        </p:nvSpPr>
        <p:spPr bwMode="auto">
          <a:xfrm flipV="1">
            <a:off x="8296275" y="2813050"/>
            <a:ext cx="685800" cy="4572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 name="Object 21"/>
          <p:cNvGraphicFramePr>
            <a:graphicFrameLocks noChangeAspect="1"/>
          </p:cNvGraphicFramePr>
          <p:nvPr/>
        </p:nvGraphicFramePr>
        <p:xfrm>
          <a:off x="8758238" y="3006725"/>
          <a:ext cx="306387" cy="331788"/>
        </p:xfrm>
        <a:graphic>
          <a:graphicData uri="http://schemas.openxmlformats.org/presentationml/2006/ole">
            <mc:AlternateContent xmlns:mc="http://schemas.openxmlformats.org/markup-compatibility/2006">
              <mc:Choice xmlns:v="urn:schemas-microsoft-com:vml" Requires="v">
                <p:oleObj spid="_x0000_s37974" name="公式" r:id="rId9" imgW="469900" imgH="533400" progId="Equation.3">
                  <p:embed/>
                </p:oleObj>
              </mc:Choice>
              <mc:Fallback>
                <p:oleObj name="公式" r:id="rId9" imgW="469900" imgH="5334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8238" y="3006725"/>
                        <a:ext cx="306387"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Text Box 22"/>
          <p:cNvSpPr txBox="1">
            <a:spLocks noChangeArrowheads="1"/>
          </p:cNvSpPr>
          <p:nvPr/>
        </p:nvSpPr>
        <p:spPr bwMode="auto">
          <a:xfrm>
            <a:off x="1119188" y="6130925"/>
            <a:ext cx="7075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单位：</a:t>
            </a:r>
            <a:r>
              <a:rPr kumimoji="1" lang="en-US" altLang="zh-CN" sz="2800" b="1">
                <a:latin typeface="Times New Roman" panose="02020603050405020304" pitchFamily="18" charset="0"/>
                <a:ea typeface="楷体_GB2312" pitchFamily="49" charset="-122"/>
              </a:rPr>
              <a:t>N/C (</a:t>
            </a:r>
            <a:r>
              <a:rPr kumimoji="1" lang="zh-CN" altLang="en-US" sz="2800" b="1">
                <a:latin typeface="Times New Roman" panose="02020603050405020304" pitchFamily="18" charset="0"/>
                <a:ea typeface="楷体_GB2312" pitchFamily="49" charset="-122"/>
              </a:rPr>
              <a:t>牛顿 </a:t>
            </a: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库仑</a:t>
            </a:r>
            <a:r>
              <a:rPr kumimoji="1" lang="en-US" altLang="zh-CN" sz="2800" b="1">
                <a:latin typeface="Times New Roman" panose="02020603050405020304" pitchFamily="18" charset="0"/>
                <a:ea typeface="楷体_GB2312" pitchFamily="49" charset="-122"/>
              </a:rPr>
              <a:t>)</a:t>
            </a:r>
            <a:endParaRPr kumimoji="1" lang="en-US" altLang="zh-CN" sz="2800" b="1">
              <a:latin typeface="Times New Roman" panose="02020603050405020304" pitchFamily="18" charset="0"/>
              <a:ea typeface="楷体_GB2312" pitchFamily="49" charset="-122"/>
            </a:endParaRPr>
          </a:p>
        </p:txBody>
      </p:sp>
      <p:sp>
        <p:nvSpPr>
          <p:cNvPr id="53" name="Text Box 23"/>
          <p:cNvSpPr txBox="1">
            <a:spLocks noChangeArrowheads="1"/>
          </p:cNvSpPr>
          <p:nvPr/>
        </p:nvSpPr>
        <p:spPr bwMode="auto">
          <a:xfrm>
            <a:off x="5081588" y="6130925"/>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或 </a:t>
            </a:r>
            <a:r>
              <a:rPr kumimoji="1" lang="en-US" altLang="zh-CN" sz="2800" b="1">
                <a:latin typeface="Times New Roman" panose="02020603050405020304" pitchFamily="18" charset="0"/>
                <a:ea typeface="楷体_GB2312" pitchFamily="49" charset="-122"/>
              </a:rPr>
              <a:t>V/m</a:t>
            </a:r>
            <a:endParaRPr kumimoji="1" lang="en-US" altLang="zh-CN" sz="2800" b="1">
              <a:latin typeface="Times New Roman" panose="02020603050405020304" pitchFamily="18" charset="0"/>
              <a:ea typeface="楷体_GB2312" pitchFamily="49" charset="-122"/>
            </a:endParaRPr>
          </a:p>
        </p:txBody>
      </p:sp>
      <p:sp>
        <p:nvSpPr>
          <p:cNvPr id="54" name="Text Box 24"/>
          <p:cNvSpPr txBox="1">
            <a:spLocks noChangeArrowheads="1"/>
          </p:cNvSpPr>
          <p:nvPr/>
        </p:nvSpPr>
        <p:spPr bwMode="auto">
          <a:xfrm>
            <a:off x="973138" y="5140325"/>
            <a:ext cx="701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accent1"/>
                </a:solidFill>
                <a:latin typeface="Times New Roman" panose="02020603050405020304" pitchFamily="18" charset="0"/>
                <a:ea typeface="楷体_GB2312" pitchFamily="49" charset="-122"/>
              </a:rPr>
              <a:t>大小等于单位正电荷在该处受力大小</a:t>
            </a:r>
            <a:endParaRPr kumimoji="1" lang="zh-CN" altLang="en-US" sz="2400" b="1">
              <a:solidFill>
                <a:schemeClr val="accent1"/>
              </a:solidFill>
              <a:latin typeface="Times New Roman" panose="02020603050405020304" pitchFamily="18" charset="0"/>
              <a:ea typeface="楷体_GB2312" pitchFamily="49" charset="-122"/>
            </a:endParaRPr>
          </a:p>
        </p:txBody>
      </p:sp>
      <p:sp>
        <p:nvSpPr>
          <p:cNvPr id="55" name="Text Box 25"/>
          <p:cNvSpPr txBox="1">
            <a:spLocks noChangeArrowheads="1"/>
          </p:cNvSpPr>
          <p:nvPr/>
        </p:nvSpPr>
        <p:spPr bwMode="auto">
          <a:xfrm>
            <a:off x="973138" y="5597525"/>
            <a:ext cx="670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accent1"/>
                </a:solidFill>
                <a:latin typeface="Times New Roman" panose="02020603050405020304" pitchFamily="18" charset="0"/>
                <a:ea typeface="楷体_GB2312" pitchFamily="49" charset="-122"/>
              </a:rPr>
              <a:t>方向为单位正电荷在该处受力方向</a:t>
            </a:r>
            <a:endParaRPr kumimoji="1" lang="zh-CN" altLang="en-US" sz="2800" b="1">
              <a:solidFill>
                <a:schemeClr val="accent1"/>
              </a:solidFill>
              <a:latin typeface="Times New Roman" panose="02020603050405020304" pitchFamily="18" charset="0"/>
              <a:ea typeface="楷体_GB2312" pitchFamily="49" charset="-122"/>
            </a:endParaRPr>
          </a:p>
        </p:txBody>
      </p:sp>
      <p:sp>
        <p:nvSpPr>
          <p:cNvPr id="56" name="AutoShape 26"/>
          <p:cNvSpPr/>
          <p:nvPr/>
        </p:nvSpPr>
        <p:spPr bwMode="auto">
          <a:xfrm>
            <a:off x="674688" y="5319713"/>
            <a:ext cx="304800" cy="685800"/>
          </a:xfrm>
          <a:prstGeom prst="leftBrace">
            <a:avLst>
              <a:gd name="adj1" fmla="val 18750"/>
              <a:gd name="adj2" fmla="val 50000"/>
            </a:avLst>
          </a:prstGeom>
          <a:noFill/>
          <a:ln w="3810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71"/>
          <p:cNvGrpSpPr/>
          <p:nvPr/>
        </p:nvGrpSpPr>
        <p:grpSpPr bwMode="auto">
          <a:xfrm>
            <a:off x="227013" y="4597400"/>
            <a:ext cx="4572000" cy="519113"/>
            <a:chOff x="144" y="192"/>
            <a:chExt cx="2880" cy="327"/>
          </a:xfrm>
        </p:grpSpPr>
        <p:sp>
          <p:nvSpPr>
            <p:cNvPr id="67" name="Text Box 72"/>
            <p:cNvSpPr txBox="1">
              <a:spLocks noChangeArrowheads="1"/>
            </p:cNvSpPr>
            <p:nvPr/>
          </p:nvSpPr>
          <p:spPr bwMode="auto">
            <a:xfrm>
              <a:off x="144" y="192"/>
              <a:ext cx="2880" cy="327"/>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1" lang="zh-CN" altLang="en-US" sz="2800" b="1" dirty="0">
                  <a:latin typeface="Times New Roman" panose="02020603050405020304" pitchFamily="18" charset="0"/>
                  <a:ea typeface="楷体_GB2312" pitchFamily="49" charset="-122"/>
                </a:rPr>
                <a:t>即</a:t>
              </a:r>
              <a:r>
                <a:rPr kumimoji="1" lang="zh-CN" altLang="en-US" sz="2800" b="1" dirty="0">
                  <a:solidFill>
                    <a:schemeClr val="folHlink"/>
                  </a:solidFill>
                  <a:latin typeface="Times New Roman" panose="02020603050405020304" pitchFamily="18" charset="0"/>
                  <a:ea typeface="楷体_GB2312" pitchFamily="49" charset="-122"/>
                </a:rPr>
                <a:t>电场强度矢量  </a:t>
              </a:r>
              <a:r>
                <a:rPr kumimoji="1" lang="zh-CN" altLang="en-US" sz="2800" b="1" i="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en-US" sz="2800" b="1" dirty="0">
                  <a:solidFill>
                    <a:schemeClr val="folHlink"/>
                  </a:solidFill>
                  <a:latin typeface="Times New Roman" panose="02020603050405020304" pitchFamily="18" charset="0"/>
                  <a:ea typeface="楷体_GB2312" pitchFamily="49" charset="-122"/>
                </a:rPr>
                <a:t>的</a:t>
              </a:r>
              <a:r>
                <a:rPr kumimoji="1" lang="zh-CN" altLang="en-US" sz="2800" b="1" dirty="0">
                  <a:solidFill>
                    <a:srgbClr val="FF0000"/>
                  </a:solidFill>
                  <a:latin typeface="Times New Roman" panose="02020603050405020304" pitchFamily="18" charset="0"/>
                  <a:ea typeface="楷体_GB2312" pitchFamily="49" charset="-122"/>
                </a:rPr>
                <a:t> </a:t>
              </a:r>
              <a:r>
                <a:rPr kumimoji="1" lang="zh-CN" altLang="en-US" sz="2800" b="1" dirty="0">
                  <a:latin typeface="Times New Roman" panose="02020603050405020304" pitchFamily="18" charset="0"/>
                  <a:ea typeface="楷体_GB2312" pitchFamily="49" charset="-122"/>
                </a:rPr>
                <a:t>：</a:t>
              </a:r>
              <a:endParaRPr kumimoji="1" lang="zh-CN" altLang="en-US" sz="2800" b="1" dirty="0">
                <a:latin typeface="Times New Roman" panose="02020603050405020304" pitchFamily="18" charset="0"/>
                <a:ea typeface="楷体_GB2312" pitchFamily="49" charset="-122"/>
              </a:endParaRPr>
            </a:p>
          </p:txBody>
        </p:sp>
        <p:graphicFrame>
          <p:nvGraphicFramePr>
            <p:cNvPr id="37912" name="Object 73"/>
            <p:cNvGraphicFramePr>
              <a:graphicFrameLocks noChangeAspect="1"/>
            </p:cNvGraphicFramePr>
            <p:nvPr/>
          </p:nvGraphicFramePr>
          <p:xfrm>
            <a:off x="1769" y="240"/>
            <a:ext cx="191" cy="208"/>
          </p:xfrm>
          <a:graphic>
            <a:graphicData uri="http://schemas.openxmlformats.org/presentationml/2006/ole">
              <mc:AlternateContent xmlns:mc="http://schemas.openxmlformats.org/markup-compatibility/2006">
                <mc:Choice xmlns:v="urn:schemas-microsoft-com:vml" Requires="v">
                  <p:oleObj spid="_x0000_s37975" name="公式" r:id="rId11" imgW="469900" imgH="533400" progId="Equation.3">
                    <p:embed/>
                  </p:oleObj>
                </mc:Choice>
                <mc:Fallback>
                  <p:oleObj name="公式" r:id="rId11" imgW="469900" imgH="533400" progId="Equation.3">
                    <p:embed/>
                    <p:pic>
                      <p:nvPicPr>
                        <p:cNvPr id="0" name="Object 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9" y="240"/>
                          <a:ext cx="191"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512"/>
                                        </p:tgtEl>
                                        <p:attrNameLst>
                                          <p:attrName>style.visibility</p:attrName>
                                        </p:attrNameLst>
                                      </p:cBhvr>
                                      <p:to>
                                        <p:strVal val="visible"/>
                                      </p:to>
                                    </p:set>
                                    <p:animEffect transition="in" filter="blinds(horizontal)">
                                      <p:cBhvr>
                                        <p:cTn id="7" dur="500"/>
                                        <p:tgtEl>
                                          <p:spTgt spid="2151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 calcmode="lin" valueType="num">
                                      <p:cBhvr>
                                        <p:cTn id="12" dur="500" fill="hold"/>
                                        <p:tgtEl>
                                          <p:spTgt spid="21507"/>
                                        </p:tgtEl>
                                        <p:attrNameLst>
                                          <p:attrName>ppt_w</p:attrName>
                                        </p:attrNameLst>
                                      </p:cBhvr>
                                      <p:tavLst>
                                        <p:tav tm="0">
                                          <p:val>
                                            <p:fltVal val="0"/>
                                          </p:val>
                                        </p:tav>
                                        <p:tav tm="100000">
                                          <p:val>
                                            <p:strVal val="#ppt_w"/>
                                          </p:val>
                                        </p:tav>
                                      </p:tavLst>
                                    </p:anim>
                                    <p:anim calcmode="lin" valueType="num">
                                      <p:cBhvr>
                                        <p:cTn id="13" dur="500" fill="hold"/>
                                        <p:tgtEl>
                                          <p:spTgt spid="2150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blinds(horizontal)">
                                      <p:cBhvr>
                                        <p:cTn id="24" dur="500"/>
                                        <p:tgtEl>
                                          <p:spTgt spid="46"/>
                                        </p:tgtEl>
                                      </p:cBhvr>
                                    </p:animEffect>
                                  </p:childTnLst>
                                </p:cTn>
                              </p:par>
                            </p:childTnLst>
                          </p:cTn>
                        </p:par>
                        <p:par>
                          <p:cTn id="25" fill="hold">
                            <p:stCondLst>
                              <p:cond delay="500"/>
                            </p:stCondLst>
                            <p:childTnLst>
                              <p:par>
                                <p:cTn id="26" presetID="3" presetClass="entr" presetSubtype="10" fill="hold" nodeType="after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linds(horizontal)">
                                      <p:cBhvr>
                                        <p:cTn id="28" dur="500"/>
                                        <p:tgtEl>
                                          <p:spTgt spid="4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childTnLst>
                          </p:cTn>
                        </p:par>
                        <p:par>
                          <p:cTn id="34" fill="hold">
                            <p:stCondLst>
                              <p:cond delay="500"/>
                            </p:stCondLst>
                            <p:childTnLst>
                              <p:par>
                                <p:cTn id="35" presetID="3" presetClass="entr" presetSubtype="10"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blinds(horizontal)">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left)">
                                      <p:cBhvr>
                                        <p:cTn id="47" dur="500"/>
                                        <p:tgtEl>
                                          <p:spTgt spid="50"/>
                                        </p:tgtEl>
                                      </p:cBhvr>
                                    </p:animEffect>
                                  </p:childTnLst>
                                </p:cTn>
                              </p:par>
                            </p:childTnLst>
                          </p:cTn>
                        </p:par>
                        <p:par>
                          <p:cTn id="48" fill="hold">
                            <p:stCondLst>
                              <p:cond delay="500"/>
                            </p:stCondLst>
                            <p:childTnLst>
                              <p:par>
                                <p:cTn id="49" presetID="3" presetClass="entr" presetSubtype="10"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blinds(horizontal)">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5" fill="hold" grpId="0" nodeType="clickEffect">
                                  <p:stCondLst>
                                    <p:cond delay="0"/>
                                  </p:stCondLst>
                                  <p:childTnLst>
                                    <p:set>
                                      <p:cBhvr>
                                        <p:cTn id="55" dur="1" fill="hold">
                                          <p:stCondLst>
                                            <p:cond delay="0"/>
                                          </p:stCondLst>
                                        </p:cTn>
                                        <p:tgtEl>
                                          <p:spTgt spid="21515"/>
                                        </p:tgtEl>
                                        <p:attrNameLst>
                                          <p:attrName>style.visibility</p:attrName>
                                        </p:attrNameLst>
                                      </p:cBhvr>
                                      <p:to>
                                        <p:strVal val="visible"/>
                                      </p:to>
                                    </p:set>
                                    <p:animEffect transition="in" filter="blinds(vertical)">
                                      <p:cBhvr>
                                        <p:cTn id="56" dur="500"/>
                                        <p:tgtEl>
                                          <p:spTgt spid="21515"/>
                                        </p:tgtEl>
                                      </p:cBhvr>
                                    </p:animEffect>
                                  </p:childTnLst>
                                </p:cTn>
                              </p:par>
                            </p:childTnLst>
                          </p:cTn>
                        </p:par>
                        <p:par>
                          <p:cTn id="57" fill="hold">
                            <p:stCondLst>
                              <p:cond delay="500"/>
                            </p:stCondLst>
                            <p:childTnLst>
                              <p:par>
                                <p:cTn id="58" presetID="5" presetClass="entr" presetSubtype="10" fill="hold" nodeType="afterEffect">
                                  <p:stCondLst>
                                    <p:cond delay="0"/>
                                  </p:stCondLst>
                                  <p:childTnLst>
                                    <p:set>
                                      <p:cBhvr>
                                        <p:cTn id="59" dur="1" fill="hold">
                                          <p:stCondLst>
                                            <p:cond delay="0"/>
                                          </p:stCondLst>
                                        </p:cTn>
                                        <p:tgtEl>
                                          <p:spTgt spid="21509"/>
                                        </p:tgtEl>
                                        <p:attrNameLst>
                                          <p:attrName>style.visibility</p:attrName>
                                        </p:attrNameLst>
                                      </p:cBhvr>
                                      <p:to>
                                        <p:strVal val="visible"/>
                                      </p:to>
                                    </p:set>
                                    <p:animEffect transition="in" filter="checkerboard(across)">
                                      <p:cBhvr>
                                        <p:cTn id="60" dur="500"/>
                                        <p:tgtEl>
                                          <p:spTgt spid="21509"/>
                                        </p:tgtEl>
                                      </p:cBhvr>
                                    </p:animEffect>
                                  </p:childTnLst>
                                </p:cTn>
                              </p:par>
                            </p:childTnLst>
                          </p:cTn>
                        </p:par>
                        <p:par>
                          <p:cTn id="61" fill="hold">
                            <p:stCondLst>
                              <p:cond delay="1000"/>
                            </p:stCondLst>
                            <p:childTnLst>
                              <p:par>
                                <p:cTn id="62" presetID="3" presetClass="entr" presetSubtype="5" fill="hold" grpId="0" nodeType="afterEffect">
                                  <p:stCondLst>
                                    <p:cond delay="0"/>
                                  </p:stCondLst>
                                  <p:childTnLst>
                                    <p:set>
                                      <p:cBhvr>
                                        <p:cTn id="63" dur="1" fill="hold">
                                          <p:stCondLst>
                                            <p:cond delay="0"/>
                                          </p:stCondLst>
                                        </p:cTn>
                                        <p:tgtEl>
                                          <p:spTgt spid="21523"/>
                                        </p:tgtEl>
                                        <p:attrNameLst>
                                          <p:attrName>style.visibility</p:attrName>
                                        </p:attrNameLst>
                                      </p:cBhvr>
                                      <p:to>
                                        <p:strVal val="visible"/>
                                      </p:to>
                                    </p:set>
                                    <p:animEffect transition="in" filter="blinds(vertical)">
                                      <p:cBhvr>
                                        <p:cTn id="64" dur="500"/>
                                        <p:tgtEl>
                                          <p:spTgt spid="21523"/>
                                        </p:tgtEl>
                                      </p:cBhvr>
                                    </p:animEffect>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childTnLst>
                                    <p:set>
                                      <p:cBhvr>
                                        <p:cTn id="68" dur="1" fill="hold">
                                          <p:stCondLst>
                                            <p:cond delay="0"/>
                                          </p:stCondLst>
                                        </p:cTn>
                                        <p:tgtEl>
                                          <p:spTgt spid="21516"/>
                                        </p:tgtEl>
                                        <p:attrNameLst>
                                          <p:attrName>style.visibility</p:attrName>
                                        </p:attrNameLst>
                                      </p:cBhvr>
                                      <p:to>
                                        <p:strVal val="visible"/>
                                      </p:to>
                                    </p:set>
                                    <p:anim calcmode="lin" valueType="num">
                                      <p:cBhvr>
                                        <p:cTn id="69" dur="500" fill="hold"/>
                                        <p:tgtEl>
                                          <p:spTgt spid="21516"/>
                                        </p:tgtEl>
                                        <p:attrNameLst>
                                          <p:attrName>ppt_w</p:attrName>
                                        </p:attrNameLst>
                                      </p:cBhvr>
                                      <p:tavLst>
                                        <p:tav tm="0">
                                          <p:val>
                                            <p:fltVal val="0"/>
                                          </p:val>
                                        </p:tav>
                                        <p:tav tm="100000">
                                          <p:val>
                                            <p:strVal val="#ppt_w"/>
                                          </p:val>
                                        </p:tav>
                                      </p:tavLst>
                                    </p:anim>
                                    <p:anim calcmode="lin" valueType="num">
                                      <p:cBhvr>
                                        <p:cTn id="70" dur="500" fill="hold"/>
                                        <p:tgtEl>
                                          <p:spTgt spid="21516"/>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0-#ppt_w/2"/>
                                          </p:val>
                                        </p:tav>
                                        <p:tav tm="100000">
                                          <p:val>
                                            <p:strVal val="#ppt_x"/>
                                          </p:val>
                                        </p:tav>
                                      </p:tavLst>
                                    </p:anim>
                                    <p:anim calcmode="lin" valueType="num">
                                      <p:cBhvr additive="base">
                                        <p:cTn id="76" dur="500" fill="hold"/>
                                        <p:tgtEl>
                                          <p:spTgt spid="4"/>
                                        </p:tgtEl>
                                        <p:attrNameLst>
                                          <p:attrName>ppt_y</p:attrName>
                                        </p:attrNameLst>
                                      </p:cBhvr>
                                      <p:tavLst>
                                        <p:tav tm="0">
                                          <p:val>
                                            <p:strVal val="#ppt_y"/>
                                          </p:val>
                                        </p:tav>
                                        <p:tav tm="100000">
                                          <p:val>
                                            <p:strVal val="#ppt_y"/>
                                          </p:val>
                                        </p:tav>
                                      </p:tavLst>
                                    </p:anim>
                                  </p:childTnLst>
                                </p:cTn>
                              </p:par>
                            </p:childTnLst>
                          </p:cTn>
                        </p:par>
                        <p:par>
                          <p:cTn id="77" fill="hold">
                            <p:stCondLst>
                              <p:cond delay="500"/>
                            </p:stCondLst>
                            <p:childTnLst>
                              <p:par>
                                <p:cTn id="78" presetID="17" presetClass="entr" presetSubtype="1" fill="hold" grpId="0" nodeType="afterEffect">
                                  <p:stCondLst>
                                    <p:cond delay="0"/>
                                  </p:stCondLst>
                                  <p:childTnLst>
                                    <p:set>
                                      <p:cBhvr>
                                        <p:cTn id="79" dur="1" fill="hold">
                                          <p:stCondLst>
                                            <p:cond delay="0"/>
                                          </p:stCondLst>
                                        </p:cTn>
                                        <p:tgtEl>
                                          <p:spTgt spid="56"/>
                                        </p:tgtEl>
                                        <p:attrNameLst>
                                          <p:attrName>style.visibility</p:attrName>
                                        </p:attrNameLst>
                                      </p:cBhvr>
                                      <p:to>
                                        <p:strVal val="visible"/>
                                      </p:to>
                                    </p:set>
                                    <p:anim calcmode="lin" valueType="num">
                                      <p:cBhvr>
                                        <p:cTn id="80" dur="500" fill="hold"/>
                                        <p:tgtEl>
                                          <p:spTgt spid="56"/>
                                        </p:tgtEl>
                                        <p:attrNameLst>
                                          <p:attrName>ppt_x</p:attrName>
                                        </p:attrNameLst>
                                      </p:cBhvr>
                                      <p:tavLst>
                                        <p:tav tm="0">
                                          <p:val>
                                            <p:strVal val="#ppt_x"/>
                                          </p:val>
                                        </p:tav>
                                        <p:tav tm="100000">
                                          <p:val>
                                            <p:strVal val="#ppt_x"/>
                                          </p:val>
                                        </p:tav>
                                      </p:tavLst>
                                    </p:anim>
                                    <p:anim calcmode="lin" valueType="num">
                                      <p:cBhvr>
                                        <p:cTn id="81" dur="500" fill="hold"/>
                                        <p:tgtEl>
                                          <p:spTgt spid="56"/>
                                        </p:tgtEl>
                                        <p:attrNameLst>
                                          <p:attrName>ppt_y</p:attrName>
                                        </p:attrNameLst>
                                      </p:cBhvr>
                                      <p:tavLst>
                                        <p:tav tm="0">
                                          <p:val>
                                            <p:strVal val="#ppt_y-#ppt_h/2"/>
                                          </p:val>
                                        </p:tav>
                                        <p:tav tm="100000">
                                          <p:val>
                                            <p:strVal val="#ppt_y"/>
                                          </p:val>
                                        </p:tav>
                                      </p:tavLst>
                                    </p:anim>
                                    <p:anim calcmode="lin" valueType="num">
                                      <p:cBhvr>
                                        <p:cTn id="82" dur="500" fill="hold"/>
                                        <p:tgtEl>
                                          <p:spTgt spid="56"/>
                                        </p:tgtEl>
                                        <p:attrNameLst>
                                          <p:attrName>ppt_w</p:attrName>
                                        </p:attrNameLst>
                                      </p:cBhvr>
                                      <p:tavLst>
                                        <p:tav tm="0">
                                          <p:val>
                                            <p:strVal val="#ppt_w"/>
                                          </p:val>
                                        </p:tav>
                                        <p:tav tm="100000">
                                          <p:val>
                                            <p:strVal val="#ppt_w"/>
                                          </p:val>
                                        </p:tav>
                                      </p:tavLst>
                                    </p:anim>
                                    <p:anim calcmode="lin" valueType="num">
                                      <p:cBhvr>
                                        <p:cTn id="83"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blinds(horizontal)">
                                      <p:cBhvr>
                                        <p:cTn id="88" dur="500"/>
                                        <p:tgtEl>
                                          <p:spTgt spid="54"/>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grpId="0" nodeType="click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slide(fromBottom)">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52"/>
                                        </p:tgtEl>
                                        <p:attrNameLst>
                                          <p:attrName>style.visibility</p:attrName>
                                        </p:attrNameLst>
                                      </p:cBhvr>
                                      <p:to>
                                        <p:strVal val="visible"/>
                                      </p:to>
                                    </p:set>
                                    <p:anim calcmode="lin" valueType="num">
                                      <p:cBhvr additive="base">
                                        <p:cTn id="98" dur="500" fill="hold"/>
                                        <p:tgtEl>
                                          <p:spTgt spid="52"/>
                                        </p:tgtEl>
                                        <p:attrNameLst>
                                          <p:attrName>ppt_x</p:attrName>
                                        </p:attrNameLst>
                                      </p:cBhvr>
                                      <p:tavLst>
                                        <p:tav tm="0">
                                          <p:val>
                                            <p:strVal val="0-#ppt_w/2"/>
                                          </p:val>
                                        </p:tav>
                                        <p:tav tm="100000">
                                          <p:val>
                                            <p:strVal val="#ppt_x"/>
                                          </p:val>
                                        </p:tav>
                                      </p:tavLst>
                                    </p:anim>
                                    <p:anim calcmode="lin" valueType="num">
                                      <p:cBhvr additive="base">
                                        <p:cTn id="99"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2" presetClass="entr" presetSubtype="2" fill="hold" grpId="0" nodeType="click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slide(fromRight)">
                                      <p:cBhvr>
                                        <p:cTn id="10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12" grpId="0" autoUpdateAnimBg="0"/>
      <p:bldP spid="21515" grpId="0" autoUpdateAnimBg="0"/>
      <p:bldP spid="21516" grpId="0"/>
      <p:bldP spid="21523" grpId="0" autoUpdateAnimBg="0"/>
      <p:bldP spid="46" grpId="0" animBg="1"/>
      <p:bldP spid="47" grpId="0" animBg="1"/>
      <p:bldP spid="50" grpId="0" animBg="1"/>
      <p:bldP spid="52" grpId="0" autoUpdateAnimBg="0"/>
      <p:bldP spid="53" grpId="0" autoUpdateAnimBg="0"/>
      <p:bldP spid="54" grpId="0" autoUpdateAnimBg="0"/>
      <p:bldP spid="55" grpId="0" autoUpdateAnimBg="0"/>
      <p:bldP spid="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18C60CC-84EE-46E1-AD2E-78E1CFEB50C5}" type="slidenum">
              <a:rPr lang="en-US" altLang="zh-CN" sz="1800" smtClean="0">
                <a:solidFill>
                  <a:srgbClr val="0000FF"/>
                </a:solidFill>
              </a:rPr>
            </a:fld>
            <a:endParaRPr lang="en-US" altLang="zh-CN" sz="1800" smtClean="0">
              <a:solidFill>
                <a:srgbClr val="0000FF"/>
              </a:solidFill>
            </a:endParaRPr>
          </a:p>
        </p:txBody>
      </p:sp>
      <p:sp>
        <p:nvSpPr>
          <p:cNvPr id="23581" name="Text Box 29"/>
          <p:cNvSpPr txBox="1">
            <a:spLocks noChangeArrowheads="1"/>
          </p:cNvSpPr>
          <p:nvPr/>
        </p:nvSpPr>
        <p:spPr bwMode="auto">
          <a:xfrm>
            <a:off x="257175" y="2373313"/>
            <a:ext cx="5168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accent1"/>
                </a:solidFill>
                <a:latin typeface="Times New Roman" panose="02020603050405020304" pitchFamily="18" charset="0"/>
                <a:ea typeface="楷体_GB2312" pitchFamily="49" charset="-122"/>
              </a:rPr>
              <a:t>1. </a:t>
            </a:r>
            <a:r>
              <a:rPr kumimoji="1" lang="zh-CN" altLang="en-US" sz="2800" b="1">
                <a:latin typeface="Times New Roman" panose="02020603050405020304" pitchFamily="18" charset="0"/>
                <a:ea typeface="楷体_GB2312" pitchFamily="49" charset="-122"/>
              </a:rPr>
              <a:t>点电荷</a:t>
            </a:r>
            <a:r>
              <a:rPr kumimoji="1" lang="en-US" altLang="zh-CN" sz="2800" b="1" i="1">
                <a:latin typeface="Times New Roman" panose="02020603050405020304" pitchFamily="18" charset="0"/>
                <a:ea typeface="楷体_GB2312" pitchFamily="49" charset="-122"/>
              </a:rPr>
              <a:t>q</a:t>
            </a:r>
            <a:r>
              <a:rPr kumimoji="1" lang="zh-CN" altLang="en-US" sz="2800" b="1">
                <a:solidFill>
                  <a:schemeClr val="accent1"/>
                </a:solidFill>
                <a:latin typeface="Times New Roman" panose="02020603050405020304" pitchFamily="18" charset="0"/>
                <a:ea typeface="楷体_GB2312" pitchFamily="49" charset="-122"/>
              </a:rPr>
              <a:t>的电场</a:t>
            </a:r>
            <a:endParaRPr kumimoji="1" lang="zh-CN" altLang="en-US" sz="2800" b="1">
              <a:solidFill>
                <a:schemeClr val="accent1"/>
              </a:solidFill>
              <a:latin typeface="Times New Roman" panose="02020603050405020304" pitchFamily="18" charset="0"/>
              <a:ea typeface="楷体_GB2312" pitchFamily="49" charset="-122"/>
            </a:endParaRPr>
          </a:p>
        </p:txBody>
      </p:sp>
      <p:grpSp>
        <p:nvGrpSpPr>
          <p:cNvPr id="2" name="Group 77"/>
          <p:cNvGrpSpPr/>
          <p:nvPr/>
        </p:nvGrpSpPr>
        <p:grpSpPr bwMode="auto">
          <a:xfrm>
            <a:off x="6176963" y="3341688"/>
            <a:ext cx="2370137" cy="2057400"/>
            <a:chOff x="4176" y="2424"/>
            <a:chExt cx="1493" cy="1296"/>
          </a:xfrm>
        </p:grpSpPr>
        <p:sp>
          <p:nvSpPr>
            <p:cNvPr id="39984" name="Line 31"/>
            <p:cNvSpPr>
              <a:spLocks noChangeShapeType="1"/>
            </p:cNvSpPr>
            <p:nvPr/>
          </p:nvSpPr>
          <p:spPr bwMode="auto">
            <a:xfrm>
              <a:off x="4704" y="3271"/>
              <a:ext cx="91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5" name="Line 32"/>
            <p:cNvSpPr>
              <a:spLocks noChangeShapeType="1"/>
            </p:cNvSpPr>
            <p:nvPr/>
          </p:nvSpPr>
          <p:spPr bwMode="auto">
            <a:xfrm flipV="1">
              <a:off x="4666" y="2513"/>
              <a:ext cx="0" cy="749"/>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6" name="Line 33"/>
            <p:cNvSpPr>
              <a:spLocks noChangeShapeType="1"/>
            </p:cNvSpPr>
            <p:nvPr/>
          </p:nvSpPr>
          <p:spPr bwMode="auto">
            <a:xfrm flipH="1">
              <a:off x="4320" y="3271"/>
              <a:ext cx="343" cy="403"/>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7" name="Oval 34"/>
            <p:cNvSpPr>
              <a:spLocks noChangeArrowheads="1"/>
            </p:cNvSpPr>
            <p:nvPr/>
          </p:nvSpPr>
          <p:spPr bwMode="auto">
            <a:xfrm>
              <a:off x="4618" y="3233"/>
              <a:ext cx="96" cy="96"/>
            </a:xfrm>
            <a:prstGeom prst="ellipse">
              <a:avLst/>
            </a:prstGeom>
            <a:gradFill rotWithShape="1">
              <a:gsLst>
                <a:gs pos="0">
                  <a:srgbClr val="66FFFF"/>
                </a:gs>
                <a:gs pos="100000">
                  <a:srgbClr val="2F7676"/>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988" name="Text Box 35"/>
            <p:cNvSpPr txBox="1">
              <a:spLocks noChangeArrowheads="1"/>
            </p:cNvSpPr>
            <p:nvPr/>
          </p:nvSpPr>
          <p:spPr bwMode="auto">
            <a:xfrm>
              <a:off x="4570" y="3178"/>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1">
                  <a:solidFill>
                    <a:srgbClr val="9933FF"/>
                  </a:solidFill>
                  <a:latin typeface="Times New Roman" panose="02020603050405020304" pitchFamily="18" charset="0"/>
                  <a:ea typeface="楷体_GB2312" pitchFamily="49" charset="-122"/>
                </a:rPr>
                <a:t>+</a:t>
              </a:r>
              <a:endParaRPr kumimoji="1" lang="en-US" altLang="zh-CN" sz="2800" b="1">
                <a:solidFill>
                  <a:srgbClr val="9933FF"/>
                </a:solidFill>
                <a:latin typeface="Times New Roman" panose="02020603050405020304" pitchFamily="18" charset="0"/>
                <a:ea typeface="楷体_GB2312" pitchFamily="49" charset="-122"/>
              </a:endParaRPr>
            </a:p>
          </p:txBody>
        </p:sp>
        <p:sp>
          <p:nvSpPr>
            <p:cNvPr id="39989" name="Text Box 36"/>
            <p:cNvSpPr txBox="1">
              <a:spLocks noChangeArrowheads="1"/>
            </p:cNvSpPr>
            <p:nvPr/>
          </p:nvSpPr>
          <p:spPr bwMode="auto">
            <a:xfrm>
              <a:off x="4176" y="34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x</a:t>
              </a:r>
              <a:endParaRPr kumimoji="1" lang="en-US" altLang="zh-CN" sz="2000" i="1">
                <a:latin typeface="Times New Roman" panose="02020603050405020304" pitchFamily="18" charset="0"/>
                <a:ea typeface="楷体_GB2312" pitchFamily="49" charset="-122"/>
              </a:endParaRPr>
            </a:p>
          </p:txBody>
        </p:sp>
        <p:sp>
          <p:nvSpPr>
            <p:cNvPr id="39990" name="Text Box 37"/>
            <p:cNvSpPr txBox="1">
              <a:spLocks noChangeArrowheads="1"/>
            </p:cNvSpPr>
            <p:nvPr/>
          </p:nvSpPr>
          <p:spPr bwMode="auto">
            <a:xfrm>
              <a:off x="5468" y="2971"/>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y</a:t>
              </a:r>
              <a:endParaRPr kumimoji="1" lang="en-US" altLang="zh-CN" sz="2000" i="1">
                <a:latin typeface="Times New Roman" panose="02020603050405020304" pitchFamily="18" charset="0"/>
                <a:ea typeface="楷体_GB2312" pitchFamily="49" charset="-122"/>
              </a:endParaRPr>
            </a:p>
          </p:txBody>
        </p:sp>
        <p:sp>
          <p:nvSpPr>
            <p:cNvPr id="39991" name="Text Box 38"/>
            <p:cNvSpPr txBox="1">
              <a:spLocks noChangeArrowheads="1"/>
            </p:cNvSpPr>
            <p:nvPr/>
          </p:nvSpPr>
          <p:spPr bwMode="auto">
            <a:xfrm>
              <a:off x="4704" y="2424"/>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z</a:t>
              </a:r>
              <a:endParaRPr kumimoji="1" lang="en-US" altLang="zh-CN" sz="2000" i="1">
                <a:latin typeface="Times New Roman" panose="02020603050405020304" pitchFamily="18" charset="0"/>
                <a:ea typeface="楷体_GB2312" pitchFamily="49" charset="-122"/>
              </a:endParaRPr>
            </a:p>
          </p:txBody>
        </p:sp>
        <p:sp>
          <p:nvSpPr>
            <p:cNvPr id="39992" name="Text Box 39"/>
            <p:cNvSpPr txBox="1">
              <a:spLocks noChangeArrowheads="1"/>
            </p:cNvSpPr>
            <p:nvPr/>
          </p:nvSpPr>
          <p:spPr bwMode="auto">
            <a:xfrm>
              <a:off x="4616" y="319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FF"/>
                  </a:solidFill>
                  <a:latin typeface="Times New Roman" panose="02020603050405020304" pitchFamily="18" charset="0"/>
                  <a:ea typeface="楷体_GB2312" pitchFamily="49" charset="-122"/>
                </a:rPr>
                <a:t>q</a:t>
              </a:r>
              <a:endParaRPr kumimoji="1" lang="en-US" altLang="zh-CN" sz="2800" b="1">
                <a:solidFill>
                  <a:srgbClr val="0000FF"/>
                </a:solidFill>
                <a:latin typeface="Times New Roman" panose="02020603050405020304" pitchFamily="18" charset="0"/>
                <a:ea typeface="楷体_GB2312" pitchFamily="49" charset="-122"/>
              </a:endParaRPr>
            </a:p>
          </p:txBody>
        </p:sp>
      </p:grpSp>
      <p:sp>
        <p:nvSpPr>
          <p:cNvPr id="23592" name="Oval 40"/>
          <p:cNvSpPr>
            <a:spLocks noChangeArrowheads="1"/>
          </p:cNvSpPr>
          <p:nvPr/>
        </p:nvSpPr>
        <p:spPr bwMode="auto">
          <a:xfrm>
            <a:off x="7950200" y="3824288"/>
            <a:ext cx="125413" cy="125412"/>
          </a:xfrm>
          <a:prstGeom prst="ellipse">
            <a:avLst/>
          </a:prstGeom>
          <a:gradFill rotWithShape="1">
            <a:gsLst>
              <a:gs pos="0">
                <a:srgbClr val="FF3300"/>
              </a:gs>
              <a:gs pos="100000">
                <a:srgbClr val="7618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93" name="Text Box 41"/>
          <p:cNvSpPr txBox="1">
            <a:spLocks noChangeArrowheads="1"/>
          </p:cNvSpPr>
          <p:nvPr/>
        </p:nvSpPr>
        <p:spPr bwMode="auto">
          <a:xfrm>
            <a:off x="8007350" y="3767138"/>
            <a:ext cx="608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0</a:t>
            </a:r>
            <a:endParaRPr kumimoji="1" lang="en-US" altLang="zh-CN" sz="2400" b="1">
              <a:latin typeface="Times New Roman" panose="02020603050405020304" pitchFamily="18" charset="0"/>
              <a:ea typeface="楷体_GB2312" pitchFamily="49" charset="-122"/>
            </a:endParaRPr>
          </a:p>
        </p:txBody>
      </p:sp>
      <p:sp>
        <p:nvSpPr>
          <p:cNvPr id="23594" name="Text Box 42"/>
          <p:cNvSpPr txBox="1">
            <a:spLocks noChangeArrowheads="1"/>
          </p:cNvSpPr>
          <p:nvPr/>
        </p:nvSpPr>
        <p:spPr bwMode="auto">
          <a:xfrm>
            <a:off x="7653338" y="3633788"/>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P</a:t>
            </a:r>
            <a:endParaRPr kumimoji="1" lang="en-US" altLang="zh-CN" sz="2400">
              <a:latin typeface="Times New Roman" panose="02020603050405020304" pitchFamily="18" charset="0"/>
              <a:ea typeface="楷体_GB2312" pitchFamily="49" charset="-122"/>
            </a:endParaRPr>
          </a:p>
        </p:txBody>
      </p:sp>
      <p:graphicFrame>
        <p:nvGraphicFramePr>
          <p:cNvPr id="23595" name="Object 43"/>
          <p:cNvGraphicFramePr>
            <a:graphicFrameLocks noChangeAspect="1"/>
          </p:cNvGraphicFramePr>
          <p:nvPr/>
        </p:nvGraphicFramePr>
        <p:xfrm>
          <a:off x="4070350" y="3432175"/>
          <a:ext cx="2016125" cy="957263"/>
        </p:xfrm>
        <a:graphic>
          <a:graphicData uri="http://schemas.openxmlformats.org/presentationml/2006/ole">
            <mc:AlternateContent xmlns:mc="http://schemas.openxmlformats.org/markup-compatibility/2006">
              <mc:Choice xmlns:v="urn:schemas-microsoft-com:vml" Requires="v">
                <p:oleObj spid="_x0000_s40077" name="公式" r:id="rId1" imgW="1689100" imgH="711200" progId="Equation.3">
                  <p:embed/>
                </p:oleObj>
              </mc:Choice>
              <mc:Fallback>
                <p:oleObj name="公式" r:id="rId1" imgW="1689100" imgH="711200" progId="Equation.3">
                  <p:embed/>
                  <p:pic>
                    <p:nvPicPr>
                      <p:cNvPr id="0" name="Object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350" y="3432175"/>
                        <a:ext cx="2016125"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5" name="Text Box 45"/>
          <p:cNvSpPr txBox="1">
            <a:spLocks noChangeArrowheads="1"/>
          </p:cNvSpPr>
          <p:nvPr/>
        </p:nvSpPr>
        <p:spPr bwMode="auto">
          <a:xfrm>
            <a:off x="1741488" y="3578225"/>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800" b="1">
              <a:solidFill>
                <a:srgbClr val="CC3300"/>
              </a:solidFill>
              <a:latin typeface="Times New Roman" panose="02020603050405020304" pitchFamily="18" charset="0"/>
              <a:ea typeface="楷体_GB2312" pitchFamily="49" charset="-122"/>
            </a:endParaRPr>
          </a:p>
        </p:txBody>
      </p:sp>
      <p:sp>
        <p:nvSpPr>
          <p:cNvPr id="23598" name="Text Box 46"/>
          <p:cNvSpPr txBox="1">
            <a:spLocks noChangeArrowheads="1"/>
          </p:cNvSpPr>
          <p:nvPr/>
        </p:nvSpPr>
        <p:spPr bwMode="auto">
          <a:xfrm>
            <a:off x="225425" y="2963863"/>
            <a:ext cx="594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在任意点 </a:t>
            </a:r>
            <a:r>
              <a:rPr kumimoji="1" lang="en-US" altLang="zh-CN" sz="2800" b="1" i="1">
                <a:latin typeface="Times New Roman" panose="02020603050405020304" pitchFamily="18" charset="0"/>
                <a:ea typeface="楷体_GB2312" pitchFamily="49" charset="-122"/>
              </a:rPr>
              <a:t>P </a:t>
            </a:r>
            <a:r>
              <a:rPr kumimoji="1" lang="zh-CN" altLang="en-US" sz="2800" b="1">
                <a:latin typeface="Times New Roman" panose="02020603050405020304" pitchFamily="18" charset="0"/>
                <a:ea typeface="楷体_GB2312" pitchFamily="49" charset="-122"/>
              </a:rPr>
              <a:t>放入一点电荷</a:t>
            </a: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0</a:t>
            </a:r>
            <a:endParaRPr kumimoji="1" lang="en-US" altLang="zh-CN" sz="2800" b="1">
              <a:latin typeface="Times New Roman" panose="02020603050405020304" pitchFamily="18" charset="0"/>
              <a:ea typeface="楷体_GB2312" pitchFamily="49" charset="-122"/>
            </a:endParaRPr>
          </a:p>
        </p:txBody>
      </p:sp>
      <p:sp>
        <p:nvSpPr>
          <p:cNvPr id="23599" name="Text Box 47"/>
          <p:cNvSpPr txBox="1">
            <a:spLocks noChangeArrowheads="1"/>
          </p:cNvSpPr>
          <p:nvPr/>
        </p:nvSpPr>
        <p:spPr bwMode="auto">
          <a:xfrm>
            <a:off x="225425" y="3611563"/>
            <a:ext cx="4465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根据库仑定律 </a:t>
            </a: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0</a:t>
            </a:r>
            <a:r>
              <a:rPr kumimoji="1" lang="zh-CN" altLang="en-US" sz="2800" b="1">
                <a:latin typeface="Times New Roman" panose="02020603050405020304" pitchFamily="18" charset="0"/>
                <a:ea typeface="楷体_GB2312" pitchFamily="49" charset="-122"/>
              </a:rPr>
              <a:t>受力：</a:t>
            </a:r>
            <a:endParaRPr kumimoji="1" lang="zh-CN" altLang="en-US" sz="2800" b="1">
              <a:latin typeface="Times New Roman" panose="02020603050405020304" pitchFamily="18" charset="0"/>
              <a:ea typeface="楷体_GB2312" pitchFamily="49" charset="-122"/>
            </a:endParaRPr>
          </a:p>
        </p:txBody>
      </p:sp>
      <p:sp>
        <p:nvSpPr>
          <p:cNvPr id="23600" name="Line 48"/>
          <p:cNvSpPr>
            <a:spLocks noChangeShapeType="1"/>
          </p:cNvSpPr>
          <p:nvPr/>
        </p:nvSpPr>
        <p:spPr bwMode="auto">
          <a:xfrm flipV="1">
            <a:off x="7000875" y="3908425"/>
            <a:ext cx="990600" cy="762000"/>
          </a:xfrm>
          <a:prstGeom prst="line">
            <a:avLst/>
          </a:prstGeom>
          <a:noFill/>
          <a:ln w="317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601" name="Object 49"/>
          <p:cNvGraphicFramePr>
            <a:graphicFrameLocks noChangeAspect="1"/>
          </p:cNvGraphicFramePr>
          <p:nvPr/>
        </p:nvGraphicFramePr>
        <p:xfrm>
          <a:off x="7358063" y="3995738"/>
          <a:ext cx="215900" cy="266700"/>
        </p:xfrm>
        <a:graphic>
          <a:graphicData uri="http://schemas.openxmlformats.org/presentationml/2006/ole">
            <mc:AlternateContent xmlns:mc="http://schemas.openxmlformats.org/markup-compatibility/2006">
              <mc:Choice xmlns:v="urn:schemas-microsoft-com:vml" Requires="v">
                <p:oleObj spid="_x0000_s40078" name="公式" r:id="rId3" imgW="304800" imgH="393700" progId="Equation.3">
                  <p:embed/>
                </p:oleObj>
              </mc:Choice>
              <mc:Fallback>
                <p:oleObj name="公式" r:id="rId3" imgW="304800" imgH="393700" progId="Equation.3">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8063" y="3995738"/>
                        <a:ext cx="2159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02" name="Text Box 50"/>
          <p:cNvSpPr txBox="1">
            <a:spLocks noChangeArrowheads="1"/>
          </p:cNvSpPr>
          <p:nvPr/>
        </p:nvSpPr>
        <p:spPr bwMode="auto">
          <a:xfrm>
            <a:off x="225425" y="43942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P</a:t>
            </a:r>
            <a:r>
              <a:rPr kumimoji="1" lang="zh-CN" altLang="en-US" sz="2800" b="1">
                <a:latin typeface="Times New Roman" panose="02020603050405020304" pitchFamily="18" charset="0"/>
                <a:ea typeface="楷体_GB2312" pitchFamily="49" charset="-122"/>
              </a:rPr>
              <a:t>点处的场强：</a:t>
            </a:r>
            <a:endParaRPr kumimoji="1" lang="zh-CN" altLang="en-US" sz="2800" b="1">
              <a:latin typeface="Times New Roman" panose="02020603050405020304" pitchFamily="18" charset="0"/>
              <a:ea typeface="楷体_GB2312" pitchFamily="49" charset="-122"/>
            </a:endParaRPr>
          </a:p>
        </p:txBody>
      </p:sp>
      <p:graphicFrame>
        <p:nvGraphicFramePr>
          <p:cNvPr id="23603" name="Object 51"/>
          <p:cNvGraphicFramePr>
            <a:graphicFrameLocks noChangeAspect="1"/>
          </p:cNvGraphicFramePr>
          <p:nvPr/>
        </p:nvGraphicFramePr>
        <p:xfrm>
          <a:off x="2673350" y="4268788"/>
          <a:ext cx="1079500" cy="873125"/>
        </p:xfrm>
        <a:graphic>
          <a:graphicData uri="http://schemas.openxmlformats.org/presentationml/2006/ole">
            <mc:AlternateContent xmlns:mc="http://schemas.openxmlformats.org/markup-compatibility/2006">
              <mc:Choice xmlns:v="urn:schemas-microsoft-com:vml" Requires="v">
                <p:oleObj spid="_x0000_s40079" name="公式" r:id="rId5" imgW="838200" imgH="635000" progId="Equation.3">
                  <p:embed/>
                </p:oleObj>
              </mc:Choice>
              <mc:Fallback>
                <p:oleObj name="公式" r:id="rId5" imgW="838200" imgH="635000" progId="Equation.3">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3350" y="4268788"/>
                        <a:ext cx="107950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04" name="Object 52"/>
          <p:cNvGraphicFramePr>
            <a:graphicFrameLocks noChangeAspect="1"/>
          </p:cNvGraphicFramePr>
          <p:nvPr/>
        </p:nvGraphicFramePr>
        <p:xfrm>
          <a:off x="3775075" y="4211638"/>
          <a:ext cx="1728788" cy="969962"/>
        </p:xfrm>
        <a:graphic>
          <a:graphicData uri="http://schemas.openxmlformats.org/presentationml/2006/ole">
            <mc:AlternateContent xmlns:mc="http://schemas.openxmlformats.org/markup-compatibility/2006">
              <mc:Choice xmlns:v="urn:schemas-microsoft-com:vml" Requires="v">
                <p:oleObj spid="_x0000_s40080" name="公式" r:id="rId7" imgW="1371600" imgH="698500" progId="Equation.3">
                  <p:embed/>
                </p:oleObj>
              </mc:Choice>
              <mc:Fallback>
                <p:oleObj name="公式" r:id="rId7" imgW="1371600" imgH="698500" progId="Equation.3">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5075" y="4211638"/>
                        <a:ext cx="1728788" cy="9699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05" name="Line 53"/>
          <p:cNvSpPr>
            <a:spLocks noChangeShapeType="1"/>
          </p:cNvSpPr>
          <p:nvPr/>
        </p:nvSpPr>
        <p:spPr bwMode="auto">
          <a:xfrm>
            <a:off x="7967663" y="3989388"/>
            <a:ext cx="0" cy="114300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6" name="Line 54"/>
          <p:cNvSpPr>
            <a:spLocks noChangeShapeType="1"/>
          </p:cNvSpPr>
          <p:nvPr/>
        </p:nvSpPr>
        <p:spPr bwMode="auto">
          <a:xfrm flipH="1">
            <a:off x="6557963" y="5132388"/>
            <a:ext cx="1371600" cy="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7" name="Line 55"/>
          <p:cNvSpPr>
            <a:spLocks noChangeShapeType="1"/>
          </p:cNvSpPr>
          <p:nvPr/>
        </p:nvSpPr>
        <p:spPr bwMode="auto">
          <a:xfrm flipH="1">
            <a:off x="7942263" y="4675188"/>
            <a:ext cx="381000" cy="45720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9956" name="Group 58"/>
          <p:cNvGrpSpPr/>
          <p:nvPr/>
        </p:nvGrpSpPr>
        <p:grpSpPr bwMode="auto">
          <a:xfrm>
            <a:off x="5954713" y="1874838"/>
            <a:ext cx="1541462" cy="900112"/>
            <a:chOff x="3451" y="21"/>
            <a:chExt cx="971" cy="567"/>
          </a:xfrm>
        </p:grpSpPr>
        <p:graphicFrame>
          <p:nvGraphicFramePr>
            <p:cNvPr id="39982" name="Object 59"/>
            <p:cNvGraphicFramePr>
              <a:graphicFrameLocks noChangeAspect="1"/>
            </p:cNvGraphicFramePr>
            <p:nvPr/>
          </p:nvGraphicFramePr>
          <p:xfrm>
            <a:off x="3805" y="21"/>
            <a:ext cx="617" cy="567"/>
          </p:xfrm>
          <a:graphic>
            <a:graphicData uri="http://schemas.openxmlformats.org/presentationml/2006/ole">
              <mc:AlternateContent xmlns:mc="http://schemas.openxmlformats.org/markup-compatibility/2006">
                <mc:Choice xmlns:v="urn:schemas-microsoft-com:vml" Requires="v">
                  <p:oleObj spid="_x0000_s40081" name="公式" r:id="rId9" imgW="977900" imgH="901700" progId="Equation.3">
                    <p:embed/>
                  </p:oleObj>
                </mc:Choice>
                <mc:Fallback>
                  <p:oleObj name="公式" r:id="rId9" imgW="977900" imgH="901700" progId="Equation.3">
                    <p:embed/>
                    <p:pic>
                      <p:nvPicPr>
                        <p:cNvPr id="0"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5" y="21"/>
                          <a:ext cx="617" cy="567"/>
                        </a:xfrm>
                        <a:prstGeom prst="rect">
                          <a:avLst/>
                        </a:prstGeom>
                        <a:solidFill>
                          <a:srgbClr val="FFFF99"/>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9983" name="Picture 60" descr="RY_1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1" y="144"/>
              <a:ext cx="317" cy="43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4" name="Group 79"/>
          <p:cNvGrpSpPr/>
          <p:nvPr/>
        </p:nvGrpSpPr>
        <p:grpSpPr bwMode="auto">
          <a:xfrm>
            <a:off x="219075" y="1592263"/>
            <a:ext cx="2867025" cy="646112"/>
            <a:chOff x="144" y="2032"/>
            <a:chExt cx="1806" cy="407"/>
          </a:xfrm>
        </p:grpSpPr>
        <p:sp>
          <p:nvSpPr>
            <p:cNvPr id="39980" name="Text Box 68"/>
            <p:cNvSpPr txBox="1">
              <a:spLocks noChangeArrowheads="1"/>
            </p:cNvSpPr>
            <p:nvPr/>
          </p:nvSpPr>
          <p:spPr bwMode="auto">
            <a:xfrm>
              <a:off x="144" y="2032"/>
              <a:ext cx="180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FF3300"/>
                  </a:solidFill>
                  <a:latin typeface="黑体" panose="02010609060101010101" pitchFamily="49" charset="-122"/>
                  <a:ea typeface="黑体" panose="02010609060101010101" pitchFamily="49" charset="-122"/>
                </a:rPr>
                <a:t>三</a:t>
              </a:r>
              <a:r>
                <a:rPr kumimoji="1" lang="en-US" altLang="zh-CN" sz="3600" b="1">
                  <a:solidFill>
                    <a:srgbClr val="FF3300"/>
                  </a:solidFill>
                  <a:latin typeface="黑体" panose="02010609060101010101" pitchFamily="49" charset="-122"/>
                  <a:ea typeface="黑体" panose="02010609060101010101" pitchFamily="49" charset="-122"/>
                </a:rPr>
                <a:t>.</a:t>
              </a:r>
              <a:r>
                <a:rPr kumimoji="1" lang="en-US" altLang="zh-CN" sz="2800" b="1">
                  <a:solidFill>
                    <a:srgbClr val="FF3300"/>
                  </a:solidFill>
                  <a:latin typeface="黑体" panose="02010609060101010101" pitchFamily="49" charset="-122"/>
                  <a:ea typeface="黑体" panose="02010609060101010101" pitchFamily="49" charset="-122"/>
                </a:rPr>
                <a:t>   </a:t>
              </a:r>
              <a:r>
                <a:rPr kumimoji="1" lang="zh-CN" altLang="en-US" sz="2800" b="1">
                  <a:solidFill>
                    <a:srgbClr val="FF3300"/>
                  </a:solidFill>
                  <a:latin typeface="黑体" panose="02010609060101010101" pitchFamily="49" charset="-122"/>
                  <a:ea typeface="黑体" panose="02010609060101010101" pitchFamily="49" charset="-122"/>
                </a:rPr>
                <a:t>的计算：</a:t>
              </a:r>
              <a:endParaRPr kumimoji="1" lang="zh-CN" altLang="en-US" sz="2800" b="1">
                <a:solidFill>
                  <a:srgbClr val="FF3300"/>
                </a:solidFill>
                <a:latin typeface="黑体" panose="02010609060101010101" pitchFamily="49" charset="-122"/>
                <a:ea typeface="黑体" panose="02010609060101010101" pitchFamily="49" charset="-122"/>
              </a:endParaRPr>
            </a:p>
          </p:txBody>
        </p:sp>
        <p:graphicFrame>
          <p:nvGraphicFramePr>
            <p:cNvPr id="39981" name="Object 69"/>
            <p:cNvGraphicFramePr>
              <a:graphicFrameLocks noChangeAspect="1"/>
            </p:cNvGraphicFramePr>
            <p:nvPr/>
          </p:nvGraphicFramePr>
          <p:xfrm>
            <a:off x="668" y="2143"/>
            <a:ext cx="232" cy="253"/>
          </p:xfrm>
          <a:graphic>
            <a:graphicData uri="http://schemas.openxmlformats.org/presentationml/2006/ole">
              <mc:AlternateContent xmlns:mc="http://schemas.openxmlformats.org/markup-compatibility/2006">
                <mc:Choice xmlns:v="urn:schemas-microsoft-com:vml" Requires="v">
                  <p:oleObj spid="_x0000_s40082" name="公式" r:id="rId12" imgW="469900" imgH="533400" progId="Equation.3">
                    <p:embed/>
                  </p:oleObj>
                </mc:Choice>
                <mc:Fallback>
                  <p:oleObj name="公式" r:id="rId12" imgW="469900" imgH="533400" progId="Equation.3">
                    <p:embed/>
                    <p:pic>
                      <p:nvPicPr>
                        <p:cNvPr id="0" name="Object 6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8" y="2143"/>
                          <a:ext cx="23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2" name="AutoShape 27"/>
          <p:cNvSpPr>
            <a:spLocks noChangeArrowheads="1"/>
          </p:cNvSpPr>
          <p:nvPr/>
        </p:nvSpPr>
        <p:spPr bwMode="auto">
          <a:xfrm>
            <a:off x="5497513" y="1162050"/>
            <a:ext cx="685800" cy="214313"/>
          </a:xfrm>
          <a:prstGeom prst="rightArrow">
            <a:avLst>
              <a:gd name="adj1" fmla="val 50000"/>
              <a:gd name="adj2" fmla="val 80000"/>
            </a:avLst>
          </a:prstGeom>
          <a:solidFill>
            <a:srgbClr val="CC99FF">
              <a:alpha val="50195"/>
            </a:srgbClr>
          </a:solidFill>
          <a:ln w="12700" algn="ctr">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 name="Text Box 28"/>
          <p:cNvSpPr txBox="1">
            <a:spLocks noChangeArrowheads="1"/>
          </p:cNvSpPr>
          <p:nvPr/>
        </p:nvSpPr>
        <p:spPr bwMode="auto">
          <a:xfrm>
            <a:off x="6243638" y="977900"/>
            <a:ext cx="2378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ea typeface="楷体_GB2312" pitchFamily="49" charset="-122"/>
              </a:rPr>
              <a:t>均匀电场</a:t>
            </a:r>
            <a:endParaRPr kumimoji="1" lang="zh-CN" altLang="en-US" sz="2800" b="1">
              <a:solidFill>
                <a:srgbClr val="0000FF"/>
              </a:solidFill>
              <a:latin typeface="Times New Roman" panose="02020603050405020304" pitchFamily="18" charset="0"/>
              <a:ea typeface="楷体_GB2312" pitchFamily="49" charset="-122"/>
            </a:endParaRPr>
          </a:p>
        </p:txBody>
      </p:sp>
      <p:grpSp>
        <p:nvGrpSpPr>
          <p:cNvPr id="5" name="Group 61"/>
          <p:cNvGrpSpPr/>
          <p:nvPr/>
        </p:nvGrpSpPr>
        <p:grpSpPr bwMode="auto">
          <a:xfrm>
            <a:off x="365125" y="485775"/>
            <a:ext cx="8432800" cy="519113"/>
            <a:chOff x="278" y="1477"/>
            <a:chExt cx="5312" cy="327"/>
          </a:xfrm>
        </p:grpSpPr>
        <p:sp>
          <p:nvSpPr>
            <p:cNvPr id="39978" name="Text Box 62"/>
            <p:cNvSpPr txBox="1">
              <a:spLocks noChangeArrowheads="1"/>
            </p:cNvSpPr>
            <p:nvPr/>
          </p:nvSpPr>
          <p:spPr bwMode="auto">
            <a:xfrm>
              <a:off x="278" y="1477"/>
              <a:ext cx="5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accent1"/>
                  </a:solidFill>
                  <a:latin typeface="Times New Roman" panose="02020603050405020304" pitchFamily="18" charset="0"/>
                  <a:ea typeface="楷体_GB2312" pitchFamily="49" charset="-122"/>
                </a:rPr>
                <a:t>一般地</a:t>
              </a:r>
              <a:r>
                <a:rPr kumimoji="1" lang="zh-CN" altLang="en-US" sz="2800" b="1">
                  <a:latin typeface="Times New Roman" panose="02020603050405020304" pitchFamily="18" charset="0"/>
                  <a:ea typeface="楷体_GB2312" pitchFamily="49" charset="-122"/>
                </a:rPr>
                <a:t>，电场空间不同点的场强    大小方向都不同。</a:t>
              </a:r>
              <a:endParaRPr kumimoji="1" lang="zh-CN" altLang="en-US" sz="2800" b="1">
                <a:latin typeface="Times New Roman" panose="02020603050405020304" pitchFamily="18" charset="0"/>
                <a:ea typeface="楷体_GB2312" pitchFamily="49" charset="-122"/>
              </a:endParaRPr>
            </a:p>
          </p:txBody>
        </p:sp>
        <p:graphicFrame>
          <p:nvGraphicFramePr>
            <p:cNvPr id="39979" name="Object 63"/>
            <p:cNvGraphicFramePr>
              <a:graphicFrameLocks noChangeAspect="1"/>
            </p:cNvGraphicFramePr>
            <p:nvPr/>
          </p:nvGraphicFramePr>
          <p:xfrm>
            <a:off x="3520" y="1520"/>
            <a:ext cx="193" cy="210"/>
          </p:xfrm>
          <a:graphic>
            <a:graphicData uri="http://schemas.openxmlformats.org/presentationml/2006/ole">
              <mc:AlternateContent xmlns:mc="http://schemas.openxmlformats.org/markup-compatibility/2006">
                <mc:Choice xmlns:v="urn:schemas-microsoft-com:vml" Requires="v">
                  <p:oleObj spid="_x0000_s40083" name="公式" r:id="rId14" imgW="469900" imgH="533400" progId="Equation.3">
                    <p:embed/>
                  </p:oleObj>
                </mc:Choice>
                <mc:Fallback>
                  <p:oleObj name="公式" r:id="rId14" imgW="469900" imgH="533400" progId="Equation.3">
                    <p:embed/>
                    <p:pic>
                      <p:nvPicPr>
                        <p:cNvPr id="0" name="Object 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20" y="1520"/>
                          <a:ext cx="193"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64"/>
          <p:cNvGrpSpPr/>
          <p:nvPr/>
        </p:nvGrpSpPr>
        <p:grpSpPr bwMode="auto">
          <a:xfrm>
            <a:off x="312738" y="998538"/>
            <a:ext cx="5540375" cy="519112"/>
            <a:chOff x="384" y="1785"/>
            <a:chExt cx="3490" cy="327"/>
          </a:xfrm>
        </p:grpSpPr>
        <p:sp>
          <p:nvSpPr>
            <p:cNvPr id="39976" name="Text Box 65"/>
            <p:cNvSpPr txBox="1">
              <a:spLocks noChangeArrowheads="1"/>
            </p:cNvSpPr>
            <p:nvPr/>
          </p:nvSpPr>
          <p:spPr bwMode="auto">
            <a:xfrm>
              <a:off x="384" y="1785"/>
              <a:ext cx="34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楷体_GB2312" pitchFamily="49" charset="-122"/>
                </a:rPr>
                <a:t>若场中各点的    大小方向都</a:t>
              </a:r>
              <a:r>
                <a:rPr kumimoji="1" lang="zh-CN" altLang="en-US" sz="2800" b="1">
                  <a:solidFill>
                    <a:schemeClr val="folHlink"/>
                  </a:solidFill>
                  <a:latin typeface="Times New Roman" panose="02020603050405020304" pitchFamily="18" charset="0"/>
                  <a:ea typeface="楷体_GB2312" pitchFamily="49" charset="-122"/>
                </a:rPr>
                <a:t>相同</a:t>
              </a:r>
              <a:endParaRPr kumimoji="1" lang="zh-CN" altLang="en-US" sz="2800" b="1">
                <a:solidFill>
                  <a:schemeClr val="folHlink"/>
                </a:solidFill>
                <a:latin typeface="Times New Roman" panose="02020603050405020304" pitchFamily="18" charset="0"/>
                <a:ea typeface="楷体_GB2312" pitchFamily="49" charset="-122"/>
              </a:endParaRPr>
            </a:p>
          </p:txBody>
        </p:sp>
        <p:graphicFrame>
          <p:nvGraphicFramePr>
            <p:cNvPr id="39977" name="Object 66"/>
            <p:cNvGraphicFramePr>
              <a:graphicFrameLocks noChangeAspect="1"/>
            </p:cNvGraphicFramePr>
            <p:nvPr/>
          </p:nvGraphicFramePr>
          <p:xfrm>
            <a:off x="1824" y="1824"/>
            <a:ext cx="193" cy="210"/>
          </p:xfrm>
          <a:graphic>
            <a:graphicData uri="http://schemas.openxmlformats.org/presentationml/2006/ole">
              <mc:AlternateContent xmlns:mc="http://schemas.openxmlformats.org/markup-compatibility/2006">
                <mc:Choice xmlns:v="urn:schemas-microsoft-com:vml" Requires="v">
                  <p:oleObj spid="_x0000_s40084" name="公式" r:id="rId16" imgW="469900" imgH="533400" progId="Equation.3">
                    <p:embed/>
                  </p:oleObj>
                </mc:Choice>
                <mc:Fallback>
                  <p:oleObj name="公式" r:id="rId16" imgW="469900" imgH="533400" progId="Equation.3">
                    <p:embed/>
                    <p:pic>
                      <p:nvPicPr>
                        <p:cNvPr id="0" name="Object 6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24" y="1824"/>
                          <a:ext cx="193"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1"/>
          <p:cNvGrpSpPr/>
          <p:nvPr/>
        </p:nvGrpSpPr>
        <p:grpSpPr bwMode="auto">
          <a:xfrm>
            <a:off x="3090863" y="5281613"/>
            <a:ext cx="942975" cy="585787"/>
            <a:chOff x="2208" y="192"/>
            <a:chExt cx="594" cy="369"/>
          </a:xfrm>
        </p:grpSpPr>
        <p:sp>
          <p:nvSpPr>
            <p:cNvPr id="39974" name="Text Box 22"/>
            <p:cNvSpPr txBox="1">
              <a:spLocks noChangeArrowheads="1"/>
            </p:cNvSpPr>
            <p:nvPr/>
          </p:nvSpPr>
          <p:spPr bwMode="auto">
            <a:xfrm>
              <a:off x="2390" y="234"/>
              <a:ext cx="4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&gt; 0</a:t>
              </a:r>
              <a:endParaRPr kumimoji="1" lang="en-US" altLang="zh-CN" sz="2800" b="1">
                <a:latin typeface="Times New Roman" panose="02020603050405020304" pitchFamily="18" charset="0"/>
                <a:ea typeface="楷体_GB2312" pitchFamily="49" charset="-122"/>
              </a:endParaRPr>
            </a:p>
          </p:txBody>
        </p:sp>
        <p:sp>
          <p:nvSpPr>
            <p:cNvPr id="39975" name="Text Box 23"/>
            <p:cNvSpPr txBox="1">
              <a:spLocks noChangeArrowheads="1"/>
            </p:cNvSpPr>
            <p:nvPr/>
          </p:nvSpPr>
          <p:spPr bwMode="auto">
            <a:xfrm>
              <a:off x="2208" y="192"/>
              <a:ext cx="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q</a:t>
              </a:r>
              <a:endParaRPr kumimoji="1" lang="en-US" altLang="zh-CN" sz="2800" b="1">
                <a:latin typeface="Times New Roman" panose="02020603050405020304" pitchFamily="18" charset="0"/>
                <a:ea typeface="楷体_GB2312" pitchFamily="49" charset="-122"/>
              </a:endParaRPr>
            </a:p>
          </p:txBody>
        </p:sp>
      </p:grpSp>
      <p:graphicFrame>
        <p:nvGraphicFramePr>
          <p:cNvPr id="83" name="Object 1"/>
          <p:cNvGraphicFramePr>
            <a:graphicFrameLocks noChangeAspect="1"/>
          </p:cNvGraphicFramePr>
          <p:nvPr/>
        </p:nvGraphicFramePr>
        <p:xfrm>
          <a:off x="4081463" y="5310188"/>
          <a:ext cx="1131887" cy="539750"/>
        </p:xfrm>
        <a:graphic>
          <a:graphicData uri="http://schemas.openxmlformats.org/presentationml/2006/ole">
            <mc:AlternateContent xmlns:mc="http://schemas.openxmlformats.org/markup-compatibility/2006">
              <mc:Choice xmlns:v="urn:schemas-microsoft-com:vml" Requires="v">
                <p:oleObj spid="_x0000_s40085" name="公式" r:id="rId18" imgW="673100" imgH="317500" progId="Equation.3">
                  <p:embed/>
                </p:oleObj>
              </mc:Choice>
              <mc:Fallback>
                <p:oleObj name="公式" r:id="rId18" imgW="673100" imgH="317500" progId="Equation.3">
                  <p:embed/>
                  <p:pic>
                    <p:nvPicPr>
                      <p:cNvPr id="0" name="Object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81463" y="5310188"/>
                        <a:ext cx="1131887"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25"/>
          <p:cNvGrpSpPr/>
          <p:nvPr/>
        </p:nvGrpSpPr>
        <p:grpSpPr bwMode="auto">
          <a:xfrm>
            <a:off x="3078163" y="5715000"/>
            <a:ext cx="942975" cy="585788"/>
            <a:chOff x="2208" y="192"/>
            <a:chExt cx="594" cy="369"/>
          </a:xfrm>
        </p:grpSpPr>
        <p:sp>
          <p:nvSpPr>
            <p:cNvPr id="39972" name="Text Box 26"/>
            <p:cNvSpPr txBox="1">
              <a:spLocks noChangeArrowheads="1"/>
            </p:cNvSpPr>
            <p:nvPr/>
          </p:nvSpPr>
          <p:spPr bwMode="auto">
            <a:xfrm>
              <a:off x="2390" y="234"/>
              <a:ext cx="4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&lt; 0</a:t>
              </a:r>
              <a:endParaRPr kumimoji="1" lang="en-US" altLang="zh-CN" sz="2800" b="1">
                <a:latin typeface="Times New Roman" panose="02020603050405020304" pitchFamily="18" charset="0"/>
                <a:ea typeface="楷体_GB2312" pitchFamily="49" charset="-122"/>
              </a:endParaRPr>
            </a:p>
          </p:txBody>
        </p:sp>
        <p:sp>
          <p:nvSpPr>
            <p:cNvPr id="39973" name="Text Box 27"/>
            <p:cNvSpPr txBox="1">
              <a:spLocks noChangeArrowheads="1"/>
            </p:cNvSpPr>
            <p:nvPr/>
          </p:nvSpPr>
          <p:spPr bwMode="auto">
            <a:xfrm>
              <a:off x="2208" y="192"/>
              <a:ext cx="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q</a:t>
              </a:r>
              <a:endParaRPr kumimoji="1" lang="en-US" altLang="zh-CN" sz="2800" b="1">
                <a:latin typeface="Times New Roman" panose="02020603050405020304" pitchFamily="18" charset="0"/>
                <a:ea typeface="楷体_GB2312" pitchFamily="49" charset="-122"/>
              </a:endParaRPr>
            </a:p>
          </p:txBody>
        </p:sp>
      </p:grpSp>
      <p:graphicFrame>
        <p:nvGraphicFramePr>
          <p:cNvPr id="87" name="Object 2"/>
          <p:cNvGraphicFramePr/>
          <p:nvPr/>
        </p:nvGraphicFramePr>
        <p:xfrm>
          <a:off x="4100513" y="5815013"/>
          <a:ext cx="1092200" cy="514350"/>
        </p:xfrm>
        <a:graphic>
          <a:graphicData uri="http://schemas.openxmlformats.org/presentationml/2006/ole">
            <mc:AlternateContent xmlns:mc="http://schemas.openxmlformats.org/markup-compatibility/2006">
              <mc:Choice xmlns:v="urn:schemas-microsoft-com:vml" Requires="v">
                <p:oleObj spid="_x0000_s40086" name="公式" r:id="rId20" imgW="939800" imgH="317500" progId="Equation.3">
                  <p:embed/>
                </p:oleObj>
              </mc:Choice>
              <mc:Fallback>
                <p:oleObj name="公式" r:id="rId20" imgW="939800" imgH="317500" progId="Equation.3">
                  <p:embed/>
                  <p:pic>
                    <p:nvPicPr>
                      <p:cNvPr id="0" name="Object 2"/>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00513" y="5815013"/>
                        <a:ext cx="10922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 name="AutoShape 29"/>
          <p:cNvSpPr/>
          <p:nvPr/>
        </p:nvSpPr>
        <p:spPr bwMode="auto">
          <a:xfrm>
            <a:off x="2779713" y="5513388"/>
            <a:ext cx="304800" cy="633412"/>
          </a:xfrm>
          <a:prstGeom prst="leftBrace">
            <a:avLst>
              <a:gd name="adj1" fmla="val 17318"/>
              <a:gd name="adj2" fmla="val 50000"/>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9" name="Object 6"/>
          <p:cNvGraphicFramePr>
            <a:graphicFrameLocks noChangeAspect="1"/>
          </p:cNvGraphicFramePr>
          <p:nvPr/>
        </p:nvGraphicFramePr>
        <p:xfrm>
          <a:off x="460375" y="5338763"/>
          <a:ext cx="2160588" cy="990600"/>
        </p:xfrm>
        <a:graphic>
          <a:graphicData uri="http://schemas.openxmlformats.org/presentationml/2006/ole">
            <mc:AlternateContent xmlns:mc="http://schemas.openxmlformats.org/markup-compatibility/2006">
              <mc:Choice xmlns:v="urn:schemas-microsoft-com:vml" Requires="v">
                <p:oleObj spid="_x0000_s40087" name="Equation" r:id="rId22" imgW="1689100" imgH="698500" progId="Equation.DSMT4">
                  <p:embed/>
                </p:oleObj>
              </mc:Choice>
              <mc:Fallback>
                <p:oleObj name="Equation" r:id="rId22" imgW="1689100" imgH="698500" progId="Equation.DSMT4">
                  <p:embed/>
                  <p:pic>
                    <p:nvPicPr>
                      <p:cNvPr id="0" name="Object 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0375" y="5338763"/>
                        <a:ext cx="2160588" cy="990600"/>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 name="Line 19"/>
          <p:cNvSpPr>
            <a:spLocks noChangeShapeType="1"/>
          </p:cNvSpPr>
          <p:nvPr/>
        </p:nvSpPr>
        <p:spPr bwMode="auto">
          <a:xfrm flipV="1">
            <a:off x="8050213" y="3490913"/>
            <a:ext cx="492125" cy="38100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91" name="Object 0"/>
          <p:cNvGraphicFramePr>
            <a:graphicFrameLocks noChangeAspect="1"/>
          </p:cNvGraphicFramePr>
          <p:nvPr/>
        </p:nvGraphicFramePr>
        <p:xfrm>
          <a:off x="8509000" y="3405188"/>
          <a:ext cx="306388" cy="334962"/>
        </p:xfrm>
        <a:graphic>
          <a:graphicData uri="http://schemas.openxmlformats.org/presentationml/2006/ole">
            <mc:AlternateContent xmlns:mc="http://schemas.openxmlformats.org/markup-compatibility/2006">
              <mc:Choice xmlns:v="urn:schemas-microsoft-com:vml" Requires="v">
                <p:oleObj spid="_x0000_s40088" name="公式" r:id="rId24" imgW="304800" imgH="330200" progId="Equation.3">
                  <p:embed/>
                </p:oleObj>
              </mc:Choice>
              <mc:Fallback>
                <p:oleObj name="公式" r:id="rId24" imgW="304800" imgH="330200" progId="Equation.3">
                  <p:embed/>
                  <p:pic>
                    <p:nvPicPr>
                      <p:cNvPr id="0" name="Object 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509000" y="3405188"/>
                        <a:ext cx="306388"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 name="Line 55"/>
          <p:cNvSpPr>
            <a:spLocks noChangeShapeType="1"/>
          </p:cNvSpPr>
          <p:nvPr/>
        </p:nvSpPr>
        <p:spPr bwMode="auto">
          <a:xfrm rot="21480000" flipH="1">
            <a:off x="7575550" y="4010025"/>
            <a:ext cx="474663" cy="376238"/>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09" name="Line 54"/>
          <p:cNvSpPr>
            <a:spLocks noChangeShapeType="1"/>
          </p:cNvSpPr>
          <p:nvPr/>
        </p:nvSpPr>
        <p:spPr bwMode="auto">
          <a:xfrm flipH="1" flipV="1">
            <a:off x="6983413" y="4733925"/>
            <a:ext cx="973137" cy="363538"/>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wipe(left)">
                                      <p:cBhvr>
                                        <p:cTn id="18" dur="500"/>
                                        <p:tgtEl>
                                          <p:spTgt spid="72"/>
                                        </p:tgtEl>
                                      </p:cBhvr>
                                    </p:animEffect>
                                  </p:childTnLst>
                                </p:cTn>
                              </p:par>
                            </p:childTnLst>
                          </p:cTn>
                        </p:par>
                        <p:par>
                          <p:cTn id="19" fill="hold">
                            <p:stCondLst>
                              <p:cond delay="500"/>
                            </p:stCondLst>
                            <p:childTnLst>
                              <p:par>
                                <p:cTn id="20" presetID="12" presetClass="entr" presetSubtype="1" fill="hold" grpId="0" nodeType="afterEffect">
                                  <p:stCondLst>
                                    <p:cond delay="0"/>
                                  </p:stCondLst>
                                  <p:iterate type="lt">
                                    <p:tmPct val="100000"/>
                                  </p:iterate>
                                  <p:childTnLst>
                                    <p:set>
                                      <p:cBhvr>
                                        <p:cTn id="21" dur="1" fill="hold">
                                          <p:stCondLst>
                                            <p:cond delay="0"/>
                                          </p:stCondLst>
                                        </p:cTn>
                                        <p:tgtEl>
                                          <p:spTgt spid="73"/>
                                        </p:tgtEl>
                                        <p:attrNameLst>
                                          <p:attrName>style.visibility</p:attrName>
                                        </p:attrNameLst>
                                      </p:cBhvr>
                                      <p:to>
                                        <p:strVal val="visible"/>
                                      </p:to>
                                    </p:set>
                                    <p:animEffect transition="in" filter="slide(fromTop)">
                                      <p:cBhvr>
                                        <p:cTn id="22" dur="75"/>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3581"/>
                                        </p:tgtEl>
                                        <p:attrNameLst>
                                          <p:attrName>style.visibility</p:attrName>
                                        </p:attrNameLst>
                                      </p:cBhvr>
                                      <p:to>
                                        <p:strVal val="visible"/>
                                      </p:to>
                                    </p:set>
                                    <p:animEffect transition="in" filter="slide(fromBottom)">
                                      <p:cBhvr>
                                        <p:cTn id="32" dur="500"/>
                                        <p:tgtEl>
                                          <p:spTgt spid="235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3598"/>
                                        </p:tgtEl>
                                        <p:attrNameLst>
                                          <p:attrName>style.visibility</p:attrName>
                                        </p:attrNameLst>
                                      </p:cBhvr>
                                      <p:to>
                                        <p:strVal val="visible"/>
                                      </p:to>
                                    </p:set>
                                    <p:animEffect transition="in" filter="slide(fromLeft)">
                                      <p:cBhvr>
                                        <p:cTn id="42" dur="500"/>
                                        <p:tgtEl>
                                          <p:spTgt spid="23598"/>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23592"/>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499"/>
                                          </p:stCondLst>
                                        </p:cTn>
                                        <p:tgtEl>
                                          <p:spTgt spid="23594"/>
                                        </p:tgtEl>
                                        <p:attrNameLst>
                                          <p:attrName>style.visibility</p:attrName>
                                        </p:attrNameLst>
                                      </p:cBhvr>
                                      <p:to>
                                        <p:strVal val="visible"/>
                                      </p:to>
                                    </p:set>
                                  </p:childTnLst>
                                </p:cTn>
                              </p:par>
                            </p:childTnLst>
                          </p:cTn>
                        </p:par>
                        <p:par>
                          <p:cTn id="49" fill="hold">
                            <p:stCondLst>
                              <p:cond delay="1500"/>
                            </p:stCondLst>
                            <p:childTnLst>
                              <p:par>
                                <p:cTn id="50" presetID="1" presetClass="entr" presetSubtype="0" fill="hold" grpId="0" nodeType="afterEffect">
                                  <p:stCondLst>
                                    <p:cond delay="0"/>
                                  </p:stCondLst>
                                  <p:childTnLst>
                                    <p:set>
                                      <p:cBhvr>
                                        <p:cTn id="51" dur="1" fill="hold">
                                          <p:stCondLst>
                                            <p:cond delay="499"/>
                                          </p:stCondLst>
                                        </p:cTn>
                                        <p:tgtEl>
                                          <p:spTgt spid="2359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3600"/>
                                        </p:tgtEl>
                                        <p:attrNameLst>
                                          <p:attrName>style.visibility</p:attrName>
                                        </p:attrNameLst>
                                      </p:cBhvr>
                                      <p:to>
                                        <p:strVal val="visible"/>
                                      </p:to>
                                    </p:set>
                                    <p:animEffect transition="in" filter="wipe(down)">
                                      <p:cBhvr>
                                        <p:cTn id="56" dur="500"/>
                                        <p:tgtEl>
                                          <p:spTgt spid="23600"/>
                                        </p:tgtEl>
                                      </p:cBhvr>
                                    </p:animEffect>
                                  </p:childTnLst>
                                </p:cTn>
                              </p:par>
                            </p:childTnLst>
                          </p:cTn>
                        </p:par>
                        <p:par>
                          <p:cTn id="57" fill="hold">
                            <p:stCondLst>
                              <p:cond delay="500"/>
                            </p:stCondLst>
                            <p:childTnLst>
                              <p:par>
                                <p:cTn id="58" presetID="1" presetClass="entr" presetSubtype="0" fill="hold" nodeType="afterEffect">
                                  <p:stCondLst>
                                    <p:cond delay="0"/>
                                  </p:stCondLst>
                                  <p:childTnLst>
                                    <p:set>
                                      <p:cBhvr>
                                        <p:cTn id="59" dur="1" fill="hold">
                                          <p:stCondLst>
                                            <p:cond delay="499"/>
                                          </p:stCondLst>
                                        </p:cTn>
                                        <p:tgtEl>
                                          <p:spTgt spid="23601"/>
                                        </p:tgtEl>
                                        <p:attrNameLst>
                                          <p:attrName>style.visibility</p:attrName>
                                        </p:attrNameLst>
                                      </p:cBhvr>
                                      <p:to>
                                        <p:strVal val="visible"/>
                                      </p:to>
                                    </p:set>
                                  </p:childTnLst>
                                </p:cTn>
                              </p:par>
                            </p:childTnLst>
                          </p:cTn>
                        </p:par>
                        <p:par>
                          <p:cTn id="60" fill="hold">
                            <p:stCondLst>
                              <p:cond delay="1000"/>
                            </p:stCondLst>
                            <p:childTnLst>
                              <p:par>
                                <p:cTn id="61" presetID="22" presetClass="entr" presetSubtype="1" fill="hold" grpId="0" nodeType="afterEffect">
                                  <p:stCondLst>
                                    <p:cond delay="0"/>
                                  </p:stCondLst>
                                  <p:childTnLst>
                                    <p:set>
                                      <p:cBhvr>
                                        <p:cTn id="62" dur="1" fill="hold">
                                          <p:stCondLst>
                                            <p:cond delay="0"/>
                                          </p:stCondLst>
                                        </p:cTn>
                                        <p:tgtEl>
                                          <p:spTgt spid="23605"/>
                                        </p:tgtEl>
                                        <p:attrNameLst>
                                          <p:attrName>style.visibility</p:attrName>
                                        </p:attrNameLst>
                                      </p:cBhvr>
                                      <p:to>
                                        <p:strVal val="visible"/>
                                      </p:to>
                                    </p:set>
                                    <p:animEffect transition="in" filter="wipe(up)">
                                      <p:cBhvr>
                                        <p:cTn id="63" dur="500"/>
                                        <p:tgtEl>
                                          <p:spTgt spid="23605"/>
                                        </p:tgtEl>
                                      </p:cBhvr>
                                    </p:animEffect>
                                  </p:childTnLst>
                                </p:cTn>
                              </p:par>
                            </p:childTnLst>
                          </p:cTn>
                        </p:par>
                        <p:par>
                          <p:cTn id="64" fill="hold">
                            <p:stCondLst>
                              <p:cond delay="1500"/>
                            </p:stCondLst>
                            <p:childTnLst>
                              <p:par>
                                <p:cTn id="65" presetID="22" presetClass="entr" presetSubtype="2" fill="hold" grpId="0" nodeType="afterEffect">
                                  <p:stCondLst>
                                    <p:cond delay="0"/>
                                  </p:stCondLst>
                                  <p:childTnLst>
                                    <p:set>
                                      <p:cBhvr>
                                        <p:cTn id="66" dur="1" fill="hold">
                                          <p:stCondLst>
                                            <p:cond delay="0"/>
                                          </p:stCondLst>
                                        </p:cTn>
                                        <p:tgtEl>
                                          <p:spTgt spid="23606"/>
                                        </p:tgtEl>
                                        <p:attrNameLst>
                                          <p:attrName>style.visibility</p:attrName>
                                        </p:attrNameLst>
                                      </p:cBhvr>
                                      <p:to>
                                        <p:strVal val="visible"/>
                                      </p:to>
                                    </p:set>
                                    <p:animEffect transition="in" filter="wipe(right)">
                                      <p:cBhvr>
                                        <p:cTn id="67" dur="500"/>
                                        <p:tgtEl>
                                          <p:spTgt spid="23606"/>
                                        </p:tgtEl>
                                      </p:cBhvr>
                                    </p:animEffect>
                                  </p:childTnLst>
                                </p:cTn>
                              </p:par>
                            </p:childTnLst>
                          </p:cTn>
                        </p:par>
                        <p:par>
                          <p:cTn id="68" fill="hold">
                            <p:stCondLst>
                              <p:cond delay="2000"/>
                            </p:stCondLst>
                            <p:childTnLst>
                              <p:par>
                                <p:cTn id="69" presetID="22" presetClass="entr" presetSubtype="4" fill="hold" grpId="0" nodeType="afterEffect">
                                  <p:stCondLst>
                                    <p:cond delay="0"/>
                                  </p:stCondLst>
                                  <p:childTnLst>
                                    <p:set>
                                      <p:cBhvr>
                                        <p:cTn id="70" dur="1" fill="hold">
                                          <p:stCondLst>
                                            <p:cond delay="0"/>
                                          </p:stCondLst>
                                        </p:cTn>
                                        <p:tgtEl>
                                          <p:spTgt spid="23607"/>
                                        </p:tgtEl>
                                        <p:attrNameLst>
                                          <p:attrName>style.visibility</p:attrName>
                                        </p:attrNameLst>
                                      </p:cBhvr>
                                      <p:to>
                                        <p:strVal val="visible"/>
                                      </p:to>
                                    </p:set>
                                    <p:animEffect transition="in" filter="wipe(down)">
                                      <p:cBhvr>
                                        <p:cTn id="71" dur="500"/>
                                        <p:tgtEl>
                                          <p:spTgt spid="23607"/>
                                        </p:tgtEl>
                                      </p:cBhvr>
                                    </p:animEffect>
                                  </p:childTnLst>
                                </p:cTn>
                              </p:par>
                            </p:childTnLst>
                          </p:cTn>
                        </p:par>
                        <p:par>
                          <p:cTn id="72" fill="hold">
                            <p:stCondLst>
                              <p:cond delay="2500"/>
                            </p:stCondLst>
                            <p:childTnLst>
                              <p:par>
                                <p:cTn id="73" presetID="22" presetClass="entr" presetSubtype="2" fill="hold" grpId="0" nodeType="afterEffect">
                                  <p:stCondLst>
                                    <p:cond delay="0"/>
                                  </p:stCondLst>
                                  <p:childTnLst>
                                    <p:set>
                                      <p:cBhvr>
                                        <p:cTn id="74" dur="1" fill="hold">
                                          <p:stCondLst>
                                            <p:cond delay="0"/>
                                          </p:stCondLst>
                                        </p:cTn>
                                        <p:tgtEl>
                                          <p:spTgt spid="109"/>
                                        </p:tgtEl>
                                        <p:attrNameLst>
                                          <p:attrName>style.visibility</p:attrName>
                                        </p:attrNameLst>
                                      </p:cBhvr>
                                      <p:to>
                                        <p:strVal val="visible"/>
                                      </p:to>
                                    </p:set>
                                    <p:animEffect transition="in" filter="wipe(right)">
                                      <p:cBhvr>
                                        <p:cTn id="75" dur="500"/>
                                        <p:tgtEl>
                                          <p:spTgt spid="10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3599"/>
                                        </p:tgtEl>
                                        <p:attrNameLst>
                                          <p:attrName>style.visibility</p:attrName>
                                        </p:attrNameLst>
                                      </p:cBhvr>
                                      <p:to>
                                        <p:strVal val="visible"/>
                                      </p:to>
                                    </p:set>
                                    <p:anim calcmode="lin" valueType="num">
                                      <p:cBhvr additive="base">
                                        <p:cTn id="80" dur="500" fill="hold"/>
                                        <p:tgtEl>
                                          <p:spTgt spid="23599"/>
                                        </p:tgtEl>
                                        <p:attrNameLst>
                                          <p:attrName>ppt_x</p:attrName>
                                        </p:attrNameLst>
                                      </p:cBhvr>
                                      <p:tavLst>
                                        <p:tav tm="0">
                                          <p:val>
                                            <p:strVal val="#ppt_x"/>
                                          </p:val>
                                        </p:tav>
                                        <p:tav tm="100000">
                                          <p:val>
                                            <p:strVal val="#ppt_x"/>
                                          </p:val>
                                        </p:tav>
                                      </p:tavLst>
                                    </p:anim>
                                    <p:anim calcmode="lin" valueType="num">
                                      <p:cBhvr additive="base">
                                        <p:cTn id="81" dur="500" fill="hold"/>
                                        <p:tgtEl>
                                          <p:spTgt spid="23599"/>
                                        </p:tgtEl>
                                        <p:attrNameLst>
                                          <p:attrName>ppt_y</p:attrName>
                                        </p:attrNameLst>
                                      </p:cBhvr>
                                      <p:tavLst>
                                        <p:tav tm="0">
                                          <p:val>
                                            <p:strVal val="1+#ppt_h/2"/>
                                          </p:val>
                                        </p:tav>
                                        <p:tav tm="100000">
                                          <p:val>
                                            <p:strVal val="#ppt_y"/>
                                          </p:val>
                                        </p:tav>
                                      </p:tavLst>
                                    </p:anim>
                                  </p:childTnLst>
                                </p:cTn>
                              </p:par>
                            </p:childTnLst>
                          </p:cTn>
                        </p:par>
                        <p:par>
                          <p:cTn id="82" fill="hold">
                            <p:stCondLst>
                              <p:cond delay="500"/>
                            </p:stCondLst>
                            <p:childTnLst>
                              <p:par>
                                <p:cTn id="83" presetID="12" presetClass="entr" presetSubtype="4" fill="hold" nodeType="afterEffect">
                                  <p:stCondLst>
                                    <p:cond delay="0"/>
                                  </p:stCondLst>
                                  <p:childTnLst>
                                    <p:set>
                                      <p:cBhvr>
                                        <p:cTn id="84" dur="1" fill="hold">
                                          <p:stCondLst>
                                            <p:cond delay="0"/>
                                          </p:stCondLst>
                                        </p:cTn>
                                        <p:tgtEl>
                                          <p:spTgt spid="23595"/>
                                        </p:tgtEl>
                                        <p:attrNameLst>
                                          <p:attrName>style.visibility</p:attrName>
                                        </p:attrNameLst>
                                      </p:cBhvr>
                                      <p:to>
                                        <p:strVal val="visible"/>
                                      </p:to>
                                    </p:set>
                                    <p:animEffect transition="in" filter="slide(fromBottom)">
                                      <p:cBhvr>
                                        <p:cTn id="85" dur="500"/>
                                        <p:tgtEl>
                                          <p:spTgt spid="23595"/>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3602"/>
                                        </p:tgtEl>
                                        <p:attrNameLst>
                                          <p:attrName>style.visibility</p:attrName>
                                        </p:attrNameLst>
                                      </p:cBhvr>
                                      <p:to>
                                        <p:strVal val="visible"/>
                                      </p:to>
                                    </p:set>
                                    <p:anim calcmode="lin" valueType="num">
                                      <p:cBhvr additive="base">
                                        <p:cTn id="90" dur="500" fill="hold"/>
                                        <p:tgtEl>
                                          <p:spTgt spid="23602"/>
                                        </p:tgtEl>
                                        <p:attrNameLst>
                                          <p:attrName>ppt_x</p:attrName>
                                        </p:attrNameLst>
                                      </p:cBhvr>
                                      <p:tavLst>
                                        <p:tav tm="0">
                                          <p:val>
                                            <p:strVal val="#ppt_x"/>
                                          </p:val>
                                        </p:tav>
                                        <p:tav tm="100000">
                                          <p:val>
                                            <p:strVal val="#ppt_x"/>
                                          </p:val>
                                        </p:tav>
                                      </p:tavLst>
                                    </p:anim>
                                    <p:anim calcmode="lin" valueType="num">
                                      <p:cBhvr additive="base">
                                        <p:cTn id="91" dur="500" fill="hold"/>
                                        <p:tgtEl>
                                          <p:spTgt spid="23602"/>
                                        </p:tgtEl>
                                        <p:attrNameLst>
                                          <p:attrName>ppt_y</p:attrName>
                                        </p:attrNameLst>
                                      </p:cBhvr>
                                      <p:tavLst>
                                        <p:tav tm="0">
                                          <p:val>
                                            <p:strVal val="1+#ppt_h/2"/>
                                          </p:val>
                                        </p:tav>
                                        <p:tav tm="100000">
                                          <p:val>
                                            <p:strVal val="#ppt_y"/>
                                          </p:val>
                                        </p:tav>
                                      </p:tavLst>
                                    </p:anim>
                                  </p:childTnLst>
                                </p:cTn>
                              </p:par>
                            </p:childTnLst>
                          </p:cTn>
                        </p:par>
                        <p:par>
                          <p:cTn id="92" fill="hold">
                            <p:stCondLst>
                              <p:cond delay="500"/>
                            </p:stCondLst>
                            <p:childTnLst>
                              <p:par>
                                <p:cTn id="93" presetID="2" presetClass="entr" presetSubtype="4" fill="hold" nodeType="afterEffect">
                                  <p:stCondLst>
                                    <p:cond delay="0"/>
                                  </p:stCondLst>
                                  <p:childTnLst>
                                    <p:set>
                                      <p:cBhvr>
                                        <p:cTn id="94" dur="1" fill="hold">
                                          <p:stCondLst>
                                            <p:cond delay="0"/>
                                          </p:stCondLst>
                                        </p:cTn>
                                        <p:tgtEl>
                                          <p:spTgt spid="23603"/>
                                        </p:tgtEl>
                                        <p:attrNameLst>
                                          <p:attrName>style.visibility</p:attrName>
                                        </p:attrNameLst>
                                      </p:cBhvr>
                                      <p:to>
                                        <p:strVal val="visible"/>
                                      </p:to>
                                    </p:set>
                                    <p:anim calcmode="lin" valueType="num">
                                      <p:cBhvr additive="base">
                                        <p:cTn id="95" dur="500" fill="hold"/>
                                        <p:tgtEl>
                                          <p:spTgt spid="23603"/>
                                        </p:tgtEl>
                                        <p:attrNameLst>
                                          <p:attrName>ppt_x</p:attrName>
                                        </p:attrNameLst>
                                      </p:cBhvr>
                                      <p:tavLst>
                                        <p:tav tm="0">
                                          <p:val>
                                            <p:strVal val="#ppt_x"/>
                                          </p:val>
                                        </p:tav>
                                        <p:tav tm="100000">
                                          <p:val>
                                            <p:strVal val="#ppt_x"/>
                                          </p:val>
                                        </p:tav>
                                      </p:tavLst>
                                    </p:anim>
                                    <p:anim calcmode="lin" valueType="num">
                                      <p:cBhvr additive="base">
                                        <p:cTn id="96" dur="500" fill="hold"/>
                                        <p:tgtEl>
                                          <p:spTgt spid="2360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2" presetClass="entr" presetSubtype="8" fill="hold" nodeType="clickEffect">
                                  <p:stCondLst>
                                    <p:cond delay="0"/>
                                  </p:stCondLst>
                                  <p:childTnLst>
                                    <p:set>
                                      <p:cBhvr>
                                        <p:cTn id="100" dur="1" fill="hold">
                                          <p:stCondLst>
                                            <p:cond delay="0"/>
                                          </p:stCondLst>
                                        </p:cTn>
                                        <p:tgtEl>
                                          <p:spTgt spid="23604"/>
                                        </p:tgtEl>
                                        <p:attrNameLst>
                                          <p:attrName>style.visibility</p:attrName>
                                        </p:attrNameLst>
                                      </p:cBhvr>
                                      <p:to>
                                        <p:strVal val="visible"/>
                                      </p:to>
                                    </p:set>
                                    <p:animEffect transition="in" filter="slide(fromLeft)">
                                      <p:cBhvr>
                                        <p:cTn id="101" dur="500"/>
                                        <p:tgtEl>
                                          <p:spTgt spid="23604"/>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nodeType="clickEffect">
                                  <p:stCondLst>
                                    <p:cond delay="0"/>
                                  </p:stCondLst>
                                  <p:childTnLst>
                                    <p:set>
                                      <p:cBhvr>
                                        <p:cTn id="105" dur="1" fill="hold">
                                          <p:stCondLst>
                                            <p:cond delay="0"/>
                                          </p:stCondLst>
                                        </p:cTn>
                                        <p:tgtEl>
                                          <p:spTgt spid="89"/>
                                        </p:tgtEl>
                                        <p:attrNameLst>
                                          <p:attrName>style.visibility</p:attrName>
                                        </p:attrNameLst>
                                      </p:cBhvr>
                                      <p:to>
                                        <p:strVal val="visible"/>
                                      </p:to>
                                    </p:set>
                                    <p:animEffect transition="in" filter="box(in)">
                                      <p:cBhvr>
                                        <p:cTn id="106" dur="500"/>
                                        <p:tgtEl>
                                          <p:spTgt spid="89"/>
                                        </p:tgtEl>
                                      </p:cBhvr>
                                    </p:animEffect>
                                  </p:childTnLst>
                                </p:cTn>
                              </p:par>
                            </p:childTnLst>
                          </p:cTn>
                        </p:par>
                      </p:childTnLst>
                    </p:cTn>
                  </p:par>
                  <p:par>
                    <p:cTn id="107" fill="hold">
                      <p:stCondLst>
                        <p:cond delay="indefinite"/>
                      </p:stCondLst>
                      <p:childTnLst>
                        <p:par>
                          <p:cTn id="108" fill="hold">
                            <p:stCondLst>
                              <p:cond delay="0"/>
                            </p:stCondLst>
                            <p:childTnLst>
                              <p:par>
                                <p:cTn id="109" presetID="17" presetClass="entr" presetSubtype="1" fill="hold" grpId="0" nodeType="clickEffect">
                                  <p:stCondLst>
                                    <p:cond delay="0"/>
                                  </p:stCondLst>
                                  <p:childTnLst>
                                    <p:set>
                                      <p:cBhvr>
                                        <p:cTn id="110" dur="1" fill="hold">
                                          <p:stCondLst>
                                            <p:cond delay="0"/>
                                          </p:stCondLst>
                                        </p:cTn>
                                        <p:tgtEl>
                                          <p:spTgt spid="88"/>
                                        </p:tgtEl>
                                        <p:attrNameLst>
                                          <p:attrName>style.visibility</p:attrName>
                                        </p:attrNameLst>
                                      </p:cBhvr>
                                      <p:to>
                                        <p:strVal val="visible"/>
                                      </p:to>
                                    </p:set>
                                    <p:anim calcmode="lin" valueType="num">
                                      <p:cBhvr>
                                        <p:cTn id="111" dur="500" fill="hold"/>
                                        <p:tgtEl>
                                          <p:spTgt spid="88"/>
                                        </p:tgtEl>
                                        <p:attrNameLst>
                                          <p:attrName>ppt_x</p:attrName>
                                        </p:attrNameLst>
                                      </p:cBhvr>
                                      <p:tavLst>
                                        <p:tav tm="0">
                                          <p:val>
                                            <p:strVal val="#ppt_x"/>
                                          </p:val>
                                        </p:tav>
                                        <p:tav tm="100000">
                                          <p:val>
                                            <p:strVal val="#ppt_x"/>
                                          </p:val>
                                        </p:tav>
                                      </p:tavLst>
                                    </p:anim>
                                    <p:anim calcmode="lin" valueType="num">
                                      <p:cBhvr>
                                        <p:cTn id="112" dur="500" fill="hold"/>
                                        <p:tgtEl>
                                          <p:spTgt spid="88"/>
                                        </p:tgtEl>
                                        <p:attrNameLst>
                                          <p:attrName>ppt_y</p:attrName>
                                        </p:attrNameLst>
                                      </p:cBhvr>
                                      <p:tavLst>
                                        <p:tav tm="0">
                                          <p:val>
                                            <p:strVal val="#ppt_y-#ppt_h/2"/>
                                          </p:val>
                                        </p:tav>
                                        <p:tav tm="100000">
                                          <p:val>
                                            <p:strVal val="#ppt_y"/>
                                          </p:val>
                                        </p:tav>
                                      </p:tavLst>
                                    </p:anim>
                                    <p:anim calcmode="lin" valueType="num">
                                      <p:cBhvr>
                                        <p:cTn id="113" dur="500" fill="hold"/>
                                        <p:tgtEl>
                                          <p:spTgt spid="88"/>
                                        </p:tgtEl>
                                        <p:attrNameLst>
                                          <p:attrName>ppt_w</p:attrName>
                                        </p:attrNameLst>
                                      </p:cBhvr>
                                      <p:tavLst>
                                        <p:tav tm="0">
                                          <p:val>
                                            <p:strVal val="#ppt_w"/>
                                          </p:val>
                                        </p:tav>
                                        <p:tav tm="100000">
                                          <p:val>
                                            <p:strVal val="#ppt_w"/>
                                          </p:val>
                                        </p:tav>
                                      </p:tavLst>
                                    </p:anim>
                                    <p:anim calcmode="lin" valueType="num">
                                      <p:cBhvr>
                                        <p:cTn id="114" dur="500" fill="hold"/>
                                        <p:tgtEl>
                                          <p:spTgt spid="88"/>
                                        </p:tgtEl>
                                        <p:attrNameLst>
                                          <p:attrName>ppt_h</p:attrName>
                                        </p:attrNameLst>
                                      </p:cBhvr>
                                      <p:tavLst>
                                        <p:tav tm="0">
                                          <p:val>
                                            <p:fltVal val="0"/>
                                          </p:val>
                                        </p:tav>
                                        <p:tav tm="100000">
                                          <p:val>
                                            <p:strVal val="#ppt_h"/>
                                          </p:val>
                                        </p:tav>
                                      </p:tavLst>
                                    </p:anim>
                                  </p:childTnLst>
                                </p:cTn>
                              </p:par>
                            </p:childTnLst>
                          </p:cTn>
                        </p:par>
                        <p:par>
                          <p:cTn id="115" fill="hold">
                            <p:stCondLst>
                              <p:cond delay="500"/>
                            </p:stCondLst>
                            <p:childTnLst>
                              <p:par>
                                <p:cTn id="116" presetID="12" presetClass="entr" presetSubtype="2" fill="hold" nodeType="afterEffect">
                                  <p:stCondLst>
                                    <p:cond delay="0"/>
                                  </p:stCondLst>
                                  <p:childTnLst>
                                    <p:set>
                                      <p:cBhvr>
                                        <p:cTn id="117" dur="1" fill="hold">
                                          <p:stCondLst>
                                            <p:cond delay="0"/>
                                          </p:stCondLst>
                                        </p:cTn>
                                        <p:tgtEl>
                                          <p:spTgt spid="7"/>
                                        </p:tgtEl>
                                        <p:attrNameLst>
                                          <p:attrName>style.visibility</p:attrName>
                                        </p:attrNameLst>
                                      </p:cBhvr>
                                      <p:to>
                                        <p:strVal val="visible"/>
                                      </p:to>
                                    </p:set>
                                    <p:animEffect transition="in" filter="slide(fromRight)">
                                      <p:cBhvr>
                                        <p:cTn id="118" dur="500"/>
                                        <p:tgtEl>
                                          <p:spTgt spid="7"/>
                                        </p:tgtEl>
                                      </p:cBhvr>
                                    </p:animEffect>
                                  </p:childTnLst>
                                </p:cTn>
                              </p:par>
                            </p:childTnLst>
                          </p:cTn>
                        </p:par>
                      </p:childTnLst>
                    </p:cTn>
                  </p:par>
                  <p:par>
                    <p:cTn id="119" fill="hold">
                      <p:stCondLst>
                        <p:cond delay="indefinite"/>
                      </p:stCondLst>
                      <p:childTnLst>
                        <p:par>
                          <p:cTn id="120" fill="hold">
                            <p:stCondLst>
                              <p:cond delay="0"/>
                            </p:stCondLst>
                            <p:childTnLst>
                              <p:par>
                                <p:cTn id="121" presetID="12" presetClass="entr" presetSubtype="2" fill="hold" nodeType="clickEffect">
                                  <p:stCondLst>
                                    <p:cond delay="0"/>
                                  </p:stCondLst>
                                  <p:childTnLst>
                                    <p:set>
                                      <p:cBhvr>
                                        <p:cTn id="122" dur="1" fill="hold">
                                          <p:stCondLst>
                                            <p:cond delay="0"/>
                                          </p:stCondLst>
                                        </p:cTn>
                                        <p:tgtEl>
                                          <p:spTgt spid="83"/>
                                        </p:tgtEl>
                                        <p:attrNameLst>
                                          <p:attrName>style.visibility</p:attrName>
                                        </p:attrNameLst>
                                      </p:cBhvr>
                                      <p:to>
                                        <p:strVal val="visible"/>
                                      </p:to>
                                    </p:set>
                                    <p:animEffect transition="in" filter="slide(fromRight)">
                                      <p:cBhvr>
                                        <p:cTn id="123" dur="500"/>
                                        <p:tgtEl>
                                          <p:spTgt spid="83"/>
                                        </p:tgtEl>
                                      </p:cBhvr>
                                    </p:animEffect>
                                  </p:childTnLst>
                                </p:cTn>
                              </p:par>
                            </p:childTnLst>
                          </p:cTn>
                        </p:par>
                        <p:par>
                          <p:cTn id="124" fill="hold">
                            <p:stCondLst>
                              <p:cond delay="500"/>
                            </p:stCondLst>
                            <p:childTnLst>
                              <p:par>
                                <p:cTn id="125" presetID="22" presetClass="entr" presetSubtype="4" fill="hold" grpId="0" nodeType="afterEffect">
                                  <p:stCondLst>
                                    <p:cond delay="0"/>
                                  </p:stCondLst>
                                  <p:childTnLst>
                                    <p:set>
                                      <p:cBhvr>
                                        <p:cTn id="126" dur="1" fill="hold">
                                          <p:stCondLst>
                                            <p:cond delay="0"/>
                                          </p:stCondLst>
                                        </p:cTn>
                                        <p:tgtEl>
                                          <p:spTgt spid="90"/>
                                        </p:tgtEl>
                                        <p:attrNameLst>
                                          <p:attrName>style.visibility</p:attrName>
                                        </p:attrNameLst>
                                      </p:cBhvr>
                                      <p:to>
                                        <p:strVal val="visible"/>
                                      </p:to>
                                    </p:set>
                                    <p:animEffect transition="in" filter="wipe(down)">
                                      <p:cBhvr>
                                        <p:cTn id="127" dur="500"/>
                                        <p:tgtEl>
                                          <p:spTgt spid="90"/>
                                        </p:tgtEl>
                                      </p:cBhvr>
                                    </p:animEffect>
                                  </p:childTnLst>
                                </p:cTn>
                              </p:par>
                            </p:childTnLst>
                          </p:cTn>
                        </p:par>
                        <p:par>
                          <p:cTn id="128" fill="hold">
                            <p:stCondLst>
                              <p:cond delay="1000"/>
                            </p:stCondLst>
                            <p:childTnLst>
                              <p:par>
                                <p:cTn id="129" presetID="1" presetClass="entr" presetSubtype="0" fill="hold" nodeType="afterEffect">
                                  <p:stCondLst>
                                    <p:cond delay="0"/>
                                  </p:stCondLst>
                                  <p:childTnLst>
                                    <p:set>
                                      <p:cBhvr>
                                        <p:cTn id="130" dur="1" fill="hold">
                                          <p:stCondLst>
                                            <p:cond delay="499"/>
                                          </p:stCondLst>
                                        </p:cTn>
                                        <p:tgtEl>
                                          <p:spTgt spid="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2" presetClass="entr" presetSubtype="8" fill="hold" nodeType="clickEffect">
                                  <p:stCondLst>
                                    <p:cond delay="0"/>
                                  </p:stCondLst>
                                  <p:childTnLst>
                                    <p:set>
                                      <p:cBhvr>
                                        <p:cTn id="134" dur="1" fill="hold">
                                          <p:stCondLst>
                                            <p:cond delay="0"/>
                                          </p:stCondLst>
                                        </p:cTn>
                                        <p:tgtEl>
                                          <p:spTgt spid="8"/>
                                        </p:tgtEl>
                                        <p:attrNameLst>
                                          <p:attrName>style.visibility</p:attrName>
                                        </p:attrNameLst>
                                      </p:cBhvr>
                                      <p:to>
                                        <p:strVal val="visible"/>
                                      </p:to>
                                    </p:set>
                                    <p:animEffect transition="in" filter="slide(fromLeft)">
                                      <p:cBhvr>
                                        <p:cTn id="135" dur="500"/>
                                        <p:tgtEl>
                                          <p:spTgt spid="8"/>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nodeType="clickEffect">
                                  <p:stCondLst>
                                    <p:cond delay="0"/>
                                  </p:stCondLst>
                                  <p:childTnLst>
                                    <p:set>
                                      <p:cBhvr>
                                        <p:cTn id="139" dur="1" fill="hold">
                                          <p:stCondLst>
                                            <p:cond delay="0"/>
                                          </p:stCondLst>
                                        </p:cTn>
                                        <p:tgtEl>
                                          <p:spTgt spid="87"/>
                                        </p:tgtEl>
                                        <p:attrNameLst>
                                          <p:attrName>style.visibility</p:attrName>
                                        </p:attrNameLst>
                                      </p:cBhvr>
                                      <p:to>
                                        <p:strVal val="visible"/>
                                      </p:to>
                                    </p:set>
                                    <p:animEffect transition="in" filter="blinds(horizontal)">
                                      <p:cBhvr>
                                        <p:cTn id="140" dur="500"/>
                                        <p:tgtEl>
                                          <p:spTgt spid="87"/>
                                        </p:tgtEl>
                                      </p:cBhvr>
                                    </p:animEffect>
                                  </p:childTnLst>
                                </p:cTn>
                              </p:par>
                            </p:childTnLst>
                          </p:cTn>
                        </p:par>
                        <p:par>
                          <p:cTn id="141" fill="hold">
                            <p:stCondLst>
                              <p:cond delay="500"/>
                            </p:stCondLst>
                            <p:childTnLst>
                              <p:par>
                                <p:cTn id="142" presetID="22" presetClass="entr" presetSubtype="1" fill="hold" grpId="0" nodeType="afterEffect">
                                  <p:stCondLst>
                                    <p:cond delay="0"/>
                                  </p:stCondLst>
                                  <p:childTnLst>
                                    <p:set>
                                      <p:cBhvr>
                                        <p:cTn id="143" dur="1" fill="hold">
                                          <p:stCondLst>
                                            <p:cond delay="0"/>
                                          </p:stCondLst>
                                        </p:cTn>
                                        <p:tgtEl>
                                          <p:spTgt spid="92"/>
                                        </p:tgtEl>
                                        <p:attrNameLst>
                                          <p:attrName>style.visibility</p:attrName>
                                        </p:attrNameLst>
                                      </p:cBhvr>
                                      <p:to>
                                        <p:strVal val="visible"/>
                                      </p:to>
                                    </p:set>
                                    <p:animEffect transition="in" filter="wipe(up)">
                                      <p:cBhvr>
                                        <p:cTn id="14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1" grpId="0" autoUpdateAnimBg="0"/>
      <p:bldP spid="23592" grpId="0" animBg="1"/>
      <p:bldP spid="23593" grpId="0" autoUpdateAnimBg="0"/>
      <p:bldP spid="23594" grpId="0" autoUpdateAnimBg="0"/>
      <p:bldP spid="23598" grpId="0" autoUpdateAnimBg="0"/>
      <p:bldP spid="23599" grpId="0" autoUpdateAnimBg="0"/>
      <p:bldP spid="23600" grpId="0" animBg="1"/>
      <p:bldP spid="23602" grpId="0" autoUpdateAnimBg="0"/>
      <p:bldP spid="23605" grpId="0" animBg="1"/>
      <p:bldP spid="23606" grpId="0" animBg="1"/>
      <p:bldP spid="23607" grpId="0" animBg="1"/>
      <p:bldP spid="72" grpId="0" animBg="1"/>
      <p:bldP spid="73" grpId="0" autoUpdateAnimBg="0"/>
      <p:bldP spid="88" grpId="0" animBg="1"/>
      <p:bldP spid="90" grpId="0" animBg="1"/>
      <p:bldP spid="92" grpId="0" animBg="1"/>
      <p:bldP spid="10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5A8C635-B53B-4F66-B909-068DCAE7E9E9}" type="slidenum">
              <a:rPr lang="en-US" altLang="zh-CN" sz="1800" smtClean="0">
                <a:solidFill>
                  <a:srgbClr val="0000FF"/>
                </a:solidFill>
              </a:rPr>
            </a:fld>
            <a:endParaRPr lang="en-US" altLang="zh-CN" sz="1800" smtClean="0">
              <a:solidFill>
                <a:srgbClr val="0000FF"/>
              </a:solidFill>
            </a:endParaRPr>
          </a:p>
        </p:txBody>
      </p:sp>
      <p:sp>
        <p:nvSpPr>
          <p:cNvPr id="25630" name="Text Box 30"/>
          <p:cNvSpPr txBox="1">
            <a:spLocks noChangeArrowheads="1"/>
          </p:cNvSpPr>
          <p:nvPr/>
        </p:nvSpPr>
        <p:spPr bwMode="auto">
          <a:xfrm>
            <a:off x="142875" y="265113"/>
            <a:ext cx="3276600" cy="579437"/>
          </a:xfrm>
          <a:prstGeom prst="rect">
            <a:avLst/>
          </a:prstGeom>
          <a:noFill/>
          <a:ln w="9525">
            <a:noFill/>
            <a:miter lim="800000"/>
          </a:ln>
          <a:effectLst/>
        </p:spPr>
        <p:txBody>
          <a:bodyPr>
            <a:spAutoFit/>
          </a:bodyPr>
          <a:lstStyle/>
          <a:p>
            <a:pPr eaLnBrk="1" hangingPunct="1">
              <a:defRPr/>
            </a:pPr>
            <a:r>
              <a:rPr kumimoji="1" lang="zh-CN" altLang="en-US" sz="32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电场分布特点：</a:t>
            </a:r>
            <a:endParaRPr kumimoji="1" lang="zh-CN" altLang="en-US" sz="32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5631" name="Text Box 31"/>
          <p:cNvSpPr txBox="1">
            <a:spLocks noChangeArrowheads="1"/>
          </p:cNvSpPr>
          <p:nvPr/>
        </p:nvSpPr>
        <p:spPr bwMode="auto">
          <a:xfrm>
            <a:off x="230189" y="1203325"/>
            <a:ext cx="724503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(1) </a:t>
            </a:r>
            <a:r>
              <a:rPr kumimoji="1" lang="en-US" altLang="zh-CN" sz="2800" b="1" i="1">
                <a:solidFill>
                  <a:schemeClr val="folHlink"/>
                </a:solidFill>
                <a:latin typeface="Times New Roman" panose="02020603050405020304" pitchFamily="18" charset="0"/>
                <a:ea typeface="楷体_GB2312" pitchFamily="49" charset="-122"/>
              </a:rPr>
              <a:t>E</a:t>
            </a:r>
            <a:r>
              <a:rPr kumimoji="1" lang="zh-CN" altLang="en-US" sz="2800" b="1">
                <a:latin typeface="Times New Roman" panose="02020603050405020304" pitchFamily="18" charset="0"/>
                <a:ea typeface="楷体_GB2312" pitchFamily="49" charset="-122"/>
              </a:rPr>
              <a:t>的方向，处处是以</a:t>
            </a:r>
            <a:r>
              <a:rPr kumimoji="1" lang="en-US" altLang="zh-CN" sz="2800" b="1" i="1">
                <a:latin typeface="Times New Roman" panose="02020603050405020304" pitchFamily="18" charset="0"/>
                <a:ea typeface="楷体_GB2312" pitchFamily="49" charset="-122"/>
              </a:rPr>
              <a:t>q</a:t>
            </a:r>
            <a:r>
              <a:rPr kumimoji="1" lang="zh-CN" altLang="en-US" sz="2800" b="1">
                <a:latin typeface="Times New Roman" panose="02020603050405020304" pitchFamily="18" charset="0"/>
                <a:ea typeface="楷体_GB2312" pitchFamily="49" charset="-122"/>
              </a:rPr>
              <a:t>为中心的矢径方向（或反方向）。</a:t>
            </a:r>
            <a:endParaRPr kumimoji="1" lang="zh-CN" altLang="en-US" sz="2800" b="1">
              <a:latin typeface="Times New Roman" panose="02020603050405020304" pitchFamily="18" charset="0"/>
              <a:ea typeface="楷体_GB2312" pitchFamily="49" charset="-122"/>
            </a:endParaRPr>
          </a:p>
        </p:txBody>
      </p:sp>
      <p:sp>
        <p:nvSpPr>
          <p:cNvPr id="25632" name="Text Box 32"/>
          <p:cNvSpPr txBox="1">
            <a:spLocks noChangeArrowheads="1"/>
          </p:cNvSpPr>
          <p:nvPr/>
        </p:nvSpPr>
        <p:spPr bwMode="auto">
          <a:xfrm>
            <a:off x="219075" y="2243138"/>
            <a:ext cx="8010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(2) </a:t>
            </a:r>
            <a:r>
              <a:rPr kumimoji="1" lang="en-US" altLang="zh-CN" sz="2800" b="1" i="1">
                <a:latin typeface="Times New Roman" panose="02020603050405020304" pitchFamily="18" charset="0"/>
                <a:ea typeface="楷体_GB2312" pitchFamily="49" charset="-122"/>
              </a:rPr>
              <a:t>q </a:t>
            </a:r>
            <a:r>
              <a:rPr kumimoji="1" lang="zh-CN" altLang="en-US" sz="2800" b="1">
                <a:latin typeface="Times New Roman" panose="02020603050405020304" pitchFamily="18" charset="0"/>
                <a:ea typeface="楷体_GB2312" pitchFamily="49" charset="-122"/>
              </a:rPr>
              <a:t>一定时，</a:t>
            </a:r>
            <a:r>
              <a:rPr kumimoji="1" lang="en-US" altLang="zh-CN" sz="2800" b="1" i="1">
                <a:solidFill>
                  <a:schemeClr val="folHlink"/>
                </a:solidFill>
                <a:latin typeface="Times New Roman" panose="02020603050405020304" pitchFamily="18" charset="0"/>
                <a:ea typeface="楷体_GB2312" pitchFamily="49" charset="-122"/>
              </a:rPr>
              <a:t>E</a:t>
            </a:r>
            <a:r>
              <a:rPr kumimoji="1" lang="zh-CN" altLang="en-US" sz="2800" b="1">
                <a:latin typeface="Times New Roman" panose="02020603050405020304" pitchFamily="18" charset="0"/>
                <a:ea typeface="楷体_GB2312" pitchFamily="49" charset="-122"/>
              </a:rPr>
              <a:t>的大小只与</a:t>
            </a:r>
            <a:r>
              <a:rPr kumimoji="1" lang="zh-CN" altLang="en-US" sz="2800" b="1">
                <a:solidFill>
                  <a:schemeClr val="tx2"/>
                </a:solidFill>
                <a:latin typeface="Times New Roman" panose="02020603050405020304" pitchFamily="18" charset="0"/>
                <a:ea typeface="楷体_GB2312" pitchFamily="49" charset="-122"/>
              </a:rPr>
              <a:t> </a:t>
            </a:r>
            <a:r>
              <a:rPr kumimoji="1" lang="en-US" altLang="zh-CN" sz="2800" b="1" i="1">
                <a:solidFill>
                  <a:schemeClr val="accent1"/>
                </a:solidFill>
                <a:latin typeface="Times New Roman" panose="02020603050405020304" pitchFamily="18" charset="0"/>
                <a:ea typeface="楷体_GB2312" pitchFamily="49" charset="-122"/>
              </a:rPr>
              <a:t>r</a:t>
            </a:r>
            <a:r>
              <a:rPr kumimoji="1" lang="en-US" altLang="zh-CN" sz="2800" b="1" i="1">
                <a:solidFill>
                  <a:schemeClr val="tx2"/>
                </a:solidFill>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有关。</a:t>
            </a:r>
            <a:endParaRPr kumimoji="1" lang="zh-CN" altLang="en-US" sz="2800" b="1">
              <a:latin typeface="Times New Roman" panose="02020603050405020304" pitchFamily="18" charset="0"/>
              <a:ea typeface="楷体_GB2312" pitchFamily="49" charset="-122"/>
            </a:endParaRPr>
          </a:p>
          <a:p>
            <a:pPr eaLnBrk="1" hangingPunct="1">
              <a:spcBef>
                <a:spcPct val="0"/>
              </a:spcBef>
              <a:buFontTx/>
              <a:buNone/>
            </a:pPr>
            <a:r>
              <a:rPr kumimoji="1" lang="zh-CN" altLang="en-US" sz="2800" b="1">
                <a:latin typeface="Times New Roman" panose="02020603050405020304" pitchFamily="18" charset="0"/>
                <a:ea typeface="楷体_GB2312" pitchFamily="49" charset="-122"/>
              </a:rPr>
              <a:t>         在相同</a:t>
            </a:r>
            <a:r>
              <a:rPr kumimoji="1" lang="en-US" altLang="zh-CN" sz="2800" b="1" i="1">
                <a:latin typeface="Times New Roman" panose="02020603050405020304" pitchFamily="18" charset="0"/>
                <a:ea typeface="楷体_GB2312" pitchFamily="49" charset="-122"/>
              </a:rPr>
              <a:t>r</a:t>
            </a:r>
            <a:r>
              <a:rPr kumimoji="1" lang="zh-CN" altLang="en-US" sz="2800" b="1">
                <a:latin typeface="Times New Roman" panose="02020603050405020304" pitchFamily="18" charset="0"/>
                <a:ea typeface="楷体_GB2312" pitchFamily="49" charset="-122"/>
              </a:rPr>
              <a:t>的球面上</a:t>
            </a:r>
            <a:r>
              <a:rPr kumimoji="1" lang="en-US" altLang="zh-CN" sz="2800" b="1" i="1">
                <a:solidFill>
                  <a:schemeClr val="folHlink"/>
                </a:solidFill>
                <a:latin typeface="Times New Roman" panose="02020603050405020304" pitchFamily="18" charset="0"/>
                <a:ea typeface="楷体_GB2312" pitchFamily="49" charset="-122"/>
              </a:rPr>
              <a:t>E</a:t>
            </a:r>
            <a:r>
              <a:rPr kumimoji="1" lang="zh-CN" altLang="en-US" sz="2800" b="1">
                <a:latin typeface="Times New Roman" panose="02020603050405020304" pitchFamily="18" charset="0"/>
                <a:ea typeface="楷体_GB2312" pitchFamily="49" charset="-122"/>
              </a:rPr>
              <a:t>大小相等。 </a:t>
            </a:r>
            <a:endParaRPr kumimoji="1" lang="zh-CN" altLang="en-US" sz="2800" b="1">
              <a:latin typeface="Times New Roman" panose="02020603050405020304" pitchFamily="18" charset="0"/>
              <a:ea typeface="楷体_GB2312" pitchFamily="49" charset="-122"/>
            </a:endParaRPr>
          </a:p>
        </p:txBody>
      </p:sp>
      <p:sp>
        <p:nvSpPr>
          <p:cNvPr id="25633" name="Text Box 33"/>
          <p:cNvSpPr txBox="1">
            <a:spLocks noChangeArrowheads="1"/>
          </p:cNvSpPr>
          <p:nvPr/>
        </p:nvSpPr>
        <p:spPr bwMode="auto">
          <a:xfrm>
            <a:off x="238125" y="3468688"/>
            <a:ext cx="1743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(3)</a:t>
            </a:r>
            <a:endParaRPr kumimoji="1" lang="en-US" altLang="zh-CN" sz="2800" b="1">
              <a:latin typeface="Times New Roman" panose="02020603050405020304" pitchFamily="18" charset="0"/>
              <a:ea typeface="楷体_GB2312" pitchFamily="49" charset="-122"/>
            </a:endParaRPr>
          </a:p>
        </p:txBody>
      </p:sp>
      <p:graphicFrame>
        <p:nvGraphicFramePr>
          <p:cNvPr id="74755" name="Object 3"/>
          <p:cNvGraphicFramePr>
            <a:graphicFrameLocks noChangeAspect="1"/>
          </p:cNvGraphicFramePr>
          <p:nvPr/>
        </p:nvGraphicFramePr>
        <p:xfrm>
          <a:off x="1001713" y="3375025"/>
          <a:ext cx="1028700" cy="812800"/>
        </p:xfrm>
        <a:graphic>
          <a:graphicData uri="http://schemas.openxmlformats.org/presentationml/2006/ole">
            <mc:AlternateContent xmlns:mc="http://schemas.openxmlformats.org/markup-compatibility/2006">
              <mc:Choice xmlns:v="urn:schemas-microsoft-com:vml" Requires="v">
                <p:oleObj spid="_x0000_s42038" name="公式" r:id="rId1" imgW="1917700" imgH="1473200" progId="Equation.3">
                  <p:embed/>
                </p:oleObj>
              </mc:Choice>
              <mc:Fallback>
                <p:oleObj name="公式" r:id="rId1" imgW="1917700" imgH="1473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13" y="3375025"/>
                        <a:ext cx="10287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6" name="Object 4"/>
          <p:cNvGraphicFramePr>
            <a:graphicFrameLocks noChangeAspect="1"/>
          </p:cNvGraphicFramePr>
          <p:nvPr/>
        </p:nvGraphicFramePr>
        <p:xfrm>
          <a:off x="2516188" y="3335338"/>
          <a:ext cx="2374900" cy="406400"/>
        </p:xfrm>
        <a:graphic>
          <a:graphicData uri="http://schemas.openxmlformats.org/presentationml/2006/ole">
            <mc:AlternateContent xmlns:mc="http://schemas.openxmlformats.org/markup-compatibility/2006">
              <mc:Choice xmlns:v="urn:schemas-microsoft-com:vml" Requires="v">
                <p:oleObj spid="_x0000_s42039" name="公式" r:id="rId3" imgW="4610100" imgH="673100" progId="Equation.3">
                  <p:embed/>
                </p:oleObj>
              </mc:Choice>
              <mc:Fallback>
                <p:oleObj name="公式" r:id="rId3" imgW="4610100" imgH="673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188" y="3335338"/>
                        <a:ext cx="2374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7" name="Object 5"/>
          <p:cNvGraphicFramePr>
            <a:graphicFrameLocks noChangeAspect="1"/>
          </p:cNvGraphicFramePr>
          <p:nvPr/>
        </p:nvGraphicFramePr>
        <p:xfrm>
          <a:off x="2489200" y="3781425"/>
          <a:ext cx="2320925" cy="465138"/>
        </p:xfrm>
        <a:graphic>
          <a:graphicData uri="http://schemas.openxmlformats.org/presentationml/2006/ole">
            <mc:AlternateContent xmlns:mc="http://schemas.openxmlformats.org/markup-compatibility/2006">
              <mc:Choice xmlns:v="urn:schemas-microsoft-com:vml" Requires="v">
                <p:oleObj spid="_x0000_s42040" name="Equation" r:id="rId5" imgW="2006600" imgH="304800" progId="Equation.DSMT4">
                  <p:embed/>
                </p:oleObj>
              </mc:Choice>
              <mc:Fallback>
                <p:oleObj name="Equation" r:id="rId5" imgW="2006600" imgH="304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200" y="3781425"/>
                        <a:ext cx="232092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7" name="AutoShape 37"/>
          <p:cNvSpPr/>
          <p:nvPr/>
        </p:nvSpPr>
        <p:spPr bwMode="auto">
          <a:xfrm>
            <a:off x="2117725" y="3443288"/>
            <a:ext cx="282575" cy="685800"/>
          </a:xfrm>
          <a:prstGeom prst="leftBrace">
            <a:avLst>
              <a:gd name="adj1" fmla="val 20225"/>
              <a:gd name="adj2" fmla="val 50000"/>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38" name="Line 38"/>
          <p:cNvSpPr>
            <a:spLocks noChangeShapeType="1"/>
          </p:cNvSpPr>
          <p:nvPr/>
        </p:nvSpPr>
        <p:spPr bwMode="auto">
          <a:xfrm>
            <a:off x="6607175" y="4873625"/>
            <a:ext cx="22860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39" name="Line 39"/>
          <p:cNvSpPr>
            <a:spLocks noChangeShapeType="1"/>
          </p:cNvSpPr>
          <p:nvPr/>
        </p:nvSpPr>
        <p:spPr bwMode="auto">
          <a:xfrm flipV="1">
            <a:off x="6607175" y="3197225"/>
            <a:ext cx="0" cy="16764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40" name="Text Box 40"/>
          <p:cNvSpPr txBox="1">
            <a:spLocks noChangeArrowheads="1"/>
          </p:cNvSpPr>
          <p:nvPr/>
        </p:nvSpPr>
        <p:spPr bwMode="auto">
          <a:xfrm>
            <a:off x="8686800" y="4759325"/>
            <a:ext cx="511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r</a:t>
            </a:r>
            <a:endParaRPr kumimoji="1" lang="en-US" altLang="zh-CN" sz="2800" b="1">
              <a:latin typeface="Times New Roman" panose="02020603050405020304" pitchFamily="18" charset="0"/>
              <a:ea typeface="楷体_GB2312" pitchFamily="49" charset="-122"/>
            </a:endParaRPr>
          </a:p>
        </p:txBody>
      </p:sp>
      <p:sp>
        <p:nvSpPr>
          <p:cNvPr id="25641" name="Text Box 41"/>
          <p:cNvSpPr txBox="1">
            <a:spLocks noChangeArrowheads="1"/>
          </p:cNvSpPr>
          <p:nvPr/>
        </p:nvSpPr>
        <p:spPr bwMode="auto">
          <a:xfrm>
            <a:off x="6229350" y="30591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E</a:t>
            </a:r>
            <a:endParaRPr kumimoji="1" lang="en-US" altLang="zh-CN" sz="2800" b="1">
              <a:latin typeface="Times New Roman" panose="02020603050405020304" pitchFamily="18" charset="0"/>
              <a:ea typeface="楷体_GB2312" pitchFamily="49" charset="-122"/>
            </a:endParaRPr>
          </a:p>
        </p:txBody>
      </p:sp>
      <p:sp>
        <p:nvSpPr>
          <p:cNvPr id="25642" name="Freeform 42"/>
          <p:cNvSpPr/>
          <p:nvPr/>
        </p:nvSpPr>
        <p:spPr bwMode="auto">
          <a:xfrm>
            <a:off x="6858000" y="3502025"/>
            <a:ext cx="1752600" cy="1168400"/>
          </a:xfrm>
          <a:custGeom>
            <a:avLst/>
            <a:gdLst>
              <a:gd name="T0" fmla="*/ 0 w 1104"/>
              <a:gd name="T1" fmla="*/ 0 h 736"/>
              <a:gd name="T2" fmla="*/ 2147483646 w 1104"/>
              <a:gd name="T3" fmla="*/ 2147483646 h 736"/>
              <a:gd name="T4" fmla="*/ 2147483646 w 1104"/>
              <a:gd name="T5" fmla="*/ 2147483646 h 736"/>
              <a:gd name="T6" fmla="*/ 2147483646 w 1104"/>
              <a:gd name="T7" fmla="*/ 2147483646 h 736"/>
              <a:gd name="T8" fmla="*/ 2147483646 w 1104"/>
              <a:gd name="T9" fmla="*/ 2147483646 h 736"/>
              <a:gd name="T10" fmla="*/ 2147483646 w 1104"/>
              <a:gd name="T11" fmla="*/ 2147483646 h 736"/>
              <a:gd name="T12" fmla="*/ 2147483646 w 1104"/>
              <a:gd name="T13" fmla="*/ 2147483646 h 736"/>
              <a:gd name="T14" fmla="*/ 0 60000 65536"/>
              <a:gd name="T15" fmla="*/ 0 60000 65536"/>
              <a:gd name="T16" fmla="*/ 0 60000 65536"/>
              <a:gd name="T17" fmla="*/ 0 60000 65536"/>
              <a:gd name="T18" fmla="*/ 0 60000 65536"/>
              <a:gd name="T19" fmla="*/ 0 60000 65536"/>
              <a:gd name="T20" fmla="*/ 0 60000 65536"/>
              <a:gd name="T21" fmla="*/ 0 w 1104"/>
              <a:gd name="T22" fmla="*/ 0 h 736"/>
              <a:gd name="T23" fmla="*/ 1104 w 1104"/>
              <a:gd name="T24" fmla="*/ 736 h 7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736">
                <a:moveTo>
                  <a:pt x="0" y="0"/>
                </a:moveTo>
                <a:cubicBezTo>
                  <a:pt x="8" y="44"/>
                  <a:pt x="16" y="88"/>
                  <a:pt x="48" y="144"/>
                </a:cubicBezTo>
                <a:cubicBezTo>
                  <a:pt x="80" y="200"/>
                  <a:pt x="136" y="280"/>
                  <a:pt x="192" y="336"/>
                </a:cubicBezTo>
                <a:cubicBezTo>
                  <a:pt x="248" y="392"/>
                  <a:pt x="312" y="432"/>
                  <a:pt x="384" y="480"/>
                </a:cubicBezTo>
                <a:cubicBezTo>
                  <a:pt x="456" y="528"/>
                  <a:pt x="528" y="584"/>
                  <a:pt x="624" y="624"/>
                </a:cubicBezTo>
                <a:cubicBezTo>
                  <a:pt x="720" y="664"/>
                  <a:pt x="880" y="704"/>
                  <a:pt x="960" y="720"/>
                </a:cubicBezTo>
                <a:cubicBezTo>
                  <a:pt x="1040" y="736"/>
                  <a:pt x="1072" y="728"/>
                  <a:pt x="1104" y="720"/>
                </a:cubicBezTo>
              </a:path>
            </a:pathLst>
          </a:cu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5643" name="Text Box 43"/>
          <p:cNvSpPr txBox="1">
            <a:spLocks noChangeArrowheads="1"/>
          </p:cNvSpPr>
          <p:nvPr/>
        </p:nvSpPr>
        <p:spPr bwMode="auto">
          <a:xfrm>
            <a:off x="238125" y="4422775"/>
            <a:ext cx="7915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(4) </a:t>
            </a:r>
            <a:r>
              <a:rPr kumimoji="1" lang="zh-CN" altLang="en-US" sz="2800" b="1">
                <a:latin typeface="Times New Roman" panose="02020603050405020304" pitchFamily="18" charset="0"/>
                <a:ea typeface="楷体_GB2312" pitchFamily="49" charset="-122"/>
              </a:rPr>
              <a:t>电场中每一点都对应有一个矢量</a:t>
            </a:r>
            <a:r>
              <a:rPr kumimoji="1" lang="zh-CN" altLang="en-US" sz="2800" b="1">
                <a:solidFill>
                  <a:srgbClr val="000099"/>
                </a:solidFill>
                <a:latin typeface="Times New Roman" panose="02020603050405020304" pitchFamily="18" charset="0"/>
                <a:ea typeface="楷体_GB2312" pitchFamily="49" charset="-122"/>
              </a:rPr>
              <a:t> </a:t>
            </a:r>
            <a:r>
              <a:rPr kumimoji="1" lang="en-US" altLang="zh-CN" sz="2800" b="1" i="1">
                <a:solidFill>
                  <a:schemeClr val="folHlink"/>
                </a:solidFill>
                <a:latin typeface="Times New Roman" panose="02020603050405020304" pitchFamily="18" charset="0"/>
                <a:ea typeface="楷体_GB2312" pitchFamily="49" charset="-122"/>
              </a:rPr>
              <a:t>E</a:t>
            </a:r>
            <a:r>
              <a:rPr kumimoji="1" lang="en-US" altLang="zh-CN" sz="2800" b="1" i="1">
                <a:latin typeface="Times New Roman" panose="02020603050405020304" pitchFamily="18" charset="0"/>
                <a:ea typeface="楷体_GB2312" pitchFamily="49" charset="-122"/>
              </a:rPr>
              <a:t> </a:t>
            </a:r>
            <a:r>
              <a:rPr kumimoji="1" lang="en-US" altLang="zh-CN" sz="2800" b="1">
                <a:latin typeface="Times New Roman" panose="02020603050405020304" pitchFamily="18" charset="0"/>
                <a:ea typeface="楷体_GB2312" pitchFamily="49" charset="-122"/>
              </a:rPr>
              <a:t>,</a:t>
            </a:r>
            <a:endParaRPr kumimoji="1" lang="en-US" altLang="zh-CN" sz="2800" b="1">
              <a:latin typeface="Times New Roman" panose="02020603050405020304" pitchFamily="18" charset="0"/>
              <a:ea typeface="楷体_GB2312" pitchFamily="49" charset="-122"/>
            </a:endParaRPr>
          </a:p>
          <a:p>
            <a:pPr eaLnBrk="1" hangingPunct="1">
              <a:spcBef>
                <a:spcPct val="0"/>
              </a:spcBef>
              <a:buFontTx/>
              <a:buNone/>
            </a:pP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这些矢量的总体构成一个矢量场。</a:t>
            </a:r>
            <a:endParaRPr kumimoji="1" lang="zh-CN" altLang="en-US" sz="2800" b="1">
              <a:latin typeface="Times New Roman" panose="02020603050405020304" pitchFamily="18" charset="0"/>
              <a:ea typeface="楷体_GB2312" pitchFamily="49" charset="-122"/>
            </a:endParaRPr>
          </a:p>
        </p:txBody>
      </p:sp>
      <p:sp>
        <p:nvSpPr>
          <p:cNvPr id="25644" name="Text Box 44"/>
          <p:cNvSpPr txBox="1">
            <a:spLocks noChangeArrowheads="1"/>
          </p:cNvSpPr>
          <p:nvPr/>
        </p:nvSpPr>
        <p:spPr bwMode="auto">
          <a:xfrm>
            <a:off x="323850" y="5648325"/>
            <a:ext cx="8588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accent1"/>
                </a:solidFill>
                <a:latin typeface="Times New Roman" panose="02020603050405020304" pitchFamily="18" charset="0"/>
              </a:rPr>
              <a:t>在研究电场时，着眼于求出它关于空间坐标的函数。</a:t>
            </a:r>
            <a:endParaRPr kumimoji="1" lang="zh-CN" altLang="en-US" sz="2800" b="1">
              <a:solidFill>
                <a:schemeClr val="accent1"/>
              </a:solidFill>
              <a:latin typeface="Times New Roman" panose="02020603050405020304" pitchFamily="18" charset="0"/>
            </a:endParaRPr>
          </a:p>
        </p:txBody>
      </p:sp>
      <p:sp>
        <p:nvSpPr>
          <p:cNvPr id="25649" name="Line 49"/>
          <p:cNvSpPr>
            <a:spLocks noChangeShapeType="1"/>
          </p:cNvSpPr>
          <p:nvPr/>
        </p:nvSpPr>
        <p:spPr bwMode="auto">
          <a:xfrm>
            <a:off x="849313" y="1276350"/>
            <a:ext cx="228600" cy="0"/>
          </a:xfrm>
          <a:prstGeom prst="line">
            <a:avLst/>
          </a:prstGeom>
          <a:noFill/>
          <a:ln w="9525">
            <a:solidFill>
              <a:schemeClr val="folHlink"/>
            </a:solidFill>
            <a:round/>
            <a:tailEnd type="triangle" w="sm" len="med"/>
          </a:ln>
          <a:extLst>
            <a:ext uri="{909E8E84-426E-40DD-AFC4-6F175D3DCCD1}">
              <a14:hiddenFill xmlns:a14="http://schemas.microsoft.com/office/drawing/2010/main">
                <a:noFill/>
              </a14:hiddenFill>
            </a:ext>
          </a:extLst>
        </p:spPr>
        <p:txBody>
          <a:bodyPr wrap="none"/>
          <a:lstStyle/>
          <a:p>
            <a:endParaRPr lang="zh-CN" altLang="en-US"/>
          </a:p>
        </p:txBody>
      </p:sp>
      <p:sp>
        <p:nvSpPr>
          <p:cNvPr id="25650" name="Line 50"/>
          <p:cNvSpPr>
            <a:spLocks noChangeShapeType="1"/>
          </p:cNvSpPr>
          <p:nvPr/>
        </p:nvSpPr>
        <p:spPr bwMode="auto">
          <a:xfrm>
            <a:off x="2555875" y="2347913"/>
            <a:ext cx="228600" cy="0"/>
          </a:xfrm>
          <a:prstGeom prst="line">
            <a:avLst/>
          </a:prstGeom>
          <a:noFill/>
          <a:ln w="9525">
            <a:solidFill>
              <a:schemeClr val="folHlink"/>
            </a:solidFill>
            <a:round/>
            <a:tailEnd type="triangle" w="sm" len="med"/>
          </a:ln>
          <a:extLst>
            <a:ext uri="{909E8E84-426E-40DD-AFC4-6F175D3DCCD1}">
              <a14:hiddenFill xmlns:a14="http://schemas.microsoft.com/office/drawing/2010/main">
                <a:noFill/>
              </a14:hiddenFill>
            </a:ext>
          </a:extLst>
        </p:spPr>
        <p:txBody>
          <a:bodyPr wrap="none"/>
          <a:lstStyle/>
          <a:p>
            <a:endParaRPr lang="zh-CN" altLang="en-US"/>
          </a:p>
        </p:txBody>
      </p:sp>
      <p:sp>
        <p:nvSpPr>
          <p:cNvPr id="25651" name="Line 51"/>
          <p:cNvSpPr>
            <a:spLocks noChangeShapeType="1"/>
          </p:cNvSpPr>
          <p:nvPr/>
        </p:nvSpPr>
        <p:spPr bwMode="auto">
          <a:xfrm>
            <a:off x="3790950" y="2770188"/>
            <a:ext cx="228600" cy="0"/>
          </a:xfrm>
          <a:prstGeom prst="line">
            <a:avLst/>
          </a:prstGeom>
          <a:noFill/>
          <a:ln w="9525">
            <a:solidFill>
              <a:schemeClr val="folHlink"/>
            </a:solidFill>
            <a:round/>
            <a:tailEnd type="triangle" w="sm" len="med"/>
          </a:ln>
          <a:extLst>
            <a:ext uri="{909E8E84-426E-40DD-AFC4-6F175D3DCCD1}">
              <a14:hiddenFill xmlns:a14="http://schemas.microsoft.com/office/drawing/2010/main">
                <a:noFill/>
              </a14:hiddenFill>
            </a:ext>
          </a:extLst>
        </p:spPr>
        <p:txBody>
          <a:bodyPr wrap="none"/>
          <a:lstStyle/>
          <a:p>
            <a:endParaRPr lang="zh-CN" altLang="en-US"/>
          </a:p>
        </p:txBody>
      </p:sp>
      <p:sp>
        <p:nvSpPr>
          <p:cNvPr id="25652" name="Line 52"/>
          <p:cNvSpPr>
            <a:spLocks noChangeShapeType="1"/>
          </p:cNvSpPr>
          <p:nvPr/>
        </p:nvSpPr>
        <p:spPr bwMode="auto">
          <a:xfrm>
            <a:off x="5997575" y="4508500"/>
            <a:ext cx="228600" cy="0"/>
          </a:xfrm>
          <a:prstGeom prst="line">
            <a:avLst/>
          </a:prstGeom>
          <a:noFill/>
          <a:ln w="9525">
            <a:solidFill>
              <a:schemeClr val="folHlink"/>
            </a:solidFill>
            <a:round/>
            <a:tailEnd type="triangle" w="sm" len="med"/>
          </a:ln>
          <a:extLst>
            <a:ext uri="{909E8E84-426E-40DD-AFC4-6F175D3DCCD1}">
              <a14:hiddenFill xmlns:a14="http://schemas.microsoft.com/office/drawing/2010/main">
                <a:noFill/>
              </a14:hiddenFill>
            </a:ext>
          </a:extLst>
        </p:spPr>
        <p:txBody>
          <a:bodyPr wrap="none"/>
          <a:lstStyle/>
          <a:p>
            <a:endParaRPr lang="zh-CN" altLang="en-US"/>
          </a:p>
        </p:txBody>
      </p:sp>
      <p:sp>
        <p:nvSpPr>
          <p:cNvPr id="25656" name="AutoShape 56"/>
          <p:cNvSpPr/>
          <p:nvPr/>
        </p:nvSpPr>
        <p:spPr bwMode="auto">
          <a:xfrm flipH="1">
            <a:off x="5715000" y="2351088"/>
            <a:ext cx="228600" cy="633412"/>
          </a:xfrm>
          <a:prstGeom prst="leftBrace">
            <a:avLst>
              <a:gd name="adj1" fmla="val 23090"/>
              <a:gd name="adj2" fmla="val 50125"/>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57" name="Text Box 57"/>
          <p:cNvSpPr txBox="1">
            <a:spLocks noChangeArrowheads="1"/>
          </p:cNvSpPr>
          <p:nvPr/>
        </p:nvSpPr>
        <p:spPr bwMode="auto">
          <a:xfrm>
            <a:off x="6019800" y="2351088"/>
            <a:ext cx="2438400" cy="579437"/>
          </a:xfrm>
          <a:prstGeom prst="rect">
            <a:avLst/>
          </a:prstGeom>
          <a:noFill/>
          <a:ln w="9525">
            <a:noFill/>
            <a:miter lim="800000"/>
          </a:ln>
          <a:effectLst/>
        </p:spPr>
        <p:txBody>
          <a:bodyPr>
            <a:spAutoFit/>
          </a:bodyPr>
          <a:lstStyle/>
          <a:p>
            <a:pPr eaLnBrk="1" hangingPunct="1">
              <a:defRPr/>
            </a:pPr>
            <a:r>
              <a:rPr kumimoji="1" lang="zh-CN" altLang="en-US" sz="3200" b="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球对称</a:t>
            </a:r>
            <a:endParaRPr kumimoji="1" lang="zh-CN" altLang="en-US" sz="3200" b="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5684" name="Text Box 84"/>
          <p:cNvSpPr txBox="1">
            <a:spLocks noChangeArrowheads="1"/>
          </p:cNvSpPr>
          <p:nvPr/>
        </p:nvSpPr>
        <p:spPr bwMode="auto">
          <a:xfrm>
            <a:off x="6369050" y="4799013"/>
            <a:ext cx="51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ea typeface="楷体_GB2312" pitchFamily="49" charset="-122"/>
              </a:rPr>
              <a:t>O</a:t>
            </a:r>
            <a:endParaRPr kumimoji="1" lang="en-US" altLang="zh-CN" sz="2400" b="1">
              <a:latin typeface="Times New Roman" panose="02020603050405020304" pitchFamily="18" charset="0"/>
              <a:ea typeface="楷体_GB2312" pitchFamily="49" charset="-122"/>
            </a:endParaRPr>
          </a:p>
        </p:txBody>
      </p:sp>
      <p:graphicFrame>
        <p:nvGraphicFramePr>
          <p:cNvPr id="42009" name="Object 6"/>
          <p:cNvGraphicFramePr>
            <a:graphicFrameLocks noChangeAspect="1"/>
          </p:cNvGraphicFramePr>
          <p:nvPr/>
        </p:nvGraphicFramePr>
        <p:xfrm>
          <a:off x="4251325" y="123825"/>
          <a:ext cx="2160588" cy="990600"/>
        </p:xfrm>
        <a:graphic>
          <a:graphicData uri="http://schemas.openxmlformats.org/presentationml/2006/ole">
            <mc:AlternateContent xmlns:mc="http://schemas.openxmlformats.org/markup-compatibility/2006">
              <mc:Choice xmlns:v="urn:schemas-microsoft-com:vml" Requires="v">
                <p:oleObj spid="_x0000_s42041" name="公式" r:id="rId7" imgW="1689100" imgH="698500" progId="Equation.3">
                  <p:embed/>
                </p:oleObj>
              </mc:Choice>
              <mc:Fallback>
                <p:oleObj name="公式" r:id="rId7" imgW="1689100" imgH="6985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1325" y="123825"/>
                        <a:ext cx="2160588" cy="990600"/>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30"/>
                                        </p:tgtEl>
                                        <p:attrNameLst>
                                          <p:attrName>style.visibility</p:attrName>
                                        </p:attrNameLst>
                                      </p:cBhvr>
                                      <p:to>
                                        <p:strVal val="visible"/>
                                      </p:to>
                                    </p:set>
                                    <p:anim calcmode="lin" valueType="num">
                                      <p:cBhvr additive="base">
                                        <p:cTn id="7" dur="500" fill="hold"/>
                                        <p:tgtEl>
                                          <p:spTgt spid="25630"/>
                                        </p:tgtEl>
                                        <p:attrNameLst>
                                          <p:attrName>ppt_x</p:attrName>
                                        </p:attrNameLst>
                                      </p:cBhvr>
                                      <p:tavLst>
                                        <p:tav tm="0">
                                          <p:val>
                                            <p:strVal val="0-#ppt_w/2"/>
                                          </p:val>
                                        </p:tav>
                                        <p:tav tm="100000">
                                          <p:val>
                                            <p:strVal val="#ppt_x"/>
                                          </p:val>
                                        </p:tav>
                                      </p:tavLst>
                                    </p:anim>
                                    <p:anim calcmode="lin" valueType="num">
                                      <p:cBhvr additive="base">
                                        <p:cTn id="8" dur="500" fill="hold"/>
                                        <p:tgtEl>
                                          <p:spTgt spid="256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5631"/>
                                        </p:tgtEl>
                                        <p:attrNameLst>
                                          <p:attrName>style.visibility</p:attrName>
                                        </p:attrNameLst>
                                      </p:cBhvr>
                                      <p:to>
                                        <p:strVal val="visible"/>
                                      </p:to>
                                    </p:set>
                                    <p:animEffect transition="in" filter="wipe(left)">
                                      <p:cBhvr>
                                        <p:cTn id="13" dur="500"/>
                                        <p:tgtEl>
                                          <p:spTgt spid="2563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649"/>
                                        </p:tgtEl>
                                        <p:attrNameLst>
                                          <p:attrName>style.visibility</p:attrName>
                                        </p:attrNameLst>
                                      </p:cBhvr>
                                      <p:to>
                                        <p:strVal val="visible"/>
                                      </p:to>
                                    </p:set>
                                    <p:animEffect transition="in" filter="blinds(horizontal)">
                                      <p:cBhvr>
                                        <p:cTn id="16" dur="500"/>
                                        <p:tgtEl>
                                          <p:spTgt spid="2564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5632"/>
                                        </p:tgtEl>
                                        <p:attrNameLst>
                                          <p:attrName>style.visibility</p:attrName>
                                        </p:attrNameLst>
                                      </p:cBhvr>
                                      <p:to>
                                        <p:strVal val="visible"/>
                                      </p:to>
                                    </p:set>
                                    <p:animEffect transition="in" filter="blinds(horizontal)">
                                      <p:cBhvr>
                                        <p:cTn id="21" dur="500"/>
                                        <p:tgtEl>
                                          <p:spTgt spid="2563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650"/>
                                        </p:tgtEl>
                                        <p:attrNameLst>
                                          <p:attrName>style.visibility</p:attrName>
                                        </p:attrNameLst>
                                      </p:cBhvr>
                                      <p:to>
                                        <p:strVal val="visible"/>
                                      </p:to>
                                    </p:set>
                                    <p:animEffect transition="in" filter="blinds(horizontal)">
                                      <p:cBhvr>
                                        <p:cTn id="24" dur="500"/>
                                        <p:tgtEl>
                                          <p:spTgt spid="2565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5651"/>
                                        </p:tgtEl>
                                        <p:attrNameLst>
                                          <p:attrName>style.visibility</p:attrName>
                                        </p:attrNameLst>
                                      </p:cBhvr>
                                      <p:to>
                                        <p:strVal val="visible"/>
                                      </p:to>
                                    </p:set>
                                    <p:animEffect transition="in" filter="blinds(horizontal)">
                                      <p:cBhvr>
                                        <p:cTn id="27" dur="500"/>
                                        <p:tgtEl>
                                          <p:spTgt spid="25651"/>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 fill="hold" grpId="0" nodeType="clickEffect">
                                  <p:stCondLst>
                                    <p:cond delay="0"/>
                                  </p:stCondLst>
                                  <p:childTnLst>
                                    <p:set>
                                      <p:cBhvr>
                                        <p:cTn id="31" dur="1" fill="hold">
                                          <p:stCondLst>
                                            <p:cond delay="0"/>
                                          </p:stCondLst>
                                        </p:cTn>
                                        <p:tgtEl>
                                          <p:spTgt spid="25656"/>
                                        </p:tgtEl>
                                        <p:attrNameLst>
                                          <p:attrName>style.visibility</p:attrName>
                                        </p:attrNameLst>
                                      </p:cBhvr>
                                      <p:to>
                                        <p:strVal val="visible"/>
                                      </p:to>
                                    </p:set>
                                    <p:anim calcmode="lin" valueType="num">
                                      <p:cBhvr>
                                        <p:cTn id="32" dur="500" fill="hold"/>
                                        <p:tgtEl>
                                          <p:spTgt spid="25656"/>
                                        </p:tgtEl>
                                        <p:attrNameLst>
                                          <p:attrName>ppt_x</p:attrName>
                                        </p:attrNameLst>
                                      </p:cBhvr>
                                      <p:tavLst>
                                        <p:tav tm="0">
                                          <p:val>
                                            <p:strVal val="#ppt_x"/>
                                          </p:val>
                                        </p:tav>
                                        <p:tav tm="100000">
                                          <p:val>
                                            <p:strVal val="#ppt_x"/>
                                          </p:val>
                                        </p:tav>
                                      </p:tavLst>
                                    </p:anim>
                                    <p:anim calcmode="lin" valueType="num">
                                      <p:cBhvr>
                                        <p:cTn id="33" dur="500" fill="hold"/>
                                        <p:tgtEl>
                                          <p:spTgt spid="25656"/>
                                        </p:tgtEl>
                                        <p:attrNameLst>
                                          <p:attrName>ppt_y</p:attrName>
                                        </p:attrNameLst>
                                      </p:cBhvr>
                                      <p:tavLst>
                                        <p:tav tm="0">
                                          <p:val>
                                            <p:strVal val="#ppt_y-#ppt_h/2"/>
                                          </p:val>
                                        </p:tav>
                                        <p:tav tm="100000">
                                          <p:val>
                                            <p:strVal val="#ppt_y"/>
                                          </p:val>
                                        </p:tav>
                                      </p:tavLst>
                                    </p:anim>
                                    <p:anim calcmode="lin" valueType="num">
                                      <p:cBhvr>
                                        <p:cTn id="34" dur="500" fill="hold"/>
                                        <p:tgtEl>
                                          <p:spTgt spid="25656"/>
                                        </p:tgtEl>
                                        <p:attrNameLst>
                                          <p:attrName>ppt_w</p:attrName>
                                        </p:attrNameLst>
                                      </p:cBhvr>
                                      <p:tavLst>
                                        <p:tav tm="0">
                                          <p:val>
                                            <p:strVal val="#ppt_w"/>
                                          </p:val>
                                        </p:tav>
                                        <p:tav tm="100000">
                                          <p:val>
                                            <p:strVal val="#ppt_w"/>
                                          </p:val>
                                        </p:tav>
                                      </p:tavLst>
                                    </p:anim>
                                    <p:anim calcmode="lin" valueType="num">
                                      <p:cBhvr>
                                        <p:cTn id="35" dur="500" fill="hold"/>
                                        <p:tgtEl>
                                          <p:spTgt spid="25656"/>
                                        </p:tgtEl>
                                        <p:attrNameLst>
                                          <p:attrName>ppt_h</p:attrName>
                                        </p:attrNameLst>
                                      </p:cBhvr>
                                      <p:tavLst>
                                        <p:tav tm="0">
                                          <p:val>
                                            <p:fltVal val="0"/>
                                          </p:val>
                                        </p:tav>
                                        <p:tav tm="100000">
                                          <p:val>
                                            <p:strVal val="#ppt_h"/>
                                          </p:val>
                                        </p:tav>
                                      </p:tavLst>
                                    </p:anim>
                                  </p:childTnLst>
                                </p:cTn>
                              </p:par>
                            </p:childTnLst>
                          </p:cTn>
                        </p:par>
                        <p:par>
                          <p:cTn id="36" fill="hold">
                            <p:stCondLst>
                              <p:cond delay="500"/>
                            </p:stCondLst>
                            <p:childTnLst>
                              <p:par>
                                <p:cTn id="37" presetID="17" presetClass="entr" presetSubtype="8" fill="hold" grpId="0" nodeType="afterEffect">
                                  <p:stCondLst>
                                    <p:cond delay="0"/>
                                  </p:stCondLst>
                                  <p:childTnLst>
                                    <p:set>
                                      <p:cBhvr>
                                        <p:cTn id="38" dur="1" fill="hold">
                                          <p:stCondLst>
                                            <p:cond delay="0"/>
                                          </p:stCondLst>
                                        </p:cTn>
                                        <p:tgtEl>
                                          <p:spTgt spid="25657"/>
                                        </p:tgtEl>
                                        <p:attrNameLst>
                                          <p:attrName>style.visibility</p:attrName>
                                        </p:attrNameLst>
                                      </p:cBhvr>
                                      <p:to>
                                        <p:strVal val="visible"/>
                                      </p:to>
                                    </p:set>
                                    <p:anim calcmode="lin" valueType="num">
                                      <p:cBhvr>
                                        <p:cTn id="39" dur="500" fill="hold"/>
                                        <p:tgtEl>
                                          <p:spTgt spid="25657"/>
                                        </p:tgtEl>
                                        <p:attrNameLst>
                                          <p:attrName>ppt_x</p:attrName>
                                        </p:attrNameLst>
                                      </p:cBhvr>
                                      <p:tavLst>
                                        <p:tav tm="0">
                                          <p:val>
                                            <p:strVal val="#ppt_x-#ppt_w/2"/>
                                          </p:val>
                                        </p:tav>
                                        <p:tav tm="100000">
                                          <p:val>
                                            <p:strVal val="#ppt_x"/>
                                          </p:val>
                                        </p:tav>
                                      </p:tavLst>
                                    </p:anim>
                                    <p:anim calcmode="lin" valueType="num">
                                      <p:cBhvr>
                                        <p:cTn id="40" dur="500" fill="hold"/>
                                        <p:tgtEl>
                                          <p:spTgt spid="25657"/>
                                        </p:tgtEl>
                                        <p:attrNameLst>
                                          <p:attrName>ppt_y</p:attrName>
                                        </p:attrNameLst>
                                      </p:cBhvr>
                                      <p:tavLst>
                                        <p:tav tm="0">
                                          <p:val>
                                            <p:strVal val="#ppt_y"/>
                                          </p:val>
                                        </p:tav>
                                        <p:tav tm="100000">
                                          <p:val>
                                            <p:strVal val="#ppt_y"/>
                                          </p:val>
                                        </p:tav>
                                      </p:tavLst>
                                    </p:anim>
                                    <p:anim calcmode="lin" valueType="num">
                                      <p:cBhvr>
                                        <p:cTn id="41" dur="500" fill="hold"/>
                                        <p:tgtEl>
                                          <p:spTgt spid="25657"/>
                                        </p:tgtEl>
                                        <p:attrNameLst>
                                          <p:attrName>ppt_w</p:attrName>
                                        </p:attrNameLst>
                                      </p:cBhvr>
                                      <p:tavLst>
                                        <p:tav tm="0">
                                          <p:val>
                                            <p:fltVal val="0"/>
                                          </p:val>
                                        </p:tav>
                                        <p:tav tm="100000">
                                          <p:val>
                                            <p:strVal val="#ppt_w"/>
                                          </p:val>
                                        </p:tav>
                                      </p:tavLst>
                                    </p:anim>
                                    <p:anim calcmode="lin" valueType="num">
                                      <p:cBhvr>
                                        <p:cTn id="42" dur="500" fill="hold"/>
                                        <p:tgtEl>
                                          <p:spTgt spid="25657"/>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5633"/>
                                        </p:tgtEl>
                                        <p:attrNameLst>
                                          <p:attrName>style.visibility</p:attrName>
                                        </p:attrNameLst>
                                      </p:cBhvr>
                                      <p:to>
                                        <p:strVal val="visible"/>
                                      </p:to>
                                    </p:set>
                                    <p:anim calcmode="lin" valueType="num">
                                      <p:cBhvr additive="base">
                                        <p:cTn id="47" dur="500" fill="hold"/>
                                        <p:tgtEl>
                                          <p:spTgt spid="25633"/>
                                        </p:tgtEl>
                                        <p:attrNameLst>
                                          <p:attrName>ppt_x</p:attrName>
                                        </p:attrNameLst>
                                      </p:cBhvr>
                                      <p:tavLst>
                                        <p:tav tm="0">
                                          <p:val>
                                            <p:strVal val="0-#ppt_w/2"/>
                                          </p:val>
                                        </p:tav>
                                        <p:tav tm="100000">
                                          <p:val>
                                            <p:strVal val="#ppt_x"/>
                                          </p:val>
                                        </p:tav>
                                      </p:tavLst>
                                    </p:anim>
                                    <p:anim calcmode="lin" valueType="num">
                                      <p:cBhvr additive="base">
                                        <p:cTn id="48" dur="500" fill="hold"/>
                                        <p:tgtEl>
                                          <p:spTgt spid="25633"/>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12" presetClass="entr" presetSubtype="8" fill="hold" nodeType="afterEffect">
                                  <p:stCondLst>
                                    <p:cond delay="0"/>
                                  </p:stCondLst>
                                  <p:childTnLst>
                                    <p:set>
                                      <p:cBhvr>
                                        <p:cTn id="51" dur="1" fill="hold">
                                          <p:stCondLst>
                                            <p:cond delay="0"/>
                                          </p:stCondLst>
                                        </p:cTn>
                                        <p:tgtEl>
                                          <p:spTgt spid="74755"/>
                                        </p:tgtEl>
                                        <p:attrNameLst>
                                          <p:attrName>style.visibility</p:attrName>
                                        </p:attrNameLst>
                                      </p:cBhvr>
                                      <p:to>
                                        <p:strVal val="visible"/>
                                      </p:to>
                                    </p:set>
                                    <p:animEffect transition="in" filter="slide(fromLeft)">
                                      <p:cBhvr>
                                        <p:cTn id="52" dur="500"/>
                                        <p:tgtEl>
                                          <p:spTgt spid="74755"/>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1" fill="hold" grpId="0" nodeType="clickEffect">
                                  <p:stCondLst>
                                    <p:cond delay="0"/>
                                  </p:stCondLst>
                                  <p:childTnLst>
                                    <p:set>
                                      <p:cBhvr>
                                        <p:cTn id="56" dur="1" fill="hold">
                                          <p:stCondLst>
                                            <p:cond delay="0"/>
                                          </p:stCondLst>
                                        </p:cTn>
                                        <p:tgtEl>
                                          <p:spTgt spid="25637"/>
                                        </p:tgtEl>
                                        <p:attrNameLst>
                                          <p:attrName>style.visibility</p:attrName>
                                        </p:attrNameLst>
                                      </p:cBhvr>
                                      <p:to>
                                        <p:strVal val="visible"/>
                                      </p:to>
                                    </p:set>
                                    <p:anim calcmode="lin" valueType="num">
                                      <p:cBhvr>
                                        <p:cTn id="57" dur="500" fill="hold"/>
                                        <p:tgtEl>
                                          <p:spTgt spid="25637"/>
                                        </p:tgtEl>
                                        <p:attrNameLst>
                                          <p:attrName>ppt_x</p:attrName>
                                        </p:attrNameLst>
                                      </p:cBhvr>
                                      <p:tavLst>
                                        <p:tav tm="0">
                                          <p:val>
                                            <p:strVal val="#ppt_x"/>
                                          </p:val>
                                        </p:tav>
                                        <p:tav tm="100000">
                                          <p:val>
                                            <p:strVal val="#ppt_x"/>
                                          </p:val>
                                        </p:tav>
                                      </p:tavLst>
                                    </p:anim>
                                    <p:anim calcmode="lin" valueType="num">
                                      <p:cBhvr>
                                        <p:cTn id="58" dur="500" fill="hold"/>
                                        <p:tgtEl>
                                          <p:spTgt spid="25637"/>
                                        </p:tgtEl>
                                        <p:attrNameLst>
                                          <p:attrName>ppt_y</p:attrName>
                                        </p:attrNameLst>
                                      </p:cBhvr>
                                      <p:tavLst>
                                        <p:tav tm="0">
                                          <p:val>
                                            <p:strVal val="#ppt_y-#ppt_h/2"/>
                                          </p:val>
                                        </p:tav>
                                        <p:tav tm="100000">
                                          <p:val>
                                            <p:strVal val="#ppt_y"/>
                                          </p:val>
                                        </p:tav>
                                      </p:tavLst>
                                    </p:anim>
                                    <p:anim calcmode="lin" valueType="num">
                                      <p:cBhvr>
                                        <p:cTn id="59" dur="500" fill="hold"/>
                                        <p:tgtEl>
                                          <p:spTgt spid="25637"/>
                                        </p:tgtEl>
                                        <p:attrNameLst>
                                          <p:attrName>ppt_w</p:attrName>
                                        </p:attrNameLst>
                                      </p:cBhvr>
                                      <p:tavLst>
                                        <p:tav tm="0">
                                          <p:val>
                                            <p:strVal val="#ppt_w"/>
                                          </p:val>
                                        </p:tav>
                                        <p:tav tm="100000">
                                          <p:val>
                                            <p:strVal val="#ppt_w"/>
                                          </p:val>
                                        </p:tav>
                                      </p:tavLst>
                                    </p:anim>
                                    <p:anim calcmode="lin" valueType="num">
                                      <p:cBhvr>
                                        <p:cTn id="60" dur="500" fill="hold"/>
                                        <p:tgtEl>
                                          <p:spTgt spid="25637"/>
                                        </p:tgtEl>
                                        <p:attrNameLst>
                                          <p:attrName>ppt_h</p:attrName>
                                        </p:attrNameLst>
                                      </p:cBhvr>
                                      <p:tavLst>
                                        <p:tav tm="0">
                                          <p:val>
                                            <p:fltVal val="0"/>
                                          </p:val>
                                        </p:tav>
                                        <p:tav tm="100000">
                                          <p:val>
                                            <p:strVal val="#ppt_h"/>
                                          </p:val>
                                        </p:tav>
                                      </p:tavLst>
                                    </p:anim>
                                  </p:childTnLst>
                                </p:cTn>
                              </p:par>
                            </p:childTnLst>
                          </p:cTn>
                        </p:par>
                        <p:par>
                          <p:cTn id="61" fill="hold">
                            <p:stCondLst>
                              <p:cond delay="500"/>
                            </p:stCondLst>
                            <p:childTnLst>
                              <p:par>
                                <p:cTn id="62" presetID="12" presetClass="entr" presetSubtype="8" fill="hold" nodeType="afterEffect">
                                  <p:stCondLst>
                                    <p:cond delay="0"/>
                                  </p:stCondLst>
                                  <p:childTnLst>
                                    <p:set>
                                      <p:cBhvr>
                                        <p:cTn id="63" dur="1" fill="hold">
                                          <p:stCondLst>
                                            <p:cond delay="0"/>
                                          </p:stCondLst>
                                        </p:cTn>
                                        <p:tgtEl>
                                          <p:spTgt spid="74756"/>
                                        </p:tgtEl>
                                        <p:attrNameLst>
                                          <p:attrName>style.visibility</p:attrName>
                                        </p:attrNameLst>
                                      </p:cBhvr>
                                      <p:to>
                                        <p:strVal val="visible"/>
                                      </p:to>
                                    </p:set>
                                    <p:animEffect transition="in" filter="slide(fromLeft)">
                                      <p:cBhvr>
                                        <p:cTn id="64" dur="500"/>
                                        <p:tgtEl>
                                          <p:spTgt spid="74756"/>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nodeType="clickEffect">
                                  <p:stCondLst>
                                    <p:cond delay="0"/>
                                  </p:stCondLst>
                                  <p:childTnLst>
                                    <p:set>
                                      <p:cBhvr>
                                        <p:cTn id="68" dur="1" fill="hold">
                                          <p:stCondLst>
                                            <p:cond delay="0"/>
                                          </p:stCondLst>
                                        </p:cTn>
                                        <p:tgtEl>
                                          <p:spTgt spid="74757"/>
                                        </p:tgtEl>
                                        <p:attrNameLst>
                                          <p:attrName>style.visibility</p:attrName>
                                        </p:attrNameLst>
                                      </p:cBhvr>
                                      <p:to>
                                        <p:strVal val="visible"/>
                                      </p:to>
                                    </p:set>
                                    <p:animEffect transition="in" filter="slide(fromBottom)">
                                      <p:cBhvr>
                                        <p:cTn id="69" dur="500"/>
                                        <p:tgtEl>
                                          <p:spTgt spid="7475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5638"/>
                                        </p:tgtEl>
                                        <p:attrNameLst>
                                          <p:attrName>style.visibility</p:attrName>
                                        </p:attrNameLst>
                                      </p:cBhvr>
                                      <p:to>
                                        <p:strVal val="visible"/>
                                      </p:to>
                                    </p:set>
                                    <p:animEffect transition="in" filter="wipe(left)">
                                      <p:cBhvr>
                                        <p:cTn id="74" dur="500"/>
                                        <p:tgtEl>
                                          <p:spTgt spid="25638"/>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499"/>
                                          </p:stCondLst>
                                        </p:cTn>
                                        <p:tgtEl>
                                          <p:spTgt spid="25684"/>
                                        </p:tgtEl>
                                        <p:attrNameLst>
                                          <p:attrName>style.visibility</p:attrName>
                                        </p:attrNameLst>
                                      </p:cBhvr>
                                      <p:to>
                                        <p:strVal val="visible"/>
                                      </p:to>
                                    </p:se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499"/>
                                          </p:stCondLst>
                                        </p:cTn>
                                        <p:tgtEl>
                                          <p:spTgt spid="25640"/>
                                        </p:tgtEl>
                                        <p:attrNameLst>
                                          <p:attrName>style.visibility</p:attrName>
                                        </p:attrNameLst>
                                      </p:cBhvr>
                                      <p:to>
                                        <p:strVal val="visible"/>
                                      </p:to>
                                    </p:set>
                                  </p:childTnLst>
                                </p:cTn>
                              </p:par>
                            </p:childTnLst>
                          </p:cTn>
                        </p:par>
                        <p:par>
                          <p:cTn id="81" fill="hold">
                            <p:stCondLst>
                              <p:cond delay="1500"/>
                            </p:stCondLst>
                            <p:childTnLst>
                              <p:par>
                                <p:cTn id="82" presetID="22" presetClass="entr" presetSubtype="4" fill="hold" grpId="0" nodeType="afterEffect">
                                  <p:stCondLst>
                                    <p:cond delay="0"/>
                                  </p:stCondLst>
                                  <p:childTnLst>
                                    <p:set>
                                      <p:cBhvr>
                                        <p:cTn id="83" dur="1" fill="hold">
                                          <p:stCondLst>
                                            <p:cond delay="0"/>
                                          </p:stCondLst>
                                        </p:cTn>
                                        <p:tgtEl>
                                          <p:spTgt spid="25639"/>
                                        </p:tgtEl>
                                        <p:attrNameLst>
                                          <p:attrName>style.visibility</p:attrName>
                                        </p:attrNameLst>
                                      </p:cBhvr>
                                      <p:to>
                                        <p:strVal val="visible"/>
                                      </p:to>
                                    </p:set>
                                    <p:animEffect transition="in" filter="wipe(down)">
                                      <p:cBhvr>
                                        <p:cTn id="84" dur="500"/>
                                        <p:tgtEl>
                                          <p:spTgt spid="25639"/>
                                        </p:tgtEl>
                                      </p:cBhvr>
                                    </p:animEffect>
                                  </p:childTnLst>
                                </p:cTn>
                              </p:par>
                            </p:childTnLst>
                          </p:cTn>
                        </p:par>
                        <p:par>
                          <p:cTn id="85" fill="hold">
                            <p:stCondLst>
                              <p:cond delay="2000"/>
                            </p:stCondLst>
                            <p:childTnLst>
                              <p:par>
                                <p:cTn id="86" presetID="1" presetClass="entr" presetSubtype="0" fill="hold" grpId="0" nodeType="afterEffect">
                                  <p:stCondLst>
                                    <p:cond delay="0"/>
                                  </p:stCondLst>
                                  <p:childTnLst>
                                    <p:set>
                                      <p:cBhvr>
                                        <p:cTn id="87" dur="1" fill="hold">
                                          <p:stCondLst>
                                            <p:cond delay="499"/>
                                          </p:stCondLst>
                                        </p:cTn>
                                        <p:tgtEl>
                                          <p:spTgt spid="2564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8" presetClass="entr" presetSubtype="6" fill="hold" grpId="0" nodeType="clickEffect">
                                  <p:stCondLst>
                                    <p:cond delay="0"/>
                                  </p:stCondLst>
                                  <p:childTnLst>
                                    <p:set>
                                      <p:cBhvr>
                                        <p:cTn id="91" dur="1" fill="hold">
                                          <p:stCondLst>
                                            <p:cond delay="0"/>
                                          </p:stCondLst>
                                        </p:cTn>
                                        <p:tgtEl>
                                          <p:spTgt spid="25642"/>
                                        </p:tgtEl>
                                        <p:attrNameLst>
                                          <p:attrName>style.visibility</p:attrName>
                                        </p:attrNameLst>
                                      </p:cBhvr>
                                      <p:to>
                                        <p:strVal val="visible"/>
                                      </p:to>
                                    </p:set>
                                    <p:animEffect transition="in" filter="strips(downRight)">
                                      <p:cBhvr>
                                        <p:cTn id="92" dur="500"/>
                                        <p:tgtEl>
                                          <p:spTgt spid="2564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5643"/>
                                        </p:tgtEl>
                                        <p:attrNameLst>
                                          <p:attrName>style.visibility</p:attrName>
                                        </p:attrNameLst>
                                      </p:cBhvr>
                                      <p:to>
                                        <p:strVal val="visible"/>
                                      </p:to>
                                    </p:set>
                                    <p:animEffect transition="in" filter="blinds(horizontal)">
                                      <p:cBhvr>
                                        <p:cTn id="97" dur="500"/>
                                        <p:tgtEl>
                                          <p:spTgt spid="25643"/>
                                        </p:tgtEl>
                                      </p:cBhvr>
                                    </p:animEffect>
                                  </p:childTnLst>
                                </p:cTn>
                              </p:par>
                              <p:par>
                                <p:cTn id="98" presetID="1" presetClass="entr" presetSubtype="0" fill="hold" grpId="0" nodeType="withEffect">
                                  <p:stCondLst>
                                    <p:cond delay="0"/>
                                  </p:stCondLst>
                                  <p:childTnLst>
                                    <p:set>
                                      <p:cBhvr>
                                        <p:cTn id="99" dur="1" fill="hold">
                                          <p:stCondLst>
                                            <p:cond delay="499"/>
                                          </p:stCondLst>
                                        </p:cTn>
                                        <p:tgtEl>
                                          <p:spTgt spid="2565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iterate type="lt">
                                    <p:tmPct val="100000"/>
                                  </p:iterate>
                                  <p:childTnLst>
                                    <p:set>
                                      <p:cBhvr>
                                        <p:cTn id="103" dur="1" fill="hold">
                                          <p:stCondLst>
                                            <p:cond delay="0"/>
                                          </p:stCondLst>
                                        </p:cTn>
                                        <p:tgtEl>
                                          <p:spTgt spid="25644"/>
                                        </p:tgtEl>
                                        <p:attrNameLst>
                                          <p:attrName>style.visibility</p:attrName>
                                        </p:attrNameLst>
                                      </p:cBhvr>
                                      <p:to>
                                        <p:strVal val="visible"/>
                                      </p:to>
                                    </p:set>
                                    <p:anim calcmode="lin" valueType="num">
                                      <p:cBhvr additive="base">
                                        <p:cTn id="104" dur="75" fill="hold"/>
                                        <p:tgtEl>
                                          <p:spTgt spid="25644"/>
                                        </p:tgtEl>
                                        <p:attrNameLst>
                                          <p:attrName>ppt_x</p:attrName>
                                        </p:attrNameLst>
                                      </p:cBhvr>
                                      <p:tavLst>
                                        <p:tav tm="0">
                                          <p:val>
                                            <p:strVal val="#ppt_x"/>
                                          </p:val>
                                        </p:tav>
                                        <p:tav tm="100000">
                                          <p:val>
                                            <p:strVal val="#ppt_x"/>
                                          </p:val>
                                        </p:tav>
                                      </p:tavLst>
                                    </p:anim>
                                    <p:anim calcmode="lin" valueType="num">
                                      <p:cBhvr additive="base">
                                        <p:cTn id="105" dur="75" fill="hold"/>
                                        <p:tgtEl>
                                          <p:spTgt spid="25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0" grpId="0" autoUpdateAnimBg="0"/>
      <p:bldP spid="25631" grpId="0" autoUpdateAnimBg="0"/>
      <p:bldP spid="25632" grpId="0" autoUpdateAnimBg="0"/>
      <p:bldP spid="25633" grpId="0" autoUpdateAnimBg="0"/>
      <p:bldP spid="25637" grpId="0" animBg="1"/>
      <p:bldP spid="25638" grpId="0" animBg="1"/>
      <p:bldP spid="25639" grpId="0" animBg="1"/>
      <p:bldP spid="25640" grpId="0" autoUpdateAnimBg="0"/>
      <p:bldP spid="25641" grpId="0" autoUpdateAnimBg="0"/>
      <p:bldP spid="25642" grpId="0" animBg="1"/>
      <p:bldP spid="25643" grpId="0" autoUpdateAnimBg="0"/>
      <p:bldP spid="25644" grpId="0" autoUpdateAnimBg="0"/>
      <p:bldP spid="25649" grpId="0" animBg="1"/>
      <p:bldP spid="25650" grpId="0" animBg="1"/>
      <p:bldP spid="25651" grpId="0" animBg="1"/>
      <p:bldP spid="25652" grpId="0" animBg="1"/>
      <p:bldP spid="25656" grpId="0" animBg="1"/>
      <p:bldP spid="25657" grpId="0" autoUpdateAnimBg="0"/>
      <p:bldP spid="2568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990351B-01D8-4664-A9F4-64D20B4A20FE}" type="slidenum">
              <a:rPr lang="en-US" altLang="zh-CN" sz="1800" smtClean="0">
                <a:solidFill>
                  <a:srgbClr val="0000FF"/>
                </a:solidFill>
              </a:rPr>
            </a:fld>
            <a:endParaRPr lang="en-US" altLang="zh-CN" sz="1800" smtClean="0">
              <a:solidFill>
                <a:srgbClr val="0000FF"/>
              </a:solidFill>
            </a:endParaRPr>
          </a:p>
        </p:txBody>
      </p:sp>
      <p:sp>
        <p:nvSpPr>
          <p:cNvPr id="27650" name="Text Box 2"/>
          <p:cNvSpPr txBox="1">
            <a:spLocks noChangeArrowheads="1"/>
          </p:cNvSpPr>
          <p:nvPr/>
        </p:nvSpPr>
        <p:spPr bwMode="auto">
          <a:xfrm>
            <a:off x="88900" y="177800"/>
            <a:ext cx="9055100" cy="519113"/>
          </a:xfrm>
          <a:prstGeom prst="rect">
            <a:avLst/>
          </a:prstGeom>
          <a:noFill/>
          <a:ln w="9525">
            <a:noFill/>
            <a:miter lim="800000"/>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1.</a:t>
            </a:r>
            <a:r>
              <a:rPr kumimoji="1" lang="en-US" altLang="zh-CN" sz="2800" b="1" dirty="0">
                <a:latin typeface="Times New Roman" panose="02020603050405020304" pitchFamily="18" charset="0"/>
                <a:ea typeface="楷体_GB2312" pitchFamily="49" charset="-122"/>
              </a:rPr>
              <a:t> </a:t>
            </a:r>
            <a:r>
              <a:rPr kumimoji="1" lang="zh-CN" altLang="en-US" sz="2800" b="1" dirty="0">
                <a:latin typeface="Times New Roman" panose="02020603050405020304" pitchFamily="18" charset="0"/>
                <a:ea typeface="楷体_GB2312" pitchFamily="49" charset="-122"/>
              </a:rPr>
              <a:t>求点电荷系</a:t>
            </a:r>
            <a:r>
              <a:rPr kumimoji="1" lang="en-US" altLang="zh-CN" sz="2800" b="1" i="1" dirty="0">
                <a:latin typeface="Times New Roman" panose="02020603050405020304" pitchFamily="18" charset="0"/>
                <a:ea typeface="楷体_GB2312" pitchFamily="49" charset="-122"/>
              </a:rPr>
              <a:t>q</a:t>
            </a:r>
            <a:r>
              <a:rPr kumimoji="1" lang="en-US" altLang="zh-CN" sz="2800" b="1" baseline="-25000" dirty="0">
                <a:latin typeface="Times New Roman" panose="02020603050405020304" pitchFamily="18" charset="0"/>
                <a:ea typeface="楷体_GB2312" pitchFamily="49" charset="-122"/>
              </a:rPr>
              <a:t>1</a:t>
            </a:r>
            <a:r>
              <a:rPr kumimoji="1" lang="zh-CN" altLang="en-US" sz="2800" b="1" dirty="0">
                <a:latin typeface="Times New Roman" panose="02020603050405020304" pitchFamily="18" charset="0"/>
                <a:ea typeface="楷体_GB2312" pitchFamily="49" charset="-122"/>
              </a:rPr>
              <a:t>、</a:t>
            </a:r>
            <a:r>
              <a:rPr kumimoji="1" lang="en-US" altLang="zh-CN" sz="2800" b="1" i="1" dirty="0">
                <a:latin typeface="Times New Roman" panose="02020603050405020304" pitchFamily="18" charset="0"/>
                <a:ea typeface="楷体_GB2312" pitchFamily="49" charset="-122"/>
              </a:rPr>
              <a:t>q</a:t>
            </a:r>
            <a:r>
              <a:rPr kumimoji="1" lang="en-US" altLang="zh-CN" sz="2800" b="1" baseline="-25000" dirty="0">
                <a:latin typeface="Times New Roman" panose="02020603050405020304" pitchFamily="18" charset="0"/>
                <a:ea typeface="楷体_GB2312" pitchFamily="49" charset="-122"/>
              </a:rPr>
              <a:t>2</a:t>
            </a:r>
            <a:r>
              <a:rPr kumimoji="1" lang="zh-CN" altLang="en-US" sz="2800" b="1" dirty="0">
                <a:latin typeface="Times New Roman" panose="02020603050405020304" pitchFamily="18" charset="0"/>
                <a:ea typeface="楷体_GB2312" pitchFamily="49" charset="-122"/>
              </a:rPr>
              <a:t>、</a:t>
            </a:r>
            <a:r>
              <a:rPr kumimoji="1" lang="en-US" altLang="zh-CN" sz="2800" b="1" i="1" dirty="0">
                <a:latin typeface="Times New Roman" panose="02020603050405020304" pitchFamily="18" charset="0"/>
                <a:ea typeface="楷体_GB2312" pitchFamily="49" charset="-122"/>
              </a:rPr>
              <a:t>…</a:t>
            </a:r>
            <a:r>
              <a:rPr kumimoji="1" lang="en-US" altLang="zh-CN" sz="2800" b="1" i="1" dirty="0" err="1">
                <a:latin typeface="Times New Roman" panose="02020603050405020304" pitchFamily="18" charset="0"/>
                <a:ea typeface="楷体_GB2312" pitchFamily="49" charset="-122"/>
              </a:rPr>
              <a:t>q</a:t>
            </a:r>
            <a:r>
              <a:rPr kumimoji="1" lang="en-US" altLang="zh-CN" sz="2800" b="1" i="1" baseline="-25000" dirty="0" err="1">
                <a:latin typeface="Times New Roman" panose="02020603050405020304" pitchFamily="18" charset="0"/>
                <a:ea typeface="楷体_GB2312" pitchFamily="49" charset="-122"/>
              </a:rPr>
              <a:t>k</a:t>
            </a:r>
            <a:r>
              <a:rPr kumimoji="1" lang="en-US" altLang="zh-CN" sz="2800" b="1" dirty="0">
                <a:latin typeface="Times New Roman" panose="02020603050405020304" pitchFamily="18" charset="0"/>
                <a:ea typeface="楷体_GB2312" pitchFamily="49" charset="-122"/>
              </a:rPr>
              <a:t> </a:t>
            </a:r>
            <a:r>
              <a:rPr kumimoji="1" lang="zh-CN" altLang="en-US" sz="2800" b="1" dirty="0">
                <a:latin typeface="Times New Roman" panose="02020603050405020304" pitchFamily="18" charset="0"/>
                <a:ea typeface="楷体_GB2312" pitchFamily="49" charset="-122"/>
              </a:rPr>
              <a:t>在空间任一点</a:t>
            </a:r>
            <a:r>
              <a:rPr kumimoji="1" lang="en-US" altLang="zh-CN" sz="2800" b="1" i="1" dirty="0">
                <a:latin typeface="Times New Roman" panose="02020603050405020304" pitchFamily="18" charset="0"/>
                <a:ea typeface="楷体_GB2312" pitchFamily="49" charset="-122"/>
              </a:rPr>
              <a:t>P</a:t>
            </a:r>
            <a:r>
              <a:rPr kumimoji="1" lang="zh-CN" altLang="en-US" sz="2800" b="1" dirty="0">
                <a:latin typeface="Times New Roman" panose="02020603050405020304" pitchFamily="18" charset="0"/>
                <a:ea typeface="楷体_GB2312" pitchFamily="49" charset="-122"/>
              </a:rPr>
              <a:t>处的电场。</a:t>
            </a:r>
            <a:endParaRPr kumimoji="1" lang="zh-CN" altLang="en-US" sz="2800" b="1" dirty="0">
              <a:latin typeface="Times New Roman" panose="02020603050405020304" pitchFamily="18" charset="0"/>
              <a:ea typeface="楷体_GB2312" pitchFamily="49" charset="-122"/>
            </a:endParaRPr>
          </a:p>
        </p:txBody>
      </p:sp>
      <p:sp>
        <p:nvSpPr>
          <p:cNvPr id="44036" name="Text Box 3"/>
          <p:cNvSpPr txBox="1">
            <a:spLocks noChangeArrowheads="1"/>
          </p:cNvSpPr>
          <p:nvPr/>
        </p:nvSpPr>
        <p:spPr bwMode="auto">
          <a:xfrm>
            <a:off x="2862263" y="130175"/>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800" b="1">
              <a:latin typeface="Times New Roman" panose="02020603050405020304" pitchFamily="18" charset="0"/>
              <a:ea typeface="楷体_GB2312" pitchFamily="49" charset="-122"/>
            </a:endParaRPr>
          </a:p>
        </p:txBody>
      </p:sp>
      <p:grpSp>
        <p:nvGrpSpPr>
          <p:cNvPr id="2" name="Group 4"/>
          <p:cNvGrpSpPr/>
          <p:nvPr/>
        </p:nvGrpSpPr>
        <p:grpSpPr bwMode="auto">
          <a:xfrm>
            <a:off x="5940425" y="830263"/>
            <a:ext cx="2500313" cy="1474787"/>
            <a:chOff x="3539" y="393"/>
            <a:chExt cx="1575" cy="929"/>
          </a:xfrm>
        </p:grpSpPr>
        <p:sp>
          <p:nvSpPr>
            <p:cNvPr id="44054" name="Oval 5"/>
            <p:cNvSpPr>
              <a:spLocks noChangeArrowheads="1"/>
            </p:cNvSpPr>
            <p:nvPr/>
          </p:nvSpPr>
          <p:spPr bwMode="auto">
            <a:xfrm>
              <a:off x="4608" y="1008"/>
              <a:ext cx="48" cy="48"/>
            </a:xfrm>
            <a:prstGeom prst="ellipse">
              <a:avLst/>
            </a:prstGeom>
            <a:solidFill>
              <a:srgbClr val="0000FF"/>
            </a:solidFill>
            <a:ln w="9525">
              <a:solidFill>
                <a:schemeClr val="tx1"/>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55" name="Oval 6"/>
            <p:cNvSpPr>
              <a:spLocks noChangeArrowheads="1"/>
            </p:cNvSpPr>
            <p:nvPr/>
          </p:nvSpPr>
          <p:spPr bwMode="auto">
            <a:xfrm>
              <a:off x="4560" y="816"/>
              <a:ext cx="48" cy="48"/>
            </a:xfrm>
            <a:prstGeom prst="ellipse">
              <a:avLst/>
            </a:prstGeom>
            <a:solidFill>
              <a:srgbClr val="0000FF"/>
            </a:solidFill>
            <a:ln w="9525">
              <a:solidFill>
                <a:schemeClr val="tx1"/>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56" name="Oval 7"/>
            <p:cNvSpPr>
              <a:spLocks noChangeArrowheads="1"/>
            </p:cNvSpPr>
            <p:nvPr/>
          </p:nvSpPr>
          <p:spPr bwMode="auto">
            <a:xfrm>
              <a:off x="4512" y="672"/>
              <a:ext cx="48" cy="48"/>
            </a:xfrm>
            <a:prstGeom prst="ellipse">
              <a:avLst/>
            </a:prstGeom>
            <a:solidFill>
              <a:srgbClr val="0000FF"/>
            </a:solidFill>
            <a:ln w="9525">
              <a:solidFill>
                <a:schemeClr val="tx1"/>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57" name="Oval 8"/>
            <p:cNvSpPr>
              <a:spLocks noChangeArrowheads="1"/>
            </p:cNvSpPr>
            <p:nvPr/>
          </p:nvSpPr>
          <p:spPr bwMode="auto">
            <a:xfrm>
              <a:off x="4704" y="864"/>
              <a:ext cx="48" cy="48"/>
            </a:xfrm>
            <a:prstGeom prst="ellipse">
              <a:avLst/>
            </a:prstGeom>
            <a:solidFill>
              <a:srgbClr val="0000FF"/>
            </a:solidFill>
            <a:ln w="9525">
              <a:solidFill>
                <a:schemeClr val="tx1"/>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58" name="Oval 9"/>
            <p:cNvSpPr>
              <a:spLocks noChangeArrowheads="1"/>
            </p:cNvSpPr>
            <p:nvPr/>
          </p:nvSpPr>
          <p:spPr bwMode="auto">
            <a:xfrm>
              <a:off x="4608" y="1152"/>
              <a:ext cx="48" cy="48"/>
            </a:xfrm>
            <a:prstGeom prst="ellipse">
              <a:avLst/>
            </a:prstGeom>
            <a:solidFill>
              <a:srgbClr val="0000FF"/>
            </a:solidFill>
            <a:ln w="9525">
              <a:solidFill>
                <a:schemeClr val="tx1"/>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59" name="Oval 10"/>
            <p:cNvSpPr>
              <a:spLocks noChangeArrowheads="1"/>
            </p:cNvSpPr>
            <p:nvPr/>
          </p:nvSpPr>
          <p:spPr bwMode="auto">
            <a:xfrm>
              <a:off x="4656" y="720"/>
              <a:ext cx="48" cy="48"/>
            </a:xfrm>
            <a:prstGeom prst="ellipse">
              <a:avLst/>
            </a:prstGeom>
            <a:solidFill>
              <a:srgbClr val="0000FF"/>
            </a:solidFill>
            <a:ln w="9525">
              <a:solidFill>
                <a:schemeClr val="tx1"/>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60" name="Oval 11"/>
            <p:cNvSpPr>
              <a:spLocks noChangeArrowheads="1"/>
            </p:cNvSpPr>
            <p:nvPr/>
          </p:nvSpPr>
          <p:spPr bwMode="auto">
            <a:xfrm>
              <a:off x="4800" y="816"/>
              <a:ext cx="48" cy="48"/>
            </a:xfrm>
            <a:prstGeom prst="ellipse">
              <a:avLst/>
            </a:prstGeom>
            <a:solidFill>
              <a:srgbClr val="0000FF"/>
            </a:solidFill>
            <a:ln w="9525">
              <a:solidFill>
                <a:schemeClr val="tx1"/>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61" name="Oval 12"/>
            <p:cNvSpPr>
              <a:spLocks noChangeArrowheads="1"/>
            </p:cNvSpPr>
            <p:nvPr/>
          </p:nvSpPr>
          <p:spPr bwMode="auto">
            <a:xfrm>
              <a:off x="4752" y="1104"/>
              <a:ext cx="48" cy="48"/>
            </a:xfrm>
            <a:prstGeom prst="ellipse">
              <a:avLst/>
            </a:prstGeom>
            <a:solidFill>
              <a:srgbClr val="0000FF"/>
            </a:solidFill>
            <a:ln w="9525">
              <a:solidFill>
                <a:schemeClr val="tx1"/>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62" name="Oval 13"/>
            <p:cNvSpPr>
              <a:spLocks noChangeArrowheads="1"/>
            </p:cNvSpPr>
            <p:nvPr/>
          </p:nvSpPr>
          <p:spPr bwMode="auto">
            <a:xfrm>
              <a:off x="4416" y="1008"/>
              <a:ext cx="48" cy="48"/>
            </a:xfrm>
            <a:prstGeom prst="ellipse">
              <a:avLst/>
            </a:prstGeom>
            <a:solidFill>
              <a:srgbClr val="0000FF"/>
            </a:solidFill>
            <a:ln w="9525">
              <a:solidFill>
                <a:schemeClr val="tx1"/>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63" name="Oval 14"/>
            <p:cNvSpPr>
              <a:spLocks noChangeArrowheads="1"/>
            </p:cNvSpPr>
            <p:nvPr/>
          </p:nvSpPr>
          <p:spPr bwMode="auto">
            <a:xfrm>
              <a:off x="4416" y="864"/>
              <a:ext cx="48" cy="48"/>
            </a:xfrm>
            <a:prstGeom prst="ellipse">
              <a:avLst/>
            </a:prstGeom>
            <a:solidFill>
              <a:srgbClr val="0000FF"/>
            </a:solidFill>
            <a:ln w="9525">
              <a:solidFill>
                <a:schemeClr val="tx1"/>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64" name="Oval 15"/>
            <p:cNvSpPr>
              <a:spLocks noChangeArrowheads="1"/>
            </p:cNvSpPr>
            <p:nvPr/>
          </p:nvSpPr>
          <p:spPr bwMode="auto">
            <a:xfrm>
              <a:off x="4800" y="624"/>
              <a:ext cx="48" cy="48"/>
            </a:xfrm>
            <a:prstGeom prst="ellipse">
              <a:avLst/>
            </a:prstGeom>
            <a:solidFill>
              <a:srgbClr val="0000FF"/>
            </a:solidFill>
            <a:ln w="9525">
              <a:solidFill>
                <a:schemeClr val="tx1"/>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65" name="Oval 16"/>
            <p:cNvSpPr>
              <a:spLocks noChangeArrowheads="1"/>
            </p:cNvSpPr>
            <p:nvPr/>
          </p:nvSpPr>
          <p:spPr bwMode="auto">
            <a:xfrm>
              <a:off x="4848" y="1008"/>
              <a:ext cx="48" cy="48"/>
            </a:xfrm>
            <a:prstGeom prst="ellipse">
              <a:avLst/>
            </a:prstGeom>
            <a:solidFill>
              <a:srgbClr val="0000FF"/>
            </a:solidFill>
            <a:ln w="9525">
              <a:solidFill>
                <a:schemeClr val="tx1"/>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66" name="Text Box 17"/>
            <p:cNvSpPr txBox="1">
              <a:spLocks noChangeArrowheads="1"/>
            </p:cNvSpPr>
            <p:nvPr/>
          </p:nvSpPr>
          <p:spPr bwMode="auto">
            <a:xfrm>
              <a:off x="4838" y="50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q</a:t>
              </a:r>
              <a:r>
                <a:rPr kumimoji="1" lang="en-US" altLang="zh-CN" sz="2400" b="1" baseline="-25000">
                  <a:latin typeface="Times New Roman" panose="02020603050405020304" pitchFamily="18" charset="0"/>
                  <a:ea typeface="楷体_GB2312" pitchFamily="49" charset="-122"/>
                </a:rPr>
                <a:t>1</a:t>
              </a:r>
              <a:endParaRPr kumimoji="1" lang="en-US" altLang="zh-CN" sz="2400" b="1">
                <a:latin typeface="Times New Roman" panose="02020603050405020304" pitchFamily="18" charset="0"/>
                <a:ea typeface="楷体_GB2312" pitchFamily="49" charset="-122"/>
              </a:endParaRPr>
            </a:p>
          </p:txBody>
        </p:sp>
        <p:sp>
          <p:nvSpPr>
            <p:cNvPr id="44067" name="Text Box 18"/>
            <p:cNvSpPr txBox="1">
              <a:spLocks noChangeArrowheads="1"/>
            </p:cNvSpPr>
            <p:nvPr/>
          </p:nvSpPr>
          <p:spPr bwMode="auto">
            <a:xfrm>
              <a:off x="4406" y="41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q</a:t>
              </a:r>
              <a:r>
                <a:rPr kumimoji="1" lang="en-US" altLang="zh-CN" sz="2400" b="1" baseline="-25000">
                  <a:latin typeface="Times New Roman" panose="02020603050405020304" pitchFamily="18" charset="0"/>
                  <a:ea typeface="楷体_GB2312" pitchFamily="49" charset="-122"/>
                </a:rPr>
                <a:t>2</a:t>
              </a:r>
              <a:endParaRPr kumimoji="1" lang="en-US" altLang="zh-CN" sz="2400" b="1" baseline="-25000">
                <a:latin typeface="Times New Roman" panose="02020603050405020304" pitchFamily="18" charset="0"/>
                <a:ea typeface="楷体_GB2312" pitchFamily="49" charset="-122"/>
              </a:endParaRPr>
            </a:p>
          </p:txBody>
        </p:sp>
        <p:sp>
          <p:nvSpPr>
            <p:cNvPr id="44068" name="Text Box 19"/>
            <p:cNvSpPr txBox="1">
              <a:spLocks noChangeArrowheads="1"/>
            </p:cNvSpPr>
            <p:nvPr/>
          </p:nvSpPr>
          <p:spPr bwMode="auto">
            <a:xfrm>
              <a:off x="4454" y="103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q</a:t>
              </a:r>
              <a:r>
                <a:rPr kumimoji="1" lang="en-US" altLang="zh-CN" sz="2400" b="1" i="1" baseline="-25000">
                  <a:latin typeface="Times New Roman" panose="02020603050405020304" pitchFamily="18" charset="0"/>
                  <a:ea typeface="楷体_GB2312" pitchFamily="49" charset="-122"/>
                </a:rPr>
                <a:t>k</a:t>
              </a:r>
              <a:endParaRPr kumimoji="1" lang="en-US" altLang="zh-CN" sz="2400" b="1" baseline="-25000">
                <a:latin typeface="Times New Roman" panose="02020603050405020304" pitchFamily="18" charset="0"/>
                <a:ea typeface="楷体_GB2312" pitchFamily="49" charset="-122"/>
              </a:endParaRPr>
            </a:p>
          </p:txBody>
        </p:sp>
        <p:sp>
          <p:nvSpPr>
            <p:cNvPr id="44069" name="Text Box 20"/>
            <p:cNvSpPr txBox="1">
              <a:spLocks noChangeArrowheads="1"/>
            </p:cNvSpPr>
            <p:nvPr/>
          </p:nvSpPr>
          <p:spPr bwMode="auto">
            <a:xfrm>
              <a:off x="3590" y="522"/>
              <a:ext cx="1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a:t>
              </a:r>
              <a:endParaRPr kumimoji="1" lang="en-US" altLang="zh-CN" sz="2800" b="1">
                <a:latin typeface="Times New Roman" panose="02020603050405020304" pitchFamily="18" charset="0"/>
                <a:ea typeface="楷体_GB2312" pitchFamily="49" charset="-122"/>
              </a:endParaRPr>
            </a:p>
          </p:txBody>
        </p:sp>
        <p:sp>
          <p:nvSpPr>
            <p:cNvPr id="44070" name="Text Box 21"/>
            <p:cNvSpPr txBox="1">
              <a:spLocks noChangeArrowheads="1"/>
            </p:cNvSpPr>
            <p:nvPr/>
          </p:nvSpPr>
          <p:spPr bwMode="auto">
            <a:xfrm>
              <a:off x="3539" y="393"/>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P</a:t>
              </a:r>
              <a:endParaRPr kumimoji="1" lang="en-US" altLang="zh-CN" sz="2800" b="1">
                <a:latin typeface="Times New Roman" panose="02020603050405020304" pitchFamily="18" charset="0"/>
                <a:ea typeface="楷体_GB2312" pitchFamily="49" charset="-122"/>
              </a:endParaRPr>
            </a:p>
          </p:txBody>
        </p:sp>
      </p:grpSp>
      <p:sp>
        <p:nvSpPr>
          <p:cNvPr id="27671" name="Text Box 23"/>
          <p:cNvSpPr txBox="1">
            <a:spLocks noChangeArrowheads="1"/>
          </p:cNvSpPr>
          <p:nvPr/>
        </p:nvSpPr>
        <p:spPr bwMode="auto">
          <a:xfrm>
            <a:off x="5943600" y="1349375"/>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q</a:t>
            </a:r>
            <a:r>
              <a:rPr kumimoji="1" lang="en-US" altLang="zh-CN" sz="2400" b="1" baseline="-25000">
                <a:latin typeface="Times New Roman" panose="02020603050405020304" pitchFamily="18" charset="0"/>
                <a:ea typeface="楷体_GB2312" pitchFamily="49" charset="-122"/>
              </a:rPr>
              <a:t>0</a:t>
            </a:r>
            <a:endParaRPr kumimoji="1" lang="en-US" altLang="zh-CN" sz="2400" b="1" baseline="-25000">
              <a:latin typeface="Times New Roman" panose="02020603050405020304" pitchFamily="18" charset="0"/>
              <a:ea typeface="楷体_GB2312" pitchFamily="49" charset="-122"/>
            </a:endParaRPr>
          </a:p>
        </p:txBody>
      </p:sp>
      <p:sp>
        <p:nvSpPr>
          <p:cNvPr id="27672" name="Text Box 24"/>
          <p:cNvSpPr txBox="1">
            <a:spLocks noChangeArrowheads="1"/>
          </p:cNvSpPr>
          <p:nvPr/>
        </p:nvSpPr>
        <p:spPr bwMode="auto">
          <a:xfrm>
            <a:off x="127000" y="808038"/>
            <a:ext cx="5638800" cy="519112"/>
          </a:xfrm>
          <a:prstGeom prst="rect">
            <a:avLst/>
          </a:prstGeom>
          <a:noFill/>
          <a:ln w="9525">
            <a:noFill/>
            <a:miter lim="800000"/>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解：</a:t>
            </a:r>
            <a:r>
              <a:rPr kumimoji="1" lang="zh-CN" altLang="en-US" sz="2800" b="1" dirty="0">
                <a:latin typeface="Times New Roman" panose="02020603050405020304" pitchFamily="18" charset="0"/>
                <a:ea typeface="楷体_GB2312" pitchFamily="49" charset="-122"/>
              </a:rPr>
              <a:t>设</a:t>
            </a:r>
            <a:r>
              <a:rPr kumimoji="1" lang="en-US" altLang="zh-CN" sz="2800" b="1" i="1" dirty="0">
                <a:latin typeface="Times New Roman" panose="02020603050405020304" pitchFamily="18" charset="0"/>
                <a:ea typeface="楷体_GB2312" pitchFamily="49" charset="-122"/>
              </a:rPr>
              <a:t>P</a:t>
            </a:r>
            <a:r>
              <a:rPr kumimoji="1" lang="zh-CN" altLang="en-US" sz="2800" b="1" dirty="0">
                <a:latin typeface="Times New Roman" panose="02020603050405020304" pitchFamily="18" charset="0"/>
                <a:ea typeface="楷体_GB2312" pitchFamily="49" charset="-122"/>
              </a:rPr>
              <a:t>点放一点电荷</a:t>
            </a:r>
            <a:r>
              <a:rPr kumimoji="1" lang="en-US" altLang="zh-CN" sz="2800" b="1" i="1" dirty="0">
                <a:latin typeface="Times New Roman" panose="02020603050405020304" pitchFamily="18" charset="0"/>
                <a:ea typeface="楷体_GB2312" pitchFamily="49" charset="-122"/>
              </a:rPr>
              <a:t>q</a:t>
            </a:r>
            <a:r>
              <a:rPr kumimoji="1" lang="en-US" altLang="zh-CN" sz="2800" b="1" baseline="-25000" dirty="0">
                <a:latin typeface="Times New Roman" panose="02020603050405020304" pitchFamily="18" charset="0"/>
                <a:ea typeface="楷体_GB2312" pitchFamily="49" charset="-122"/>
              </a:rPr>
              <a:t>0</a:t>
            </a:r>
            <a:endParaRPr kumimoji="1" lang="en-US" altLang="zh-CN" sz="2800" b="1" baseline="-25000" dirty="0">
              <a:latin typeface="Times New Roman" panose="02020603050405020304" pitchFamily="18" charset="0"/>
              <a:ea typeface="楷体_GB2312" pitchFamily="49" charset="-122"/>
            </a:endParaRPr>
          </a:p>
        </p:txBody>
      </p:sp>
      <p:sp>
        <p:nvSpPr>
          <p:cNvPr id="27673" name="Text Box 25"/>
          <p:cNvSpPr txBox="1">
            <a:spLocks noChangeArrowheads="1"/>
          </p:cNvSpPr>
          <p:nvPr/>
        </p:nvSpPr>
        <p:spPr bwMode="auto">
          <a:xfrm>
            <a:off x="847725" y="1317625"/>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由电力叠加原理：</a:t>
            </a:r>
            <a:endParaRPr kumimoji="1" lang="zh-CN" altLang="en-US" sz="2800" b="1">
              <a:latin typeface="Times New Roman" panose="02020603050405020304" pitchFamily="18" charset="0"/>
              <a:ea typeface="楷体_GB2312" pitchFamily="49" charset="-122"/>
            </a:endParaRPr>
          </a:p>
        </p:txBody>
      </p:sp>
      <p:graphicFrame>
        <p:nvGraphicFramePr>
          <p:cNvPr id="27674" name="Object 26"/>
          <p:cNvGraphicFramePr>
            <a:graphicFrameLocks noChangeAspect="1"/>
          </p:cNvGraphicFramePr>
          <p:nvPr/>
        </p:nvGraphicFramePr>
        <p:xfrm>
          <a:off x="3032125" y="1882775"/>
          <a:ext cx="3149600" cy="449263"/>
        </p:xfrm>
        <a:graphic>
          <a:graphicData uri="http://schemas.openxmlformats.org/presentationml/2006/ole">
            <mc:AlternateContent xmlns:mc="http://schemas.openxmlformats.org/markup-compatibility/2006">
              <mc:Choice xmlns:v="urn:schemas-microsoft-com:vml" Requires="v">
                <p:oleObj spid="_x0000_s44106" name="公式" r:id="rId1" imgW="5727700" imgH="698500" progId="Equation.3">
                  <p:embed/>
                </p:oleObj>
              </mc:Choice>
              <mc:Fallback>
                <p:oleObj name="公式" r:id="rId1" imgW="5727700" imgH="698500" progId="Equation.3">
                  <p:embed/>
                  <p:pic>
                    <p:nvPicPr>
                      <p:cNvPr id="0" name="Object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5" y="1882775"/>
                        <a:ext cx="314960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5" name="Text Box 27"/>
          <p:cNvSpPr txBox="1">
            <a:spLocks noChangeArrowheads="1"/>
          </p:cNvSpPr>
          <p:nvPr/>
        </p:nvSpPr>
        <p:spPr bwMode="auto">
          <a:xfrm>
            <a:off x="909638" y="25146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P</a:t>
            </a:r>
            <a:r>
              <a:rPr kumimoji="1" lang="zh-CN" altLang="zh-CN" sz="2800" b="1">
                <a:latin typeface="Times New Roman" panose="02020603050405020304" pitchFamily="18" charset="0"/>
                <a:ea typeface="楷体_GB2312" pitchFamily="49" charset="-122"/>
              </a:rPr>
              <a:t>点的</a:t>
            </a:r>
            <a:r>
              <a:rPr kumimoji="1" lang="zh-CN" altLang="en-US" sz="2800" b="1">
                <a:latin typeface="Times New Roman" panose="02020603050405020304" pitchFamily="18" charset="0"/>
                <a:ea typeface="楷体_GB2312" pitchFamily="49" charset="-122"/>
              </a:rPr>
              <a:t>电</a:t>
            </a:r>
            <a:r>
              <a:rPr kumimoji="1" lang="zh-CN" altLang="zh-CN" sz="2800" b="1">
                <a:latin typeface="Times New Roman" panose="02020603050405020304" pitchFamily="18" charset="0"/>
                <a:ea typeface="楷体_GB2312" pitchFamily="49" charset="-122"/>
              </a:rPr>
              <a:t>场</a:t>
            </a:r>
            <a:endParaRPr kumimoji="1" lang="zh-CN" altLang="en-US" sz="2800" b="1">
              <a:latin typeface="Times New Roman" panose="02020603050405020304" pitchFamily="18" charset="0"/>
              <a:ea typeface="楷体_GB2312" pitchFamily="49" charset="-122"/>
            </a:endParaRPr>
          </a:p>
        </p:txBody>
      </p:sp>
      <p:graphicFrame>
        <p:nvGraphicFramePr>
          <p:cNvPr id="27676" name="Object 28"/>
          <p:cNvGraphicFramePr>
            <a:graphicFrameLocks noChangeAspect="1"/>
          </p:cNvGraphicFramePr>
          <p:nvPr/>
        </p:nvGraphicFramePr>
        <p:xfrm>
          <a:off x="2916238" y="2276475"/>
          <a:ext cx="3960812" cy="1049338"/>
        </p:xfrm>
        <a:graphic>
          <a:graphicData uri="http://schemas.openxmlformats.org/presentationml/2006/ole">
            <mc:AlternateContent xmlns:mc="http://schemas.openxmlformats.org/markup-compatibility/2006">
              <mc:Choice xmlns:v="urn:schemas-microsoft-com:vml" Requires="v">
                <p:oleObj spid="_x0000_s44107" name="公式" r:id="rId3" imgW="3111500" imgH="711200" progId="Equation.3">
                  <p:embed/>
                </p:oleObj>
              </mc:Choice>
              <mc:Fallback>
                <p:oleObj name="公式" r:id="rId3" imgW="3111500" imgH="7112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276475"/>
                        <a:ext cx="3960812" cy="104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7" name="Object 29"/>
          <p:cNvGraphicFramePr>
            <a:graphicFrameLocks noChangeAspect="1"/>
          </p:cNvGraphicFramePr>
          <p:nvPr/>
        </p:nvGraphicFramePr>
        <p:xfrm>
          <a:off x="3275013" y="3441700"/>
          <a:ext cx="2690812" cy="419100"/>
        </p:xfrm>
        <a:graphic>
          <a:graphicData uri="http://schemas.openxmlformats.org/presentationml/2006/ole">
            <mc:AlternateContent xmlns:mc="http://schemas.openxmlformats.org/markup-compatibility/2006">
              <mc:Choice xmlns:v="urn:schemas-microsoft-com:vml" Requires="v">
                <p:oleObj spid="_x0000_s44108" name="公式" r:id="rId5" imgW="5245100" imgH="698500" progId="Equation.3">
                  <p:embed/>
                </p:oleObj>
              </mc:Choice>
              <mc:Fallback>
                <p:oleObj name="公式" r:id="rId5" imgW="5245100" imgH="6985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013" y="3441700"/>
                        <a:ext cx="269081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8" name="Object 30"/>
          <p:cNvGraphicFramePr>
            <a:graphicFrameLocks noChangeAspect="1"/>
          </p:cNvGraphicFramePr>
          <p:nvPr/>
        </p:nvGraphicFramePr>
        <p:xfrm>
          <a:off x="3371850" y="4046538"/>
          <a:ext cx="1073150" cy="873125"/>
        </p:xfrm>
        <a:graphic>
          <a:graphicData uri="http://schemas.openxmlformats.org/presentationml/2006/ole">
            <mc:AlternateContent xmlns:mc="http://schemas.openxmlformats.org/markup-compatibility/2006">
              <mc:Choice xmlns:v="urn:schemas-microsoft-com:vml" Requires="v">
                <p:oleObj spid="_x0000_s44109" name="公式" r:id="rId7" imgW="2006600" imgH="1612900" progId="Equation.3">
                  <p:embed/>
                </p:oleObj>
              </mc:Choice>
              <mc:Fallback>
                <p:oleObj name="公式" r:id="rId7" imgW="2006600" imgH="161290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1850" y="4046538"/>
                        <a:ext cx="107315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9" name="Object 31"/>
          <p:cNvGraphicFramePr>
            <a:graphicFrameLocks noChangeAspect="1"/>
          </p:cNvGraphicFramePr>
          <p:nvPr/>
        </p:nvGraphicFramePr>
        <p:xfrm>
          <a:off x="4389438" y="3973513"/>
          <a:ext cx="2270125" cy="1016000"/>
        </p:xfrm>
        <a:graphic>
          <a:graphicData uri="http://schemas.openxmlformats.org/presentationml/2006/ole">
            <mc:AlternateContent xmlns:mc="http://schemas.openxmlformats.org/markup-compatibility/2006">
              <mc:Choice xmlns:v="urn:schemas-microsoft-com:vml" Requires="v">
                <p:oleObj spid="_x0000_s44110" name="公式" r:id="rId9" imgW="1778000" imgH="711200" progId="Equation.3">
                  <p:embed/>
                </p:oleObj>
              </mc:Choice>
              <mc:Fallback>
                <p:oleObj name="公式" r:id="rId9" imgW="1778000" imgH="71120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89438" y="3973513"/>
                        <a:ext cx="227012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0" name="Text Box 32"/>
          <p:cNvSpPr txBox="1">
            <a:spLocks noChangeArrowheads="1"/>
          </p:cNvSpPr>
          <p:nvPr/>
        </p:nvSpPr>
        <p:spPr bwMode="auto">
          <a:xfrm>
            <a:off x="441325" y="5251450"/>
            <a:ext cx="485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即：电场中一点的场强</a:t>
            </a:r>
            <a:r>
              <a:rPr kumimoji="1" lang="zh-CN" altLang="en-US" sz="2800" b="1">
                <a:solidFill>
                  <a:srgbClr val="FF0000"/>
                </a:solidFill>
                <a:latin typeface="Times New Roman" panose="02020603050405020304" pitchFamily="18" charset="0"/>
                <a:ea typeface="楷体_GB2312" pitchFamily="49" charset="-122"/>
              </a:rPr>
              <a:t> </a:t>
            </a:r>
            <a:r>
              <a:rPr kumimoji="1" lang="en-US" altLang="zh-CN" b="1">
                <a:solidFill>
                  <a:srgbClr val="FF3300"/>
                </a:solidFill>
                <a:latin typeface="Times New Roman" panose="02020603050405020304" pitchFamily="18" charset="0"/>
                <a:ea typeface="楷体_GB2312" pitchFamily="49" charset="-122"/>
              </a:rPr>
              <a:t>=</a:t>
            </a:r>
            <a:endParaRPr kumimoji="1" lang="en-US" altLang="zh-CN" sz="2800" b="1">
              <a:solidFill>
                <a:srgbClr val="FF3300"/>
              </a:solidFill>
              <a:latin typeface="Times New Roman" panose="02020603050405020304" pitchFamily="18" charset="0"/>
              <a:ea typeface="楷体_GB2312" pitchFamily="49" charset="-122"/>
            </a:endParaRPr>
          </a:p>
        </p:txBody>
      </p:sp>
      <p:sp>
        <p:nvSpPr>
          <p:cNvPr id="27681" name="Text Box 33"/>
          <p:cNvSpPr txBox="1">
            <a:spLocks noChangeArrowheads="1"/>
          </p:cNvSpPr>
          <p:nvPr/>
        </p:nvSpPr>
        <p:spPr bwMode="auto">
          <a:xfrm>
            <a:off x="4495800" y="5124450"/>
            <a:ext cx="34131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各点电荷在该点各自</a:t>
            </a:r>
            <a:endParaRPr kumimoji="1" lang="zh-CN" altLang="en-US" sz="2800" b="1">
              <a:latin typeface="Times New Roman" panose="02020603050405020304" pitchFamily="18" charset="0"/>
              <a:ea typeface="楷体_GB2312" pitchFamily="49" charset="-122"/>
            </a:endParaRPr>
          </a:p>
          <a:p>
            <a:pPr eaLnBrk="1" hangingPunct="1">
              <a:spcBef>
                <a:spcPct val="0"/>
              </a:spcBef>
              <a:buFontTx/>
              <a:buNone/>
            </a:pPr>
            <a:r>
              <a:rPr kumimoji="1" lang="zh-CN" altLang="en-US" sz="2800" b="1">
                <a:latin typeface="Times New Roman" panose="02020603050405020304" pitchFamily="18" charset="0"/>
                <a:ea typeface="楷体_GB2312" pitchFamily="49" charset="-122"/>
              </a:rPr>
              <a:t>产生的场强的矢量和</a:t>
            </a:r>
            <a:endParaRPr kumimoji="1" lang="zh-CN" altLang="en-US" sz="2800" b="1">
              <a:latin typeface="Times New Roman" panose="02020603050405020304" pitchFamily="18" charset="0"/>
              <a:ea typeface="楷体_GB2312" pitchFamily="49" charset="-122"/>
            </a:endParaRPr>
          </a:p>
        </p:txBody>
      </p:sp>
      <p:grpSp>
        <p:nvGrpSpPr>
          <p:cNvPr id="3" name="Group 34"/>
          <p:cNvGrpSpPr/>
          <p:nvPr/>
        </p:nvGrpSpPr>
        <p:grpSpPr bwMode="auto">
          <a:xfrm>
            <a:off x="914400" y="1828800"/>
            <a:ext cx="1752600" cy="563563"/>
            <a:chOff x="384" y="1008"/>
            <a:chExt cx="1104" cy="355"/>
          </a:xfrm>
        </p:grpSpPr>
        <p:sp>
          <p:nvSpPr>
            <p:cNvPr id="44052" name="Text Box 35"/>
            <p:cNvSpPr txBox="1">
              <a:spLocks noChangeArrowheads="1"/>
            </p:cNvSpPr>
            <p:nvPr/>
          </p:nvSpPr>
          <p:spPr bwMode="auto">
            <a:xfrm>
              <a:off x="384" y="1008"/>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0</a:t>
              </a:r>
              <a:endParaRPr kumimoji="1" lang="en-US" altLang="zh-CN" sz="2400" b="1" baseline="-25000">
                <a:latin typeface="Times New Roman" panose="02020603050405020304" pitchFamily="18" charset="0"/>
                <a:ea typeface="楷体_GB2312" pitchFamily="49" charset="-122"/>
              </a:endParaRPr>
            </a:p>
          </p:txBody>
        </p:sp>
        <p:sp>
          <p:nvSpPr>
            <p:cNvPr id="44053" name="Text Box 36"/>
            <p:cNvSpPr txBox="1">
              <a:spLocks noChangeArrowheads="1"/>
            </p:cNvSpPr>
            <p:nvPr/>
          </p:nvSpPr>
          <p:spPr bwMode="auto">
            <a:xfrm>
              <a:off x="614" y="1036"/>
              <a:ext cx="8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受合力</a:t>
              </a:r>
              <a:endParaRPr kumimoji="1" lang="zh-CN" altLang="en-US" sz="2800" b="1">
                <a:latin typeface="Times New Roman" panose="02020603050405020304" pitchFamily="18" charset="0"/>
                <a:ea typeface="楷体_GB2312" pitchFamily="49" charset="-122"/>
              </a:endParaRPr>
            </a:p>
          </p:txBody>
        </p:sp>
      </p:grpSp>
      <p:sp>
        <p:nvSpPr>
          <p:cNvPr id="27685" name="Rectangle 37"/>
          <p:cNvSpPr>
            <a:spLocks noChangeArrowheads="1"/>
          </p:cNvSpPr>
          <p:nvPr/>
        </p:nvSpPr>
        <p:spPr bwMode="auto">
          <a:xfrm>
            <a:off x="381000" y="5105400"/>
            <a:ext cx="7924800" cy="990600"/>
          </a:xfrm>
          <a:prstGeom prst="rect">
            <a:avLst/>
          </a:prstGeom>
          <a:noFill/>
          <a:ln w="38100">
            <a:solidFill>
              <a:srgbClr val="FF9900"/>
            </a:solidFill>
            <a:miter lim="800000"/>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86" name="AutoShape 38"/>
          <p:cNvSpPr>
            <a:spLocks noChangeArrowheads="1"/>
          </p:cNvSpPr>
          <p:nvPr/>
        </p:nvSpPr>
        <p:spPr bwMode="auto">
          <a:xfrm>
            <a:off x="101600" y="3798888"/>
            <a:ext cx="3521075" cy="763587"/>
          </a:xfrm>
          <a:prstGeom prst="wedgeEllipseCallout">
            <a:avLst>
              <a:gd name="adj1" fmla="val 31806"/>
              <a:gd name="adj2" fmla="val 125056"/>
            </a:avLst>
          </a:prstGeom>
          <a:solidFill>
            <a:srgbClr val="FFFF99"/>
          </a:solidFill>
          <a:ln w="9525">
            <a:solidFill>
              <a:srgbClr val="FF9900"/>
            </a:solidFill>
            <a:miter lim="800000"/>
          </a:ln>
          <a:effectLst>
            <a:outerShdw dist="35921" dir="2700000" algn="ctr" rotWithShape="0">
              <a:srgbClr val="808080"/>
            </a:outerShdw>
          </a:effec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场强叠加原理</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72"/>
                                        </p:tgtEl>
                                        <p:attrNameLst>
                                          <p:attrName>style.visibility</p:attrName>
                                        </p:attrNameLst>
                                      </p:cBhvr>
                                      <p:to>
                                        <p:strVal val="visible"/>
                                      </p:to>
                                    </p:set>
                                    <p:anim calcmode="lin" valueType="num">
                                      <p:cBhvr additive="base">
                                        <p:cTn id="13" dur="500" fill="hold"/>
                                        <p:tgtEl>
                                          <p:spTgt spid="27672"/>
                                        </p:tgtEl>
                                        <p:attrNameLst>
                                          <p:attrName>ppt_x</p:attrName>
                                        </p:attrNameLst>
                                      </p:cBhvr>
                                      <p:tavLst>
                                        <p:tav tm="0">
                                          <p:val>
                                            <p:strVal val="0-#ppt_w/2"/>
                                          </p:val>
                                        </p:tav>
                                        <p:tav tm="100000">
                                          <p:val>
                                            <p:strVal val="#ppt_x"/>
                                          </p:val>
                                        </p:tav>
                                      </p:tavLst>
                                    </p:anim>
                                    <p:anim calcmode="lin" valueType="num">
                                      <p:cBhvr additive="base">
                                        <p:cTn id="14" dur="500" fill="hold"/>
                                        <p:tgtEl>
                                          <p:spTgt spid="2767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2767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7673"/>
                                        </p:tgtEl>
                                        <p:attrNameLst>
                                          <p:attrName>style.visibility</p:attrName>
                                        </p:attrNameLst>
                                      </p:cBhvr>
                                      <p:to>
                                        <p:strVal val="visible"/>
                                      </p:to>
                                    </p:set>
                                    <p:animEffect transition="in" filter="slide(fromBottom)">
                                      <p:cBhvr>
                                        <p:cTn id="22" dur="500"/>
                                        <p:tgtEl>
                                          <p:spTgt spid="2767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0-#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2" presetClass="entr" presetSubtype="8" fill="hold" nodeType="afterEffect">
                                  <p:stCondLst>
                                    <p:cond delay="0"/>
                                  </p:stCondLst>
                                  <p:childTnLst>
                                    <p:set>
                                      <p:cBhvr>
                                        <p:cTn id="31" dur="1" fill="hold">
                                          <p:stCondLst>
                                            <p:cond delay="0"/>
                                          </p:stCondLst>
                                        </p:cTn>
                                        <p:tgtEl>
                                          <p:spTgt spid="27674"/>
                                        </p:tgtEl>
                                        <p:attrNameLst>
                                          <p:attrName>style.visibility</p:attrName>
                                        </p:attrNameLst>
                                      </p:cBhvr>
                                      <p:to>
                                        <p:strVal val="visible"/>
                                      </p:to>
                                    </p:set>
                                    <p:animEffect transition="in" filter="slide(fromLeft)">
                                      <p:cBhvr>
                                        <p:cTn id="32" dur="500"/>
                                        <p:tgtEl>
                                          <p:spTgt spid="2767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iterate type="lt">
                                    <p:tmPct val="100000"/>
                                  </p:iterate>
                                  <p:childTnLst>
                                    <p:set>
                                      <p:cBhvr>
                                        <p:cTn id="36" dur="1" fill="hold">
                                          <p:stCondLst>
                                            <p:cond delay="0"/>
                                          </p:stCondLst>
                                        </p:cTn>
                                        <p:tgtEl>
                                          <p:spTgt spid="27675"/>
                                        </p:tgtEl>
                                        <p:attrNameLst>
                                          <p:attrName>style.visibility</p:attrName>
                                        </p:attrNameLst>
                                      </p:cBhvr>
                                      <p:to>
                                        <p:strVal val="visible"/>
                                      </p:to>
                                    </p:set>
                                    <p:animEffect transition="in" filter="dissolve">
                                      <p:cBhvr>
                                        <p:cTn id="37" dur="75"/>
                                        <p:tgtEl>
                                          <p:spTgt spid="2767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7676"/>
                                        </p:tgtEl>
                                        <p:attrNameLst>
                                          <p:attrName>style.visibility</p:attrName>
                                        </p:attrNameLst>
                                      </p:cBhvr>
                                      <p:to>
                                        <p:strVal val="visible"/>
                                      </p:to>
                                    </p:set>
                                    <p:animEffect transition="in" filter="slide(fromBottom)">
                                      <p:cBhvr>
                                        <p:cTn id="42" dur="500"/>
                                        <p:tgtEl>
                                          <p:spTgt spid="2767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7677"/>
                                        </p:tgtEl>
                                        <p:attrNameLst>
                                          <p:attrName>style.visibility</p:attrName>
                                        </p:attrNameLst>
                                      </p:cBhvr>
                                      <p:to>
                                        <p:strVal val="visible"/>
                                      </p:to>
                                    </p:set>
                                    <p:animEffect transition="in" filter="slide(fromBottom)">
                                      <p:cBhvr>
                                        <p:cTn id="47" dur="500"/>
                                        <p:tgtEl>
                                          <p:spTgt spid="2767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nodeType="clickEffect">
                                  <p:stCondLst>
                                    <p:cond delay="0"/>
                                  </p:stCondLst>
                                  <p:childTnLst>
                                    <p:set>
                                      <p:cBhvr>
                                        <p:cTn id="51" dur="1" fill="hold">
                                          <p:stCondLst>
                                            <p:cond delay="0"/>
                                          </p:stCondLst>
                                        </p:cTn>
                                        <p:tgtEl>
                                          <p:spTgt spid="27678"/>
                                        </p:tgtEl>
                                        <p:attrNameLst>
                                          <p:attrName>style.visibility</p:attrName>
                                        </p:attrNameLst>
                                      </p:cBhvr>
                                      <p:to>
                                        <p:strVal val="visible"/>
                                      </p:to>
                                    </p:set>
                                    <p:animEffect transition="in" filter="slide(fromLeft)">
                                      <p:cBhvr>
                                        <p:cTn id="52" dur="500"/>
                                        <p:tgtEl>
                                          <p:spTgt spid="27678"/>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27679"/>
                                        </p:tgtEl>
                                        <p:attrNameLst>
                                          <p:attrName>style.visibility</p:attrName>
                                        </p:attrNameLst>
                                      </p:cBhvr>
                                      <p:to>
                                        <p:strVal val="visible"/>
                                      </p:to>
                                    </p:set>
                                    <p:anim calcmode="lin" valueType="num">
                                      <p:cBhvr additive="base">
                                        <p:cTn id="57" dur="500" fill="hold"/>
                                        <p:tgtEl>
                                          <p:spTgt spid="27679"/>
                                        </p:tgtEl>
                                        <p:attrNameLst>
                                          <p:attrName>ppt_x</p:attrName>
                                        </p:attrNameLst>
                                      </p:cBhvr>
                                      <p:tavLst>
                                        <p:tav tm="0">
                                          <p:val>
                                            <p:strVal val="1+#ppt_w/2"/>
                                          </p:val>
                                        </p:tav>
                                        <p:tav tm="100000">
                                          <p:val>
                                            <p:strVal val="#ppt_x"/>
                                          </p:val>
                                        </p:tav>
                                      </p:tavLst>
                                    </p:anim>
                                    <p:anim calcmode="lin" valueType="num">
                                      <p:cBhvr additive="base">
                                        <p:cTn id="58" dur="500" fill="hold"/>
                                        <p:tgtEl>
                                          <p:spTgt spid="2767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iterate type="lt">
                                    <p:tmPct val="100000"/>
                                  </p:iterate>
                                  <p:childTnLst>
                                    <p:set>
                                      <p:cBhvr>
                                        <p:cTn id="62" dur="1" fill="hold">
                                          <p:stCondLst>
                                            <p:cond delay="0"/>
                                          </p:stCondLst>
                                        </p:cTn>
                                        <p:tgtEl>
                                          <p:spTgt spid="27680"/>
                                        </p:tgtEl>
                                        <p:attrNameLst>
                                          <p:attrName>style.visibility</p:attrName>
                                        </p:attrNameLst>
                                      </p:cBhvr>
                                      <p:to>
                                        <p:strVal val="visible"/>
                                      </p:to>
                                    </p:set>
                                    <p:animEffect transition="in" filter="dissolve">
                                      <p:cBhvr>
                                        <p:cTn id="63" dur="75"/>
                                        <p:tgtEl>
                                          <p:spTgt spid="27680"/>
                                        </p:tgtEl>
                                      </p:cBhvr>
                                    </p:animEffect>
                                  </p:childTnLst>
                                </p:cTn>
                              </p:par>
                            </p:childTnLst>
                          </p:cTn>
                        </p:par>
                        <p:par>
                          <p:cTn id="64" fill="hold">
                            <p:stCondLst>
                              <p:cond delay="900"/>
                            </p:stCondLst>
                            <p:childTnLst>
                              <p:par>
                                <p:cTn id="65" presetID="9" presetClass="entr" presetSubtype="0" fill="hold" grpId="0" nodeType="afterEffect">
                                  <p:stCondLst>
                                    <p:cond delay="0"/>
                                  </p:stCondLst>
                                  <p:iterate type="lt">
                                    <p:tmPct val="100000"/>
                                  </p:iterate>
                                  <p:childTnLst>
                                    <p:set>
                                      <p:cBhvr>
                                        <p:cTn id="66" dur="1" fill="hold">
                                          <p:stCondLst>
                                            <p:cond delay="0"/>
                                          </p:stCondLst>
                                        </p:cTn>
                                        <p:tgtEl>
                                          <p:spTgt spid="27681"/>
                                        </p:tgtEl>
                                        <p:attrNameLst>
                                          <p:attrName>style.visibility</p:attrName>
                                        </p:attrNameLst>
                                      </p:cBhvr>
                                      <p:to>
                                        <p:strVal val="visible"/>
                                      </p:to>
                                    </p:set>
                                    <p:animEffect transition="in" filter="dissolve">
                                      <p:cBhvr>
                                        <p:cTn id="67" dur="75"/>
                                        <p:tgtEl>
                                          <p:spTgt spid="27681"/>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27685"/>
                                        </p:tgtEl>
                                        <p:attrNameLst>
                                          <p:attrName>style.visibility</p:attrName>
                                        </p:attrNameLst>
                                      </p:cBhvr>
                                      <p:to>
                                        <p:strVal val="visible"/>
                                      </p:to>
                                    </p:set>
                                    <p:animEffect transition="in" filter="strips(downRight)">
                                      <p:cBhvr>
                                        <p:cTn id="72" dur="500"/>
                                        <p:tgtEl>
                                          <p:spTgt spid="27685"/>
                                        </p:tgtEl>
                                      </p:cBhvr>
                                    </p:animEffect>
                                  </p:childTnLst>
                                </p:cTn>
                              </p:par>
                            </p:childTnLst>
                          </p:cTn>
                        </p:par>
                        <p:par>
                          <p:cTn id="73" fill="hold">
                            <p:stCondLst>
                              <p:cond delay="500"/>
                            </p:stCondLst>
                            <p:childTnLst>
                              <p:par>
                                <p:cTn id="74" presetID="17" presetClass="entr" presetSubtype="4" fill="hold" grpId="0" nodeType="afterEffect">
                                  <p:stCondLst>
                                    <p:cond delay="0"/>
                                  </p:stCondLst>
                                  <p:childTnLst>
                                    <p:set>
                                      <p:cBhvr>
                                        <p:cTn id="75" dur="1" fill="hold">
                                          <p:stCondLst>
                                            <p:cond delay="0"/>
                                          </p:stCondLst>
                                        </p:cTn>
                                        <p:tgtEl>
                                          <p:spTgt spid="27686"/>
                                        </p:tgtEl>
                                        <p:attrNameLst>
                                          <p:attrName>style.visibility</p:attrName>
                                        </p:attrNameLst>
                                      </p:cBhvr>
                                      <p:to>
                                        <p:strVal val="visible"/>
                                      </p:to>
                                    </p:set>
                                    <p:anim calcmode="lin" valueType="num">
                                      <p:cBhvr>
                                        <p:cTn id="76" dur="500" fill="hold"/>
                                        <p:tgtEl>
                                          <p:spTgt spid="27686"/>
                                        </p:tgtEl>
                                        <p:attrNameLst>
                                          <p:attrName>ppt_x</p:attrName>
                                        </p:attrNameLst>
                                      </p:cBhvr>
                                      <p:tavLst>
                                        <p:tav tm="0">
                                          <p:val>
                                            <p:strVal val="#ppt_x"/>
                                          </p:val>
                                        </p:tav>
                                        <p:tav tm="100000">
                                          <p:val>
                                            <p:strVal val="#ppt_x"/>
                                          </p:val>
                                        </p:tav>
                                      </p:tavLst>
                                    </p:anim>
                                    <p:anim calcmode="lin" valueType="num">
                                      <p:cBhvr>
                                        <p:cTn id="77" dur="500" fill="hold"/>
                                        <p:tgtEl>
                                          <p:spTgt spid="27686"/>
                                        </p:tgtEl>
                                        <p:attrNameLst>
                                          <p:attrName>ppt_y</p:attrName>
                                        </p:attrNameLst>
                                      </p:cBhvr>
                                      <p:tavLst>
                                        <p:tav tm="0">
                                          <p:val>
                                            <p:strVal val="#ppt_y+#ppt_h/2"/>
                                          </p:val>
                                        </p:tav>
                                        <p:tav tm="100000">
                                          <p:val>
                                            <p:strVal val="#ppt_y"/>
                                          </p:val>
                                        </p:tav>
                                      </p:tavLst>
                                    </p:anim>
                                    <p:anim calcmode="lin" valueType="num">
                                      <p:cBhvr>
                                        <p:cTn id="78" dur="500" fill="hold"/>
                                        <p:tgtEl>
                                          <p:spTgt spid="27686"/>
                                        </p:tgtEl>
                                        <p:attrNameLst>
                                          <p:attrName>ppt_w</p:attrName>
                                        </p:attrNameLst>
                                      </p:cBhvr>
                                      <p:tavLst>
                                        <p:tav tm="0">
                                          <p:val>
                                            <p:strVal val="#ppt_w"/>
                                          </p:val>
                                        </p:tav>
                                        <p:tav tm="100000">
                                          <p:val>
                                            <p:strVal val="#ppt_w"/>
                                          </p:val>
                                        </p:tav>
                                      </p:tavLst>
                                    </p:anim>
                                    <p:anim calcmode="lin" valueType="num">
                                      <p:cBhvr>
                                        <p:cTn id="79" dur="500" fill="hold"/>
                                        <p:tgtEl>
                                          <p:spTgt spid="276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1" grpId="0" autoUpdateAnimBg="0"/>
      <p:bldP spid="27672" grpId="0" autoUpdateAnimBg="0"/>
      <p:bldP spid="27673" grpId="0" autoUpdateAnimBg="0"/>
      <p:bldP spid="27675" grpId="0" autoUpdateAnimBg="0"/>
      <p:bldP spid="27680" grpId="0" autoUpdateAnimBg="0"/>
      <p:bldP spid="27681" grpId="0" autoUpdateAnimBg="0"/>
      <p:bldP spid="27685" grpId="0" animBg="1"/>
      <p:bldP spid="2768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06B7EC2-B347-4F25-9632-130F97093F80}" type="slidenum">
              <a:rPr lang="en-US" altLang="zh-CN" sz="1800" smtClean="0">
                <a:solidFill>
                  <a:srgbClr val="0000FF"/>
                </a:solidFill>
              </a:rPr>
            </a:fld>
            <a:endParaRPr lang="en-US" altLang="zh-CN" sz="1800" smtClean="0">
              <a:solidFill>
                <a:srgbClr val="0000FF"/>
              </a:solidFill>
            </a:endParaRPr>
          </a:p>
        </p:txBody>
      </p:sp>
      <p:sp>
        <p:nvSpPr>
          <p:cNvPr id="29698" name="Text Box 2"/>
          <p:cNvSpPr txBox="1">
            <a:spLocks noChangeArrowheads="1"/>
          </p:cNvSpPr>
          <p:nvPr/>
        </p:nvSpPr>
        <p:spPr bwMode="auto">
          <a:xfrm>
            <a:off x="176213" y="55563"/>
            <a:ext cx="8534400" cy="519112"/>
          </a:xfrm>
          <a:prstGeom prst="rect">
            <a:avLst/>
          </a:prstGeom>
          <a:noFill/>
          <a:ln w="9525">
            <a:noFill/>
            <a:miter lim="800000"/>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b="1" dirty="0">
                <a:latin typeface="Times New Roman" panose="02020603050405020304" pitchFamily="18" charset="0"/>
                <a:ea typeface="楷体_GB2312" pitchFamily="49" charset="-122"/>
              </a:rPr>
              <a:t> </a:t>
            </a:r>
            <a:r>
              <a:rPr kumimoji="1" lang="zh-CN" altLang="en-US" sz="2800" b="1" dirty="0">
                <a:latin typeface="Times New Roman" panose="02020603050405020304" pitchFamily="18" charset="0"/>
                <a:ea typeface="楷体_GB2312" pitchFamily="49" charset="-122"/>
              </a:rPr>
              <a:t>求电偶极子中垂线上任一点的电场强度。</a:t>
            </a:r>
            <a:endParaRPr kumimoji="1" lang="zh-CN" altLang="en-US" sz="2800" b="1" dirty="0">
              <a:latin typeface="Times New Roman" panose="02020603050405020304" pitchFamily="18" charset="0"/>
              <a:ea typeface="楷体_GB2312" pitchFamily="49" charset="-122"/>
            </a:endParaRPr>
          </a:p>
        </p:txBody>
      </p:sp>
      <p:sp>
        <p:nvSpPr>
          <p:cNvPr id="29699" name="Text Box 3"/>
          <p:cNvSpPr txBox="1">
            <a:spLocks noChangeArrowheads="1"/>
          </p:cNvSpPr>
          <p:nvPr/>
        </p:nvSpPr>
        <p:spPr bwMode="auto">
          <a:xfrm>
            <a:off x="252413" y="592138"/>
            <a:ext cx="6765925" cy="1001712"/>
          </a:xfrm>
          <a:prstGeom prst="rect">
            <a:avLst/>
          </a:prstGeom>
          <a:noFill/>
          <a:ln w="9525">
            <a:noFill/>
            <a:miter lim="800000"/>
          </a:ln>
          <a:effectLst/>
        </p:spPr>
        <p:txBody>
          <a:bodyPr>
            <a:spAutoFit/>
          </a:bodyPr>
          <a:lstStyle/>
          <a:p>
            <a:pPr eaLnBrk="1" hangingPunct="1">
              <a:lnSpc>
                <a:spcPct val="110000"/>
              </a:lnSpc>
              <a:defRPr/>
            </a:pP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电偶极子</a:t>
            </a:r>
            <a:r>
              <a:rPr kumimoji="1" lang="zh-CN" altLang="en-US" sz="2800" b="1" dirty="0">
                <a:solidFill>
                  <a:srgbClr val="0000FF"/>
                </a:solidFill>
                <a:latin typeface="Times New Roman" panose="02020603050405020304" pitchFamily="18" charset="0"/>
                <a:ea typeface="楷体_GB2312" pitchFamily="49" charset="-122"/>
              </a:rPr>
              <a:t>：</a:t>
            </a:r>
            <a:endParaRPr kumimoji="1" lang="en-US" altLang="zh-CN" sz="2800" b="1" dirty="0">
              <a:solidFill>
                <a:srgbClr val="0000FF"/>
              </a:solidFill>
              <a:latin typeface="Times New Roman" panose="02020603050405020304" pitchFamily="18" charset="0"/>
              <a:ea typeface="楷体_GB2312" pitchFamily="49" charset="-122"/>
            </a:endParaRPr>
          </a:p>
          <a:p>
            <a:pPr eaLnBrk="1" hangingPunct="1">
              <a:lnSpc>
                <a:spcPct val="110000"/>
              </a:lnSpc>
              <a:defRPr/>
            </a:pPr>
            <a:r>
              <a:rPr kumimoji="1" lang="zh-CN" altLang="en-US" sz="2800" b="1" dirty="0">
                <a:latin typeface="Times New Roman" panose="02020603050405020304" pitchFamily="18" charset="0"/>
                <a:ea typeface="楷体_GB2312" pitchFamily="49" charset="-122"/>
              </a:rPr>
              <a:t>靠得很近的等量异号点电荷对</a:t>
            </a:r>
            <a:endParaRPr kumimoji="1" lang="zh-CN" altLang="en-US" sz="2800" b="1" dirty="0">
              <a:latin typeface="Times New Roman" panose="02020603050405020304" pitchFamily="18" charset="0"/>
              <a:ea typeface="楷体_GB2312" pitchFamily="49" charset="-122"/>
            </a:endParaRPr>
          </a:p>
        </p:txBody>
      </p:sp>
      <p:sp>
        <p:nvSpPr>
          <p:cNvPr id="29700" name="Text Box 4"/>
          <p:cNvSpPr txBox="1">
            <a:spLocks noChangeArrowheads="1"/>
          </p:cNvSpPr>
          <p:nvPr/>
        </p:nvSpPr>
        <p:spPr bwMode="auto">
          <a:xfrm>
            <a:off x="512763" y="1668463"/>
            <a:ext cx="716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表示负电荷到正电荷的矢量线段</a:t>
            </a:r>
            <a:endParaRPr kumimoji="1" lang="zh-CN" altLang="en-US" sz="2800" b="1">
              <a:latin typeface="Times New Roman" panose="02020603050405020304" pitchFamily="18" charset="0"/>
              <a:ea typeface="楷体_GB2312" pitchFamily="49" charset="-122"/>
            </a:endParaRPr>
          </a:p>
        </p:txBody>
      </p:sp>
      <p:graphicFrame>
        <p:nvGraphicFramePr>
          <p:cNvPr id="75777" name="Object 1025"/>
          <p:cNvGraphicFramePr>
            <a:graphicFrameLocks noChangeAspect="1"/>
          </p:cNvGraphicFramePr>
          <p:nvPr/>
        </p:nvGraphicFramePr>
        <p:xfrm>
          <a:off x="7756525" y="4105275"/>
          <a:ext cx="201613" cy="355600"/>
        </p:xfrm>
        <a:graphic>
          <a:graphicData uri="http://schemas.openxmlformats.org/presentationml/2006/ole">
            <mc:AlternateContent xmlns:mc="http://schemas.openxmlformats.org/markup-compatibility/2006">
              <mc:Choice xmlns:v="urn:schemas-microsoft-com:vml" Requires="v">
                <p:oleObj spid="_x0000_s46234" name="公式" r:id="rId1" imgW="266700" imgH="571500" progId="Equation.3">
                  <p:embed/>
                </p:oleObj>
              </mc:Choice>
              <mc:Fallback>
                <p:oleObj name="公式" r:id="rId1" imgW="266700" imgH="571500" progId="Equation.3">
                  <p:embed/>
                  <p:pic>
                    <p:nvPicPr>
                      <p:cNvPr id="0" name="Object 10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6525" y="4105275"/>
                        <a:ext cx="201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78" name="Object 1026"/>
          <p:cNvGraphicFramePr>
            <a:graphicFrameLocks noChangeAspect="1"/>
          </p:cNvGraphicFramePr>
          <p:nvPr/>
        </p:nvGraphicFramePr>
        <p:xfrm>
          <a:off x="404813" y="1722438"/>
          <a:ext cx="201612" cy="355600"/>
        </p:xfrm>
        <a:graphic>
          <a:graphicData uri="http://schemas.openxmlformats.org/presentationml/2006/ole">
            <mc:AlternateContent xmlns:mc="http://schemas.openxmlformats.org/markup-compatibility/2006">
              <mc:Choice xmlns:v="urn:schemas-microsoft-com:vml" Requires="v">
                <p:oleObj spid="_x0000_s46235" name="公式" r:id="rId3" imgW="266700" imgH="571500" progId="Equation.3">
                  <p:embed/>
                </p:oleObj>
              </mc:Choice>
              <mc:Fallback>
                <p:oleObj name="公式" r:id="rId3" imgW="266700" imgH="571500" progId="Equation.3">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1722438"/>
                        <a:ext cx="20161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Line 9"/>
          <p:cNvSpPr>
            <a:spLocks noChangeShapeType="1"/>
          </p:cNvSpPr>
          <p:nvPr/>
        </p:nvSpPr>
        <p:spPr bwMode="auto">
          <a:xfrm flipV="1">
            <a:off x="7796213" y="1503363"/>
            <a:ext cx="0" cy="2514600"/>
          </a:xfrm>
          <a:prstGeom prst="line">
            <a:avLst/>
          </a:prstGeom>
          <a:noFill/>
          <a:ln w="19050">
            <a:solidFill>
              <a:schemeClr val="tx1"/>
            </a:solidFill>
            <a:prstDash val="lgDash"/>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5779" name="Object 1027"/>
          <p:cNvGraphicFramePr>
            <a:graphicFrameLocks noChangeAspect="1"/>
          </p:cNvGraphicFramePr>
          <p:nvPr/>
        </p:nvGraphicFramePr>
        <p:xfrm>
          <a:off x="7758113" y="2036763"/>
          <a:ext cx="76200" cy="76200"/>
        </p:xfrm>
        <a:graphic>
          <a:graphicData uri="http://schemas.openxmlformats.org/presentationml/2006/ole">
            <mc:AlternateContent xmlns:mc="http://schemas.openxmlformats.org/markup-compatibility/2006">
              <mc:Choice xmlns:v="urn:schemas-microsoft-com:vml" Requires="v">
                <p:oleObj spid="_x0000_s46236" name="公式" r:id="rId5" imgW="228600" imgH="228600" progId="Equation.3">
                  <p:embed/>
                </p:oleObj>
              </mc:Choice>
              <mc:Fallback>
                <p:oleObj name="公式" r:id="rId5" imgW="228600" imgH="228600" progId="Equation.3">
                  <p:embed/>
                  <p:pic>
                    <p:nvPicPr>
                      <p:cNvPr id="0" name="Object 1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8113" y="2036763"/>
                        <a:ext cx="76200" cy="7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8" name="Text Box 22"/>
          <p:cNvSpPr txBox="1">
            <a:spLocks noChangeArrowheads="1"/>
          </p:cNvSpPr>
          <p:nvPr/>
        </p:nvSpPr>
        <p:spPr bwMode="auto">
          <a:xfrm>
            <a:off x="7796213" y="1584325"/>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P</a:t>
            </a:r>
            <a:endParaRPr kumimoji="1" lang="en-US" altLang="zh-CN" sz="2800" b="1">
              <a:latin typeface="Times New Roman" panose="02020603050405020304" pitchFamily="18" charset="0"/>
              <a:ea typeface="楷体_GB2312" pitchFamily="49" charset="-122"/>
            </a:endParaRPr>
          </a:p>
        </p:txBody>
      </p:sp>
      <p:sp>
        <p:nvSpPr>
          <p:cNvPr id="29719" name="Line 23"/>
          <p:cNvSpPr>
            <a:spLocks noChangeShapeType="1"/>
          </p:cNvSpPr>
          <p:nvPr/>
        </p:nvSpPr>
        <p:spPr bwMode="auto">
          <a:xfrm flipH="1">
            <a:off x="7034213" y="2036763"/>
            <a:ext cx="762000" cy="1981200"/>
          </a:xfrm>
          <a:prstGeom prst="line">
            <a:avLst/>
          </a:prstGeom>
          <a:noFill/>
          <a:ln w="19050">
            <a:solidFill>
              <a:schemeClr val="accent1"/>
            </a:solidFill>
            <a:prstDash val="lg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24"/>
          <p:cNvSpPr>
            <a:spLocks noChangeShapeType="1"/>
          </p:cNvSpPr>
          <p:nvPr/>
        </p:nvSpPr>
        <p:spPr bwMode="auto">
          <a:xfrm>
            <a:off x="7796213" y="2036763"/>
            <a:ext cx="762000" cy="1981200"/>
          </a:xfrm>
          <a:prstGeom prst="line">
            <a:avLst/>
          </a:prstGeom>
          <a:noFill/>
          <a:ln w="19050">
            <a:solidFill>
              <a:schemeClr val="accent1"/>
            </a:solidFill>
            <a:prstDash val="lg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25"/>
          <p:cNvSpPr>
            <a:spLocks noChangeShapeType="1"/>
          </p:cNvSpPr>
          <p:nvPr/>
        </p:nvSpPr>
        <p:spPr bwMode="auto">
          <a:xfrm rot="60000" flipH="1">
            <a:off x="7481888" y="2036763"/>
            <a:ext cx="304800" cy="838200"/>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9726" name="Text Box 30"/>
          <p:cNvSpPr txBox="1">
            <a:spLocks noChangeArrowheads="1"/>
          </p:cNvSpPr>
          <p:nvPr/>
        </p:nvSpPr>
        <p:spPr bwMode="auto">
          <a:xfrm>
            <a:off x="8653463" y="34718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x</a:t>
            </a:r>
            <a:endParaRPr kumimoji="1" lang="en-US" altLang="zh-CN" sz="2800" b="1" i="1">
              <a:latin typeface="Times New Roman" panose="02020603050405020304" pitchFamily="18" charset="0"/>
              <a:ea typeface="楷体_GB2312" pitchFamily="49" charset="-122"/>
            </a:endParaRPr>
          </a:p>
        </p:txBody>
      </p:sp>
      <p:sp>
        <p:nvSpPr>
          <p:cNvPr id="29727" name="Line 31"/>
          <p:cNvSpPr>
            <a:spLocks noChangeShapeType="1"/>
          </p:cNvSpPr>
          <p:nvPr/>
        </p:nvSpPr>
        <p:spPr bwMode="auto">
          <a:xfrm flipH="1" flipV="1">
            <a:off x="7794625" y="1168400"/>
            <a:ext cx="0" cy="28797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8" name="Text Box 32"/>
          <p:cNvSpPr txBox="1">
            <a:spLocks noChangeArrowheads="1"/>
          </p:cNvSpPr>
          <p:nvPr/>
        </p:nvSpPr>
        <p:spPr bwMode="auto">
          <a:xfrm>
            <a:off x="7775575" y="938213"/>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y</a:t>
            </a:r>
            <a:endParaRPr kumimoji="1" lang="en-US" altLang="zh-CN" sz="2800" b="1" i="1">
              <a:latin typeface="Times New Roman" panose="02020603050405020304" pitchFamily="18" charset="0"/>
              <a:ea typeface="楷体_GB2312" pitchFamily="49" charset="-122"/>
            </a:endParaRPr>
          </a:p>
        </p:txBody>
      </p:sp>
      <p:sp>
        <p:nvSpPr>
          <p:cNvPr id="29729" name="Line 33"/>
          <p:cNvSpPr>
            <a:spLocks noChangeShapeType="1"/>
          </p:cNvSpPr>
          <p:nvPr/>
        </p:nvSpPr>
        <p:spPr bwMode="auto">
          <a:xfrm flipH="1">
            <a:off x="7186613" y="2036763"/>
            <a:ext cx="609600"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5780" name="Object 1028"/>
          <p:cNvGraphicFramePr>
            <a:graphicFrameLocks noChangeAspect="1"/>
          </p:cNvGraphicFramePr>
          <p:nvPr/>
        </p:nvGraphicFramePr>
        <p:xfrm>
          <a:off x="8177213" y="3636963"/>
          <a:ext cx="225425" cy="266700"/>
        </p:xfrm>
        <a:graphic>
          <a:graphicData uri="http://schemas.openxmlformats.org/presentationml/2006/ole">
            <mc:AlternateContent xmlns:mc="http://schemas.openxmlformats.org/markup-compatibility/2006">
              <mc:Choice xmlns:v="urn:schemas-microsoft-com:vml" Requires="v">
                <p:oleObj spid="_x0000_s46237" name="公式" r:id="rId7" imgW="444500" imgH="622300" progId="Equation.3">
                  <p:embed/>
                </p:oleObj>
              </mc:Choice>
              <mc:Fallback>
                <p:oleObj name="公式" r:id="rId7" imgW="444500" imgH="622300" progId="Equation.3">
                  <p:embed/>
                  <p:pic>
                    <p:nvPicPr>
                      <p:cNvPr id="0" name="Object 10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77213" y="3636963"/>
                        <a:ext cx="225425"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1" name="Freeform 35"/>
          <p:cNvSpPr/>
          <p:nvPr/>
        </p:nvSpPr>
        <p:spPr bwMode="auto">
          <a:xfrm>
            <a:off x="8393113" y="3789363"/>
            <a:ext cx="88900" cy="228600"/>
          </a:xfrm>
          <a:custGeom>
            <a:avLst/>
            <a:gdLst>
              <a:gd name="T0" fmla="*/ 2147483646 w 56"/>
              <a:gd name="T1" fmla="*/ 0 h 144"/>
              <a:gd name="T2" fmla="*/ 2147483646 w 56"/>
              <a:gd name="T3" fmla="*/ 2147483646 h 144"/>
              <a:gd name="T4" fmla="*/ 2147483646 w 56"/>
              <a:gd name="T5" fmla="*/ 2147483646 h 144"/>
              <a:gd name="T6" fmla="*/ 2147483646 w 56"/>
              <a:gd name="T7" fmla="*/ 2147483646 h 144"/>
              <a:gd name="T8" fmla="*/ 0 60000 65536"/>
              <a:gd name="T9" fmla="*/ 0 60000 65536"/>
              <a:gd name="T10" fmla="*/ 0 60000 65536"/>
              <a:gd name="T11" fmla="*/ 0 60000 65536"/>
              <a:gd name="T12" fmla="*/ 0 w 56"/>
              <a:gd name="T13" fmla="*/ 0 h 144"/>
              <a:gd name="T14" fmla="*/ 56 w 56"/>
              <a:gd name="T15" fmla="*/ 144 h 144"/>
            </a:gdLst>
            <a:ahLst/>
            <a:cxnLst>
              <a:cxn ang="T8">
                <a:pos x="T0" y="T1"/>
              </a:cxn>
              <a:cxn ang="T9">
                <a:pos x="T2" y="T3"/>
              </a:cxn>
              <a:cxn ang="T10">
                <a:pos x="T4" y="T5"/>
              </a:cxn>
              <a:cxn ang="T11">
                <a:pos x="T6" y="T7"/>
              </a:cxn>
            </a:cxnLst>
            <a:rect l="T12" t="T13" r="T14" b="T15"/>
            <a:pathLst>
              <a:path w="56" h="144">
                <a:moveTo>
                  <a:pt x="56" y="0"/>
                </a:moveTo>
                <a:cubicBezTo>
                  <a:pt x="36" y="16"/>
                  <a:pt x="16" y="32"/>
                  <a:pt x="8" y="48"/>
                </a:cubicBezTo>
                <a:cubicBezTo>
                  <a:pt x="0" y="64"/>
                  <a:pt x="8" y="80"/>
                  <a:pt x="8" y="96"/>
                </a:cubicBezTo>
                <a:cubicBezTo>
                  <a:pt x="8" y="112"/>
                  <a:pt x="8" y="136"/>
                  <a:pt x="8" y="144"/>
                </a:cubicBez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2" name="Text Box 36"/>
          <p:cNvSpPr txBox="1">
            <a:spLocks noChangeArrowheads="1"/>
          </p:cNvSpPr>
          <p:nvPr/>
        </p:nvSpPr>
        <p:spPr bwMode="auto">
          <a:xfrm>
            <a:off x="128588" y="2338388"/>
            <a:ext cx="4038600" cy="519112"/>
          </a:xfrm>
          <a:prstGeom prst="rect">
            <a:avLst/>
          </a:prstGeom>
          <a:noFill/>
          <a:ln w="9525">
            <a:noFill/>
            <a:miter lim="800000"/>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解：</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29733" name="Text Box 37"/>
          <p:cNvSpPr txBox="1">
            <a:spLocks noChangeArrowheads="1"/>
          </p:cNvSpPr>
          <p:nvPr/>
        </p:nvSpPr>
        <p:spPr bwMode="auto">
          <a:xfrm>
            <a:off x="606425" y="339725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取坐标系如图：</a:t>
            </a:r>
            <a:endParaRPr kumimoji="1" lang="zh-CN" altLang="en-US" sz="2800" b="1">
              <a:latin typeface="Times New Roman" panose="02020603050405020304" pitchFamily="18" charset="0"/>
              <a:ea typeface="楷体_GB2312" pitchFamily="49" charset="-122"/>
            </a:endParaRPr>
          </a:p>
        </p:txBody>
      </p:sp>
      <p:sp>
        <p:nvSpPr>
          <p:cNvPr id="29734" name="Text Box 38"/>
          <p:cNvSpPr txBox="1">
            <a:spLocks noChangeArrowheads="1"/>
          </p:cNvSpPr>
          <p:nvPr/>
        </p:nvSpPr>
        <p:spPr bwMode="auto">
          <a:xfrm>
            <a:off x="579438" y="4030663"/>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E = E</a:t>
            </a:r>
            <a:r>
              <a:rPr kumimoji="1" lang="en-US" altLang="zh-CN" sz="2800" b="1" i="1" baseline="-25000">
                <a:latin typeface="Times New Roman" panose="02020603050405020304" pitchFamily="18" charset="0"/>
                <a:ea typeface="楷体_GB2312" pitchFamily="49" charset="-122"/>
              </a:rPr>
              <a:t>x</a:t>
            </a:r>
            <a:r>
              <a:rPr kumimoji="1" lang="en-US" altLang="zh-CN" sz="2800" b="1" i="1">
                <a:latin typeface="Times New Roman" panose="02020603050405020304" pitchFamily="18" charset="0"/>
                <a:ea typeface="楷体_GB2312" pitchFamily="49" charset="-122"/>
              </a:rPr>
              <a:t>= –</a:t>
            </a:r>
            <a:r>
              <a:rPr kumimoji="1" lang="en-US" altLang="zh-CN" sz="2800" b="1">
                <a:latin typeface="Times New Roman" panose="02020603050405020304" pitchFamily="18" charset="0"/>
                <a:ea typeface="楷体_GB2312" pitchFamily="49" charset="-122"/>
              </a:rPr>
              <a:t>2</a:t>
            </a:r>
            <a:r>
              <a:rPr kumimoji="1" lang="en-US" altLang="zh-CN" sz="2800" b="1" i="1">
                <a:latin typeface="Times New Roman" panose="02020603050405020304" pitchFamily="18" charset="0"/>
                <a:ea typeface="楷体_GB2312" pitchFamily="49" charset="-122"/>
              </a:rPr>
              <a:t>E</a:t>
            </a:r>
            <a:r>
              <a:rPr kumimoji="1" lang="en-US" altLang="zh-CN" sz="2800" b="1" i="1" baseline="-25000">
                <a:latin typeface="Times New Roman" panose="02020603050405020304" pitchFamily="18" charset="0"/>
                <a:ea typeface="楷体_GB2312" pitchFamily="49" charset="-122"/>
              </a:rPr>
              <a:t>+</a:t>
            </a:r>
            <a:r>
              <a:rPr kumimoji="1" lang="en-US" altLang="zh-CN" sz="2800" b="1">
                <a:latin typeface="Times New Roman" panose="02020603050405020304" pitchFamily="18" charset="0"/>
                <a:ea typeface="楷体_GB2312" pitchFamily="49" charset="-122"/>
              </a:rPr>
              <a:t>cos</a:t>
            </a:r>
            <a:r>
              <a:rPr kumimoji="1" lang="en-US" altLang="zh-CN" sz="2800" b="1" i="1">
                <a:latin typeface="Times New Roman" panose="02020603050405020304" pitchFamily="18" charset="0"/>
                <a:ea typeface="楷体_GB2312" pitchFamily="49" charset="-122"/>
                <a:sym typeface="Symbol" panose="05050102010706020507" pitchFamily="18" charset="2"/>
              </a:rPr>
              <a:t></a:t>
            </a:r>
            <a:endParaRPr kumimoji="1" lang="en-US" altLang="zh-CN" sz="2800" b="1" i="1">
              <a:latin typeface="Times New Roman" panose="02020603050405020304" pitchFamily="18" charset="0"/>
              <a:ea typeface="楷体_GB2312" pitchFamily="49" charset="-122"/>
            </a:endParaRPr>
          </a:p>
        </p:txBody>
      </p:sp>
      <p:sp>
        <p:nvSpPr>
          <p:cNvPr id="29735" name="Text Box 39"/>
          <p:cNvSpPr txBox="1">
            <a:spLocks noChangeArrowheads="1"/>
          </p:cNvSpPr>
          <p:nvPr/>
        </p:nvSpPr>
        <p:spPr bwMode="auto">
          <a:xfrm>
            <a:off x="3273425" y="339725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E</a:t>
            </a:r>
            <a:r>
              <a:rPr kumimoji="1" lang="en-US" altLang="zh-CN" sz="2800" b="1" i="1" baseline="-25000">
                <a:latin typeface="Times New Roman" panose="02020603050405020304" pitchFamily="18" charset="0"/>
                <a:ea typeface="楷体_GB2312" pitchFamily="49" charset="-122"/>
              </a:rPr>
              <a:t>y</a:t>
            </a:r>
            <a:r>
              <a:rPr kumimoji="1" lang="en-US" altLang="zh-CN" sz="2800" b="1">
                <a:latin typeface="Times New Roman" panose="02020603050405020304" pitchFamily="18" charset="0"/>
                <a:ea typeface="楷体_GB2312" pitchFamily="49" charset="-122"/>
              </a:rPr>
              <a:t>=0</a:t>
            </a:r>
            <a:endParaRPr kumimoji="1" lang="en-US" altLang="zh-CN" sz="2800" b="1" i="1">
              <a:latin typeface="Times New Roman" panose="02020603050405020304" pitchFamily="18" charset="0"/>
              <a:ea typeface="楷体_GB2312" pitchFamily="49" charset="-122"/>
            </a:endParaRPr>
          </a:p>
        </p:txBody>
      </p:sp>
      <p:graphicFrame>
        <p:nvGraphicFramePr>
          <p:cNvPr id="75781" name="Object 1029"/>
          <p:cNvGraphicFramePr>
            <a:graphicFrameLocks noChangeAspect="1"/>
          </p:cNvGraphicFramePr>
          <p:nvPr/>
        </p:nvGraphicFramePr>
        <p:xfrm>
          <a:off x="3760788" y="3859213"/>
          <a:ext cx="2743200" cy="990600"/>
        </p:xfrm>
        <a:graphic>
          <a:graphicData uri="http://schemas.openxmlformats.org/presentationml/2006/ole">
            <mc:AlternateContent xmlns:mc="http://schemas.openxmlformats.org/markup-compatibility/2006">
              <mc:Choice xmlns:v="urn:schemas-microsoft-com:vml" Requires="v">
                <p:oleObj spid="_x0000_s46238" name="公式" r:id="rId9" imgW="5346700" imgH="1841500" progId="Equation.3">
                  <p:embed/>
                </p:oleObj>
              </mc:Choice>
              <mc:Fallback>
                <p:oleObj name="公式" r:id="rId9" imgW="5346700" imgH="1841500" progId="Equation.3">
                  <p:embed/>
                  <p:pic>
                    <p:nvPicPr>
                      <p:cNvPr id="0" name="Object 10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0788" y="3859213"/>
                        <a:ext cx="2743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7" name="Text Box 41"/>
          <p:cNvSpPr txBox="1">
            <a:spLocks noChangeArrowheads="1"/>
          </p:cNvSpPr>
          <p:nvPr/>
        </p:nvSpPr>
        <p:spPr bwMode="auto">
          <a:xfrm>
            <a:off x="131763" y="4948238"/>
            <a:ext cx="1196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sym typeface="Symbol" panose="05050102010706020507" pitchFamily="18" charset="2"/>
              </a:rPr>
              <a:t></a:t>
            </a:r>
            <a:r>
              <a:rPr kumimoji="1" lang="en-US" altLang="zh-CN" sz="2800" b="1" i="1">
                <a:latin typeface="Times New Roman" panose="02020603050405020304" pitchFamily="18" charset="0"/>
                <a:ea typeface="楷体_GB2312" pitchFamily="49" charset="-122"/>
                <a:sym typeface="Symbol" panose="05050102010706020507" pitchFamily="18" charset="2"/>
              </a:rPr>
              <a:t> E =</a:t>
            </a:r>
            <a:r>
              <a:rPr kumimoji="1" lang="en-US" altLang="zh-CN" sz="2800" b="1">
                <a:latin typeface="Times New Roman" panose="02020603050405020304" pitchFamily="18" charset="0"/>
                <a:ea typeface="楷体_GB2312" pitchFamily="49" charset="-122"/>
                <a:sym typeface="Symbol" panose="05050102010706020507" pitchFamily="18" charset="2"/>
              </a:rPr>
              <a:t> </a:t>
            </a:r>
            <a:endParaRPr kumimoji="1" lang="en-US" altLang="zh-CN" sz="2800" b="1">
              <a:latin typeface="Times New Roman" panose="02020603050405020304" pitchFamily="18" charset="0"/>
              <a:ea typeface="楷体_GB2312" pitchFamily="49" charset="-122"/>
            </a:endParaRPr>
          </a:p>
        </p:txBody>
      </p:sp>
      <p:graphicFrame>
        <p:nvGraphicFramePr>
          <p:cNvPr id="75782" name="Object 1030"/>
          <p:cNvGraphicFramePr>
            <a:graphicFrameLocks noChangeAspect="1"/>
          </p:cNvGraphicFramePr>
          <p:nvPr/>
        </p:nvGraphicFramePr>
        <p:xfrm>
          <a:off x="1150938" y="4738688"/>
          <a:ext cx="2608262" cy="1209675"/>
        </p:xfrm>
        <a:graphic>
          <a:graphicData uri="http://schemas.openxmlformats.org/presentationml/2006/ole">
            <mc:AlternateContent xmlns:mc="http://schemas.openxmlformats.org/markup-compatibility/2006">
              <mc:Choice xmlns:v="urn:schemas-microsoft-com:vml" Requires="v">
                <p:oleObj spid="_x0000_s46239" name="Equation" r:id="rId11" imgW="2311400" imgH="1003300" progId="Equation.DSMT4">
                  <p:embed/>
                </p:oleObj>
              </mc:Choice>
              <mc:Fallback>
                <p:oleObj name="Equation" r:id="rId11" imgW="2311400" imgH="1003300" progId="Equation.DSMT4">
                  <p:embed/>
                  <p:pic>
                    <p:nvPicPr>
                      <p:cNvPr id="0" name="Object 10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0938" y="4738688"/>
                        <a:ext cx="2608262"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9" name="AutoShape 43"/>
          <p:cNvSpPr>
            <a:spLocks noChangeArrowheads="1"/>
          </p:cNvSpPr>
          <p:nvPr/>
        </p:nvSpPr>
        <p:spPr bwMode="auto">
          <a:xfrm>
            <a:off x="4171950" y="5430838"/>
            <a:ext cx="1752600" cy="152400"/>
          </a:xfrm>
          <a:prstGeom prst="rightArrow">
            <a:avLst>
              <a:gd name="adj1" fmla="val 50000"/>
              <a:gd name="adj2" fmla="val 287500"/>
            </a:avLst>
          </a:prstGeom>
          <a:solidFill>
            <a:srgbClr val="CC99FF">
              <a:alpha val="50195"/>
            </a:srgbClr>
          </a:solidFill>
          <a:ln w="12700" algn="ctr">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0"/>
          <p:cNvGrpSpPr/>
          <p:nvPr/>
        </p:nvGrpSpPr>
        <p:grpSpPr bwMode="auto">
          <a:xfrm>
            <a:off x="4197350" y="4948238"/>
            <a:ext cx="1425575" cy="519112"/>
            <a:chOff x="2672" y="3584"/>
            <a:chExt cx="898" cy="327"/>
          </a:xfrm>
        </p:grpSpPr>
        <p:sp>
          <p:nvSpPr>
            <p:cNvPr id="46134" name="Text Box 45"/>
            <p:cNvSpPr txBox="1">
              <a:spLocks noChangeArrowheads="1"/>
            </p:cNvSpPr>
            <p:nvPr/>
          </p:nvSpPr>
          <p:spPr bwMode="auto">
            <a:xfrm>
              <a:off x="2672" y="3584"/>
              <a:ext cx="3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当 </a:t>
              </a:r>
              <a:endParaRPr kumimoji="1" lang="zh-CN" altLang="en-US" sz="2800" b="1">
                <a:latin typeface="Times New Roman" panose="02020603050405020304" pitchFamily="18" charset="0"/>
                <a:ea typeface="楷体_GB2312" pitchFamily="49" charset="-122"/>
              </a:endParaRPr>
            </a:p>
          </p:txBody>
        </p:sp>
        <p:graphicFrame>
          <p:nvGraphicFramePr>
            <p:cNvPr id="46135" name="Object 1037"/>
            <p:cNvGraphicFramePr>
              <a:graphicFrameLocks noChangeAspect="1"/>
            </p:cNvGraphicFramePr>
            <p:nvPr/>
          </p:nvGraphicFramePr>
          <p:xfrm>
            <a:off x="3026" y="3643"/>
            <a:ext cx="544" cy="193"/>
          </p:xfrm>
          <a:graphic>
            <a:graphicData uri="http://schemas.openxmlformats.org/presentationml/2006/ole">
              <mc:AlternateContent xmlns:mc="http://schemas.openxmlformats.org/markup-compatibility/2006">
                <mc:Choice xmlns:v="urn:schemas-microsoft-com:vml" Requires="v">
                  <p:oleObj spid="_x0000_s46240" name="公式" r:id="rId13" imgW="1600200" imgH="469900" progId="Equation.3">
                    <p:embed/>
                  </p:oleObj>
                </mc:Choice>
                <mc:Fallback>
                  <p:oleObj name="公式" r:id="rId13" imgW="1600200" imgH="469900" progId="Equation.3">
                    <p:embed/>
                    <p:pic>
                      <p:nvPicPr>
                        <p:cNvPr id="0" name="Object 10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6" y="3643"/>
                          <a:ext cx="54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5783" name="Object 1031"/>
          <p:cNvGraphicFramePr>
            <a:graphicFrameLocks noChangeAspect="1"/>
          </p:cNvGraphicFramePr>
          <p:nvPr/>
        </p:nvGraphicFramePr>
        <p:xfrm>
          <a:off x="6148388" y="4932363"/>
          <a:ext cx="2093912" cy="1047750"/>
        </p:xfrm>
        <a:graphic>
          <a:graphicData uri="http://schemas.openxmlformats.org/presentationml/2006/ole">
            <mc:AlternateContent xmlns:mc="http://schemas.openxmlformats.org/markup-compatibility/2006">
              <mc:Choice xmlns:v="urn:schemas-microsoft-com:vml" Requires="v">
                <p:oleObj spid="_x0000_s46241" name="Equation" r:id="rId15" imgW="1600200" imgH="711200" progId="Equation.DSMT4">
                  <p:embed/>
                </p:oleObj>
              </mc:Choice>
              <mc:Fallback>
                <p:oleObj name="Equation" r:id="rId15" imgW="1600200" imgH="711200" progId="Equation.DSMT4">
                  <p:embed/>
                  <p:pic>
                    <p:nvPicPr>
                      <p:cNvPr id="0"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48388" y="4932363"/>
                        <a:ext cx="2093912"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44" name="Text Box 48"/>
          <p:cNvSpPr txBox="1">
            <a:spLocks noChangeArrowheads="1"/>
          </p:cNvSpPr>
          <p:nvPr/>
        </p:nvSpPr>
        <p:spPr bwMode="auto">
          <a:xfrm>
            <a:off x="7742238" y="2951163"/>
            <a:ext cx="358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r</a:t>
            </a:r>
            <a:endParaRPr kumimoji="1" lang="en-US" altLang="zh-CN" sz="2800" b="1">
              <a:latin typeface="Times New Roman" panose="02020603050405020304" pitchFamily="18" charset="0"/>
              <a:ea typeface="楷体_GB2312" pitchFamily="49" charset="-122"/>
            </a:endParaRPr>
          </a:p>
        </p:txBody>
      </p:sp>
      <p:graphicFrame>
        <p:nvGraphicFramePr>
          <p:cNvPr id="75784" name="Object 1032"/>
          <p:cNvGraphicFramePr>
            <a:graphicFrameLocks noChangeAspect="1"/>
          </p:cNvGraphicFramePr>
          <p:nvPr/>
        </p:nvGraphicFramePr>
        <p:xfrm>
          <a:off x="1112838" y="2422525"/>
          <a:ext cx="1169987" cy="419100"/>
        </p:xfrm>
        <a:graphic>
          <a:graphicData uri="http://schemas.openxmlformats.org/presentationml/2006/ole">
            <mc:AlternateContent xmlns:mc="http://schemas.openxmlformats.org/markup-compatibility/2006">
              <mc:Choice xmlns:v="urn:schemas-microsoft-com:vml" Requires="v">
                <p:oleObj spid="_x0000_s46242" name="公式" r:id="rId17" imgW="2209800" imgH="698500" progId="Equation.3">
                  <p:embed/>
                </p:oleObj>
              </mc:Choice>
              <mc:Fallback>
                <p:oleObj name="公式" r:id="rId17" imgW="2209800" imgH="698500" progId="Equation.3">
                  <p:embed/>
                  <p:pic>
                    <p:nvPicPr>
                      <p:cNvPr id="0"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2838" y="2422525"/>
                        <a:ext cx="1169987"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5" name="Object 1033"/>
          <p:cNvGraphicFramePr>
            <a:graphicFrameLocks noChangeAspect="1"/>
          </p:cNvGraphicFramePr>
          <p:nvPr/>
        </p:nvGraphicFramePr>
        <p:xfrm>
          <a:off x="2292350" y="2165350"/>
          <a:ext cx="2144713" cy="1270000"/>
        </p:xfrm>
        <a:graphic>
          <a:graphicData uri="http://schemas.openxmlformats.org/presentationml/2006/ole">
            <mc:AlternateContent xmlns:mc="http://schemas.openxmlformats.org/markup-compatibility/2006">
              <mc:Choice xmlns:v="urn:schemas-microsoft-com:vml" Requires="v">
                <p:oleObj spid="_x0000_s46243" name="公式" r:id="rId19" imgW="4140200" imgH="2400300" progId="Equation.3">
                  <p:embed/>
                </p:oleObj>
              </mc:Choice>
              <mc:Fallback>
                <p:oleObj name="公式" r:id="rId19" imgW="4140200" imgH="2400300" progId="Equation.3">
                  <p:embed/>
                  <p:pic>
                    <p:nvPicPr>
                      <p:cNvPr id="0"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92350" y="2165350"/>
                        <a:ext cx="2144713"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6" name="Object 1034"/>
          <p:cNvGraphicFramePr>
            <a:graphicFrameLocks noChangeAspect="1"/>
          </p:cNvGraphicFramePr>
          <p:nvPr/>
        </p:nvGraphicFramePr>
        <p:xfrm>
          <a:off x="6931025" y="1697038"/>
          <a:ext cx="303213" cy="330200"/>
        </p:xfrm>
        <a:graphic>
          <a:graphicData uri="http://schemas.openxmlformats.org/presentationml/2006/ole">
            <mc:AlternateContent xmlns:mc="http://schemas.openxmlformats.org/markup-compatibility/2006">
              <mc:Choice xmlns:v="urn:schemas-microsoft-com:vml" Requires="v">
                <p:oleObj spid="_x0000_s46244" name="公式" r:id="rId21" imgW="469900" imgH="533400" progId="Equation.3">
                  <p:embed/>
                </p:oleObj>
              </mc:Choice>
              <mc:Fallback>
                <p:oleObj name="公式" r:id="rId21" imgW="469900" imgH="533400" progId="Equation.3">
                  <p:embed/>
                  <p:pic>
                    <p:nvPicPr>
                      <p:cNvPr id="0"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31025" y="1697038"/>
                        <a:ext cx="30321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7" name="Object 1035"/>
          <p:cNvGraphicFramePr>
            <a:graphicFrameLocks noChangeAspect="1"/>
          </p:cNvGraphicFramePr>
          <p:nvPr/>
        </p:nvGraphicFramePr>
        <p:xfrm>
          <a:off x="7072313" y="2493963"/>
          <a:ext cx="376237" cy="469900"/>
        </p:xfrm>
        <a:graphic>
          <a:graphicData uri="http://schemas.openxmlformats.org/presentationml/2006/ole">
            <mc:AlternateContent xmlns:mc="http://schemas.openxmlformats.org/markup-compatibility/2006">
              <mc:Choice xmlns:v="urn:schemas-microsoft-com:vml" Requires="v">
                <p:oleObj spid="_x0000_s46245" name="Equation" r:id="rId23" imgW="304800" imgH="317500" progId="Equation.3">
                  <p:embed/>
                </p:oleObj>
              </mc:Choice>
              <mc:Fallback>
                <p:oleObj name="Equation" r:id="rId23" imgW="304800" imgH="317500" progId="Equation.3">
                  <p:embed/>
                  <p:pic>
                    <p:nvPicPr>
                      <p:cNvPr id="0" name="Object 10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72313" y="2493963"/>
                        <a:ext cx="376237"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2" name="Line 26"/>
          <p:cNvSpPr>
            <a:spLocks noChangeShapeType="1"/>
          </p:cNvSpPr>
          <p:nvPr/>
        </p:nvSpPr>
        <p:spPr bwMode="auto">
          <a:xfrm flipH="1" flipV="1">
            <a:off x="7415213" y="1198563"/>
            <a:ext cx="381000" cy="83820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75788" name="Object 1036"/>
          <p:cNvGraphicFramePr>
            <a:graphicFrameLocks noChangeAspect="1"/>
          </p:cNvGraphicFramePr>
          <p:nvPr/>
        </p:nvGraphicFramePr>
        <p:xfrm>
          <a:off x="7081838" y="1046163"/>
          <a:ext cx="376237" cy="469900"/>
        </p:xfrm>
        <a:graphic>
          <a:graphicData uri="http://schemas.openxmlformats.org/presentationml/2006/ole">
            <mc:AlternateContent xmlns:mc="http://schemas.openxmlformats.org/markup-compatibility/2006">
              <mc:Choice xmlns:v="urn:schemas-microsoft-com:vml" Requires="v">
                <p:oleObj spid="_x0000_s46246" name="Equation" r:id="rId25" imgW="304800" imgH="317500" progId="Equation.3">
                  <p:embed/>
                </p:oleObj>
              </mc:Choice>
              <mc:Fallback>
                <p:oleObj name="Equation" r:id="rId25" imgW="304800" imgH="317500" progId="Equation.3">
                  <p:embed/>
                  <p:pic>
                    <p:nvPicPr>
                      <p:cNvPr id="0" name="Object 10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81838" y="1046163"/>
                        <a:ext cx="376237"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62" name="Oval 66"/>
          <p:cNvSpPr>
            <a:spLocks noChangeArrowheads="1"/>
          </p:cNvSpPr>
          <p:nvPr/>
        </p:nvSpPr>
        <p:spPr bwMode="auto">
          <a:xfrm>
            <a:off x="7743825" y="1974850"/>
            <a:ext cx="107950" cy="107950"/>
          </a:xfrm>
          <a:prstGeom prst="ellipse">
            <a:avLst/>
          </a:prstGeom>
          <a:gradFill rotWithShape="1">
            <a:gsLst>
              <a:gs pos="0">
                <a:srgbClr val="FF99FF"/>
              </a:gs>
              <a:gs pos="100000">
                <a:srgbClr val="764776"/>
              </a:gs>
            </a:gsLst>
            <a:path path="shape">
              <a:fillToRect l="50000" t="50000" r="50000" b="50000"/>
            </a:path>
          </a:gradFill>
          <a:ln w="9525">
            <a:solidFill>
              <a:srgbClr val="8000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63" name="Line 67"/>
          <p:cNvSpPr>
            <a:spLocks noChangeShapeType="1"/>
          </p:cNvSpPr>
          <p:nvPr/>
        </p:nvSpPr>
        <p:spPr bwMode="auto">
          <a:xfrm>
            <a:off x="7135813" y="4035425"/>
            <a:ext cx="1349375" cy="0"/>
          </a:xfrm>
          <a:prstGeom prst="line">
            <a:avLst/>
          </a:prstGeom>
          <a:noFill/>
          <a:ln w="44450">
            <a:solidFill>
              <a:srgbClr val="99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 name="Group 68"/>
          <p:cNvGrpSpPr/>
          <p:nvPr/>
        </p:nvGrpSpPr>
        <p:grpSpPr bwMode="auto">
          <a:xfrm>
            <a:off x="6862763" y="3944938"/>
            <a:ext cx="2012950" cy="538162"/>
            <a:chOff x="2947" y="2602"/>
            <a:chExt cx="1268" cy="339"/>
          </a:xfrm>
        </p:grpSpPr>
        <p:sp>
          <p:nvSpPr>
            <p:cNvPr id="46123" name="Oval 69"/>
            <p:cNvSpPr>
              <a:spLocks noChangeArrowheads="1"/>
            </p:cNvSpPr>
            <p:nvPr/>
          </p:nvSpPr>
          <p:spPr bwMode="auto">
            <a:xfrm>
              <a:off x="3016" y="2602"/>
              <a:ext cx="110" cy="112"/>
            </a:xfrm>
            <a:prstGeom prst="ellipse">
              <a:avLst/>
            </a:prstGeom>
            <a:gradFill rotWithShape="1">
              <a:gsLst>
                <a:gs pos="0">
                  <a:srgbClr val="66FFFF"/>
                </a:gs>
                <a:gs pos="100000">
                  <a:srgbClr val="2F7676"/>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124" name="Oval 70"/>
            <p:cNvSpPr>
              <a:spLocks noChangeArrowheads="1"/>
            </p:cNvSpPr>
            <p:nvPr/>
          </p:nvSpPr>
          <p:spPr bwMode="auto">
            <a:xfrm>
              <a:off x="3954" y="2602"/>
              <a:ext cx="110" cy="112"/>
            </a:xfrm>
            <a:prstGeom prst="ellipse">
              <a:avLst/>
            </a:prstGeom>
            <a:gradFill rotWithShape="1">
              <a:gsLst>
                <a:gs pos="0">
                  <a:srgbClr val="FF99FF"/>
                </a:gs>
                <a:gs pos="100000">
                  <a:srgbClr val="925892"/>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125" name="Line 71"/>
            <p:cNvSpPr>
              <a:spLocks noChangeShapeType="1"/>
            </p:cNvSpPr>
            <p:nvPr/>
          </p:nvSpPr>
          <p:spPr bwMode="auto">
            <a:xfrm>
              <a:off x="3957" y="2659"/>
              <a:ext cx="11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126" name="Line 72"/>
            <p:cNvSpPr>
              <a:spLocks noChangeShapeType="1"/>
            </p:cNvSpPr>
            <p:nvPr/>
          </p:nvSpPr>
          <p:spPr bwMode="auto">
            <a:xfrm>
              <a:off x="4010" y="2602"/>
              <a:ext cx="0" cy="11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127" name="Line 73"/>
            <p:cNvSpPr>
              <a:spLocks noChangeShapeType="1"/>
            </p:cNvSpPr>
            <p:nvPr/>
          </p:nvSpPr>
          <p:spPr bwMode="auto">
            <a:xfrm>
              <a:off x="3031" y="2659"/>
              <a:ext cx="70" cy="0"/>
            </a:xfrm>
            <a:prstGeom prst="line">
              <a:avLst/>
            </a:prstGeom>
            <a:noFill/>
            <a:ln w="3175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6128" name="Group 74"/>
            <p:cNvGrpSpPr/>
            <p:nvPr/>
          </p:nvGrpSpPr>
          <p:grpSpPr bwMode="auto">
            <a:xfrm>
              <a:off x="3911" y="2614"/>
              <a:ext cx="304" cy="298"/>
              <a:chOff x="5332" y="1728"/>
              <a:chExt cx="304" cy="298"/>
            </a:xfrm>
          </p:grpSpPr>
          <p:sp>
            <p:nvSpPr>
              <p:cNvPr id="46132" name="Text Box 75"/>
              <p:cNvSpPr txBox="1">
                <a:spLocks noChangeArrowheads="1"/>
              </p:cNvSpPr>
              <p:nvPr/>
            </p:nvSpPr>
            <p:spPr bwMode="auto">
              <a:xfrm>
                <a:off x="5332" y="1776"/>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000" b="1">
                    <a:latin typeface="Times New Roman" panose="02020603050405020304" pitchFamily="18" charset="0"/>
                    <a:ea typeface="楷体_GB2312" pitchFamily="49" charset="-122"/>
                  </a:rPr>
                  <a:t>+</a:t>
                </a:r>
                <a:endParaRPr kumimoji="1" lang="en-US" altLang="zh-CN" sz="2800" b="1">
                  <a:latin typeface="Times New Roman" panose="02020603050405020304" pitchFamily="18" charset="0"/>
                  <a:ea typeface="楷体_GB2312" pitchFamily="49" charset="-122"/>
                </a:endParaRPr>
              </a:p>
            </p:txBody>
          </p:sp>
          <p:sp>
            <p:nvSpPr>
              <p:cNvPr id="46133" name="Text Box 76"/>
              <p:cNvSpPr txBox="1">
                <a:spLocks noChangeArrowheads="1"/>
              </p:cNvSpPr>
              <p:nvPr/>
            </p:nvSpPr>
            <p:spPr bwMode="auto">
              <a:xfrm>
                <a:off x="5424" y="17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q</a:t>
                </a:r>
                <a:endParaRPr kumimoji="1" lang="en-US" altLang="zh-CN" sz="2400" b="1">
                  <a:latin typeface="Times New Roman" panose="02020603050405020304" pitchFamily="18" charset="0"/>
                  <a:ea typeface="楷体_GB2312" pitchFamily="49" charset="-122"/>
                </a:endParaRPr>
              </a:p>
            </p:txBody>
          </p:sp>
        </p:grpSp>
        <p:grpSp>
          <p:nvGrpSpPr>
            <p:cNvPr id="46129" name="Group 77"/>
            <p:cNvGrpSpPr/>
            <p:nvPr/>
          </p:nvGrpSpPr>
          <p:grpSpPr bwMode="auto">
            <a:xfrm>
              <a:off x="2947" y="2614"/>
              <a:ext cx="287" cy="327"/>
              <a:chOff x="5078" y="2106"/>
              <a:chExt cx="287" cy="327"/>
            </a:xfrm>
          </p:grpSpPr>
          <p:sp>
            <p:nvSpPr>
              <p:cNvPr id="46130" name="Text Box 78"/>
              <p:cNvSpPr txBox="1">
                <a:spLocks noChangeArrowheads="1"/>
              </p:cNvSpPr>
              <p:nvPr/>
            </p:nvSpPr>
            <p:spPr bwMode="auto">
              <a:xfrm>
                <a:off x="5078" y="2106"/>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a:t>
                </a:r>
                <a:endParaRPr kumimoji="1" lang="en-US" altLang="zh-CN" sz="2800" b="1">
                  <a:latin typeface="Times New Roman" panose="02020603050405020304" pitchFamily="18" charset="0"/>
                  <a:ea typeface="楷体_GB2312" pitchFamily="49" charset="-122"/>
                </a:endParaRPr>
              </a:p>
            </p:txBody>
          </p:sp>
          <p:sp>
            <p:nvSpPr>
              <p:cNvPr id="46131" name="Text Box 79"/>
              <p:cNvSpPr txBox="1">
                <a:spLocks noChangeArrowheads="1"/>
              </p:cNvSpPr>
              <p:nvPr/>
            </p:nvSpPr>
            <p:spPr bwMode="auto">
              <a:xfrm>
                <a:off x="5153" y="211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q</a:t>
                </a:r>
                <a:endParaRPr kumimoji="1" lang="en-US" altLang="zh-CN" sz="2400" b="1">
                  <a:latin typeface="Times New Roman" panose="02020603050405020304" pitchFamily="18" charset="0"/>
                  <a:ea typeface="楷体_GB2312" pitchFamily="49" charset="-122"/>
                </a:endParaRPr>
              </a:p>
            </p:txBody>
          </p:sp>
        </p:grpSp>
      </p:grpSp>
      <p:sp>
        <p:nvSpPr>
          <p:cNvPr id="29725" name="Line 29"/>
          <p:cNvSpPr>
            <a:spLocks noChangeShapeType="1"/>
          </p:cNvSpPr>
          <p:nvPr/>
        </p:nvSpPr>
        <p:spPr bwMode="auto">
          <a:xfrm>
            <a:off x="7123113" y="4033838"/>
            <a:ext cx="187166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6" name="Object 1024"/>
          <p:cNvGraphicFramePr>
            <a:graphicFrameLocks noChangeAspect="1"/>
          </p:cNvGraphicFramePr>
          <p:nvPr/>
        </p:nvGraphicFramePr>
        <p:xfrm>
          <a:off x="3529013" y="5984875"/>
          <a:ext cx="1143000" cy="501650"/>
        </p:xfrm>
        <a:graphic>
          <a:graphicData uri="http://schemas.openxmlformats.org/presentationml/2006/ole">
            <mc:AlternateContent xmlns:mc="http://schemas.openxmlformats.org/markup-compatibility/2006">
              <mc:Choice xmlns:v="urn:schemas-microsoft-com:vml" Requires="v">
                <p:oleObj spid="_x0000_s46247" name="公式" r:id="rId27" imgW="1765300" imgH="698500" progId="Equation.3">
                  <p:embed/>
                </p:oleObj>
              </mc:Choice>
              <mc:Fallback>
                <p:oleObj name="公式" r:id="rId27" imgW="1765300" imgH="698500" progId="Equation.3">
                  <p:embed/>
                  <p:pic>
                    <p:nvPicPr>
                      <p:cNvPr id="0" name="Object 10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29013" y="5984875"/>
                        <a:ext cx="11430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Text Box 8"/>
          <p:cNvSpPr txBox="1">
            <a:spLocks noChangeArrowheads="1"/>
          </p:cNvSpPr>
          <p:nvPr/>
        </p:nvSpPr>
        <p:spPr bwMode="auto">
          <a:xfrm>
            <a:off x="338138" y="5997575"/>
            <a:ext cx="4446587" cy="519113"/>
          </a:xfrm>
          <a:prstGeom prst="rect">
            <a:avLst/>
          </a:prstGeom>
          <a:noFill/>
          <a:ln w="9525">
            <a:noFill/>
            <a:miter lim="800000"/>
          </a:ln>
          <a:effectLst/>
        </p:spPr>
        <p:txBody>
          <a:bodyPr>
            <a:spAutoFit/>
          </a:bodyPr>
          <a:lstStyle/>
          <a:p>
            <a:pPr eaLnBrk="1" hangingPunct="1">
              <a:defRPr/>
            </a:pPr>
            <a:r>
              <a:rPr kumimoji="1" lang="zh-CN" altLang="en-US" sz="2800" b="1" dirty="0">
                <a:latin typeface="Times New Roman" panose="02020603050405020304" pitchFamily="18" charset="0"/>
                <a:ea typeface="楷体_GB2312" pitchFamily="49" charset="-122"/>
              </a:rPr>
              <a:t>定义</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电偶极矩</a:t>
            </a:r>
            <a:r>
              <a:rPr kumimoji="1" lang="zh-CN" altLang="en-US" sz="2800" b="1" dirty="0">
                <a:latin typeface="Times New Roman" panose="02020603050405020304" pitchFamily="18" charset="0"/>
                <a:ea typeface="楷体_GB2312" pitchFamily="49" charset="-122"/>
              </a:rPr>
              <a:t>为</a:t>
            </a:r>
            <a:r>
              <a:rPr kumimoji="1" lang="en-US" altLang="zh-CN" sz="2800" b="1" dirty="0">
                <a:latin typeface="Times New Roman" panose="02020603050405020304" pitchFamily="18" charset="0"/>
                <a:ea typeface="楷体_GB2312" pitchFamily="49" charset="-122"/>
              </a:rPr>
              <a:t>:</a:t>
            </a:r>
            <a:endParaRPr kumimoji="1" lang="en-US" altLang="zh-CN" sz="2800" b="1" dirty="0">
              <a:solidFill>
                <a:srgbClr val="0033CC"/>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ppt_x"/>
                                          </p:val>
                                        </p:tav>
                                        <p:tav tm="100000">
                                          <p:val>
                                            <p:strVal val="#ppt_x"/>
                                          </p:val>
                                        </p:tav>
                                      </p:tavLst>
                                    </p:anim>
                                    <p:anim calcmode="lin" valueType="num">
                                      <p:cBhvr additive="base">
                                        <p:cTn id="8" dur="500" fill="hold"/>
                                        <p:tgtEl>
                                          <p:spTgt spid="2969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29699"/>
                                        </p:tgtEl>
                                        <p:attrNameLst>
                                          <p:attrName>style.visibility</p:attrName>
                                        </p:attrNameLst>
                                      </p:cBhvr>
                                      <p:to>
                                        <p:strVal val="visible"/>
                                      </p:to>
                                    </p:set>
                                    <p:animEffect transition="in" filter="blinds(horizontal)">
                                      <p:cBhvr>
                                        <p:cTn id="17" dur="500"/>
                                        <p:tgtEl>
                                          <p:spTgt spid="2969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75778"/>
                                        </p:tgtEl>
                                        <p:attrNameLst>
                                          <p:attrName>style.visibility</p:attrName>
                                        </p:attrNameLst>
                                      </p:cBhvr>
                                      <p:to>
                                        <p:strVal val="visible"/>
                                      </p:to>
                                    </p:set>
                                  </p:childTnLst>
                                </p:cTn>
                              </p:par>
                            </p:childTnLst>
                          </p:cTn>
                        </p:par>
                        <p:par>
                          <p:cTn id="22" fill="hold">
                            <p:stCondLst>
                              <p:cond delay="500"/>
                            </p:stCondLst>
                            <p:childTnLst>
                              <p:par>
                                <p:cTn id="23" presetID="16" presetClass="entr" presetSubtype="37" fill="hold" grpId="0" nodeType="afterEffect">
                                  <p:stCondLst>
                                    <p:cond delay="0"/>
                                  </p:stCondLst>
                                  <p:childTnLst>
                                    <p:set>
                                      <p:cBhvr>
                                        <p:cTn id="24" dur="1" fill="hold">
                                          <p:stCondLst>
                                            <p:cond delay="0"/>
                                          </p:stCondLst>
                                        </p:cTn>
                                        <p:tgtEl>
                                          <p:spTgt spid="29700"/>
                                        </p:tgtEl>
                                        <p:attrNameLst>
                                          <p:attrName>style.visibility</p:attrName>
                                        </p:attrNameLst>
                                      </p:cBhvr>
                                      <p:to>
                                        <p:strVal val="visible"/>
                                      </p:to>
                                    </p:set>
                                    <p:animEffect transition="in" filter="barn(outVertical)">
                                      <p:cBhvr>
                                        <p:cTn id="25" dur="500"/>
                                        <p:tgtEl>
                                          <p:spTgt spid="29700"/>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9763"/>
                                        </p:tgtEl>
                                        <p:attrNameLst>
                                          <p:attrName>style.visibility</p:attrName>
                                        </p:attrNameLst>
                                      </p:cBhvr>
                                      <p:to>
                                        <p:strVal val="visible"/>
                                      </p:to>
                                    </p:set>
                                    <p:animEffect transition="in" filter="wipe(left)">
                                      <p:cBhvr>
                                        <p:cTn id="29" dur="1000"/>
                                        <p:tgtEl>
                                          <p:spTgt spid="29763"/>
                                        </p:tgtEl>
                                      </p:cBhvr>
                                    </p:animEffect>
                                  </p:childTnLst>
                                </p:cTn>
                              </p:par>
                              <p:par>
                                <p:cTn id="30" presetID="1" presetClass="entr" presetSubtype="0" fill="hold" nodeType="withEffect">
                                  <p:stCondLst>
                                    <p:cond delay="0"/>
                                  </p:stCondLst>
                                  <p:childTnLst>
                                    <p:set>
                                      <p:cBhvr>
                                        <p:cTn id="31" dur="1" fill="hold">
                                          <p:stCondLst>
                                            <p:cond delay="499"/>
                                          </p:stCondLst>
                                        </p:cTn>
                                        <p:tgtEl>
                                          <p:spTgt spid="757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9705"/>
                                        </p:tgtEl>
                                        <p:attrNameLst>
                                          <p:attrName>style.visibility</p:attrName>
                                        </p:attrNameLst>
                                      </p:cBhvr>
                                      <p:to>
                                        <p:strVal val="visible"/>
                                      </p:to>
                                    </p:set>
                                    <p:animEffect transition="in" filter="wipe(up)">
                                      <p:cBhvr>
                                        <p:cTn id="36" dur="500"/>
                                        <p:tgtEl>
                                          <p:spTgt spid="29705"/>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29762"/>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499"/>
                                          </p:stCondLst>
                                        </p:cTn>
                                        <p:tgtEl>
                                          <p:spTgt spid="75779"/>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499"/>
                                          </p:stCondLst>
                                        </p:cTn>
                                        <p:tgtEl>
                                          <p:spTgt spid="29718"/>
                                        </p:tgtEl>
                                        <p:attrNameLst>
                                          <p:attrName>style.visibility</p:attrName>
                                        </p:attrNameLst>
                                      </p:cBhvr>
                                      <p:to>
                                        <p:strVal val="visible"/>
                                      </p:to>
                                    </p:set>
                                  </p:childTnLst>
                                </p:cTn>
                              </p:par>
                            </p:childTnLst>
                          </p:cTn>
                        </p:par>
                        <p:par>
                          <p:cTn id="46" fill="hold">
                            <p:stCondLst>
                              <p:cond delay="2000"/>
                            </p:stCondLst>
                            <p:childTnLst>
                              <p:par>
                                <p:cTn id="47" presetID="1" presetClass="entr" presetSubtype="0" fill="hold" grpId="0" nodeType="afterEffect">
                                  <p:stCondLst>
                                    <p:cond delay="0"/>
                                  </p:stCondLst>
                                  <p:childTnLst>
                                    <p:set>
                                      <p:cBhvr>
                                        <p:cTn id="48" dur="1" fill="hold">
                                          <p:stCondLst>
                                            <p:cond delay="499"/>
                                          </p:stCondLst>
                                        </p:cTn>
                                        <p:tgtEl>
                                          <p:spTgt spid="29744"/>
                                        </p:tgtEl>
                                        <p:attrNameLst>
                                          <p:attrName>style.visibility</p:attrName>
                                        </p:attrNameLst>
                                      </p:cBhvr>
                                      <p:to>
                                        <p:strVal val="visible"/>
                                      </p:to>
                                    </p:set>
                                  </p:childTnLst>
                                </p:cTn>
                              </p:par>
                            </p:childTnLst>
                          </p:cTn>
                        </p:par>
                        <p:par>
                          <p:cTn id="49" fill="hold">
                            <p:stCondLst>
                              <p:cond delay="2500"/>
                            </p:stCondLst>
                            <p:childTnLst>
                              <p:par>
                                <p:cTn id="50" presetID="22" presetClass="entr" presetSubtype="2" fill="hold" grpId="0" nodeType="afterEffect">
                                  <p:stCondLst>
                                    <p:cond delay="0"/>
                                  </p:stCondLst>
                                  <p:childTnLst>
                                    <p:set>
                                      <p:cBhvr>
                                        <p:cTn id="51" dur="1" fill="hold">
                                          <p:stCondLst>
                                            <p:cond delay="0"/>
                                          </p:stCondLst>
                                        </p:cTn>
                                        <p:tgtEl>
                                          <p:spTgt spid="29719"/>
                                        </p:tgtEl>
                                        <p:attrNameLst>
                                          <p:attrName>style.visibility</p:attrName>
                                        </p:attrNameLst>
                                      </p:cBhvr>
                                      <p:to>
                                        <p:strVal val="visible"/>
                                      </p:to>
                                    </p:set>
                                    <p:animEffect transition="in" filter="wipe(right)">
                                      <p:cBhvr>
                                        <p:cTn id="52" dur="500"/>
                                        <p:tgtEl>
                                          <p:spTgt spid="29719"/>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29720"/>
                                        </p:tgtEl>
                                        <p:attrNameLst>
                                          <p:attrName>style.visibility</p:attrName>
                                        </p:attrNameLst>
                                      </p:cBhvr>
                                      <p:to>
                                        <p:strVal val="visible"/>
                                      </p:to>
                                    </p:set>
                                    <p:animEffect transition="in" filter="wipe(left)">
                                      <p:cBhvr>
                                        <p:cTn id="56" dur="500"/>
                                        <p:tgtEl>
                                          <p:spTgt spid="2972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9721"/>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499"/>
                                          </p:stCondLst>
                                        </p:cTn>
                                        <p:tgtEl>
                                          <p:spTgt spid="7578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9722"/>
                                        </p:tgtEl>
                                        <p:attrNameLst>
                                          <p:attrName>style.visibility</p:attrName>
                                        </p:attrNameLst>
                                      </p:cBhvr>
                                      <p:to>
                                        <p:strVal val="visible"/>
                                      </p:to>
                                    </p:set>
                                    <p:animEffect transition="in" filter="wipe(down)">
                                      <p:cBhvr>
                                        <p:cTn id="68" dur="500"/>
                                        <p:tgtEl>
                                          <p:spTgt spid="29722"/>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499"/>
                                          </p:stCondLst>
                                        </p:cTn>
                                        <p:tgtEl>
                                          <p:spTgt spid="7578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29732"/>
                                        </p:tgtEl>
                                        <p:attrNameLst>
                                          <p:attrName>style.visibility</p:attrName>
                                        </p:attrNameLst>
                                      </p:cBhvr>
                                      <p:to>
                                        <p:strVal val="visible"/>
                                      </p:to>
                                    </p:set>
                                    <p:anim calcmode="lin" valueType="num">
                                      <p:cBhvr additive="base">
                                        <p:cTn id="76" dur="500" fill="hold"/>
                                        <p:tgtEl>
                                          <p:spTgt spid="29732"/>
                                        </p:tgtEl>
                                        <p:attrNameLst>
                                          <p:attrName>ppt_x</p:attrName>
                                        </p:attrNameLst>
                                      </p:cBhvr>
                                      <p:tavLst>
                                        <p:tav tm="0">
                                          <p:val>
                                            <p:strVal val="0-#ppt_w/2"/>
                                          </p:val>
                                        </p:tav>
                                        <p:tav tm="100000">
                                          <p:val>
                                            <p:strVal val="#ppt_x"/>
                                          </p:val>
                                        </p:tav>
                                      </p:tavLst>
                                    </p:anim>
                                    <p:anim calcmode="lin" valueType="num">
                                      <p:cBhvr additive="base">
                                        <p:cTn id="77" dur="500" fill="hold"/>
                                        <p:tgtEl>
                                          <p:spTgt spid="29732"/>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nodeType="clickEffect">
                                  <p:stCondLst>
                                    <p:cond delay="0"/>
                                  </p:stCondLst>
                                  <p:childTnLst>
                                    <p:set>
                                      <p:cBhvr>
                                        <p:cTn id="81" dur="1" fill="hold">
                                          <p:stCondLst>
                                            <p:cond delay="0"/>
                                          </p:stCondLst>
                                        </p:cTn>
                                        <p:tgtEl>
                                          <p:spTgt spid="75784"/>
                                        </p:tgtEl>
                                        <p:attrNameLst>
                                          <p:attrName>style.visibility</p:attrName>
                                        </p:attrNameLst>
                                      </p:cBhvr>
                                      <p:to>
                                        <p:strVal val="visible"/>
                                      </p:to>
                                    </p:set>
                                    <p:animEffect transition="in" filter="slide(fromLeft)">
                                      <p:cBhvr>
                                        <p:cTn id="82" dur="500"/>
                                        <p:tgtEl>
                                          <p:spTgt spid="75784"/>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2" fill="hold" nodeType="clickEffect">
                                  <p:stCondLst>
                                    <p:cond delay="0"/>
                                  </p:stCondLst>
                                  <p:childTnLst>
                                    <p:set>
                                      <p:cBhvr>
                                        <p:cTn id="86" dur="1" fill="hold">
                                          <p:stCondLst>
                                            <p:cond delay="0"/>
                                          </p:stCondLst>
                                        </p:cTn>
                                        <p:tgtEl>
                                          <p:spTgt spid="75785"/>
                                        </p:tgtEl>
                                        <p:attrNameLst>
                                          <p:attrName>style.visibility</p:attrName>
                                        </p:attrNameLst>
                                      </p:cBhvr>
                                      <p:to>
                                        <p:strVal val="visible"/>
                                      </p:to>
                                    </p:set>
                                    <p:animEffect transition="in" filter="slide(fromRight)">
                                      <p:cBhvr>
                                        <p:cTn id="87" dur="500"/>
                                        <p:tgtEl>
                                          <p:spTgt spid="75785"/>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29733"/>
                                        </p:tgtEl>
                                        <p:attrNameLst>
                                          <p:attrName>style.visibility</p:attrName>
                                        </p:attrNameLst>
                                      </p:cBhvr>
                                      <p:to>
                                        <p:strVal val="visible"/>
                                      </p:to>
                                    </p:set>
                                    <p:anim calcmode="lin" valueType="num">
                                      <p:cBhvr additive="base">
                                        <p:cTn id="92" dur="500" fill="hold"/>
                                        <p:tgtEl>
                                          <p:spTgt spid="29733"/>
                                        </p:tgtEl>
                                        <p:attrNameLst>
                                          <p:attrName>ppt_x</p:attrName>
                                        </p:attrNameLst>
                                      </p:cBhvr>
                                      <p:tavLst>
                                        <p:tav tm="0">
                                          <p:val>
                                            <p:strVal val="0-#ppt_w/2"/>
                                          </p:val>
                                        </p:tav>
                                        <p:tav tm="100000">
                                          <p:val>
                                            <p:strVal val="#ppt_x"/>
                                          </p:val>
                                        </p:tav>
                                      </p:tavLst>
                                    </p:anim>
                                    <p:anim calcmode="lin" valueType="num">
                                      <p:cBhvr additive="base">
                                        <p:cTn id="93" dur="500" fill="hold"/>
                                        <p:tgtEl>
                                          <p:spTgt spid="29733"/>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9725"/>
                                        </p:tgtEl>
                                        <p:attrNameLst>
                                          <p:attrName>style.visibility</p:attrName>
                                        </p:attrNameLst>
                                      </p:cBhvr>
                                      <p:to>
                                        <p:strVal val="visible"/>
                                      </p:to>
                                    </p:set>
                                    <p:animEffect transition="in" filter="wipe(left)">
                                      <p:cBhvr>
                                        <p:cTn id="98" dur="500"/>
                                        <p:tgtEl>
                                          <p:spTgt spid="29725"/>
                                        </p:tgtEl>
                                      </p:cBhvr>
                                    </p:animEffect>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499"/>
                                          </p:stCondLst>
                                        </p:cTn>
                                        <p:tgtEl>
                                          <p:spTgt spid="29726"/>
                                        </p:tgtEl>
                                        <p:attrNameLst>
                                          <p:attrName>style.visibility</p:attrName>
                                        </p:attrNameLst>
                                      </p:cBhvr>
                                      <p:to>
                                        <p:strVal val="visible"/>
                                      </p:to>
                                    </p:set>
                                  </p:childTnLst>
                                </p:cTn>
                              </p:par>
                            </p:childTnLst>
                          </p:cTn>
                        </p:par>
                        <p:par>
                          <p:cTn id="102" fill="hold">
                            <p:stCondLst>
                              <p:cond delay="1000"/>
                            </p:stCondLst>
                            <p:childTnLst>
                              <p:par>
                                <p:cTn id="103" presetID="22" presetClass="entr" presetSubtype="8" fill="hold" grpId="0" nodeType="afterEffect">
                                  <p:stCondLst>
                                    <p:cond delay="0"/>
                                  </p:stCondLst>
                                  <p:childTnLst>
                                    <p:set>
                                      <p:cBhvr>
                                        <p:cTn id="104" dur="1" fill="hold">
                                          <p:stCondLst>
                                            <p:cond delay="0"/>
                                          </p:stCondLst>
                                        </p:cTn>
                                        <p:tgtEl>
                                          <p:spTgt spid="29727"/>
                                        </p:tgtEl>
                                        <p:attrNameLst>
                                          <p:attrName>style.visibility</p:attrName>
                                        </p:attrNameLst>
                                      </p:cBhvr>
                                      <p:to>
                                        <p:strVal val="visible"/>
                                      </p:to>
                                    </p:set>
                                    <p:animEffect transition="in" filter="wipe(left)">
                                      <p:cBhvr>
                                        <p:cTn id="105" dur="500"/>
                                        <p:tgtEl>
                                          <p:spTgt spid="29727"/>
                                        </p:tgtEl>
                                      </p:cBhvr>
                                    </p:animEffect>
                                  </p:childTnLst>
                                </p:cTn>
                              </p:par>
                            </p:childTnLst>
                          </p:cTn>
                        </p:par>
                        <p:par>
                          <p:cTn id="106" fill="hold">
                            <p:stCondLst>
                              <p:cond delay="1500"/>
                            </p:stCondLst>
                            <p:childTnLst>
                              <p:par>
                                <p:cTn id="107" presetID="1" presetClass="entr" presetSubtype="0" fill="hold" grpId="0" nodeType="afterEffect">
                                  <p:stCondLst>
                                    <p:cond delay="0"/>
                                  </p:stCondLst>
                                  <p:childTnLst>
                                    <p:set>
                                      <p:cBhvr>
                                        <p:cTn id="108" dur="1" fill="hold">
                                          <p:stCondLst>
                                            <p:cond delay="499"/>
                                          </p:stCondLst>
                                        </p:cTn>
                                        <p:tgtEl>
                                          <p:spTgt spid="2972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2" presetClass="entr" presetSubtype="4" fill="hold" grpId="0" nodeType="clickEffect">
                                  <p:stCondLst>
                                    <p:cond delay="0"/>
                                  </p:stCondLst>
                                  <p:childTnLst>
                                    <p:set>
                                      <p:cBhvr>
                                        <p:cTn id="112" dur="1" fill="hold">
                                          <p:stCondLst>
                                            <p:cond delay="0"/>
                                          </p:stCondLst>
                                        </p:cTn>
                                        <p:tgtEl>
                                          <p:spTgt spid="29735"/>
                                        </p:tgtEl>
                                        <p:attrNameLst>
                                          <p:attrName>style.visibility</p:attrName>
                                        </p:attrNameLst>
                                      </p:cBhvr>
                                      <p:to>
                                        <p:strVal val="visible"/>
                                      </p:to>
                                    </p:set>
                                    <p:animEffect transition="in" filter="slide(fromBottom)">
                                      <p:cBhvr>
                                        <p:cTn id="113" dur="500"/>
                                        <p:tgtEl>
                                          <p:spTgt spid="29735"/>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2" fill="hold" grpId="0" nodeType="clickEffect">
                                  <p:stCondLst>
                                    <p:cond delay="0"/>
                                  </p:stCondLst>
                                  <p:childTnLst>
                                    <p:set>
                                      <p:cBhvr>
                                        <p:cTn id="117" dur="1" fill="hold">
                                          <p:stCondLst>
                                            <p:cond delay="0"/>
                                          </p:stCondLst>
                                        </p:cTn>
                                        <p:tgtEl>
                                          <p:spTgt spid="29729"/>
                                        </p:tgtEl>
                                        <p:attrNameLst>
                                          <p:attrName>style.visibility</p:attrName>
                                        </p:attrNameLst>
                                      </p:cBhvr>
                                      <p:to>
                                        <p:strVal val="visible"/>
                                      </p:to>
                                    </p:set>
                                    <p:animEffect transition="in" filter="wipe(right)">
                                      <p:cBhvr>
                                        <p:cTn id="118" dur="500"/>
                                        <p:tgtEl>
                                          <p:spTgt spid="29729"/>
                                        </p:tgtEl>
                                      </p:cBhvr>
                                    </p:animEffect>
                                  </p:childTnLst>
                                </p:cTn>
                              </p:par>
                            </p:childTnLst>
                          </p:cTn>
                        </p:par>
                        <p:par>
                          <p:cTn id="119" fill="hold">
                            <p:stCondLst>
                              <p:cond delay="500"/>
                            </p:stCondLst>
                            <p:childTnLst>
                              <p:par>
                                <p:cTn id="120" presetID="1" presetClass="entr" presetSubtype="0" fill="hold" nodeType="afterEffect">
                                  <p:stCondLst>
                                    <p:cond delay="0"/>
                                  </p:stCondLst>
                                  <p:childTnLst>
                                    <p:set>
                                      <p:cBhvr>
                                        <p:cTn id="121" dur="1" fill="hold">
                                          <p:stCondLst>
                                            <p:cond delay="499"/>
                                          </p:stCondLst>
                                        </p:cTn>
                                        <p:tgtEl>
                                          <p:spTgt spid="75786"/>
                                        </p:tgtEl>
                                        <p:attrNameLst>
                                          <p:attrName>style.visibility</p:attrName>
                                        </p:attrNameLst>
                                      </p:cBhvr>
                                      <p:to>
                                        <p:strVal val="visible"/>
                                      </p:to>
                                    </p:se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499"/>
                                          </p:stCondLst>
                                        </p:cTn>
                                        <p:tgtEl>
                                          <p:spTgt spid="29731"/>
                                        </p:tgtEl>
                                        <p:attrNameLst>
                                          <p:attrName>style.visibility</p:attrName>
                                        </p:attrNameLst>
                                      </p:cBhvr>
                                      <p:to>
                                        <p:strVal val="visible"/>
                                      </p:to>
                                    </p:set>
                                  </p:childTnLst>
                                </p:cTn>
                              </p:par>
                            </p:childTnLst>
                          </p:cTn>
                        </p:par>
                        <p:par>
                          <p:cTn id="125" fill="hold">
                            <p:stCondLst>
                              <p:cond delay="1500"/>
                            </p:stCondLst>
                            <p:childTnLst>
                              <p:par>
                                <p:cTn id="126" presetID="1" presetClass="entr" presetSubtype="0" fill="hold" nodeType="afterEffect">
                                  <p:stCondLst>
                                    <p:cond delay="0"/>
                                  </p:stCondLst>
                                  <p:childTnLst>
                                    <p:set>
                                      <p:cBhvr>
                                        <p:cTn id="127" dur="1" fill="hold">
                                          <p:stCondLst>
                                            <p:cond delay="499"/>
                                          </p:stCondLst>
                                        </p:cTn>
                                        <p:tgtEl>
                                          <p:spTgt spid="7578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 presetClass="entr" presetSubtype="8" fill="hold" grpId="0" nodeType="clickEffect">
                                  <p:stCondLst>
                                    <p:cond delay="0"/>
                                  </p:stCondLst>
                                  <p:childTnLst>
                                    <p:set>
                                      <p:cBhvr>
                                        <p:cTn id="131" dur="1" fill="hold">
                                          <p:stCondLst>
                                            <p:cond delay="0"/>
                                          </p:stCondLst>
                                        </p:cTn>
                                        <p:tgtEl>
                                          <p:spTgt spid="29734"/>
                                        </p:tgtEl>
                                        <p:attrNameLst>
                                          <p:attrName>style.visibility</p:attrName>
                                        </p:attrNameLst>
                                      </p:cBhvr>
                                      <p:to>
                                        <p:strVal val="visible"/>
                                      </p:to>
                                    </p:set>
                                    <p:anim calcmode="lin" valueType="num">
                                      <p:cBhvr additive="base">
                                        <p:cTn id="132" dur="500" fill="hold"/>
                                        <p:tgtEl>
                                          <p:spTgt spid="29734"/>
                                        </p:tgtEl>
                                        <p:attrNameLst>
                                          <p:attrName>ppt_x</p:attrName>
                                        </p:attrNameLst>
                                      </p:cBhvr>
                                      <p:tavLst>
                                        <p:tav tm="0">
                                          <p:val>
                                            <p:strVal val="0-#ppt_w/2"/>
                                          </p:val>
                                        </p:tav>
                                        <p:tav tm="100000">
                                          <p:val>
                                            <p:strVal val="#ppt_x"/>
                                          </p:val>
                                        </p:tav>
                                      </p:tavLst>
                                    </p:anim>
                                    <p:anim calcmode="lin" valueType="num">
                                      <p:cBhvr additive="base">
                                        <p:cTn id="133" dur="500" fill="hold"/>
                                        <p:tgtEl>
                                          <p:spTgt spid="29734"/>
                                        </p:tgtEl>
                                        <p:attrNameLst>
                                          <p:attrName>ppt_y</p:attrName>
                                        </p:attrNameLst>
                                      </p:cBhvr>
                                      <p:tavLst>
                                        <p:tav tm="0">
                                          <p:val>
                                            <p:strVal val="#ppt_y"/>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2" presetClass="entr" presetSubtype="4" fill="hold" nodeType="clickEffect">
                                  <p:stCondLst>
                                    <p:cond delay="0"/>
                                  </p:stCondLst>
                                  <p:childTnLst>
                                    <p:set>
                                      <p:cBhvr>
                                        <p:cTn id="137" dur="1" fill="hold">
                                          <p:stCondLst>
                                            <p:cond delay="0"/>
                                          </p:stCondLst>
                                        </p:cTn>
                                        <p:tgtEl>
                                          <p:spTgt spid="75781"/>
                                        </p:tgtEl>
                                        <p:attrNameLst>
                                          <p:attrName>style.visibility</p:attrName>
                                        </p:attrNameLst>
                                      </p:cBhvr>
                                      <p:to>
                                        <p:strVal val="visible"/>
                                      </p:to>
                                    </p:set>
                                    <p:animEffect transition="in" filter="slide(fromBottom)">
                                      <p:cBhvr>
                                        <p:cTn id="138" dur="500"/>
                                        <p:tgtEl>
                                          <p:spTgt spid="75781"/>
                                        </p:tgtEl>
                                      </p:cBhvr>
                                    </p:animEffect>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grpId="0" nodeType="clickEffect">
                                  <p:stCondLst>
                                    <p:cond delay="0"/>
                                  </p:stCondLst>
                                  <p:childTnLst>
                                    <p:set>
                                      <p:cBhvr>
                                        <p:cTn id="142" dur="1" fill="hold">
                                          <p:stCondLst>
                                            <p:cond delay="0"/>
                                          </p:stCondLst>
                                        </p:cTn>
                                        <p:tgtEl>
                                          <p:spTgt spid="29737"/>
                                        </p:tgtEl>
                                        <p:attrNameLst>
                                          <p:attrName>style.visibility</p:attrName>
                                        </p:attrNameLst>
                                      </p:cBhvr>
                                      <p:to>
                                        <p:strVal val="visible"/>
                                      </p:to>
                                    </p:set>
                                    <p:anim calcmode="lin" valueType="num">
                                      <p:cBhvr additive="base">
                                        <p:cTn id="143" dur="500" fill="hold"/>
                                        <p:tgtEl>
                                          <p:spTgt spid="29737"/>
                                        </p:tgtEl>
                                        <p:attrNameLst>
                                          <p:attrName>ppt_x</p:attrName>
                                        </p:attrNameLst>
                                      </p:cBhvr>
                                      <p:tavLst>
                                        <p:tav tm="0">
                                          <p:val>
                                            <p:strVal val="0-#ppt_w/2"/>
                                          </p:val>
                                        </p:tav>
                                        <p:tav tm="100000">
                                          <p:val>
                                            <p:strVal val="#ppt_x"/>
                                          </p:val>
                                        </p:tav>
                                      </p:tavLst>
                                    </p:anim>
                                    <p:anim calcmode="lin" valueType="num">
                                      <p:cBhvr additive="base">
                                        <p:cTn id="144" dur="500" fill="hold"/>
                                        <p:tgtEl>
                                          <p:spTgt spid="29737"/>
                                        </p:tgtEl>
                                        <p:attrNameLst>
                                          <p:attrName>ppt_y</p:attrName>
                                        </p:attrNameLst>
                                      </p:cBhvr>
                                      <p:tavLst>
                                        <p:tav tm="0">
                                          <p:val>
                                            <p:strVal val="#ppt_y"/>
                                          </p:val>
                                        </p:tav>
                                        <p:tav tm="100000">
                                          <p:val>
                                            <p:strVal val="#ppt_y"/>
                                          </p:val>
                                        </p:tav>
                                      </p:tavLst>
                                    </p:anim>
                                  </p:childTnLst>
                                </p:cTn>
                              </p:par>
                            </p:childTnLst>
                          </p:cTn>
                        </p:par>
                        <p:par>
                          <p:cTn id="145" fill="hold">
                            <p:stCondLst>
                              <p:cond delay="500"/>
                            </p:stCondLst>
                            <p:childTnLst>
                              <p:par>
                                <p:cTn id="146" presetID="12" presetClass="entr" presetSubtype="8" fill="hold" nodeType="afterEffect">
                                  <p:stCondLst>
                                    <p:cond delay="0"/>
                                  </p:stCondLst>
                                  <p:childTnLst>
                                    <p:set>
                                      <p:cBhvr>
                                        <p:cTn id="147" dur="1" fill="hold">
                                          <p:stCondLst>
                                            <p:cond delay="0"/>
                                          </p:stCondLst>
                                        </p:cTn>
                                        <p:tgtEl>
                                          <p:spTgt spid="75782"/>
                                        </p:tgtEl>
                                        <p:attrNameLst>
                                          <p:attrName>style.visibility</p:attrName>
                                        </p:attrNameLst>
                                      </p:cBhvr>
                                      <p:to>
                                        <p:strVal val="visible"/>
                                      </p:to>
                                    </p:set>
                                    <p:animEffect transition="in" filter="slide(fromLeft)">
                                      <p:cBhvr>
                                        <p:cTn id="148" dur="500"/>
                                        <p:tgtEl>
                                          <p:spTgt spid="75782"/>
                                        </p:tgtEl>
                                      </p:cBhvr>
                                    </p:animEffect>
                                  </p:childTnLst>
                                </p:cTn>
                              </p:par>
                            </p:childTnLst>
                          </p:cTn>
                        </p:par>
                      </p:childTnLst>
                    </p:cTn>
                  </p:par>
                  <p:par>
                    <p:cTn id="149" fill="hold">
                      <p:stCondLst>
                        <p:cond delay="indefinite"/>
                      </p:stCondLst>
                      <p:childTnLst>
                        <p:par>
                          <p:cTn id="150" fill="hold">
                            <p:stCondLst>
                              <p:cond delay="0"/>
                            </p:stCondLst>
                            <p:childTnLst>
                              <p:par>
                                <p:cTn id="151" presetID="4" presetClass="entr" presetSubtype="32" fill="hold" grpId="0" nodeType="clickEffect">
                                  <p:stCondLst>
                                    <p:cond delay="0"/>
                                  </p:stCondLst>
                                  <p:childTnLst>
                                    <p:set>
                                      <p:cBhvr>
                                        <p:cTn id="152" dur="1" fill="hold">
                                          <p:stCondLst>
                                            <p:cond delay="0"/>
                                          </p:stCondLst>
                                        </p:cTn>
                                        <p:tgtEl>
                                          <p:spTgt spid="57"/>
                                        </p:tgtEl>
                                        <p:attrNameLst>
                                          <p:attrName>style.visibility</p:attrName>
                                        </p:attrNameLst>
                                      </p:cBhvr>
                                      <p:to>
                                        <p:strVal val="visible"/>
                                      </p:to>
                                    </p:set>
                                    <p:animEffect transition="in" filter="box(out)">
                                      <p:cBhvr>
                                        <p:cTn id="153" dur="500"/>
                                        <p:tgtEl>
                                          <p:spTgt spid="57"/>
                                        </p:tgtEl>
                                      </p:cBhvr>
                                    </p:animEffect>
                                  </p:childTnLst>
                                </p:cTn>
                              </p:par>
                            </p:childTnLst>
                          </p:cTn>
                        </p:par>
                      </p:childTnLst>
                    </p:cTn>
                  </p:par>
                  <p:par>
                    <p:cTn id="154" fill="hold">
                      <p:stCondLst>
                        <p:cond delay="indefinite"/>
                      </p:stCondLst>
                      <p:childTnLst>
                        <p:par>
                          <p:cTn id="155" fill="hold">
                            <p:stCondLst>
                              <p:cond delay="0"/>
                            </p:stCondLst>
                            <p:childTnLst>
                              <p:par>
                                <p:cTn id="156" presetID="4" presetClass="entr" presetSubtype="16" fill="hold" nodeType="clickEffect">
                                  <p:stCondLst>
                                    <p:cond delay="0"/>
                                  </p:stCondLst>
                                  <p:childTnLst>
                                    <p:set>
                                      <p:cBhvr>
                                        <p:cTn id="157" dur="1" fill="hold">
                                          <p:stCondLst>
                                            <p:cond delay="0"/>
                                          </p:stCondLst>
                                        </p:cTn>
                                        <p:tgtEl>
                                          <p:spTgt spid="56"/>
                                        </p:tgtEl>
                                        <p:attrNameLst>
                                          <p:attrName>style.visibility</p:attrName>
                                        </p:attrNameLst>
                                      </p:cBhvr>
                                      <p:to>
                                        <p:strVal val="visible"/>
                                      </p:to>
                                    </p:set>
                                    <p:animEffect transition="in" filter="box(in)">
                                      <p:cBhvr>
                                        <p:cTn id="158" dur="500"/>
                                        <p:tgtEl>
                                          <p:spTgt spid="56"/>
                                        </p:tgtEl>
                                      </p:cBhvr>
                                    </p:animEffect>
                                  </p:childTnLst>
                                </p:cTn>
                              </p:par>
                            </p:childTnLst>
                          </p:cTn>
                        </p:par>
                      </p:childTnLst>
                    </p:cTn>
                  </p:par>
                  <p:par>
                    <p:cTn id="159" fill="hold">
                      <p:stCondLst>
                        <p:cond delay="indefinite"/>
                      </p:stCondLst>
                      <p:childTnLst>
                        <p:par>
                          <p:cTn id="160" fill="hold">
                            <p:stCondLst>
                              <p:cond delay="0"/>
                            </p:stCondLst>
                            <p:childTnLst>
                              <p:par>
                                <p:cTn id="161" presetID="12" presetClass="entr" presetSubtype="8" fill="hold" grpId="0" nodeType="clickEffect">
                                  <p:stCondLst>
                                    <p:cond delay="0"/>
                                  </p:stCondLst>
                                  <p:childTnLst>
                                    <p:set>
                                      <p:cBhvr>
                                        <p:cTn id="162" dur="1" fill="hold">
                                          <p:stCondLst>
                                            <p:cond delay="0"/>
                                          </p:stCondLst>
                                        </p:cTn>
                                        <p:tgtEl>
                                          <p:spTgt spid="29739"/>
                                        </p:tgtEl>
                                        <p:attrNameLst>
                                          <p:attrName>style.visibility</p:attrName>
                                        </p:attrNameLst>
                                      </p:cBhvr>
                                      <p:to>
                                        <p:strVal val="visible"/>
                                      </p:to>
                                    </p:set>
                                    <p:animEffect transition="in" filter="slide(fromLeft)">
                                      <p:cBhvr>
                                        <p:cTn id="163" dur="500"/>
                                        <p:tgtEl>
                                          <p:spTgt spid="29739"/>
                                        </p:tgtEl>
                                      </p:cBhvr>
                                    </p:animEffect>
                                  </p:childTnLst>
                                </p:cTn>
                              </p:par>
                            </p:childTnLst>
                          </p:cTn>
                        </p:par>
                        <p:par>
                          <p:cTn id="164" fill="hold">
                            <p:stCondLst>
                              <p:cond delay="500"/>
                            </p:stCondLst>
                            <p:childTnLst>
                              <p:par>
                                <p:cTn id="165" presetID="5" presetClass="entr" presetSubtype="10" fill="hold" nodeType="afterEffect">
                                  <p:stCondLst>
                                    <p:cond delay="0"/>
                                  </p:stCondLst>
                                  <p:childTnLst>
                                    <p:set>
                                      <p:cBhvr>
                                        <p:cTn id="166" dur="1" fill="hold">
                                          <p:stCondLst>
                                            <p:cond delay="0"/>
                                          </p:stCondLst>
                                        </p:cTn>
                                        <p:tgtEl>
                                          <p:spTgt spid="2"/>
                                        </p:tgtEl>
                                        <p:attrNameLst>
                                          <p:attrName>style.visibility</p:attrName>
                                        </p:attrNameLst>
                                      </p:cBhvr>
                                      <p:to>
                                        <p:strVal val="visible"/>
                                      </p:to>
                                    </p:set>
                                    <p:animEffect transition="in" filter="checkerboard(across)">
                                      <p:cBhvr>
                                        <p:cTn id="167" dur="500"/>
                                        <p:tgtEl>
                                          <p:spTgt spid="2"/>
                                        </p:tgtEl>
                                      </p:cBhvr>
                                    </p:animEffect>
                                  </p:childTnLst>
                                </p:cTn>
                              </p:par>
                            </p:childTnLst>
                          </p:cTn>
                        </p:par>
                      </p:childTnLst>
                    </p:cTn>
                  </p:par>
                  <p:par>
                    <p:cTn id="168" fill="hold">
                      <p:stCondLst>
                        <p:cond delay="indefinite"/>
                      </p:stCondLst>
                      <p:childTnLst>
                        <p:par>
                          <p:cTn id="169" fill="hold">
                            <p:stCondLst>
                              <p:cond delay="0"/>
                            </p:stCondLst>
                            <p:childTnLst>
                              <p:par>
                                <p:cTn id="170" presetID="12" presetClass="entr" presetSubtype="2" fill="hold" nodeType="clickEffect">
                                  <p:stCondLst>
                                    <p:cond delay="0"/>
                                  </p:stCondLst>
                                  <p:childTnLst>
                                    <p:set>
                                      <p:cBhvr>
                                        <p:cTn id="171" dur="1" fill="hold">
                                          <p:stCondLst>
                                            <p:cond delay="0"/>
                                          </p:stCondLst>
                                        </p:cTn>
                                        <p:tgtEl>
                                          <p:spTgt spid="75783"/>
                                        </p:tgtEl>
                                        <p:attrNameLst>
                                          <p:attrName>style.visibility</p:attrName>
                                        </p:attrNameLst>
                                      </p:cBhvr>
                                      <p:to>
                                        <p:strVal val="visible"/>
                                      </p:to>
                                    </p:set>
                                    <p:animEffect transition="in" filter="slide(fromRight)">
                                      <p:cBhvr>
                                        <p:cTn id="172" dur="5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utoUpdateAnimBg="0"/>
      <p:bldP spid="29700" grpId="0" autoUpdateAnimBg="0"/>
      <p:bldP spid="29705" grpId="0" animBg="1"/>
      <p:bldP spid="29718" grpId="0" autoUpdateAnimBg="0"/>
      <p:bldP spid="29719" grpId="0" animBg="1"/>
      <p:bldP spid="29720" grpId="0" animBg="1"/>
      <p:bldP spid="29721" grpId="0" animBg="1"/>
      <p:bldP spid="29726" grpId="0" autoUpdateAnimBg="0"/>
      <p:bldP spid="29727" grpId="0" animBg="1"/>
      <p:bldP spid="29728" grpId="0" autoUpdateAnimBg="0"/>
      <p:bldP spid="29729" grpId="0" animBg="1"/>
      <p:bldP spid="29731" grpId="0" animBg="1"/>
      <p:bldP spid="29732" grpId="0" autoUpdateAnimBg="0"/>
      <p:bldP spid="29733" grpId="0" autoUpdateAnimBg="0"/>
      <p:bldP spid="29734" grpId="0" autoUpdateAnimBg="0"/>
      <p:bldP spid="29735" grpId="0" autoUpdateAnimBg="0"/>
      <p:bldP spid="29737" grpId="0" autoUpdateAnimBg="0"/>
      <p:bldP spid="29739" grpId="0" animBg="1"/>
      <p:bldP spid="29744" grpId="0" autoUpdateAnimBg="0"/>
      <p:bldP spid="29722" grpId="0" animBg="1"/>
      <p:bldP spid="29762" grpId="0" animBg="1"/>
      <p:bldP spid="29763" grpId="0" animBg="1"/>
      <p:bldP spid="29725" grpId="0" animBg="1"/>
      <p:bldP spid="5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4EB159F-FD85-4BCB-85B2-C79DF2586A10}" type="slidenum">
              <a:rPr lang="en-US" altLang="zh-CN" sz="1800" smtClean="0">
                <a:solidFill>
                  <a:srgbClr val="0000FF"/>
                </a:solidFill>
              </a:rPr>
            </a:fld>
            <a:endParaRPr lang="en-US" altLang="zh-CN" sz="1800" smtClean="0">
              <a:solidFill>
                <a:srgbClr val="0000FF"/>
              </a:solidFill>
            </a:endParaRPr>
          </a:p>
        </p:txBody>
      </p:sp>
      <p:sp>
        <p:nvSpPr>
          <p:cNvPr id="31755" name="AutoShape 11"/>
          <p:cNvSpPr/>
          <p:nvPr/>
        </p:nvSpPr>
        <p:spPr bwMode="auto">
          <a:xfrm>
            <a:off x="1355725" y="4013200"/>
            <a:ext cx="304800" cy="2384425"/>
          </a:xfrm>
          <a:prstGeom prst="leftBrace">
            <a:avLst>
              <a:gd name="adj1" fmla="val 37521"/>
              <a:gd name="adj2" fmla="val 50000"/>
            </a:avLst>
          </a:prstGeom>
          <a:noFill/>
          <a:ln w="3810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56" name="Text Box 12"/>
          <p:cNvSpPr txBox="1">
            <a:spLocks noChangeArrowheads="1"/>
          </p:cNvSpPr>
          <p:nvPr/>
        </p:nvSpPr>
        <p:spPr bwMode="auto">
          <a:xfrm>
            <a:off x="1677988" y="3916363"/>
            <a:ext cx="6967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①</a:t>
            </a:r>
            <a:r>
              <a:rPr kumimoji="1" lang="en-US" altLang="zh-CN" sz="2800" b="1" i="1">
                <a:latin typeface="Times New Roman" panose="02020603050405020304" pitchFamily="18" charset="0"/>
                <a:ea typeface="楷体_GB2312" pitchFamily="49" charset="-122"/>
              </a:rPr>
              <a:t>E</a:t>
            </a:r>
            <a:r>
              <a:rPr kumimoji="1" lang="zh-CN" altLang="zh-CN" sz="2800" b="1">
                <a:latin typeface="Times New Roman" panose="02020603050405020304" pitchFamily="18" charset="0"/>
                <a:ea typeface="楷体_GB2312" pitchFamily="49" charset="-122"/>
              </a:rPr>
              <a:t>与</a:t>
            </a:r>
            <a:r>
              <a:rPr kumimoji="1" lang="zh-CN" altLang="zh-CN" sz="2800" b="1" i="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a:t>
            </a:r>
            <a:r>
              <a:rPr kumimoji="1" lang="en-US" altLang="zh-CN" sz="2800" b="1" baseline="30000">
                <a:latin typeface="Times New Roman" panose="02020603050405020304" pitchFamily="18" charset="0"/>
                <a:ea typeface="楷体_GB2312" pitchFamily="49" charset="-122"/>
              </a:rPr>
              <a:t>3 </a:t>
            </a:r>
            <a:r>
              <a:rPr kumimoji="1" lang="zh-CN" altLang="zh-CN" sz="2800" b="1">
                <a:latin typeface="Times New Roman" panose="02020603050405020304" pitchFamily="18" charset="0"/>
                <a:ea typeface="楷体_GB2312" pitchFamily="49" charset="-122"/>
              </a:rPr>
              <a:t>成反比</a:t>
            </a:r>
            <a:r>
              <a:rPr kumimoji="1" lang="zh-CN" altLang="en-US" sz="2800" b="1">
                <a:latin typeface="Times New Roman" panose="02020603050405020304" pitchFamily="18" charset="0"/>
                <a:ea typeface="楷体_GB2312" pitchFamily="49" charset="-122"/>
              </a:rPr>
              <a:t>，</a:t>
            </a:r>
            <a:r>
              <a:rPr kumimoji="1" lang="zh-CN" altLang="zh-CN" sz="2800" b="1">
                <a:solidFill>
                  <a:srgbClr val="0000FF"/>
                </a:solidFill>
                <a:latin typeface="Times New Roman" panose="02020603050405020304" pitchFamily="18" charset="0"/>
                <a:ea typeface="楷体_GB2312" pitchFamily="49" charset="-122"/>
              </a:rPr>
              <a:t>比点电荷电场递减的快</a:t>
            </a:r>
            <a:endParaRPr kumimoji="1" lang="zh-CN" altLang="en-US" sz="2800" b="1">
              <a:solidFill>
                <a:srgbClr val="0000FF"/>
              </a:solidFill>
              <a:latin typeface="Times New Roman" panose="02020603050405020304" pitchFamily="18" charset="0"/>
              <a:ea typeface="楷体_GB2312" pitchFamily="49" charset="-122"/>
            </a:endParaRPr>
          </a:p>
        </p:txBody>
      </p:sp>
      <p:grpSp>
        <p:nvGrpSpPr>
          <p:cNvPr id="2" name="Group 60"/>
          <p:cNvGrpSpPr/>
          <p:nvPr/>
        </p:nvGrpSpPr>
        <p:grpSpPr bwMode="auto">
          <a:xfrm>
            <a:off x="1660525" y="4579938"/>
            <a:ext cx="3836988" cy="523875"/>
            <a:chOff x="1490" y="3504"/>
            <a:chExt cx="2417" cy="330"/>
          </a:xfrm>
        </p:grpSpPr>
        <p:sp>
          <p:nvSpPr>
            <p:cNvPr id="48174" name="Text Box 14"/>
            <p:cNvSpPr txBox="1">
              <a:spLocks noChangeArrowheads="1"/>
            </p:cNvSpPr>
            <p:nvPr/>
          </p:nvSpPr>
          <p:spPr bwMode="auto">
            <a:xfrm>
              <a:off x="1490" y="3504"/>
              <a:ext cx="90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②</a:t>
              </a:r>
              <a:r>
                <a:rPr kumimoji="1" lang="en-US" altLang="zh-CN" sz="2800" b="1" i="1">
                  <a:latin typeface="Times New Roman" panose="02020603050405020304" pitchFamily="18" charset="0"/>
                  <a:ea typeface="楷体_GB2312" pitchFamily="49" charset="-122"/>
                </a:rPr>
                <a:t>E </a:t>
              </a:r>
              <a:r>
                <a:rPr kumimoji="1" lang="en-US" altLang="zh-CN" sz="2800" b="1">
                  <a:latin typeface="Times New Roman" panose="02020603050405020304" pitchFamily="18" charset="0"/>
                  <a:ea typeface="楷体_GB2312" pitchFamily="49" charset="-122"/>
                  <a:sym typeface="Symbol" panose="05050102010706020507" pitchFamily="18" charset="2"/>
                </a:rPr>
                <a:t></a:t>
              </a:r>
              <a:endParaRPr kumimoji="1" lang="en-US" altLang="zh-CN" sz="2800" b="1">
                <a:latin typeface="Times New Roman" panose="02020603050405020304" pitchFamily="18" charset="0"/>
                <a:ea typeface="楷体_GB2312" pitchFamily="49" charset="-122"/>
              </a:endParaRPr>
            </a:p>
          </p:txBody>
        </p:sp>
        <p:graphicFrame>
          <p:nvGraphicFramePr>
            <p:cNvPr id="48175" name="Object 11"/>
            <p:cNvGraphicFramePr>
              <a:graphicFrameLocks noChangeAspect="1"/>
            </p:cNvGraphicFramePr>
            <p:nvPr/>
          </p:nvGraphicFramePr>
          <p:xfrm>
            <a:off x="2211" y="3513"/>
            <a:ext cx="1696" cy="279"/>
          </p:xfrm>
          <a:graphic>
            <a:graphicData uri="http://schemas.openxmlformats.org/presentationml/2006/ole">
              <mc:AlternateContent xmlns:mc="http://schemas.openxmlformats.org/markup-compatibility/2006">
                <mc:Choice xmlns:v="urn:schemas-microsoft-com:vml" Requires="v">
                  <p:oleObj spid="_x0000_s48239" name="公式" r:id="rId1" imgW="5245100" imgH="762000" progId="Equation.3">
                    <p:embed/>
                  </p:oleObj>
                </mc:Choice>
                <mc:Fallback>
                  <p:oleObj name="公式" r:id="rId1" imgW="5245100" imgH="7620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 y="3513"/>
                          <a:ext cx="1696"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760" name="Text Box 16"/>
          <p:cNvSpPr txBox="1">
            <a:spLocks noChangeArrowheads="1"/>
          </p:cNvSpPr>
          <p:nvPr/>
        </p:nvSpPr>
        <p:spPr bwMode="auto">
          <a:xfrm>
            <a:off x="2076450" y="5192713"/>
            <a:ext cx="5668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zh-CN" sz="2800" b="1">
                <a:latin typeface="Times New Roman" panose="02020603050405020304" pitchFamily="18" charset="0"/>
                <a:ea typeface="楷体_GB2312" pitchFamily="49" charset="-122"/>
              </a:rPr>
              <a:t>对一确定点</a:t>
            </a:r>
            <a:r>
              <a:rPr kumimoji="1" lang="zh-CN" altLang="zh-CN" sz="2400" b="1">
                <a:solidFill>
                  <a:schemeClr val="accent1"/>
                </a:solidFill>
                <a:latin typeface="宋体" panose="02010600030101010101" pitchFamily="2" charset="-122"/>
              </a:rPr>
              <a:t>，</a:t>
            </a:r>
            <a:r>
              <a:rPr kumimoji="1" lang="en-US" altLang="zh-CN" sz="2800" b="1" i="1">
                <a:solidFill>
                  <a:schemeClr val="accent1"/>
                </a:solidFill>
                <a:latin typeface="Times New Roman" panose="02020603050405020304" pitchFamily="18" charset="0"/>
              </a:rPr>
              <a:t>p</a:t>
            </a:r>
            <a:r>
              <a:rPr kumimoji="1" lang="zh-CN" altLang="en-US" sz="2800" b="1">
                <a:latin typeface="Times New Roman" panose="02020603050405020304" pitchFamily="18" charset="0"/>
                <a:ea typeface="楷体_GB2312" pitchFamily="49" charset="-122"/>
              </a:rPr>
              <a:t>不变，则</a:t>
            </a:r>
            <a:r>
              <a:rPr kumimoji="1" lang="en-US" altLang="zh-CN" sz="2400" b="1" i="1">
                <a:solidFill>
                  <a:schemeClr val="accent1"/>
                </a:solidFill>
                <a:latin typeface="Times New Roman" panose="02020603050405020304" pitchFamily="18" charset="0"/>
              </a:rPr>
              <a:t>E</a:t>
            </a:r>
            <a:r>
              <a:rPr kumimoji="1" lang="zh-CN" altLang="en-US" sz="2800" b="1">
                <a:latin typeface="Times New Roman" panose="02020603050405020304" pitchFamily="18" charset="0"/>
                <a:ea typeface="楷体_GB2312" pitchFamily="49" charset="-122"/>
              </a:rPr>
              <a:t>不变</a:t>
            </a:r>
            <a:endParaRPr kumimoji="1" lang="zh-CN" altLang="en-US" sz="2800" b="1">
              <a:latin typeface="Times New Roman" panose="02020603050405020304" pitchFamily="18" charset="0"/>
              <a:ea typeface="楷体_GB2312" pitchFamily="49" charset="-122"/>
            </a:endParaRPr>
          </a:p>
        </p:txBody>
      </p:sp>
      <p:sp>
        <p:nvSpPr>
          <p:cNvPr id="31761" name="Text Box 17"/>
          <p:cNvSpPr txBox="1">
            <a:spLocks noChangeArrowheads="1"/>
          </p:cNvSpPr>
          <p:nvPr/>
        </p:nvSpPr>
        <p:spPr bwMode="auto">
          <a:xfrm>
            <a:off x="1690688" y="5883275"/>
            <a:ext cx="7167562" cy="519113"/>
          </a:xfrm>
          <a:prstGeom prst="rect">
            <a:avLst/>
          </a:prstGeom>
          <a:noFill/>
          <a:ln w="9525">
            <a:noFill/>
            <a:miter lim="800000"/>
          </a:ln>
          <a:effectLst/>
        </p:spPr>
        <p:txBody>
          <a:bodyPr>
            <a:spAutoFit/>
          </a:bodyPr>
          <a:lstStyle/>
          <a:p>
            <a:pPr eaLnBrk="1" hangingPunct="1">
              <a:defRPr/>
            </a:pP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rPr>
              <a:t>③           </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是描述电偶极子属性的物理量</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endParaRPr>
          </a:p>
        </p:txBody>
      </p:sp>
      <p:graphicFrame>
        <p:nvGraphicFramePr>
          <p:cNvPr id="76808" name="Object 8"/>
          <p:cNvGraphicFramePr>
            <a:graphicFrameLocks noChangeAspect="1"/>
          </p:cNvGraphicFramePr>
          <p:nvPr/>
        </p:nvGraphicFramePr>
        <p:xfrm>
          <a:off x="2155825" y="5921375"/>
          <a:ext cx="954088" cy="419100"/>
        </p:xfrm>
        <a:graphic>
          <a:graphicData uri="http://schemas.openxmlformats.org/presentationml/2006/ole">
            <mc:AlternateContent xmlns:mc="http://schemas.openxmlformats.org/markup-compatibility/2006">
              <mc:Choice xmlns:v="urn:schemas-microsoft-com:vml" Requires="v">
                <p:oleObj spid="_x0000_s48240" name="公式" r:id="rId3" imgW="1765300" imgH="698500" progId="Equation.3">
                  <p:embed/>
                </p:oleObj>
              </mc:Choice>
              <mc:Fallback>
                <p:oleObj name="公式" r:id="rId3" imgW="1765300" imgH="6985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825" y="5921375"/>
                        <a:ext cx="954088"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3" name="Text Box 19"/>
          <p:cNvSpPr txBox="1">
            <a:spLocks noChangeArrowheads="1"/>
          </p:cNvSpPr>
          <p:nvPr/>
        </p:nvSpPr>
        <p:spPr bwMode="auto">
          <a:xfrm>
            <a:off x="288925" y="1670050"/>
            <a:ext cx="6167438" cy="1816100"/>
          </a:xfrm>
          <a:prstGeom prst="rect">
            <a:avLst/>
          </a:prstGeom>
          <a:noFill/>
          <a:ln w="19050" cap="sq">
            <a:solidFill>
              <a:srgbClr val="FF0000"/>
            </a:solidFill>
            <a:miter lim="800000"/>
            <a:headEnd type="none" w="sm" len="sm"/>
            <a:tailEnd type="none" w="sm" len="sm"/>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结论：</a:t>
            </a:r>
            <a:r>
              <a:rPr kumimoji="1" lang="zh-CN" altLang="en-US" sz="2800" b="1" dirty="0">
                <a:latin typeface="Times New Roman" panose="02020603050405020304" pitchFamily="18" charset="0"/>
                <a:ea typeface="楷体_GB2312" pitchFamily="49" charset="-122"/>
              </a:rPr>
              <a:t>电偶极子中垂线上距离中心较远处一点的场强，与电偶极子的电矩成正比，与该点离中心的距离的三次方成反比，方向与电偶极矩方向相反。</a:t>
            </a:r>
            <a:endParaRPr kumimoji="1" lang="zh-CN" altLang="en-US" sz="2800" b="1" dirty="0">
              <a:latin typeface="Times New Roman" panose="02020603050405020304" pitchFamily="18" charset="0"/>
              <a:ea typeface="楷体_GB2312" pitchFamily="49" charset="-122"/>
            </a:endParaRPr>
          </a:p>
        </p:txBody>
      </p:sp>
      <p:sp>
        <p:nvSpPr>
          <p:cNvPr id="59" name="TextBox 58"/>
          <p:cNvSpPr txBox="1">
            <a:spLocks noChangeArrowheads="1"/>
          </p:cNvSpPr>
          <p:nvPr/>
        </p:nvSpPr>
        <p:spPr bwMode="auto">
          <a:xfrm>
            <a:off x="622300" y="4953000"/>
            <a:ext cx="1149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即：</a:t>
            </a:r>
            <a:endParaRPr lang="zh-CN" altLang="en-US" sz="2800" b="1"/>
          </a:p>
        </p:txBody>
      </p:sp>
      <p:graphicFrame>
        <p:nvGraphicFramePr>
          <p:cNvPr id="75783" name="Object 1031"/>
          <p:cNvGraphicFramePr>
            <a:graphicFrameLocks noChangeAspect="1"/>
          </p:cNvGraphicFramePr>
          <p:nvPr/>
        </p:nvGraphicFramePr>
        <p:xfrm>
          <a:off x="3205163" y="195263"/>
          <a:ext cx="2093912" cy="1047750"/>
        </p:xfrm>
        <a:graphic>
          <a:graphicData uri="http://schemas.openxmlformats.org/presentationml/2006/ole">
            <mc:AlternateContent xmlns:mc="http://schemas.openxmlformats.org/markup-compatibility/2006">
              <mc:Choice xmlns:v="urn:schemas-microsoft-com:vml" Requires="v">
                <p:oleObj spid="_x0000_s48241" name="Equation" r:id="rId5" imgW="1600200" imgH="711200" progId="Equation.DSMT4">
                  <p:embed/>
                </p:oleObj>
              </mc:Choice>
              <mc:Fallback>
                <p:oleObj name="Equation" r:id="rId5" imgW="1600200" imgH="711200" progId="Equation.DSMT4">
                  <p:embed/>
                  <p:pic>
                    <p:nvPicPr>
                      <p:cNvPr id="0"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5163" y="195263"/>
                        <a:ext cx="2093912" cy="1047750"/>
                      </a:xfrm>
                      <a:prstGeom prst="rect">
                        <a:avLst/>
                      </a:prstGeom>
                      <a:solidFill>
                        <a:srgbClr val="FFFF00">
                          <a:alpha val="30196"/>
                        </a:srgbClr>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140" name="Group 93"/>
          <p:cNvGrpSpPr/>
          <p:nvPr/>
        </p:nvGrpSpPr>
        <p:grpSpPr bwMode="auto">
          <a:xfrm>
            <a:off x="6713538" y="358775"/>
            <a:ext cx="2152650" cy="3544888"/>
            <a:chOff x="6713445" y="358215"/>
            <a:chExt cx="2152650" cy="3544888"/>
          </a:xfrm>
        </p:grpSpPr>
        <p:graphicFrame>
          <p:nvGraphicFramePr>
            <p:cNvPr id="48141" name="Object 1025"/>
            <p:cNvGraphicFramePr>
              <a:graphicFrameLocks noChangeAspect="1"/>
            </p:cNvGraphicFramePr>
            <p:nvPr/>
          </p:nvGraphicFramePr>
          <p:xfrm>
            <a:off x="7607208" y="3525278"/>
            <a:ext cx="201612" cy="355600"/>
          </p:xfrm>
          <a:graphic>
            <a:graphicData uri="http://schemas.openxmlformats.org/presentationml/2006/ole">
              <mc:AlternateContent xmlns:mc="http://schemas.openxmlformats.org/markup-compatibility/2006">
                <mc:Choice xmlns:v="urn:schemas-microsoft-com:vml" Requires="v">
                  <p:oleObj spid="_x0000_s48242" name="公式" r:id="rId7" imgW="266700" imgH="571500" progId="Equation.3">
                    <p:embed/>
                  </p:oleObj>
                </mc:Choice>
                <mc:Fallback>
                  <p:oleObj name="公式" r:id="rId7" imgW="266700" imgH="571500" progId="Equation.3">
                    <p:embed/>
                    <p:pic>
                      <p:nvPicPr>
                        <p:cNvPr id="0" name="Object 10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7208" y="3525278"/>
                          <a:ext cx="20161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2" name="Line 9"/>
            <p:cNvSpPr>
              <a:spLocks noChangeShapeType="1"/>
            </p:cNvSpPr>
            <p:nvPr/>
          </p:nvSpPr>
          <p:spPr bwMode="auto">
            <a:xfrm flipV="1">
              <a:off x="7646895" y="923365"/>
              <a:ext cx="0" cy="2514600"/>
            </a:xfrm>
            <a:prstGeom prst="line">
              <a:avLst/>
            </a:prstGeom>
            <a:noFill/>
            <a:ln w="19050">
              <a:solidFill>
                <a:schemeClr val="tx1"/>
              </a:solidFill>
              <a:prstDash val="lgDash"/>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143" name="Object 1027"/>
            <p:cNvGraphicFramePr>
              <a:graphicFrameLocks noChangeAspect="1"/>
            </p:cNvGraphicFramePr>
            <p:nvPr/>
          </p:nvGraphicFramePr>
          <p:xfrm>
            <a:off x="7608795" y="1456765"/>
            <a:ext cx="76200" cy="76200"/>
          </p:xfrm>
          <a:graphic>
            <a:graphicData uri="http://schemas.openxmlformats.org/presentationml/2006/ole">
              <mc:AlternateContent xmlns:mc="http://schemas.openxmlformats.org/markup-compatibility/2006">
                <mc:Choice xmlns:v="urn:schemas-microsoft-com:vml" Requires="v">
                  <p:oleObj spid="_x0000_s48243" name="公式" r:id="rId9" imgW="228600" imgH="228600" progId="Equation.3">
                    <p:embed/>
                  </p:oleObj>
                </mc:Choice>
                <mc:Fallback>
                  <p:oleObj name="公式" r:id="rId9" imgW="228600" imgH="2286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8795" y="1456765"/>
                          <a:ext cx="76200" cy="7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4" name="Text Box 22"/>
            <p:cNvSpPr txBox="1">
              <a:spLocks noChangeArrowheads="1"/>
            </p:cNvSpPr>
            <p:nvPr/>
          </p:nvSpPr>
          <p:spPr bwMode="auto">
            <a:xfrm>
              <a:off x="7646895" y="1004328"/>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P</a:t>
              </a:r>
              <a:endParaRPr kumimoji="1" lang="en-US" altLang="zh-CN" sz="2800" b="1">
                <a:latin typeface="Times New Roman" panose="02020603050405020304" pitchFamily="18" charset="0"/>
                <a:ea typeface="楷体_GB2312" pitchFamily="49" charset="-122"/>
              </a:endParaRPr>
            </a:p>
          </p:txBody>
        </p:sp>
        <p:sp>
          <p:nvSpPr>
            <p:cNvPr id="48145" name="Line 23"/>
            <p:cNvSpPr>
              <a:spLocks noChangeShapeType="1"/>
            </p:cNvSpPr>
            <p:nvPr/>
          </p:nvSpPr>
          <p:spPr bwMode="auto">
            <a:xfrm flipH="1">
              <a:off x="6884895" y="1456765"/>
              <a:ext cx="762000" cy="1981200"/>
            </a:xfrm>
            <a:prstGeom prst="line">
              <a:avLst/>
            </a:prstGeom>
            <a:noFill/>
            <a:ln w="19050">
              <a:solidFill>
                <a:schemeClr val="accent1"/>
              </a:solidFill>
              <a:prstDash val="lg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6" name="Line 24"/>
            <p:cNvSpPr>
              <a:spLocks noChangeShapeType="1"/>
            </p:cNvSpPr>
            <p:nvPr/>
          </p:nvSpPr>
          <p:spPr bwMode="auto">
            <a:xfrm>
              <a:off x="7646895" y="1456765"/>
              <a:ext cx="762000" cy="1981200"/>
            </a:xfrm>
            <a:prstGeom prst="line">
              <a:avLst/>
            </a:prstGeom>
            <a:noFill/>
            <a:ln w="19050">
              <a:solidFill>
                <a:schemeClr val="accent1"/>
              </a:solidFill>
              <a:prstDash val="lg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7" name="Line 25"/>
            <p:cNvSpPr>
              <a:spLocks noChangeShapeType="1"/>
            </p:cNvSpPr>
            <p:nvPr/>
          </p:nvSpPr>
          <p:spPr bwMode="auto">
            <a:xfrm rot="60000" flipH="1">
              <a:off x="7332570" y="1456765"/>
              <a:ext cx="304800" cy="838200"/>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48148" name="Text Box 30"/>
            <p:cNvSpPr txBox="1">
              <a:spLocks noChangeArrowheads="1"/>
            </p:cNvSpPr>
            <p:nvPr/>
          </p:nvSpPr>
          <p:spPr bwMode="auto">
            <a:xfrm>
              <a:off x="8504145" y="289186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x</a:t>
              </a:r>
              <a:endParaRPr kumimoji="1" lang="en-US" altLang="zh-CN" sz="2800" b="1" i="1">
                <a:latin typeface="Times New Roman" panose="02020603050405020304" pitchFamily="18" charset="0"/>
                <a:ea typeface="楷体_GB2312" pitchFamily="49" charset="-122"/>
              </a:endParaRPr>
            </a:p>
          </p:txBody>
        </p:sp>
        <p:sp>
          <p:nvSpPr>
            <p:cNvPr id="48149" name="Line 31"/>
            <p:cNvSpPr>
              <a:spLocks noChangeShapeType="1"/>
            </p:cNvSpPr>
            <p:nvPr/>
          </p:nvSpPr>
          <p:spPr bwMode="auto">
            <a:xfrm flipH="1" flipV="1">
              <a:off x="7645308" y="588403"/>
              <a:ext cx="0" cy="28797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0" name="Text Box 32"/>
            <p:cNvSpPr txBox="1">
              <a:spLocks noChangeArrowheads="1"/>
            </p:cNvSpPr>
            <p:nvPr/>
          </p:nvSpPr>
          <p:spPr bwMode="auto">
            <a:xfrm>
              <a:off x="7626258" y="35821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y</a:t>
              </a:r>
              <a:endParaRPr kumimoji="1" lang="en-US" altLang="zh-CN" sz="2800" b="1" i="1">
                <a:latin typeface="Times New Roman" panose="02020603050405020304" pitchFamily="18" charset="0"/>
                <a:ea typeface="楷体_GB2312" pitchFamily="49" charset="-122"/>
              </a:endParaRPr>
            </a:p>
          </p:txBody>
        </p:sp>
        <p:sp>
          <p:nvSpPr>
            <p:cNvPr id="48151" name="Line 33"/>
            <p:cNvSpPr>
              <a:spLocks noChangeShapeType="1"/>
            </p:cNvSpPr>
            <p:nvPr/>
          </p:nvSpPr>
          <p:spPr bwMode="auto">
            <a:xfrm flipH="1">
              <a:off x="7037295" y="1456765"/>
              <a:ext cx="609600"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152" name="Object 1028"/>
            <p:cNvGraphicFramePr>
              <a:graphicFrameLocks noChangeAspect="1"/>
            </p:cNvGraphicFramePr>
            <p:nvPr/>
          </p:nvGraphicFramePr>
          <p:xfrm>
            <a:off x="8027895" y="3056965"/>
            <a:ext cx="225425" cy="266700"/>
          </p:xfrm>
          <a:graphic>
            <a:graphicData uri="http://schemas.openxmlformats.org/presentationml/2006/ole">
              <mc:AlternateContent xmlns:mc="http://schemas.openxmlformats.org/markup-compatibility/2006">
                <mc:Choice xmlns:v="urn:schemas-microsoft-com:vml" Requires="v">
                  <p:oleObj spid="_x0000_s48244" name="公式" r:id="rId11" imgW="444500" imgH="622300" progId="Equation.3">
                    <p:embed/>
                  </p:oleObj>
                </mc:Choice>
                <mc:Fallback>
                  <p:oleObj name="公式" r:id="rId11" imgW="444500" imgH="62230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27895" y="3056965"/>
                          <a:ext cx="225425"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3" name="Freeform 35"/>
            <p:cNvSpPr/>
            <p:nvPr/>
          </p:nvSpPr>
          <p:spPr bwMode="auto">
            <a:xfrm>
              <a:off x="8243795" y="3209365"/>
              <a:ext cx="88900" cy="228600"/>
            </a:xfrm>
            <a:custGeom>
              <a:avLst/>
              <a:gdLst>
                <a:gd name="T0" fmla="*/ 2147483646 w 56"/>
                <a:gd name="T1" fmla="*/ 0 h 144"/>
                <a:gd name="T2" fmla="*/ 2147483646 w 56"/>
                <a:gd name="T3" fmla="*/ 2147483646 h 144"/>
                <a:gd name="T4" fmla="*/ 2147483646 w 56"/>
                <a:gd name="T5" fmla="*/ 2147483646 h 144"/>
                <a:gd name="T6" fmla="*/ 2147483646 w 56"/>
                <a:gd name="T7" fmla="*/ 2147483646 h 144"/>
                <a:gd name="T8" fmla="*/ 0 60000 65536"/>
                <a:gd name="T9" fmla="*/ 0 60000 65536"/>
                <a:gd name="T10" fmla="*/ 0 60000 65536"/>
                <a:gd name="T11" fmla="*/ 0 60000 65536"/>
                <a:gd name="T12" fmla="*/ 0 w 56"/>
                <a:gd name="T13" fmla="*/ 0 h 144"/>
                <a:gd name="T14" fmla="*/ 56 w 56"/>
                <a:gd name="T15" fmla="*/ 144 h 144"/>
              </a:gdLst>
              <a:ahLst/>
              <a:cxnLst>
                <a:cxn ang="T8">
                  <a:pos x="T0" y="T1"/>
                </a:cxn>
                <a:cxn ang="T9">
                  <a:pos x="T2" y="T3"/>
                </a:cxn>
                <a:cxn ang="T10">
                  <a:pos x="T4" y="T5"/>
                </a:cxn>
                <a:cxn ang="T11">
                  <a:pos x="T6" y="T7"/>
                </a:cxn>
              </a:cxnLst>
              <a:rect l="T12" t="T13" r="T14" b="T15"/>
              <a:pathLst>
                <a:path w="56" h="144">
                  <a:moveTo>
                    <a:pt x="56" y="0"/>
                  </a:moveTo>
                  <a:cubicBezTo>
                    <a:pt x="36" y="16"/>
                    <a:pt x="16" y="32"/>
                    <a:pt x="8" y="48"/>
                  </a:cubicBezTo>
                  <a:cubicBezTo>
                    <a:pt x="0" y="64"/>
                    <a:pt x="8" y="80"/>
                    <a:pt x="8" y="96"/>
                  </a:cubicBezTo>
                  <a:cubicBezTo>
                    <a:pt x="8" y="112"/>
                    <a:pt x="8" y="136"/>
                    <a:pt x="8" y="144"/>
                  </a:cubicBez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54" name="Text Box 48"/>
            <p:cNvSpPr txBox="1">
              <a:spLocks noChangeArrowheads="1"/>
            </p:cNvSpPr>
            <p:nvPr/>
          </p:nvSpPr>
          <p:spPr bwMode="auto">
            <a:xfrm>
              <a:off x="7592920" y="2371165"/>
              <a:ext cx="358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r</a:t>
              </a:r>
              <a:endParaRPr kumimoji="1" lang="en-US" altLang="zh-CN" sz="2800" b="1">
                <a:latin typeface="Times New Roman" panose="02020603050405020304" pitchFamily="18" charset="0"/>
                <a:ea typeface="楷体_GB2312" pitchFamily="49" charset="-122"/>
              </a:endParaRPr>
            </a:p>
          </p:txBody>
        </p:sp>
        <p:graphicFrame>
          <p:nvGraphicFramePr>
            <p:cNvPr id="48155" name="Object 1034"/>
            <p:cNvGraphicFramePr>
              <a:graphicFrameLocks noChangeAspect="1"/>
            </p:cNvGraphicFramePr>
            <p:nvPr/>
          </p:nvGraphicFramePr>
          <p:xfrm>
            <a:off x="6781708" y="1117040"/>
            <a:ext cx="303212" cy="330200"/>
          </p:xfrm>
          <a:graphic>
            <a:graphicData uri="http://schemas.openxmlformats.org/presentationml/2006/ole">
              <mc:AlternateContent xmlns:mc="http://schemas.openxmlformats.org/markup-compatibility/2006">
                <mc:Choice xmlns:v="urn:schemas-microsoft-com:vml" Requires="v">
                  <p:oleObj spid="_x0000_s48245" name="公式" r:id="rId13" imgW="469900" imgH="533400" progId="Equation.3">
                    <p:embed/>
                  </p:oleObj>
                </mc:Choice>
                <mc:Fallback>
                  <p:oleObj name="公式" r:id="rId13" imgW="469900" imgH="533400" progId="Equation.3">
                    <p:embed/>
                    <p:pic>
                      <p:nvPicPr>
                        <p:cNvPr id="0" name="Object 10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708" y="1117040"/>
                          <a:ext cx="303212"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6" name="Object 1035"/>
            <p:cNvGraphicFramePr>
              <a:graphicFrameLocks noChangeAspect="1"/>
            </p:cNvGraphicFramePr>
            <p:nvPr/>
          </p:nvGraphicFramePr>
          <p:xfrm>
            <a:off x="6922995" y="1913965"/>
            <a:ext cx="376238" cy="469900"/>
          </p:xfrm>
          <a:graphic>
            <a:graphicData uri="http://schemas.openxmlformats.org/presentationml/2006/ole">
              <mc:AlternateContent xmlns:mc="http://schemas.openxmlformats.org/markup-compatibility/2006">
                <mc:Choice xmlns:v="urn:schemas-microsoft-com:vml" Requires="v">
                  <p:oleObj spid="_x0000_s48246" name="Equation" r:id="rId15" imgW="304800" imgH="317500" progId="Equation.3">
                    <p:embed/>
                  </p:oleObj>
                </mc:Choice>
                <mc:Fallback>
                  <p:oleObj name="Equation" r:id="rId15" imgW="304800" imgH="317500" progId="Equation.3">
                    <p:embed/>
                    <p:pic>
                      <p:nvPicPr>
                        <p:cNvPr id="0" name="Object 10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22995" y="1913965"/>
                          <a:ext cx="376238"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7" name="Line 26"/>
            <p:cNvSpPr>
              <a:spLocks noChangeShapeType="1"/>
            </p:cNvSpPr>
            <p:nvPr/>
          </p:nvSpPr>
          <p:spPr bwMode="auto">
            <a:xfrm flipH="1" flipV="1">
              <a:off x="7265895" y="618565"/>
              <a:ext cx="381000" cy="83820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8158" name="Object 1036"/>
            <p:cNvGraphicFramePr>
              <a:graphicFrameLocks noChangeAspect="1"/>
            </p:cNvGraphicFramePr>
            <p:nvPr/>
          </p:nvGraphicFramePr>
          <p:xfrm>
            <a:off x="6932520" y="466165"/>
            <a:ext cx="376238" cy="469900"/>
          </p:xfrm>
          <a:graphic>
            <a:graphicData uri="http://schemas.openxmlformats.org/presentationml/2006/ole">
              <mc:AlternateContent xmlns:mc="http://schemas.openxmlformats.org/markup-compatibility/2006">
                <mc:Choice xmlns:v="urn:schemas-microsoft-com:vml" Requires="v">
                  <p:oleObj spid="_x0000_s48247" name="Equation" r:id="rId17" imgW="304800" imgH="317500" progId="Equation.3">
                    <p:embed/>
                  </p:oleObj>
                </mc:Choice>
                <mc:Fallback>
                  <p:oleObj name="Equation" r:id="rId17" imgW="304800" imgH="317500" progId="Equation.3">
                    <p:embed/>
                    <p:pic>
                      <p:nvPicPr>
                        <p:cNvPr id="0" name="Object 10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32520" y="466165"/>
                          <a:ext cx="376238"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9" name="Oval 66"/>
            <p:cNvSpPr>
              <a:spLocks noChangeArrowheads="1"/>
            </p:cNvSpPr>
            <p:nvPr/>
          </p:nvSpPr>
          <p:spPr bwMode="auto">
            <a:xfrm>
              <a:off x="7594508" y="1394853"/>
              <a:ext cx="107950" cy="107950"/>
            </a:xfrm>
            <a:prstGeom prst="ellipse">
              <a:avLst/>
            </a:prstGeom>
            <a:gradFill rotWithShape="1">
              <a:gsLst>
                <a:gs pos="0">
                  <a:srgbClr val="FF99FF"/>
                </a:gs>
                <a:gs pos="100000">
                  <a:srgbClr val="764776"/>
                </a:gs>
              </a:gsLst>
              <a:path path="shape">
                <a:fillToRect l="50000" t="50000" r="50000" b="50000"/>
              </a:path>
            </a:gradFill>
            <a:ln w="9525">
              <a:solidFill>
                <a:srgbClr val="8000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160" name="Line 67"/>
            <p:cNvSpPr>
              <a:spLocks noChangeShapeType="1"/>
            </p:cNvSpPr>
            <p:nvPr/>
          </p:nvSpPr>
          <p:spPr bwMode="auto">
            <a:xfrm>
              <a:off x="6986495" y="3455428"/>
              <a:ext cx="1349375" cy="0"/>
            </a:xfrm>
            <a:prstGeom prst="line">
              <a:avLst/>
            </a:prstGeom>
            <a:noFill/>
            <a:ln w="44450">
              <a:solidFill>
                <a:srgbClr val="99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8161" name="Group 68"/>
            <p:cNvGrpSpPr/>
            <p:nvPr/>
          </p:nvGrpSpPr>
          <p:grpSpPr bwMode="auto">
            <a:xfrm>
              <a:off x="6713445" y="3364940"/>
              <a:ext cx="2012950" cy="538163"/>
              <a:chOff x="2947" y="2602"/>
              <a:chExt cx="1268" cy="339"/>
            </a:xfrm>
          </p:grpSpPr>
          <p:sp>
            <p:nvSpPr>
              <p:cNvPr id="48163" name="Oval 69"/>
              <p:cNvSpPr>
                <a:spLocks noChangeArrowheads="1"/>
              </p:cNvSpPr>
              <p:nvPr/>
            </p:nvSpPr>
            <p:spPr bwMode="auto">
              <a:xfrm>
                <a:off x="3016" y="2602"/>
                <a:ext cx="110" cy="112"/>
              </a:xfrm>
              <a:prstGeom prst="ellipse">
                <a:avLst/>
              </a:prstGeom>
              <a:gradFill rotWithShape="1">
                <a:gsLst>
                  <a:gs pos="0">
                    <a:srgbClr val="66FFFF"/>
                  </a:gs>
                  <a:gs pos="100000">
                    <a:srgbClr val="2F7676"/>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164" name="Oval 70"/>
              <p:cNvSpPr>
                <a:spLocks noChangeArrowheads="1"/>
              </p:cNvSpPr>
              <p:nvPr/>
            </p:nvSpPr>
            <p:spPr bwMode="auto">
              <a:xfrm>
                <a:off x="3954" y="2602"/>
                <a:ext cx="110" cy="112"/>
              </a:xfrm>
              <a:prstGeom prst="ellipse">
                <a:avLst/>
              </a:prstGeom>
              <a:gradFill rotWithShape="1">
                <a:gsLst>
                  <a:gs pos="0">
                    <a:srgbClr val="FF99FF"/>
                  </a:gs>
                  <a:gs pos="100000">
                    <a:srgbClr val="925892"/>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165" name="Line 71"/>
              <p:cNvSpPr>
                <a:spLocks noChangeShapeType="1"/>
              </p:cNvSpPr>
              <p:nvPr/>
            </p:nvSpPr>
            <p:spPr bwMode="auto">
              <a:xfrm>
                <a:off x="3957" y="2659"/>
                <a:ext cx="11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166" name="Line 72"/>
              <p:cNvSpPr>
                <a:spLocks noChangeShapeType="1"/>
              </p:cNvSpPr>
              <p:nvPr/>
            </p:nvSpPr>
            <p:spPr bwMode="auto">
              <a:xfrm>
                <a:off x="4010" y="2602"/>
                <a:ext cx="0" cy="11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167" name="Line 73"/>
              <p:cNvSpPr>
                <a:spLocks noChangeShapeType="1"/>
              </p:cNvSpPr>
              <p:nvPr/>
            </p:nvSpPr>
            <p:spPr bwMode="auto">
              <a:xfrm>
                <a:off x="3031" y="2659"/>
                <a:ext cx="70" cy="0"/>
              </a:xfrm>
              <a:prstGeom prst="line">
                <a:avLst/>
              </a:prstGeom>
              <a:noFill/>
              <a:ln w="3175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8168" name="Group 74"/>
              <p:cNvGrpSpPr/>
              <p:nvPr/>
            </p:nvGrpSpPr>
            <p:grpSpPr bwMode="auto">
              <a:xfrm>
                <a:off x="3911" y="2614"/>
                <a:ext cx="304" cy="298"/>
                <a:chOff x="5332" y="1728"/>
                <a:chExt cx="304" cy="298"/>
              </a:xfrm>
            </p:grpSpPr>
            <p:sp>
              <p:nvSpPr>
                <p:cNvPr id="48172" name="Text Box 75"/>
                <p:cNvSpPr txBox="1">
                  <a:spLocks noChangeArrowheads="1"/>
                </p:cNvSpPr>
                <p:nvPr/>
              </p:nvSpPr>
              <p:spPr bwMode="auto">
                <a:xfrm>
                  <a:off x="5332" y="1776"/>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000" b="1">
                      <a:latin typeface="Times New Roman" panose="02020603050405020304" pitchFamily="18" charset="0"/>
                      <a:ea typeface="楷体_GB2312" pitchFamily="49" charset="-122"/>
                    </a:rPr>
                    <a:t>+</a:t>
                  </a:r>
                  <a:endParaRPr kumimoji="1" lang="en-US" altLang="zh-CN" sz="2800" b="1">
                    <a:latin typeface="Times New Roman" panose="02020603050405020304" pitchFamily="18" charset="0"/>
                    <a:ea typeface="楷体_GB2312" pitchFamily="49" charset="-122"/>
                  </a:endParaRPr>
                </a:p>
              </p:txBody>
            </p:sp>
            <p:sp>
              <p:nvSpPr>
                <p:cNvPr id="48173" name="Text Box 76"/>
                <p:cNvSpPr txBox="1">
                  <a:spLocks noChangeArrowheads="1"/>
                </p:cNvSpPr>
                <p:nvPr/>
              </p:nvSpPr>
              <p:spPr bwMode="auto">
                <a:xfrm>
                  <a:off x="5424" y="17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q</a:t>
                  </a:r>
                  <a:endParaRPr kumimoji="1" lang="en-US" altLang="zh-CN" sz="2400" b="1">
                    <a:latin typeface="Times New Roman" panose="02020603050405020304" pitchFamily="18" charset="0"/>
                    <a:ea typeface="楷体_GB2312" pitchFamily="49" charset="-122"/>
                  </a:endParaRPr>
                </a:p>
              </p:txBody>
            </p:sp>
          </p:grpSp>
          <p:grpSp>
            <p:nvGrpSpPr>
              <p:cNvPr id="48169" name="Group 77"/>
              <p:cNvGrpSpPr/>
              <p:nvPr/>
            </p:nvGrpSpPr>
            <p:grpSpPr bwMode="auto">
              <a:xfrm>
                <a:off x="2947" y="2614"/>
                <a:ext cx="287" cy="327"/>
                <a:chOff x="5078" y="2106"/>
                <a:chExt cx="287" cy="327"/>
              </a:xfrm>
            </p:grpSpPr>
            <p:sp>
              <p:nvSpPr>
                <p:cNvPr id="48170" name="Text Box 78"/>
                <p:cNvSpPr txBox="1">
                  <a:spLocks noChangeArrowheads="1"/>
                </p:cNvSpPr>
                <p:nvPr/>
              </p:nvSpPr>
              <p:spPr bwMode="auto">
                <a:xfrm>
                  <a:off x="5078" y="2106"/>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a:t>
                  </a:r>
                  <a:endParaRPr kumimoji="1" lang="en-US" altLang="zh-CN" sz="2800" b="1">
                    <a:latin typeface="Times New Roman" panose="02020603050405020304" pitchFamily="18" charset="0"/>
                    <a:ea typeface="楷体_GB2312" pitchFamily="49" charset="-122"/>
                  </a:endParaRPr>
                </a:p>
              </p:txBody>
            </p:sp>
            <p:sp>
              <p:nvSpPr>
                <p:cNvPr id="48171" name="Text Box 79"/>
                <p:cNvSpPr txBox="1">
                  <a:spLocks noChangeArrowheads="1"/>
                </p:cNvSpPr>
                <p:nvPr/>
              </p:nvSpPr>
              <p:spPr bwMode="auto">
                <a:xfrm>
                  <a:off x="5153" y="211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q</a:t>
                  </a:r>
                  <a:endParaRPr kumimoji="1" lang="en-US" altLang="zh-CN" sz="2400" b="1">
                    <a:latin typeface="Times New Roman" panose="02020603050405020304" pitchFamily="18" charset="0"/>
                    <a:ea typeface="楷体_GB2312" pitchFamily="49" charset="-122"/>
                  </a:endParaRPr>
                </a:p>
              </p:txBody>
            </p:sp>
          </p:grpSp>
        </p:grpSp>
        <p:sp>
          <p:nvSpPr>
            <p:cNvPr id="48162" name="Line 29"/>
            <p:cNvSpPr>
              <a:spLocks noChangeShapeType="1"/>
            </p:cNvSpPr>
            <p:nvPr/>
          </p:nvSpPr>
          <p:spPr bwMode="auto">
            <a:xfrm>
              <a:off x="6973795" y="3453840"/>
              <a:ext cx="1871663"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75783"/>
                                        </p:tgtEl>
                                        <p:attrNameLst>
                                          <p:attrName>style.visibility</p:attrName>
                                        </p:attrNameLst>
                                      </p:cBhvr>
                                      <p:to>
                                        <p:strVal val="visible"/>
                                      </p:to>
                                    </p:set>
                                    <p:animEffect transition="in" filter="slide(fromRight)">
                                      <p:cBhvr>
                                        <p:cTn id="7" dur="500"/>
                                        <p:tgtEl>
                                          <p:spTgt spid="757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63"/>
                                        </p:tgtEl>
                                        <p:attrNameLst>
                                          <p:attrName>style.visibility</p:attrName>
                                        </p:attrNameLst>
                                      </p:cBhvr>
                                      <p:to>
                                        <p:strVal val="visible"/>
                                      </p:to>
                                    </p:set>
                                    <p:animEffect transition="in" filter="blinds(horizontal)">
                                      <p:cBhvr>
                                        <p:cTn id="12" dur="500"/>
                                        <p:tgtEl>
                                          <p:spTgt spid="317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blinds(horizontal)">
                                      <p:cBhvr>
                                        <p:cTn id="17" dur="500"/>
                                        <p:tgtEl>
                                          <p:spTgt spid="59"/>
                                        </p:tgtEl>
                                      </p:cBhvr>
                                    </p:animEffect>
                                  </p:childTnLst>
                                </p:cTn>
                              </p:par>
                            </p:childTnLst>
                          </p:cTn>
                        </p:par>
                        <p:par>
                          <p:cTn id="18" fill="hold">
                            <p:stCondLst>
                              <p:cond delay="500"/>
                            </p:stCondLst>
                            <p:childTnLst>
                              <p:par>
                                <p:cTn id="19" presetID="17" presetClass="entr" presetSubtype="1" fill="hold" grpId="0" nodeType="afterEffect">
                                  <p:stCondLst>
                                    <p:cond delay="0"/>
                                  </p:stCondLst>
                                  <p:childTnLst>
                                    <p:set>
                                      <p:cBhvr>
                                        <p:cTn id="20" dur="1" fill="hold">
                                          <p:stCondLst>
                                            <p:cond delay="0"/>
                                          </p:stCondLst>
                                        </p:cTn>
                                        <p:tgtEl>
                                          <p:spTgt spid="31755"/>
                                        </p:tgtEl>
                                        <p:attrNameLst>
                                          <p:attrName>style.visibility</p:attrName>
                                        </p:attrNameLst>
                                      </p:cBhvr>
                                      <p:to>
                                        <p:strVal val="visible"/>
                                      </p:to>
                                    </p:set>
                                    <p:anim calcmode="lin" valueType="num">
                                      <p:cBhvr>
                                        <p:cTn id="21" dur="500" fill="hold"/>
                                        <p:tgtEl>
                                          <p:spTgt spid="31755"/>
                                        </p:tgtEl>
                                        <p:attrNameLst>
                                          <p:attrName>ppt_x</p:attrName>
                                        </p:attrNameLst>
                                      </p:cBhvr>
                                      <p:tavLst>
                                        <p:tav tm="0">
                                          <p:val>
                                            <p:strVal val="#ppt_x"/>
                                          </p:val>
                                        </p:tav>
                                        <p:tav tm="100000">
                                          <p:val>
                                            <p:strVal val="#ppt_x"/>
                                          </p:val>
                                        </p:tav>
                                      </p:tavLst>
                                    </p:anim>
                                    <p:anim calcmode="lin" valueType="num">
                                      <p:cBhvr>
                                        <p:cTn id="22" dur="500" fill="hold"/>
                                        <p:tgtEl>
                                          <p:spTgt spid="31755"/>
                                        </p:tgtEl>
                                        <p:attrNameLst>
                                          <p:attrName>ppt_y</p:attrName>
                                        </p:attrNameLst>
                                      </p:cBhvr>
                                      <p:tavLst>
                                        <p:tav tm="0">
                                          <p:val>
                                            <p:strVal val="#ppt_y-#ppt_h/2"/>
                                          </p:val>
                                        </p:tav>
                                        <p:tav tm="100000">
                                          <p:val>
                                            <p:strVal val="#ppt_y"/>
                                          </p:val>
                                        </p:tav>
                                      </p:tavLst>
                                    </p:anim>
                                    <p:anim calcmode="lin" valueType="num">
                                      <p:cBhvr>
                                        <p:cTn id="23" dur="500" fill="hold"/>
                                        <p:tgtEl>
                                          <p:spTgt spid="31755"/>
                                        </p:tgtEl>
                                        <p:attrNameLst>
                                          <p:attrName>ppt_w</p:attrName>
                                        </p:attrNameLst>
                                      </p:cBhvr>
                                      <p:tavLst>
                                        <p:tav tm="0">
                                          <p:val>
                                            <p:strVal val="#ppt_w"/>
                                          </p:val>
                                        </p:tav>
                                        <p:tav tm="100000">
                                          <p:val>
                                            <p:strVal val="#ppt_w"/>
                                          </p:val>
                                        </p:tav>
                                      </p:tavLst>
                                    </p:anim>
                                    <p:anim calcmode="lin" valueType="num">
                                      <p:cBhvr>
                                        <p:cTn id="24" dur="500" fill="hold"/>
                                        <p:tgtEl>
                                          <p:spTgt spid="31755"/>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iterate type="lt">
                                    <p:tmPct val="100000"/>
                                  </p:iterate>
                                  <p:childTnLst>
                                    <p:set>
                                      <p:cBhvr>
                                        <p:cTn id="28" dur="1" fill="hold">
                                          <p:stCondLst>
                                            <p:cond delay="0"/>
                                          </p:stCondLst>
                                        </p:cTn>
                                        <p:tgtEl>
                                          <p:spTgt spid="31756"/>
                                        </p:tgtEl>
                                        <p:attrNameLst>
                                          <p:attrName>style.visibility</p:attrName>
                                        </p:attrNameLst>
                                      </p:cBhvr>
                                      <p:to>
                                        <p:strVal val="visible"/>
                                      </p:to>
                                    </p:set>
                                    <p:animEffect transition="in" filter="dissolve">
                                      <p:cBhvr>
                                        <p:cTn id="29" dur="75"/>
                                        <p:tgtEl>
                                          <p:spTgt spid="31756"/>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slide(fromLeft)">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1760"/>
                                        </p:tgtEl>
                                        <p:attrNameLst>
                                          <p:attrName>style.visibility</p:attrName>
                                        </p:attrNameLst>
                                      </p:cBhvr>
                                      <p:to>
                                        <p:strVal val="visible"/>
                                      </p:to>
                                    </p:set>
                                    <p:anim calcmode="lin" valueType="num">
                                      <p:cBhvr additive="base">
                                        <p:cTn id="39" dur="500" fill="hold"/>
                                        <p:tgtEl>
                                          <p:spTgt spid="31760"/>
                                        </p:tgtEl>
                                        <p:attrNameLst>
                                          <p:attrName>ppt_x</p:attrName>
                                        </p:attrNameLst>
                                      </p:cBhvr>
                                      <p:tavLst>
                                        <p:tav tm="0">
                                          <p:val>
                                            <p:strVal val="1+#ppt_w/2"/>
                                          </p:val>
                                        </p:tav>
                                        <p:tav tm="100000">
                                          <p:val>
                                            <p:strVal val="#ppt_x"/>
                                          </p:val>
                                        </p:tav>
                                      </p:tavLst>
                                    </p:anim>
                                    <p:anim calcmode="lin" valueType="num">
                                      <p:cBhvr additive="base">
                                        <p:cTn id="40" dur="500" fill="hold"/>
                                        <p:tgtEl>
                                          <p:spTgt spid="3176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6808"/>
                                        </p:tgtEl>
                                        <p:attrNameLst>
                                          <p:attrName>style.visibility</p:attrName>
                                        </p:attrNameLst>
                                      </p:cBhvr>
                                      <p:to>
                                        <p:strVal val="visible"/>
                                      </p:to>
                                    </p:set>
                                    <p:anim calcmode="lin" valueType="num">
                                      <p:cBhvr additive="base">
                                        <p:cTn id="45" dur="500" fill="hold"/>
                                        <p:tgtEl>
                                          <p:spTgt spid="76808"/>
                                        </p:tgtEl>
                                        <p:attrNameLst>
                                          <p:attrName>ppt_x</p:attrName>
                                        </p:attrNameLst>
                                      </p:cBhvr>
                                      <p:tavLst>
                                        <p:tav tm="0">
                                          <p:val>
                                            <p:strVal val="#ppt_x"/>
                                          </p:val>
                                        </p:tav>
                                        <p:tav tm="100000">
                                          <p:val>
                                            <p:strVal val="#ppt_x"/>
                                          </p:val>
                                        </p:tav>
                                      </p:tavLst>
                                    </p:anim>
                                    <p:anim calcmode="lin" valueType="num">
                                      <p:cBhvr additive="base">
                                        <p:cTn id="46" dur="500" fill="hold"/>
                                        <p:tgtEl>
                                          <p:spTgt spid="76808"/>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p:stCondLst>
                                    <p:cond delay="0"/>
                                  </p:stCondLst>
                                  <p:iterate type="lt">
                                    <p:tmPct val="100000"/>
                                  </p:iterate>
                                  <p:childTnLst>
                                    <p:set>
                                      <p:cBhvr>
                                        <p:cTn id="49" dur="1" fill="hold">
                                          <p:stCondLst>
                                            <p:cond delay="0"/>
                                          </p:stCondLst>
                                        </p:cTn>
                                        <p:tgtEl>
                                          <p:spTgt spid="31761"/>
                                        </p:tgtEl>
                                        <p:attrNameLst>
                                          <p:attrName>style.visibility</p:attrName>
                                        </p:attrNameLst>
                                      </p:cBhvr>
                                      <p:to>
                                        <p:strVal val="visible"/>
                                      </p:to>
                                    </p:set>
                                    <p:anim calcmode="lin" valueType="num">
                                      <p:cBhvr additive="base">
                                        <p:cTn id="50" dur="75" fill="hold"/>
                                        <p:tgtEl>
                                          <p:spTgt spid="31761"/>
                                        </p:tgtEl>
                                        <p:attrNameLst>
                                          <p:attrName>ppt_x</p:attrName>
                                        </p:attrNameLst>
                                      </p:cBhvr>
                                      <p:tavLst>
                                        <p:tav tm="0">
                                          <p:val>
                                            <p:strVal val="#ppt_x"/>
                                          </p:val>
                                        </p:tav>
                                        <p:tav tm="100000">
                                          <p:val>
                                            <p:strVal val="#ppt_x"/>
                                          </p:val>
                                        </p:tav>
                                      </p:tavLst>
                                    </p:anim>
                                    <p:anim calcmode="lin" valueType="num">
                                      <p:cBhvr additive="base">
                                        <p:cTn id="51" dur="75" fill="hold"/>
                                        <p:tgtEl>
                                          <p:spTgt spid="317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5" grpId="0" animBg="1"/>
      <p:bldP spid="31756" grpId="0" autoUpdateAnimBg="0"/>
      <p:bldP spid="31760" grpId="0" autoUpdateAnimBg="0"/>
      <p:bldP spid="31761" grpId="0" autoUpdateAnimBg="0"/>
      <p:bldP spid="31763" grpId="0" animBg="1"/>
      <p:bldP spid="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A3012A8-8603-48FA-B725-020838EE962C}" type="slidenum">
              <a:rPr lang="en-US" altLang="zh-CN" sz="1800" smtClean="0">
                <a:solidFill>
                  <a:srgbClr val="0000FF"/>
                </a:solidFill>
              </a:rPr>
            </a:fld>
            <a:endParaRPr lang="en-US" altLang="zh-CN" sz="1800" smtClean="0">
              <a:solidFill>
                <a:srgbClr val="0000FF"/>
              </a:solidFill>
            </a:endParaRPr>
          </a:p>
        </p:txBody>
      </p:sp>
      <p:sp>
        <p:nvSpPr>
          <p:cNvPr id="33794" name="Rectangle 2"/>
          <p:cNvSpPr>
            <a:spLocks noChangeArrowheads="1"/>
          </p:cNvSpPr>
          <p:nvPr/>
        </p:nvSpPr>
        <p:spPr bwMode="auto">
          <a:xfrm>
            <a:off x="258763" y="50800"/>
            <a:ext cx="579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accent1"/>
                </a:solidFill>
                <a:latin typeface="Times New Roman" panose="02020603050405020304" pitchFamily="18" charset="0"/>
                <a:ea typeface="楷体_GB2312" pitchFamily="49" charset="-122"/>
              </a:rPr>
              <a:t>2. </a:t>
            </a:r>
            <a:r>
              <a:rPr kumimoji="1" lang="zh-CN" altLang="en-US" sz="2800" b="1">
                <a:latin typeface="Times New Roman" panose="02020603050405020304" pitchFamily="18" charset="0"/>
                <a:ea typeface="楷体_GB2312" pitchFamily="49" charset="-122"/>
              </a:rPr>
              <a:t>任意带电体的电场</a:t>
            </a:r>
            <a:r>
              <a:rPr kumimoji="1" lang="en-US" altLang="zh-CN" sz="2800" b="1" i="1">
                <a:latin typeface="Times New Roman" panose="02020603050405020304" pitchFamily="18" charset="0"/>
                <a:ea typeface="楷体_GB2312" pitchFamily="49" charset="-122"/>
              </a:rPr>
              <a:t>E</a:t>
            </a:r>
            <a:r>
              <a:rPr kumimoji="1" lang="zh-CN" altLang="en-US" sz="2800" b="1">
                <a:latin typeface="Times New Roman" panose="02020603050405020304" pitchFamily="18" charset="0"/>
                <a:ea typeface="楷体_GB2312" pitchFamily="49" charset="-122"/>
              </a:rPr>
              <a:t>的计算</a:t>
            </a:r>
            <a:endParaRPr kumimoji="1" lang="zh-CN" altLang="en-US" sz="2800" b="1">
              <a:latin typeface="Times New Roman" panose="02020603050405020304" pitchFamily="18" charset="0"/>
              <a:ea typeface="楷体_GB2312" pitchFamily="49" charset="-122"/>
            </a:endParaRPr>
          </a:p>
        </p:txBody>
      </p:sp>
      <p:grpSp>
        <p:nvGrpSpPr>
          <p:cNvPr id="2" name="Group 3"/>
          <p:cNvGrpSpPr/>
          <p:nvPr/>
        </p:nvGrpSpPr>
        <p:grpSpPr bwMode="auto">
          <a:xfrm>
            <a:off x="7054850" y="412750"/>
            <a:ext cx="1608138" cy="1133475"/>
            <a:chOff x="4315" y="576"/>
            <a:chExt cx="1013" cy="714"/>
          </a:xfrm>
        </p:grpSpPr>
        <p:sp>
          <p:nvSpPr>
            <p:cNvPr id="50235" name="Freeform 4"/>
            <p:cNvSpPr/>
            <p:nvPr/>
          </p:nvSpPr>
          <p:spPr bwMode="auto">
            <a:xfrm>
              <a:off x="4315" y="576"/>
              <a:ext cx="1013" cy="714"/>
            </a:xfrm>
            <a:custGeom>
              <a:avLst/>
              <a:gdLst>
                <a:gd name="T0" fmla="*/ 0 w 1013"/>
                <a:gd name="T1" fmla="*/ 581 h 714"/>
                <a:gd name="T2" fmla="*/ 8 w 1013"/>
                <a:gd name="T3" fmla="*/ 418 h 714"/>
                <a:gd name="T4" fmla="*/ 16 w 1013"/>
                <a:gd name="T5" fmla="*/ 393 h 714"/>
                <a:gd name="T6" fmla="*/ 25 w 1013"/>
                <a:gd name="T7" fmla="*/ 328 h 714"/>
                <a:gd name="T8" fmla="*/ 98 w 1013"/>
                <a:gd name="T9" fmla="*/ 255 h 714"/>
                <a:gd name="T10" fmla="*/ 187 w 1013"/>
                <a:gd name="T11" fmla="*/ 206 h 714"/>
                <a:gd name="T12" fmla="*/ 228 w 1013"/>
                <a:gd name="T13" fmla="*/ 166 h 714"/>
                <a:gd name="T14" fmla="*/ 236 w 1013"/>
                <a:gd name="T15" fmla="*/ 141 h 714"/>
                <a:gd name="T16" fmla="*/ 277 w 1013"/>
                <a:gd name="T17" fmla="*/ 109 h 714"/>
                <a:gd name="T18" fmla="*/ 309 w 1013"/>
                <a:gd name="T19" fmla="*/ 68 h 714"/>
                <a:gd name="T20" fmla="*/ 439 w 1013"/>
                <a:gd name="T21" fmla="*/ 27 h 714"/>
                <a:gd name="T22" fmla="*/ 659 w 1013"/>
                <a:gd name="T23" fmla="*/ 3 h 714"/>
                <a:gd name="T24" fmla="*/ 830 w 1013"/>
                <a:gd name="T25" fmla="*/ 11 h 714"/>
                <a:gd name="T26" fmla="*/ 960 w 1013"/>
                <a:gd name="T27" fmla="*/ 27 h 714"/>
                <a:gd name="T28" fmla="*/ 1009 w 1013"/>
                <a:gd name="T29" fmla="*/ 84 h 714"/>
                <a:gd name="T30" fmla="*/ 1001 w 1013"/>
                <a:gd name="T31" fmla="*/ 214 h 714"/>
                <a:gd name="T32" fmla="*/ 960 w 1013"/>
                <a:gd name="T33" fmla="*/ 255 h 714"/>
                <a:gd name="T34" fmla="*/ 871 w 1013"/>
                <a:gd name="T35" fmla="*/ 345 h 714"/>
                <a:gd name="T36" fmla="*/ 838 w 1013"/>
                <a:gd name="T37" fmla="*/ 393 h 714"/>
                <a:gd name="T38" fmla="*/ 789 w 1013"/>
                <a:gd name="T39" fmla="*/ 442 h 714"/>
                <a:gd name="T40" fmla="*/ 716 w 1013"/>
                <a:gd name="T41" fmla="*/ 507 h 714"/>
                <a:gd name="T42" fmla="*/ 708 w 1013"/>
                <a:gd name="T43" fmla="*/ 532 h 714"/>
                <a:gd name="T44" fmla="*/ 684 w 1013"/>
                <a:gd name="T45" fmla="*/ 540 h 714"/>
                <a:gd name="T46" fmla="*/ 594 w 1013"/>
                <a:gd name="T47" fmla="*/ 581 h 714"/>
                <a:gd name="T48" fmla="*/ 415 w 1013"/>
                <a:gd name="T49" fmla="*/ 629 h 714"/>
                <a:gd name="T50" fmla="*/ 8 w 1013"/>
                <a:gd name="T51" fmla="*/ 475 h 7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13"/>
                <a:gd name="T79" fmla="*/ 0 h 714"/>
                <a:gd name="T80" fmla="*/ 1013 w 1013"/>
                <a:gd name="T81" fmla="*/ 714 h 7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13" h="714">
                  <a:moveTo>
                    <a:pt x="0" y="581"/>
                  </a:moveTo>
                  <a:cubicBezTo>
                    <a:pt x="3" y="527"/>
                    <a:pt x="3" y="472"/>
                    <a:pt x="8" y="418"/>
                  </a:cubicBezTo>
                  <a:cubicBezTo>
                    <a:pt x="9" y="409"/>
                    <a:pt x="14" y="402"/>
                    <a:pt x="16" y="393"/>
                  </a:cubicBezTo>
                  <a:cubicBezTo>
                    <a:pt x="20" y="372"/>
                    <a:pt x="14" y="347"/>
                    <a:pt x="25" y="328"/>
                  </a:cubicBezTo>
                  <a:cubicBezTo>
                    <a:pt x="43" y="298"/>
                    <a:pt x="98" y="255"/>
                    <a:pt x="98" y="255"/>
                  </a:cubicBezTo>
                  <a:cubicBezTo>
                    <a:pt x="111" y="215"/>
                    <a:pt x="145" y="221"/>
                    <a:pt x="187" y="206"/>
                  </a:cubicBezTo>
                  <a:cubicBezTo>
                    <a:pt x="206" y="149"/>
                    <a:pt x="177" y="217"/>
                    <a:pt x="228" y="166"/>
                  </a:cubicBezTo>
                  <a:cubicBezTo>
                    <a:pt x="234" y="160"/>
                    <a:pt x="231" y="148"/>
                    <a:pt x="236" y="141"/>
                  </a:cubicBezTo>
                  <a:cubicBezTo>
                    <a:pt x="247" y="127"/>
                    <a:pt x="265" y="121"/>
                    <a:pt x="277" y="109"/>
                  </a:cubicBezTo>
                  <a:cubicBezTo>
                    <a:pt x="289" y="97"/>
                    <a:pt x="297" y="80"/>
                    <a:pt x="309" y="68"/>
                  </a:cubicBezTo>
                  <a:cubicBezTo>
                    <a:pt x="341" y="37"/>
                    <a:pt x="399" y="35"/>
                    <a:pt x="439" y="27"/>
                  </a:cubicBezTo>
                  <a:cubicBezTo>
                    <a:pt x="577" y="0"/>
                    <a:pt x="456" y="14"/>
                    <a:pt x="659" y="3"/>
                  </a:cubicBezTo>
                  <a:cubicBezTo>
                    <a:pt x="716" y="6"/>
                    <a:pt x="773" y="6"/>
                    <a:pt x="830" y="11"/>
                  </a:cubicBezTo>
                  <a:cubicBezTo>
                    <a:pt x="874" y="14"/>
                    <a:pt x="960" y="27"/>
                    <a:pt x="960" y="27"/>
                  </a:cubicBezTo>
                  <a:cubicBezTo>
                    <a:pt x="981" y="49"/>
                    <a:pt x="999" y="54"/>
                    <a:pt x="1009" y="84"/>
                  </a:cubicBezTo>
                  <a:cubicBezTo>
                    <a:pt x="1006" y="127"/>
                    <a:pt x="1013" y="172"/>
                    <a:pt x="1001" y="214"/>
                  </a:cubicBezTo>
                  <a:cubicBezTo>
                    <a:pt x="996" y="233"/>
                    <a:pt x="960" y="255"/>
                    <a:pt x="960" y="255"/>
                  </a:cubicBezTo>
                  <a:cubicBezTo>
                    <a:pt x="934" y="309"/>
                    <a:pt x="928" y="312"/>
                    <a:pt x="871" y="345"/>
                  </a:cubicBezTo>
                  <a:cubicBezTo>
                    <a:pt x="860" y="361"/>
                    <a:pt x="852" y="379"/>
                    <a:pt x="838" y="393"/>
                  </a:cubicBezTo>
                  <a:cubicBezTo>
                    <a:pt x="822" y="409"/>
                    <a:pt x="789" y="442"/>
                    <a:pt x="789" y="442"/>
                  </a:cubicBezTo>
                  <a:cubicBezTo>
                    <a:pt x="739" y="562"/>
                    <a:pt x="801" y="458"/>
                    <a:pt x="716" y="507"/>
                  </a:cubicBezTo>
                  <a:cubicBezTo>
                    <a:pt x="708" y="511"/>
                    <a:pt x="714" y="526"/>
                    <a:pt x="708" y="532"/>
                  </a:cubicBezTo>
                  <a:cubicBezTo>
                    <a:pt x="702" y="538"/>
                    <a:pt x="692" y="537"/>
                    <a:pt x="684" y="540"/>
                  </a:cubicBezTo>
                  <a:cubicBezTo>
                    <a:pt x="658" y="577"/>
                    <a:pt x="640" y="573"/>
                    <a:pt x="594" y="581"/>
                  </a:cubicBezTo>
                  <a:cubicBezTo>
                    <a:pt x="537" y="610"/>
                    <a:pt x="477" y="617"/>
                    <a:pt x="415" y="629"/>
                  </a:cubicBezTo>
                  <a:cubicBezTo>
                    <a:pt x="146" y="623"/>
                    <a:pt x="8" y="714"/>
                    <a:pt x="8" y="475"/>
                  </a:cubicBezTo>
                </a:path>
              </a:pathLst>
            </a:custGeom>
            <a:solidFill>
              <a:srgbClr val="CCFFFF"/>
            </a:solidFill>
            <a:ln w="28575">
              <a:solidFill>
                <a:srgbClr val="000000"/>
              </a:solidFill>
              <a:round/>
            </a:ln>
          </p:spPr>
          <p:txBody>
            <a:bodyPr wrap="none" anchor="ctr"/>
            <a:lstStyle/>
            <a:p>
              <a:endParaRPr lang="zh-CN" altLang="en-US"/>
            </a:p>
          </p:txBody>
        </p:sp>
        <p:graphicFrame>
          <p:nvGraphicFramePr>
            <p:cNvPr id="50236" name="Object 5"/>
            <p:cNvGraphicFramePr>
              <a:graphicFrameLocks noChangeAspect="1"/>
            </p:cNvGraphicFramePr>
            <p:nvPr/>
          </p:nvGraphicFramePr>
          <p:xfrm>
            <a:off x="4804" y="640"/>
            <a:ext cx="140" cy="135"/>
          </p:xfrm>
          <a:graphic>
            <a:graphicData uri="http://schemas.openxmlformats.org/presentationml/2006/ole">
              <mc:AlternateContent xmlns:mc="http://schemas.openxmlformats.org/markup-compatibility/2006">
                <mc:Choice xmlns:v="urn:schemas-microsoft-com:vml" Requires="v">
                  <p:oleObj spid="_x0000_s50441" name="公式" r:id="rId1" imgW="292100" imgH="279400" progId="Equation.3">
                    <p:embed/>
                  </p:oleObj>
                </mc:Choice>
                <mc:Fallback>
                  <p:oleObj name="公式" r:id="rId1" imgW="292100" imgH="2794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4" y="640"/>
                          <a:ext cx="140" cy="13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37" name="Object 6"/>
            <p:cNvGraphicFramePr>
              <a:graphicFrameLocks noChangeAspect="1"/>
            </p:cNvGraphicFramePr>
            <p:nvPr/>
          </p:nvGraphicFramePr>
          <p:xfrm>
            <a:off x="4756" y="832"/>
            <a:ext cx="140" cy="135"/>
          </p:xfrm>
          <a:graphic>
            <a:graphicData uri="http://schemas.openxmlformats.org/presentationml/2006/ole">
              <mc:AlternateContent xmlns:mc="http://schemas.openxmlformats.org/markup-compatibility/2006">
                <mc:Choice xmlns:v="urn:schemas-microsoft-com:vml" Requires="v">
                  <p:oleObj spid="_x0000_s50442" name="公式" r:id="rId3" imgW="292100" imgH="279400" progId="Equation.3">
                    <p:embed/>
                  </p:oleObj>
                </mc:Choice>
                <mc:Fallback>
                  <p:oleObj name="公式" r:id="rId3" imgW="292100" imgH="2794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 y="832"/>
                          <a:ext cx="140" cy="13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38" name="Object 7"/>
            <p:cNvGraphicFramePr>
              <a:graphicFrameLocks noChangeAspect="1"/>
            </p:cNvGraphicFramePr>
            <p:nvPr/>
          </p:nvGraphicFramePr>
          <p:xfrm>
            <a:off x="4948" y="736"/>
            <a:ext cx="140" cy="135"/>
          </p:xfrm>
          <a:graphic>
            <a:graphicData uri="http://schemas.openxmlformats.org/presentationml/2006/ole">
              <mc:AlternateContent xmlns:mc="http://schemas.openxmlformats.org/markup-compatibility/2006">
                <mc:Choice xmlns:v="urn:schemas-microsoft-com:vml" Requires="v">
                  <p:oleObj spid="_x0000_s50443" name="公式" r:id="rId4" imgW="292100" imgH="279400" progId="Equation.3">
                    <p:embed/>
                  </p:oleObj>
                </mc:Choice>
                <mc:Fallback>
                  <p:oleObj name="公式" r:id="rId4" imgW="292100" imgH="2794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8" y="736"/>
                          <a:ext cx="140" cy="13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39" name="Object 8"/>
            <p:cNvGraphicFramePr>
              <a:graphicFrameLocks noChangeAspect="1"/>
            </p:cNvGraphicFramePr>
            <p:nvPr/>
          </p:nvGraphicFramePr>
          <p:xfrm>
            <a:off x="4468" y="1024"/>
            <a:ext cx="140" cy="135"/>
          </p:xfrm>
          <a:graphic>
            <a:graphicData uri="http://schemas.openxmlformats.org/presentationml/2006/ole">
              <mc:AlternateContent xmlns:mc="http://schemas.openxmlformats.org/markup-compatibility/2006">
                <mc:Choice xmlns:v="urn:schemas-microsoft-com:vml" Requires="v">
                  <p:oleObj spid="_x0000_s50444" name="公式" r:id="rId5" imgW="292100" imgH="279400" progId="Equation.3">
                    <p:embed/>
                  </p:oleObj>
                </mc:Choice>
                <mc:Fallback>
                  <p:oleObj name="公式" r:id="rId5" imgW="292100" imgH="2794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8" y="1024"/>
                          <a:ext cx="140" cy="13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40" name="Object 9"/>
            <p:cNvGraphicFramePr>
              <a:graphicFrameLocks noChangeAspect="1"/>
            </p:cNvGraphicFramePr>
            <p:nvPr/>
          </p:nvGraphicFramePr>
          <p:xfrm>
            <a:off x="4660" y="1024"/>
            <a:ext cx="140" cy="135"/>
          </p:xfrm>
          <a:graphic>
            <a:graphicData uri="http://schemas.openxmlformats.org/presentationml/2006/ole">
              <mc:AlternateContent xmlns:mc="http://schemas.openxmlformats.org/markup-compatibility/2006">
                <mc:Choice xmlns:v="urn:schemas-microsoft-com:vml" Requires="v">
                  <p:oleObj spid="_x0000_s50445" name="公式" r:id="rId6" imgW="292100" imgH="279400" progId="Equation.3">
                    <p:embed/>
                  </p:oleObj>
                </mc:Choice>
                <mc:Fallback>
                  <p:oleObj name="公式" r:id="rId6" imgW="292100" imgH="2794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0" y="1024"/>
                          <a:ext cx="140" cy="13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41" name="Object 10"/>
            <p:cNvGraphicFramePr>
              <a:graphicFrameLocks noChangeAspect="1"/>
            </p:cNvGraphicFramePr>
            <p:nvPr/>
          </p:nvGraphicFramePr>
          <p:xfrm>
            <a:off x="4900" y="928"/>
            <a:ext cx="140" cy="135"/>
          </p:xfrm>
          <a:graphic>
            <a:graphicData uri="http://schemas.openxmlformats.org/presentationml/2006/ole">
              <mc:AlternateContent xmlns:mc="http://schemas.openxmlformats.org/markup-compatibility/2006">
                <mc:Choice xmlns:v="urn:schemas-microsoft-com:vml" Requires="v">
                  <p:oleObj spid="_x0000_s50446" name="公式" r:id="rId7" imgW="292100" imgH="279400" progId="Equation.3">
                    <p:embed/>
                  </p:oleObj>
                </mc:Choice>
                <mc:Fallback>
                  <p:oleObj name="公式" r:id="rId7" imgW="292100" imgH="2794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 y="928"/>
                          <a:ext cx="140" cy="13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42" name="Object 11"/>
            <p:cNvGraphicFramePr>
              <a:graphicFrameLocks noChangeAspect="1"/>
            </p:cNvGraphicFramePr>
            <p:nvPr/>
          </p:nvGraphicFramePr>
          <p:xfrm>
            <a:off x="4612" y="784"/>
            <a:ext cx="140" cy="135"/>
          </p:xfrm>
          <a:graphic>
            <a:graphicData uri="http://schemas.openxmlformats.org/presentationml/2006/ole">
              <mc:AlternateContent xmlns:mc="http://schemas.openxmlformats.org/markup-compatibility/2006">
                <mc:Choice xmlns:v="urn:schemas-microsoft-com:vml" Requires="v">
                  <p:oleObj spid="_x0000_s50447" name="公式" r:id="rId8" imgW="292100" imgH="279400" progId="Equation.3">
                    <p:embed/>
                  </p:oleObj>
                </mc:Choice>
                <mc:Fallback>
                  <p:oleObj name="公式" r:id="rId8" imgW="292100" imgH="2794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 y="784"/>
                          <a:ext cx="140" cy="13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43" name="Object 12"/>
            <p:cNvGraphicFramePr>
              <a:graphicFrameLocks noChangeAspect="1"/>
            </p:cNvGraphicFramePr>
            <p:nvPr/>
          </p:nvGraphicFramePr>
          <p:xfrm>
            <a:off x="4420" y="880"/>
            <a:ext cx="140" cy="135"/>
          </p:xfrm>
          <a:graphic>
            <a:graphicData uri="http://schemas.openxmlformats.org/presentationml/2006/ole">
              <mc:AlternateContent xmlns:mc="http://schemas.openxmlformats.org/markup-compatibility/2006">
                <mc:Choice xmlns:v="urn:schemas-microsoft-com:vml" Requires="v">
                  <p:oleObj spid="_x0000_s50448" name="公式" r:id="rId9" imgW="292100" imgH="279400" progId="Equation.3">
                    <p:embed/>
                  </p:oleObj>
                </mc:Choice>
                <mc:Fallback>
                  <p:oleObj name="公式" r:id="rId9" imgW="292100" imgH="27940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0" y="880"/>
                          <a:ext cx="140" cy="13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44" name="Object 13"/>
            <p:cNvGraphicFramePr>
              <a:graphicFrameLocks noChangeAspect="1"/>
            </p:cNvGraphicFramePr>
            <p:nvPr/>
          </p:nvGraphicFramePr>
          <p:xfrm>
            <a:off x="5092" y="640"/>
            <a:ext cx="140" cy="135"/>
          </p:xfrm>
          <a:graphic>
            <a:graphicData uri="http://schemas.openxmlformats.org/presentationml/2006/ole">
              <mc:AlternateContent xmlns:mc="http://schemas.openxmlformats.org/markup-compatibility/2006">
                <mc:Choice xmlns:v="urn:schemas-microsoft-com:vml" Requires="v">
                  <p:oleObj spid="_x0000_s50449" name="公式" r:id="rId10" imgW="292100" imgH="279400" progId="Equation.3">
                    <p:embed/>
                  </p:oleObj>
                </mc:Choice>
                <mc:Fallback>
                  <p:oleObj name="公式" r:id="rId10" imgW="292100" imgH="2794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 y="640"/>
                          <a:ext cx="140" cy="13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806" name="Oval 14"/>
          <p:cNvSpPr>
            <a:spLocks noChangeArrowheads="1"/>
          </p:cNvSpPr>
          <p:nvPr/>
        </p:nvSpPr>
        <p:spPr bwMode="auto">
          <a:xfrm>
            <a:off x="7519988" y="1022350"/>
            <a:ext cx="152400" cy="152400"/>
          </a:xfrm>
          <a:prstGeom prst="ellipse">
            <a:avLst/>
          </a:prstGeom>
          <a:gradFill rotWithShape="1">
            <a:gsLst>
              <a:gs pos="0">
                <a:srgbClr val="FF3300"/>
              </a:gs>
              <a:gs pos="100000">
                <a:srgbClr val="761800"/>
              </a:gs>
            </a:gsLst>
            <a:path path="shape">
              <a:fillToRect l="50000" t="50000" r="50000" b="50000"/>
            </a:path>
          </a:gradFill>
          <a:ln w="9525">
            <a:solidFill>
              <a:srgbClr val="0000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08" name="Text Box 16"/>
          <p:cNvSpPr txBox="1">
            <a:spLocks noChangeArrowheads="1"/>
          </p:cNvSpPr>
          <p:nvPr/>
        </p:nvSpPr>
        <p:spPr bwMode="auto">
          <a:xfrm>
            <a:off x="5795963" y="-155575"/>
            <a:ext cx="6429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accent1"/>
                </a:solidFill>
                <a:latin typeface="Times New Roman" panose="02020603050405020304" pitchFamily="18" charset="0"/>
                <a:ea typeface="楷体_GB2312" pitchFamily="49" charset="-122"/>
              </a:rPr>
              <a:t>P</a:t>
            </a:r>
            <a:r>
              <a:rPr kumimoji="1" lang="en-US" altLang="zh-CN" sz="2800" b="1">
                <a:solidFill>
                  <a:schemeClr val="accent1"/>
                </a:solidFill>
                <a:latin typeface="Times New Roman" panose="02020603050405020304" pitchFamily="18" charset="0"/>
                <a:ea typeface="楷体_GB2312" pitchFamily="49" charset="-122"/>
              </a:rPr>
              <a:t> </a:t>
            </a:r>
            <a:r>
              <a:rPr kumimoji="1" lang="en-US" altLang="zh-CN" sz="4800" b="1">
                <a:solidFill>
                  <a:srgbClr val="660033"/>
                </a:solidFill>
                <a:latin typeface="Times New Roman" panose="02020603050405020304" pitchFamily="18" charset="0"/>
                <a:ea typeface="楷体_GB2312" pitchFamily="49" charset="-122"/>
              </a:rPr>
              <a:t>.</a:t>
            </a:r>
            <a:endParaRPr kumimoji="1" lang="en-US" altLang="zh-CN" sz="4800" b="1">
              <a:solidFill>
                <a:srgbClr val="660033"/>
              </a:solidFill>
              <a:latin typeface="Times New Roman" panose="02020603050405020304" pitchFamily="18" charset="0"/>
              <a:ea typeface="楷体_GB2312" pitchFamily="49" charset="-122"/>
            </a:endParaRPr>
          </a:p>
        </p:txBody>
      </p:sp>
      <p:sp>
        <p:nvSpPr>
          <p:cNvPr id="33809" name="Line 17"/>
          <p:cNvSpPr>
            <a:spLocks noChangeShapeType="1"/>
          </p:cNvSpPr>
          <p:nvPr/>
        </p:nvSpPr>
        <p:spPr bwMode="auto">
          <a:xfrm>
            <a:off x="6280150" y="428625"/>
            <a:ext cx="1316038" cy="669925"/>
          </a:xfrm>
          <a:prstGeom prst="line">
            <a:avLst/>
          </a:prstGeom>
          <a:noFill/>
          <a:ln w="31750">
            <a:solidFill>
              <a:srgbClr val="0000FF"/>
            </a:solidFill>
            <a:round/>
            <a:headEnd type="arrow" w="med" len="lg"/>
            <a:tailEnd type="none"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3811" name="Object 19"/>
          <p:cNvGraphicFramePr>
            <a:graphicFrameLocks noChangeAspect="1"/>
          </p:cNvGraphicFramePr>
          <p:nvPr/>
        </p:nvGraphicFramePr>
        <p:xfrm>
          <a:off x="5384800" y="1331913"/>
          <a:ext cx="2228850" cy="1055687"/>
        </p:xfrm>
        <a:graphic>
          <a:graphicData uri="http://schemas.openxmlformats.org/presentationml/2006/ole">
            <mc:AlternateContent xmlns:mc="http://schemas.openxmlformats.org/markup-compatibility/2006">
              <mc:Choice xmlns:v="urn:schemas-microsoft-com:vml" Requires="v">
                <p:oleObj spid="_x0000_s50450" name="Equation" r:id="rId11" imgW="1841500" imgH="812800" progId="Equation.DSMT4">
                  <p:embed/>
                </p:oleObj>
              </mc:Choice>
              <mc:Fallback>
                <p:oleObj name="Equation" r:id="rId11" imgW="1841500" imgH="81280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84800" y="1331913"/>
                        <a:ext cx="2228850"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8" name="Object 26"/>
          <p:cNvGraphicFramePr>
            <a:graphicFrameLocks noChangeAspect="1"/>
          </p:cNvGraphicFramePr>
          <p:nvPr/>
        </p:nvGraphicFramePr>
        <p:xfrm>
          <a:off x="7519988" y="530225"/>
          <a:ext cx="457200" cy="457200"/>
        </p:xfrm>
        <a:graphic>
          <a:graphicData uri="http://schemas.openxmlformats.org/presentationml/2006/ole">
            <mc:AlternateContent xmlns:mc="http://schemas.openxmlformats.org/markup-compatibility/2006">
              <mc:Choice xmlns:v="urn:schemas-microsoft-com:vml" Requires="v">
                <p:oleObj spid="_x0000_s50451" name="Equation" r:id="rId13" imgW="266700" imgH="266700" progId="Equation.3">
                  <p:embed/>
                </p:oleObj>
              </mc:Choice>
              <mc:Fallback>
                <p:oleObj name="Equation" r:id="rId13" imgW="266700" imgH="266700"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19988" y="530225"/>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93"/>
          <p:cNvGrpSpPr/>
          <p:nvPr/>
        </p:nvGrpSpPr>
        <p:grpSpPr bwMode="auto">
          <a:xfrm>
            <a:off x="469900" y="547688"/>
            <a:ext cx="5322888" cy="963612"/>
            <a:chOff x="336" y="460"/>
            <a:chExt cx="3353" cy="607"/>
          </a:xfrm>
        </p:grpSpPr>
        <p:sp>
          <p:nvSpPr>
            <p:cNvPr id="50233" name="Text Box 28"/>
            <p:cNvSpPr txBox="1">
              <a:spLocks noChangeArrowheads="1"/>
            </p:cNvSpPr>
            <p:nvPr/>
          </p:nvSpPr>
          <p:spPr bwMode="auto">
            <a:xfrm>
              <a:off x="336" y="460"/>
              <a:ext cx="3353"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对连续分布的带电体，可将其</a:t>
              </a:r>
              <a:endParaRPr kumimoji="1" lang="zh-CN" altLang="en-US" sz="2800" b="1">
                <a:latin typeface="Times New Roman" panose="02020603050405020304" pitchFamily="18" charset="0"/>
                <a:ea typeface="楷体_GB2312" pitchFamily="49" charset="-122"/>
              </a:endParaRPr>
            </a:p>
            <a:p>
              <a:pPr eaLnBrk="1" hangingPunct="1">
                <a:spcBef>
                  <a:spcPct val="0"/>
                </a:spcBef>
                <a:buFontTx/>
                <a:buNone/>
              </a:pPr>
              <a:r>
                <a:rPr kumimoji="1" lang="zh-CN" altLang="en-US" sz="2800" b="1">
                  <a:latin typeface="Times New Roman" panose="02020603050405020304" pitchFamily="18" charset="0"/>
                  <a:ea typeface="楷体_GB2312" pitchFamily="49" charset="-122"/>
                </a:rPr>
                <a:t>无限划分成许多电荷元     组成。</a:t>
              </a:r>
              <a:endParaRPr kumimoji="1" lang="zh-CN" altLang="en-US" sz="2800" b="1">
                <a:latin typeface="Times New Roman" panose="02020603050405020304" pitchFamily="18" charset="0"/>
                <a:ea typeface="楷体_GB2312" pitchFamily="49" charset="-122"/>
              </a:endParaRPr>
            </a:p>
          </p:txBody>
        </p:sp>
        <p:graphicFrame>
          <p:nvGraphicFramePr>
            <p:cNvPr id="50234" name="Object 29"/>
            <p:cNvGraphicFramePr>
              <a:graphicFrameLocks noChangeAspect="1"/>
            </p:cNvGraphicFramePr>
            <p:nvPr/>
          </p:nvGraphicFramePr>
          <p:xfrm>
            <a:off x="2636" y="712"/>
            <a:ext cx="359" cy="355"/>
          </p:xfrm>
          <a:graphic>
            <a:graphicData uri="http://schemas.openxmlformats.org/presentationml/2006/ole">
              <mc:AlternateContent xmlns:mc="http://schemas.openxmlformats.org/markup-compatibility/2006">
                <mc:Choice xmlns:v="urn:schemas-microsoft-com:vml" Requires="v">
                  <p:oleObj spid="_x0000_s50452" name="Equation" r:id="rId15" imgW="317500" imgH="317500" progId="Equation.DSMT4">
                    <p:embed/>
                  </p:oleObj>
                </mc:Choice>
                <mc:Fallback>
                  <p:oleObj name="Equation" r:id="rId15" imgW="317500" imgH="317500" progId="Equation.DSMT4">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36" y="712"/>
                          <a:ext cx="359"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3822" name="Object 30"/>
          <p:cNvGraphicFramePr>
            <a:graphicFrameLocks noChangeAspect="1"/>
          </p:cNvGraphicFramePr>
          <p:nvPr/>
        </p:nvGraphicFramePr>
        <p:xfrm>
          <a:off x="3786188" y="2393950"/>
          <a:ext cx="1371600" cy="657225"/>
        </p:xfrm>
        <a:graphic>
          <a:graphicData uri="http://schemas.openxmlformats.org/presentationml/2006/ole">
            <mc:AlternateContent xmlns:mc="http://schemas.openxmlformats.org/markup-compatibility/2006">
              <mc:Choice xmlns:v="urn:schemas-microsoft-com:vml" Requires="v">
                <p:oleObj spid="_x0000_s50453" name="Equation" r:id="rId17" imgW="1079500" imgH="444500" progId="Equation.3">
                  <p:embed/>
                </p:oleObj>
              </mc:Choice>
              <mc:Fallback>
                <p:oleObj name="Equation" r:id="rId17" imgW="1079500" imgH="444500"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86188" y="2393950"/>
                        <a:ext cx="1371600"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3" name="Object 31"/>
          <p:cNvGraphicFramePr>
            <a:graphicFrameLocks noChangeAspect="1"/>
          </p:cNvGraphicFramePr>
          <p:nvPr/>
        </p:nvGraphicFramePr>
        <p:xfrm>
          <a:off x="5173663" y="2217738"/>
          <a:ext cx="1873250" cy="1054100"/>
        </p:xfrm>
        <a:graphic>
          <a:graphicData uri="http://schemas.openxmlformats.org/presentationml/2006/ole">
            <mc:AlternateContent xmlns:mc="http://schemas.openxmlformats.org/markup-compatibility/2006">
              <mc:Choice xmlns:v="urn:schemas-microsoft-com:vml" Requires="v">
                <p:oleObj spid="_x0000_s50454" name="Equation" r:id="rId19" imgW="1536700" imgH="812800" progId="Equation.DSMT4">
                  <p:embed/>
                </p:oleObj>
              </mc:Choice>
              <mc:Fallback>
                <p:oleObj name="Equation" r:id="rId19" imgW="1536700" imgH="812800" progId="Equation.DSMT4">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73663" y="2217738"/>
                        <a:ext cx="187325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4" name="AutoShape 32"/>
          <p:cNvSpPr/>
          <p:nvPr/>
        </p:nvSpPr>
        <p:spPr bwMode="auto">
          <a:xfrm>
            <a:off x="7583488" y="2139950"/>
            <a:ext cx="342900" cy="1143000"/>
          </a:xfrm>
          <a:prstGeom prst="leftBrace">
            <a:avLst>
              <a:gd name="adj1" fmla="val 27778"/>
              <a:gd name="adj2" fmla="val 50000"/>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29" name="AutoShape 37"/>
          <p:cNvSpPr>
            <a:spLocks noChangeArrowheads="1"/>
          </p:cNvSpPr>
          <p:nvPr/>
        </p:nvSpPr>
        <p:spPr bwMode="auto">
          <a:xfrm>
            <a:off x="7062788" y="2586038"/>
            <a:ext cx="457200" cy="265112"/>
          </a:xfrm>
          <a:prstGeom prst="rightArrow">
            <a:avLst>
              <a:gd name="adj1" fmla="val 50000"/>
              <a:gd name="adj2" fmla="val 43114"/>
            </a:avLst>
          </a:prstGeom>
          <a:solidFill>
            <a:srgbClr val="33CCFF"/>
          </a:solidFill>
          <a:ln w="9525">
            <a:solidFill>
              <a:srgbClr val="0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30"/>
          <p:cNvGrpSpPr/>
          <p:nvPr/>
        </p:nvGrpSpPr>
        <p:grpSpPr bwMode="auto">
          <a:xfrm>
            <a:off x="487363" y="2384425"/>
            <a:ext cx="3397250" cy="538163"/>
            <a:chOff x="336" y="1572"/>
            <a:chExt cx="2140" cy="339"/>
          </a:xfrm>
        </p:grpSpPr>
        <p:sp>
          <p:nvSpPr>
            <p:cNvPr id="50231" name="Text Box 21"/>
            <p:cNvSpPr txBox="1">
              <a:spLocks noChangeArrowheads="1"/>
            </p:cNvSpPr>
            <p:nvPr/>
          </p:nvSpPr>
          <p:spPr bwMode="auto">
            <a:xfrm>
              <a:off x="336" y="1584"/>
              <a:ext cx="21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所有    产生的电场：</a:t>
              </a:r>
              <a:endParaRPr kumimoji="1" lang="zh-CN" altLang="en-US" sz="2800" b="1">
                <a:latin typeface="Times New Roman" panose="02020603050405020304" pitchFamily="18" charset="0"/>
                <a:ea typeface="楷体_GB2312" pitchFamily="49" charset="-122"/>
              </a:endParaRPr>
            </a:p>
          </p:txBody>
        </p:sp>
        <p:graphicFrame>
          <p:nvGraphicFramePr>
            <p:cNvPr id="50232" name="Object 76"/>
            <p:cNvGraphicFramePr>
              <a:graphicFrameLocks noChangeAspect="1"/>
            </p:cNvGraphicFramePr>
            <p:nvPr/>
          </p:nvGraphicFramePr>
          <p:xfrm>
            <a:off x="807" y="1572"/>
            <a:ext cx="327" cy="331"/>
          </p:xfrm>
          <a:graphic>
            <a:graphicData uri="http://schemas.openxmlformats.org/presentationml/2006/ole">
              <mc:AlternateContent xmlns:mc="http://schemas.openxmlformats.org/markup-compatibility/2006">
                <mc:Choice xmlns:v="urn:schemas-microsoft-com:vml" Requires="v">
                  <p:oleObj spid="_x0000_s50455" name="Equation" r:id="rId21" imgW="317500" imgH="317500" progId="Equation.DSMT4">
                    <p:embed/>
                  </p:oleObj>
                </mc:Choice>
                <mc:Fallback>
                  <p:oleObj name="Equation" r:id="rId21" imgW="317500" imgH="317500" progId="Equation.DSMT4">
                    <p:embed/>
                    <p:pic>
                      <p:nvPicPr>
                        <p:cNvPr id="0" name="Object 7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07" y="1572"/>
                          <a:ext cx="32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3880" name="Object 88"/>
          <p:cNvGraphicFramePr>
            <a:graphicFrameLocks noChangeAspect="1"/>
          </p:cNvGraphicFramePr>
          <p:nvPr/>
        </p:nvGraphicFramePr>
        <p:xfrm>
          <a:off x="6351588" y="571500"/>
          <a:ext cx="387350" cy="503238"/>
        </p:xfrm>
        <a:graphic>
          <a:graphicData uri="http://schemas.openxmlformats.org/presentationml/2006/ole">
            <mc:AlternateContent xmlns:mc="http://schemas.openxmlformats.org/markup-compatibility/2006">
              <mc:Choice xmlns:v="urn:schemas-microsoft-com:vml" Requires="v">
                <p:oleObj spid="_x0000_s50456" name="公式" r:id="rId23" imgW="101600" imgH="177800" progId="Equation.3">
                  <p:embed/>
                </p:oleObj>
              </mc:Choice>
              <mc:Fallback>
                <p:oleObj name="公式" r:id="rId23" imgW="101600" imgH="177800" progId="Equation.3">
                  <p:embed/>
                  <p:pic>
                    <p:nvPicPr>
                      <p:cNvPr id="0" name="Object 8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51588" y="571500"/>
                        <a:ext cx="3873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82" name="Object 90"/>
          <p:cNvGraphicFramePr>
            <a:graphicFrameLocks noChangeAspect="1"/>
          </p:cNvGraphicFramePr>
          <p:nvPr/>
        </p:nvGraphicFramePr>
        <p:xfrm>
          <a:off x="7970838" y="1944688"/>
          <a:ext cx="508000" cy="1582737"/>
        </p:xfrm>
        <a:graphic>
          <a:graphicData uri="http://schemas.openxmlformats.org/presentationml/2006/ole">
            <mc:AlternateContent xmlns:mc="http://schemas.openxmlformats.org/markup-compatibility/2006">
              <mc:Choice xmlns:v="urn:schemas-microsoft-com:vml" Requires="v">
                <p:oleObj spid="_x0000_s50457" name="公式" r:id="rId25" imgW="228600" imgH="711200" progId="Equation.3">
                  <p:embed/>
                </p:oleObj>
              </mc:Choice>
              <mc:Fallback>
                <p:oleObj name="公式" r:id="rId25" imgW="228600" imgH="711200" progId="Equation.3">
                  <p:embed/>
                  <p:pic>
                    <p:nvPicPr>
                      <p:cNvPr id="0" name="Object 9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970838" y="1944688"/>
                        <a:ext cx="508000" cy="158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83" name="Line 91"/>
          <p:cNvSpPr>
            <a:spLocks noChangeShapeType="1"/>
          </p:cNvSpPr>
          <p:nvPr/>
        </p:nvSpPr>
        <p:spPr bwMode="auto">
          <a:xfrm>
            <a:off x="3582988" y="119063"/>
            <a:ext cx="228600" cy="0"/>
          </a:xfrm>
          <a:prstGeom prst="line">
            <a:avLst/>
          </a:prstGeom>
          <a:noFill/>
          <a:ln w="9525">
            <a:solidFill>
              <a:schemeClr val="folHlink"/>
            </a:solidFill>
            <a:round/>
            <a:tailEnd type="triangle" w="sm"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 name="Group 94"/>
          <p:cNvGrpSpPr/>
          <p:nvPr/>
        </p:nvGrpSpPr>
        <p:grpSpPr bwMode="auto">
          <a:xfrm>
            <a:off x="512763" y="1568450"/>
            <a:ext cx="5756275" cy="542925"/>
            <a:chOff x="115" y="1041"/>
            <a:chExt cx="3571" cy="342"/>
          </a:xfrm>
        </p:grpSpPr>
        <p:sp>
          <p:nvSpPr>
            <p:cNvPr id="50229" name="Text Box 24"/>
            <p:cNvSpPr txBox="1">
              <a:spLocks noChangeArrowheads="1"/>
            </p:cNvSpPr>
            <p:nvPr/>
          </p:nvSpPr>
          <p:spPr bwMode="auto">
            <a:xfrm>
              <a:off x="288" y="1056"/>
              <a:ext cx="33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在任意点</a:t>
              </a:r>
              <a:r>
                <a:rPr kumimoji="1" lang="en-US" altLang="zh-CN" sz="2800" b="1" i="1">
                  <a:latin typeface="Times New Roman" panose="02020603050405020304" pitchFamily="18" charset="0"/>
                  <a:ea typeface="楷体_GB2312" pitchFamily="49" charset="-122"/>
                </a:rPr>
                <a:t>P</a:t>
              </a:r>
              <a:r>
                <a:rPr kumimoji="1" lang="zh-CN" altLang="en-US" sz="2800" b="1">
                  <a:latin typeface="Times New Roman" panose="02020603050405020304" pitchFamily="18" charset="0"/>
                  <a:ea typeface="楷体_GB2312" pitchFamily="49" charset="-122"/>
                </a:rPr>
                <a:t>处产生的电场为：</a:t>
              </a:r>
              <a:endParaRPr kumimoji="1" lang="zh-CN" altLang="en-US" sz="2800" b="1">
                <a:latin typeface="Times New Roman" panose="02020603050405020304" pitchFamily="18" charset="0"/>
                <a:ea typeface="楷体_GB2312" pitchFamily="49" charset="-122"/>
              </a:endParaRPr>
            </a:p>
          </p:txBody>
        </p:sp>
        <p:graphicFrame>
          <p:nvGraphicFramePr>
            <p:cNvPr id="50230" name="Object 92"/>
            <p:cNvGraphicFramePr>
              <a:graphicFrameLocks noChangeAspect="1"/>
            </p:cNvGraphicFramePr>
            <p:nvPr/>
          </p:nvGraphicFramePr>
          <p:xfrm>
            <a:off x="115" y="1041"/>
            <a:ext cx="327" cy="325"/>
          </p:xfrm>
          <a:graphic>
            <a:graphicData uri="http://schemas.openxmlformats.org/presentationml/2006/ole">
              <mc:AlternateContent xmlns:mc="http://schemas.openxmlformats.org/markup-compatibility/2006">
                <mc:Choice xmlns:v="urn:schemas-microsoft-com:vml" Requires="v">
                  <p:oleObj spid="_x0000_s50458" name="Equation" r:id="rId27" imgW="317500" imgH="317500" progId="Equation.DSMT4">
                    <p:embed/>
                  </p:oleObj>
                </mc:Choice>
                <mc:Fallback>
                  <p:oleObj name="Equation" r:id="rId27" imgW="317500" imgH="317500" progId="Equation.DSMT4">
                    <p:embed/>
                    <p:pic>
                      <p:nvPicPr>
                        <p:cNvPr id="0" name="Object 9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5" y="1041"/>
                          <a:ext cx="327"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887" name="Line 95"/>
          <p:cNvSpPr>
            <a:spLocks noChangeShapeType="1"/>
          </p:cNvSpPr>
          <p:nvPr/>
        </p:nvSpPr>
        <p:spPr bwMode="auto">
          <a:xfrm>
            <a:off x="809625" y="5270500"/>
            <a:ext cx="2519363"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7" name="Text Box 96"/>
          <p:cNvSpPr txBox="1">
            <a:spLocks noChangeArrowheads="1"/>
          </p:cNvSpPr>
          <p:nvPr/>
        </p:nvSpPr>
        <p:spPr bwMode="auto">
          <a:xfrm>
            <a:off x="6394450" y="48006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800" b="1">
              <a:latin typeface="Times New Roman" panose="02020603050405020304" pitchFamily="18" charset="0"/>
              <a:ea typeface="楷体_GB2312" pitchFamily="49" charset="-122"/>
            </a:endParaRPr>
          </a:p>
        </p:txBody>
      </p:sp>
      <p:sp>
        <p:nvSpPr>
          <p:cNvPr id="33889" name="Text Box 97"/>
          <p:cNvSpPr txBox="1">
            <a:spLocks noChangeArrowheads="1"/>
          </p:cNvSpPr>
          <p:nvPr/>
        </p:nvSpPr>
        <p:spPr bwMode="auto">
          <a:xfrm>
            <a:off x="1163638" y="3170238"/>
            <a:ext cx="7924800" cy="519112"/>
          </a:xfrm>
          <a:prstGeom prst="rect">
            <a:avLst/>
          </a:prstGeom>
          <a:noFill/>
          <a:ln w="9525">
            <a:noFill/>
            <a:miter lim="800000"/>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a:t>
            </a:r>
            <a:r>
              <a:rPr kumimoji="1" lang="en-US" altLang="zh-CN" sz="2800" b="1" dirty="0">
                <a:latin typeface="Times New Roman" panose="02020603050405020304" pitchFamily="18" charset="0"/>
                <a:ea typeface="楷体_GB2312" pitchFamily="49" charset="-122"/>
              </a:rPr>
              <a:t> </a:t>
            </a:r>
            <a:r>
              <a:rPr kumimoji="1" lang="zh-CN" altLang="en-US" sz="2800" b="1" dirty="0">
                <a:latin typeface="Times New Roman" panose="02020603050405020304" pitchFamily="18" charset="0"/>
                <a:ea typeface="楷体_GB2312" pitchFamily="49" charset="-122"/>
              </a:rPr>
              <a:t>求均匀带电细棒中垂面上的电场分布。</a:t>
            </a:r>
            <a:endParaRPr kumimoji="1" lang="zh-CN" altLang="en-US" sz="2800" b="1" dirty="0">
              <a:latin typeface="Times New Roman" panose="02020603050405020304" pitchFamily="18" charset="0"/>
              <a:ea typeface="楷体_GB2312" pitchFamily="49" charset="-122"/>
            </a:endParaRPr>
          </a:p>
        </p:txBody>
      </p:sp>
      <p:sp>
        <p:nvSpPr>
          <p:cNvPr id="33890" name="Text Box 98"/>
          <p:cNvSpPr txBox="1">
            <a:spLocks noChangeArrowheads="1"/>
          </p:cNvSpPr>
          <p:nvPr/>
        </p:nvSpPr>
        <p:spPr bwMode="auto">
          <a:xfrm>
            <a:off x="2039938" y="368300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已知：棒长</a:t>
            </a:r>
            <a:r>
              <a:rPr kumimoji="1" lang="en-US" altLang="zh-CN" sz="2800" b="1" i="1">
                <a:latin typeface="Times New Roman" panose="02020603050405020304" pitchFamily="18" charset="0"/>
                <a:ea typeface="楷体_GB2312" pitchFamily="49" charset="-122"/>
              </a:rPr>
              <a:t>L</a:t>
            </a:r>
            <a:r>
              <a:rPr kumimoji="1" lang="zh-CN" altLang="en-US" sz="2800" b="1">
                <a:latin typeface="Times New Roman" panose="02020603050405020304" pitchFamily="18" charset="0"/>
                <a:ea typeface="楷体_GB2312" pitchFamily="49" charset="-122"/>
              </a:rPr>
              <a:t>，线电荷密度</a:t>
            </a:r>
            <a:r>
              <a:rPr kumimoji="1" lang="zh-CN" altLang="en-US" sz="2800" b="1">
                <a:latin typeface="Times New Roman" panose="02020603050405020304" pitchFamily="18" charset="0"/>
                <a:ea typeface="楷体_GB2312" pitchFamily="49" charset="-122"/>
                <a:sym typeface="Symbol" panose="05050102010706020507" pitchFamily="18" charset="2"/>
              </a:rPr>
              <a:t></a:t>
            </a:r>
            <a:endParaRPr kumimoji="1" lang="zh-CN" altLang="en-US" sz="2800" b="1">
              <a:latin typeface="Times New Roman" panose="02020603050405020304" pitchFamily="18" charset="0"/>
              <a:ea typeface="楷体_GB2312" pitchFamily="49" charset="-122"/>
            </a:endParaRPr>
          </a:p>
        </p:txBody>
      </p:sp>
      <p:sp>
        <p:nvSpPr>
          <p:cNvPr id="33891" name="Text Box 99"/>
          <p:cNvSpPr txBox="1">
            <a:spLocks noChangeArrowheads="1"/>
          </p:cNvSpPr>
          <p:nvPr/>
        </p:nvSpPr>
        <p:spPr bwMode="auto">
          <a:xfrm>
            <a:off x="3255963" y="4202113"/>
            <a:ext cx="4572000" cy="519112"/>
          </a:xfrm>
          <a:prstGeom prst="rect">
            <a:avLst/>
          </a:prstGeom>
          <a:noFill/>
          <a:ln w="9525">
            <a:noFill/>
            <a:miter lim="800000"/>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解：</a:t>
            </a:r>
            <a:r>
              <a:rPr kumimoji="1" lang="zh-CN" altLang="en-US" sz="2800" b="1" dirty="0">
                <a:latin typeface="Times New Roman" panose="02020603050405020304" pitchFamily="18" charset="0"/>
                <a:ea typeface="楷体_GB2312" pitchFamily="49" charset="-122"/>
              </a:rPr>
              <a:t>设坐标系，</a:t>
            </a:r>
            <a:endParaRPr kumimoji="1" lang="zh-CN" altLang="en-US" sz="2800" b="1" dirty="0">
              <a:latin typeface="Times New Roman" panose="02020603050405020304" pitchFamily="18" charset="0"/>
              <a:ea typeface="楷体_GB2312" pitchFamily="49" charset="-122"/>
            </a:endParaRPr>
          </a:p>
        </p:txBody>
      </p:sp>
      <p:sp>
        <p:nvSpPr>
          <p:cNvPr id="33892" name="Text Box 100"/>
          <p:cNvSpPr txBox="1">
            <a:spLocks noChangeArrowheads="1"/>
          </p:cNvSpPr>
          <p:nvPr/>
        </p:nvSpPr>
        <p:spPr bwMode="auto">
          <a:xfrm>
            <a:off x="338138" y="50546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sp>
        <p:nvSpPr>
          <p:cNvPr id="33893" name="Text Box 101"/>
          <p:cNvSpPr txBox="1">
            <a:spLocks noChangeArrowheads="1"/>
          </p:cNvSpPr>
          <p:nvPr/>
        </p:nvSpPr>
        <p:spPr bwMode="auto">
          <a:xfrm>
            <a:off x="809625" y="3302000"/>
            <a:ext cx="341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y</a:t>
            </a:r>
            <a:endParaRPr kumimoji="1" lang="en-US" altLang="zh-CN" sz="2800" b="1" i="1">
              <a:latin typeface="Times New Roman" panose="02020603050405020304" pitchFamily="18" charset="0"/>
              <a:ea typeface="楷体_GB2312" pitchFamily="49" charset="-122"/>
            </a:endParaRPr>
          </a:p>
        </p:txBody>
      </p:sp>
      <p:sp>
        <p:nvSpPr>
          <p:cNvPr id="33894" name="Text Box 102"/>
          <p:cNvSpPr txBox="1">
            <a:spLocks noChangeArrowheads="1"/>
          </p:cNvSpPr>
          <p:nvPr/>
        </p:nvSpPr>
        <p:spPr bwMode="auto">
          <a:xfrm>
            <a:off x="3983038" y="4198938"/>
            <a:ext cx="49958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考虑对称性将细棒</a:t>
            </a:r>
            <a:endParaRPr kumimoji="1" lang="zh-CN" altLang="en-US" sz="2800" b="1">
              <a:latin typeface="Times New Roman" panose="02020603050405020304" pitchFamily="18" charset="0"/>
              <a:ea typeface="楷体_GB2312" pitchFamily="49" charset="-122"/>
            </a:endParaRPr>
          </a:p>
          <a:p>
            <a:pPr eaLnBrk="1" hangingPunct="1">
              <a:spcBef>
                <a:spcPct val="0"/>
              </a:spcBef>
              <a:buFontTx/>
              <a:buNone/>
            </a:pPr>
            <a:r>
              <a:rPr kumimoji="1" lang="zh-CN" altLang="en-US" sz="2800" b="1">
                <a:latin typeface="Times New Roman" panose="02020603050405020304" pitchFamily="18" charset="0"/>
                <a:ea typeface="楷体_GB2312" pitchFamily="49" charset="-122"/>
              </a:rPr>
              <a:t>分成一对对线元</a:t>
            </a:r>
            <a:endParaRPr kumimoji="1" lang="zh-CN" altLang="en-US" sz="2800" b="1">
              <a:latin typeface="Times New Roman" panose="02020603050405020304" pitchFamily="18" charset="0"/>
              <a:ea typeface="楷体_GB2312" pitchFamily="49" charset="-122"/>
            </a:endParaRPr>
          </a:p>
        </p:txBody>
      </p:sp>
      <p:graphicFrame>
        <p:nvGraphicFramePr>
          <p:cNvPr id="33895" name="Object 103"/>
          <p:cNvGraphicFramePr>
            <a:graphicFrameLocks noChangeAspect="1"/>
          </p:cNvGraphicFramePr>
          <p:nvPr/>
        </p:nvGraphicFramePr>
        <p:xfrm>
          <a:off x="277813" y="4119563"/>
          <a:ext cx="547687" cy="588962"/>
        </p:xfrm>
        <a:graphic>
          <a:graphicData uri="http://schemas.openxmlformats.org/presentationml/2006/ole">
            <mc:AlternateContent xmlns:mc="http://schemas.openxmlformats.org/markup-compatibility/2006">
              <mc:Choice xmlns:v="urn:schemas-microsoft-com:vml" Requires="v">
                <p:oleObj spid="_x0000_s50459" name="Equation" r:id="rId29" imgW="304800" imgH="317500" progId="Equation.DSMT4">
                  <p:embed/>
                </p:oleObj>
              </mc:Choice>
              <mc:Fallback>
                <p:oleObj name="Equation" r:id="rId29" imgW="304800" imgH="317500" progId="Equation.DSMT4">
                  <p:embed/>
                  <p:pic>
                    <p:nvPicPr>
                      <p:cNvPr id="0" name="Object 10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7813" y="4119563"/>
                        <a:ext cx="547687"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96" name="Line 104"/>
          <p:cNvSpPr>
            <a:spLocks noChangeShapeType="1"/>
          </p:cNvSpPr>
          <p:nvPr/>
        </p:nvSpPr>
        <p:spPr bwMode="auto">
          <a:xfrm>
            <a:off x="828675" y="4413250"/>
            <a:ext cx="1371600" cy="838200"/>
          </a:xfrm>
          <a:prstGeom prst="line">
            <a:avLst/>
          </a:prstGeom>
          <a:noFill/>
          <a:ln w="15875">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3897" name="Line 105"/>
          <p:cNvSpPr>
            <a:spLocks noChangeShapeType="1"/>
          </p:cNvSpPr>
          <p:nvPr/>
        </p:nvSpPr>
        <p:spPr bwMode="auto">
          <a:xfrm>
            <a:off x="2230438" y="5270500"/>
            <a:ext cx="533400" cy="381000"/>
          </a:xfrm>
          <a:prstGeom prst="line">
            <a:avLst/>
          </a:prstGeom>
          <a:noFill/>
          <a:ln w="444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3898" name="Object 106"/>
          <p:cNvGraphicFramePr>
            <a:graphicFrameLocks noChangeAspect="1"/>
          </p:cNvGraphicFramePr>
          <p:nvPr/>
        </p:nvGraphicFramePr>
        <p:xfrm>
          <a:off x="2430463" y="5630863"/>
          <a:ext cx="500062" cy="419100"/>
        </p:xfrm>
        <a:graphic>
          <a:graphicData uri="http://schemas.openxmlformats.org/presentationml/2006/ole">
            <mc:AlternateContent xmlns:mc="http://schemas.openxmlformats.org/markup-compatibility/2006">
              <mc:Choice xmlns:v="urn:schemas-microsoft-com:vml" Requires="v">
                <p:oleObj spid="_x0000_s50460" name="Equation" r:id="rId31" imgW="342900" imgH="266700" progId="Equation.3">
                  <p:embed/>
                </p:oleObj>
              </mc:Choice>
              <mc:Fallback>
                <p:oleObj name="Equation" r:id="rId31" imgW="342900" imgH="266700" progId="Equation.3">
                  <p:embed/>
                  <p:pic>
                    <p:nvPicPr>
                      <p:cNvPr id="0" name="Object 10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30463" y="5630863"/>
                        <a:ext cx="50006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99" name="Line 107"/>
          <p:cNvSpPr>
            <a:spLocks noChangeShapeType="1"/>
          </p:cNvSpPr>
          <p:nvPr/>
        </p:nvSpPr>
        <p:spPr bwMode="auto">
          <a:xfrm flipV="1">
            <a:off x="835025" y="5283200"/>
            <a:ext cx="1371600" cy="762000"/>
          </a:xfrm>
          <a:prstGeom prst="line">
            <a:avLst/>
          </a:prstGeom>
          <a:noFill/>
          <a:ln w="15875">
            <a:solidFill>
              <a:srgbClr val="9933FF"/>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3900" name="Line 108"/>
          <p:cNvSpPr>
            <a:spLocks noChangeShapeType="1"/>
          </p:cNvSpPr>
          <p:nvPr/>
        </p:nvSpPr>
        <p:spPr bwMode="auto">
          <a:xfrm flipV="1">
            <a:off x="2176463" y="4910138"/>
            <a:ext cx="628650" cy="381000"/>
          </a:xfrm>
          <a:prstGeom prst="line">
            <a:avLst/>
          </a:prstGeom>
          <a:noFill/>
          <a:ln w="44450">
            <a:solidFill>
              <a:srgbClr val="9933FF"/>
            </a:solidFill>
            <a:rou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3901" name="Object 109"/>
          <p:cNvGraphicFramePr>
            <a:graphicFrameLocks noChangeAspect="1"/>
          </p:cNvGraphicFramePr>
          <p:nvPr/>
        </p:nvGraphicFramePr>
        <p:xfrm>
          <a:off x="2393950" y="4478338"/>
          <a:ext cx="576263" cy="419100"/>
        </p:xfrm>
        <a:graphic>
          <a:graphicData uri="http://schemas.openxmlformats.org/presentationml/2006/ole">
            <mc:AlternateContent xmlns:mc="http://schemas.openxmlformats.org/markup-compatibility/2006">
              <mc:Choice xmlns:v="urn:schemas-microsoft-com:vml" Requires="v">
                <p:oleObj spid="_x0000_s50461" name="Equation" r:id="rId33" imgW="406400" imgH="266700" progId="Equation.3">
                  <p:embed/>
                </p:oleObj>
              </mc:Choice>
              <mc:Fallback>
                <p:oleObj name="Equation" r:id="rId33" imgW="406400" imgH="266700" progId="Equation.3">
                  <p:embed/>
                  <p:pic>
                    <p:nvPicPr>
                      <p:cNvPr id="0" name="Object 10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93950" y="4478338"/>
                        <a:ext cx="57626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902" name="Text Box 110"/>
          <p:cNvSpPr txBox="1">
            <a:spLocks noChangeArrowheads="1"/>
          </p:cNvSpPr>
          <p:nvPr/>
        </p:nvSpPr>
        <p:spPr bwMode="auto">
          <a:xfrm>
            <a:off x="3041650" y="51371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x</a:t>
            </a:r>
            <a:endParaRPr kumimoji="1" lang="en-US" altLang="zh-CN" sz="2800" b="1" i="1">
              <a:latin typeface="Times New Roman" panose="02020603050405020304" pitchFamily="18" charset="0"/>
              <a:ea typeface="楷体_GB2312" pitchFamily="49" charset="-122"/>
            </a:endParaRPr>
          </a:p>
        </p:txBody>
      </p:sp>
      <p:graphicFrame>
        <p:nvGraphicFramePr>
          <p:cNvPr id="33903" name="Object 111"/>
          <p:cNvGraphicFramePr>
            <a:graphicFrameLocks noChangeAspect="1"/>
          </p:cNvGraphicFramePr>
          <p:nvPr/>
        </p:nvGraphicFramePr>
        <p:xfrm>
          <a:off x="2897188" y="4765675"/>
          <a:ext cx="546100" cy="503238"/>
        </p:xfrm>
        <a:graphic>
          <a:graphicData uri="http://schemas.openxmlformats.org/presentationml/2006/ole">
            <mc:AlternateContent xmlns:mc="http://schemas.openxmlformats.org/markup-compatibility/2006">
              <mc:Choice xmlns:v="urn:schemas-microsoft-com:vml" Requires="v">
                <p:oleObj spid="_x0000_s50462" name="Equation" r:id="rId35" imgW="495300" imgH="342900" progId="Equation.3">
                  <p:embed/>
                </p:oleObj>
              </mc:Choice>
              <mc:Fallback>
                <p:oleObj name="Equation" r:id="rId35" imgW="495300" imgH="342900" progId="Equation.3">
                  <p:embed/>
                  <p:pic>
                    <p:nvPicPr>
                      <p:cNvPr id="0" name="Object 11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897188" y="4765675"/>
                        <a:ext cx="5461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904" name="Text Box 112"/>
          <p:cNvSpPr txBox="1">
            <a:spLocks noChangeArrowheads="1"/>
          </p:cNvSpPr>
          <p:nvPr/>
        </p:nvSpPr>
        <p:spPr bwMode="auto">
          <a:xfrm>
            <a:off x="4030663" y="5172075"/>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显然：</a:t>
            </a:r>
            <a:endParaRPr kumimoji="1" lang="zh-CN" altLang="en-US" sz="2800" b="1">
              <a:latin typeface="Times New Roman" panose="02020603050405020304" pitchFamily="18" charset="0"/>
              <a:ea typeface="楷体_GB2312" pitchFamily="49" charset="-122"/>
            </a:endParaRPr>
          </a:p>
        </p:txBody>
      </p:sp>
      <p:graphicFrame>
        <p:nvGraphicFramePr>
          <p:cNvPr id="33905" name="Object 113"/>
          <p:cNvGraphicFramePr>
            <a:graphicFrameLocks noChangeAspect="1"/>
          </p:cNvGraphicFramePr>
          <p:nvPr/>
        </p:nvGraphicFramePr>
        <p:xfrm>
          <a:off x="1354138" y="5019675"/>
          <a:ext cx="228600" cy="211138"/>
        </p:xfrm>
        <a:graphic>
          <a:graphicData uri="http://schemas.openxmlformats.org/presentationml/2006/ole">
            <mc:AlternateContent xmlns:mc="http://schemas.openxmlformats.org/markup-compatibility/2006">
              <mc:Choice xmlns:v="urn:schemas-microsoft-com:vml" Requires="v">
                <p:oleObj spid="_x0000_s50463" name="公式" r:id="rId37" imgW="469900" imgH="406400" progId="Equation.3">
                  <p:embed/>
                </p:oleObj>
              </mc:Choice>
              <mc:Fallback>
                <p:oleObj name="公式" r:id="rId37" imgW="469900" imgH="406400" progId="Equation.3">
                  <p:embed/>
                  <p:pic>
                    <p:nvPicPr>
                      <p:cNvPr id="0" name="Object 11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354138" y="5019675"/>
                        <a:ext cx="228600"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906" name="Object 114"/>
          <p:cNvGraphicFramePr>
            <a:graphicFrameLocks noChangeAspect="1"/>
          </p:cNvGraphicFramePr>
          <p:nvPr/>
        </p:nvGraphicFramePr>
        <p:xfrm>
          <a:off x="471488" y="4751388"/>
          <a:ext cx="230187" cy="304800"/>
        </p:xfrm>
        <a:graphic>
          <a:graphicData uri="http://schemas.openxmlformats.org/presentationml/2006/ole">
            <mc:AlternateContent xmlns:mc="http://schemas.openxmlformats.org/markup-compatibility/2006">
              <mc:Choice xmlns:v="urn:schemas-microsoft-com:vml" Requires="v">
                <p:oleObj spid="_x0000_s50464" name="公式" r:id="rId39" imgW="406400" imgH="609600" progId="Equation.3">
                  <p:embed/>
                </p:oleObj>
              </mc:Choice>
              <mc:Fallback>
                <p:oleObj name="公式" r:id="rId39" imgW="406400" imgH="609600" progId="Equation.3">
                  <p:embed/>
                  <p:pic>
                    <p:nvPicPr>
                      <p:cNvPr id="0" name="Object 11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71488" y="4751388"/>
                        <a:ext cx="23018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907" name="Object 115"/>
          <p:cNvGraphicFramePr>
            <a:graphicFrameLocks noChangeAspect="1"/>
          </p:cNvGraphicFramePr>
          <p:nvPr/>
        </p:nvGraphicFramePr>
        <p:xfrm>
          <a:off x="5138738" y="5135563"/>
          <a:ext cx="1600200" cy="546100"/>
        </p:xfrm>
        <a:graphic>
          <a:graphicData uri="http://schemas.openxmlformats.org/presentationml/2006/ole">
            <mc:AlternateContent xmlns:mc="http://schemas.openxmlformats.org/markup-compatibility/2006">
              <mc:Choice xmlns:v="urn:schemas-microsoft-com:vml" Requires="v">
                <p:oleObj spid="_x0000_s50465" name="Equation" r:id="rId41" imgW="1066800" imgH="266700" progId="Equation.3">
                  <p:embed/>
                </p:oleObj>
              </mc:Choice>
              <mc:Fallback>
                <p:oleObj name="Equation" r:id="rId41" imgW="1066800" imgH="266700" progId="Equation.3">
                  <p:embed/>
                  <p:pic>
                    <p:nvPicPr>
                      <p:cNvPr id="0" name="Object 11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138738" y="5135563"/>
                        <a:ext cx="16002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908" name="Object 116"/>
          <p:cNvGraphicFramePr>
            <a:graphicFrameLocks noChangeAspect="1"/>
          </p:cNvGraphicFramePr>
          <p:nvPr/>
        </p:nvGraphicFramePr>
        <p:xfrm>
          <a:off x="5159375" y="5678488"/>
          <a:ext cx="1981200" cy="1058862"/>
        </p:xfrm>
        <a:graphic>
          <a:graphicData uri="http://schemas.openxmlformats.org/presentationml/2006/ole">
            <mc:AlternateContent xmlns:mc="http://schemas.openxmlformats.org/markup-compatibility/2006">
              <mc:Choice xmlns:v="urn:schemas-microsoft-com:vml" Requires="v">
                <p:oleObj spid="_x0000_s50466" name="Equation" r:id="rId43" imgW="1536700" imgH="762000" progId="Equation.3">
                  <p:embed/>
                </p:oleObj>
              </mc:Choice>
              <mc:Fallback>
                <p:oleObj name="Equation" r:id="rId43" imgW="1536700" imgH="762000" progId="Equation.3">
                  <p:embed/>
                  <p:pic>
                    <p:nvPicPr>
                      <p:cNvPr id="0" name="Object 116"/>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159375" y="5678488"/>
                        <a:ext cx="1981200"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911" name="Object 119"/>
          <p:cNvGraphicFramePr>
            <a:graphicFrameLocks noChangeAspect="1"/>
          </p:cNvGraphicFramePr>
          <p:nvPr/>
        </p:nvGraphicFramePr>
        <p:xfrm>
          <a:off x="1260475" y="4402138"/>
          <a:ext cx="322263" cy="358775"/>
        </p:xfrm>
        <a:graphic>
          <a:graphicData uri="http://schemas.openxmlformats.org/presentationml/2006/ole">
            <mc:AlternateContent xmlns:mc="http://schemas.openxmlformats.org/markup-compatibility/2006">
              <mc:Choice xmlns:v="urn:schemas-microsoft-com:vml" Requires="v">
                <p:oleObj spid="_x0000_s50467" name="公式" r:id="rId45" imgW="88900" imgH="101600" progId="Equation.3">
                  <p:embed/>
                </p:oleObj>
              </mc:Choice>
              <mc:Fallback>
                <p:oleObj name="公式" r:id="rId45" imgW="88900" imgH="101600" progId="Equation.3">
                  <p:embed/>
                  <p:pic>
                    <p:nvPicPr>
                      <p:cNvPr id="0" name="Object 119"/>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260475" y="4402138"/>
                        <a:ext cx="3222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20"/>
          <p:cNvGrpSpPr/>
          <p:nvPr/>
        </p:nvGrpSpPr>
        <p:grpSpPr bwMode="auto">
          <a:xfrm>
            <a:off x="755650" y="3811588"/>
            <a:ext cx="2354263" cy="2879725"/>
            <a:chOff x="3935" y="833"/>
            <a:chExt cx="1483" cy="1814"/>
          </a:xfrm>
        </p:grpSpPr>
        <p:sp>
          <p:nvSpPr>
            <p:cNvPr id="50225" name="Line 121"/>
            <p:cNvSpPr>
              <a:spLocks noChangeShapeType="1"/>
            </p:cNvSpPr>
            <p:nvPr/>
          </p:nvSpPr>
          <p:spPr bwMode="auto">
            <a:xfrm flipV="1">
              <a:off x="3969" y="1752"/>
              <a:ext cx="1449" cy="2"/>
            </a:xfrm>
            <a:prstGeom prst="line">
              <a:avLst/>
            </a:prstGeom>
            <a:noFill/>
            <a:ln w="19050">
              <a:solidFill>
                <a:schemeClr val="tx1"/>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6" name="Text Box 122"/>
            <p:cNvSpPr txBox="1">
              <a:spLocks noChangeArrowheads="1"/>
            </p:cNvSpPr>
            <p:nvPr/>
          </p:nvSpPr>
          <p:spPr bwMode="auto">
            <a:xfrm>
              <a:off x="4740" y="1389"/>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P</a:t>
              </a:r>
              <a:endParaRPr kumimoji="1" lang="en-US" altLang="zh-CN" b="1" i="1">
                <a:latin typeface="Times New Roman" panose="02020603050405020304" pitchFamily="18" charset="0"/>
                <a:ea typeface="楷体_GB2312" pitchFamily="49" charset="-122"/>
              </a:endParaRPr>
            </a:p>
          </p:txBody>
        </p:sp>
        <p:sp>
          <p:nvSpPr>
            <p:cNvPr id="50227" name="Rectangle 123"/>
            <p:cNvSpPr>
              <a:spLocks noChangeArrowheads="1"/>
            </p:cNvSpPr>
            <p:nvPr/>
          </p:nvSpPr>
          <p:spPr bwMode="auto">
            <a:xfrm flipH="1">
              <a:off x="3935" y="833"/>
              <a:ext cx="46" cy="1814"/>
            </a:xfrm>
            <a:prstGeom prst="rect">
              <a:avLst/>
            </a:prstGeom>
            <a:gradFill rotWithShape="1">
              <a:gsLst>
                <a:gs pos="0">
                  <a:srgbClr val="008EB2"/>
                </a:gs>
                <a:gs pos="50000">
                  <a:srgbClr val="00CCFF"/>
                </a:gs>
                <a:gs pos="100000">
                  <a:srgbClr val="008EB2"/>
                </a:gs>
              </a:gsLst>
              <a:lin ang="0" scaled="1"/>
            </a:gradFill>
            <a:ln w="9525" algn="ctr">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0228" name="Oval 124"/>
            <p:cNvSpPr>
              <a:spLocks noChangeArrowheads="1"/>
            </p:cNvSpPr>
            <p:nvPr/>
          </p:nvSpPr>
          <p:spPr bwMode="auto">
            <a:xfrm>
              <a:off x="4831" y="1728"/>
              <a:ext cx="46" cy="46"/>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33917" name="Line 125"/>
          <p:cNvSpPr>
            <a:spLocks noChangeShapeType="1"/>
          </p:cNvSpPr>
          <p:nvPr/>
        </p:nvSpPr>
        <p:spPr bwMode="auto">
          <a:xfrm flipV="1">
            <a:off x="790575" y="3541713"/>
            <a:ext cx="0" cy="4572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3918" name="Object 126"/>
          <p:cNvGraphicFramePr>
            <a:graphicFrameLocks noChangeAspect="1"/>
          </p:cNvGraphicFramePr>
          <p:nvPr/>
        </p:nvGraphicFramePr>
        <p:xfrm>
          <a:off x="214313" y="5818188"/>
          <a:ext cx="582612" cy="527050"/>
        </p:xfrm>
        <a:graphic>
          <a:graphicData uri="http://schemas.openxmlformats.org/presentationml/2006/ole">
            <mc:AlternateContent xmlns:mc="http://schemas.openxmlformats.org/markup-compatibility/2006">
              <mc:Choice xmlns:v="urn:schemas-microsoft-com:vml" Requires="v">
                <p:oleObj spid="_x0000_s50468" name="Equation" r:id="rId47" imgW="368300" imgH="317500" progId="Equation.DSMT4">
                  <p:embed/>
                </p:oleObj>
              </mc:Choice>
              <mc:Fallback>
                <p:oleObj name="Equation" r:id="rId47" imgW="368300" imgH="317500" progId="Equation.DSMT4">
                  <p:embed/>
                  <p:pic>
                    <p:nvPicPr>
                      <p:cNvPr id="0" name="Object 126"/>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14313" y="5818188"/>
                        <a:ext cx="58261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919" name="Rectangle 127"/>
          <p:cNvSpPr>
            <a:spLocks noChangeArrowheads="1"/>
          </p:cNvSpPr>
          <p:nvPr/>
        </p:nvSpPr>
        <p:spPr bwMode="auto">
          <a:xfrm>
            <a:off x="755650" y="5956300"/>
            <a:ext cx="76200" cy="152400"/>
          </a:xfrm>
          <a:prstGeom prst="rect">
            <a:avLst/>
          </a:prstGeom>
          <a:solidFill>
            <a:srgbClr val="9933FF"/>
          </a:solidFill>
          <a:ln w="9525">
            <a:solidFill>
              <a:srgbClr val="9933FF"/>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920" name="Rectangle 128"/>
          <p:cNvSpPr>
            <a:spLocks noChangeArrowheads="1"/>
          </p:cNvSpPr>
          <p:nvPr/>
        </p:nvSpPr>
        <p:spPr bwMode="auto">
          <a:xfrm>
            <a:off x="755650" y="4348163"/>
            <a:ext cx="76200" cy="152400"/>
          </a:xfrm>
          <a:prstGeom prst="rect">
            <a:avLst/>
          </a:prstGeom>
          <a:solidFill>
            <a:srgbClr val="FF0000"/>
          </a:solidFill>
          <a:ln w="9525">
            <a:solidFill>
              <a:srgbClr val="FF66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921" name="Line 129"/>
          <p:cNvSpPr>
            <a:spLocks noChangeShapeType="1"/>
          </p:cNvSpPr>
          <p:nvPr/>
        </p:nvSpPr>
        <p:spPr bwMode="auto">
          <a:xfrm>
            <a:off x="2249488" y="5270500"/>
            <a:ext cx="838200" cy="0"/>
          </a:xfrm>
          <a:prstGeom prst="line">
            <a:avLst/>
          </a:prstGeom>
          <a:noFill/>
          <a:ln w="444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ppt_x"/>
                                          </p:val>
                                        </p:tav>
                                        <p:tav tm="100000">
                                          <p:val>
                                            <p:strVal val="#ppt_x"/>
                                          </p:val>
                                        </p:tav>
                                      </p:tavLst>
                                    </p:anim>
                                    <p:anim calcmode="lin" valueType="num">
                                      <p:cBhvr additive="base">
                                        <p:cTn id="8" dur="500" fill="hold"/>
                                        <p:tgtEl>
                                          <p:spTgt spid="33794"/>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499"/>
                                          </p:stCondLst>
                                        </p:cTn>
                                        <p:tgtEl>
                                          <p:spTgt spid="3388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33806"/>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0"/>
                                  </p:stCondLst>
                                  <p:childTnLst>
                                    <p:set>
                                      <p:cBhvr>
                                        <p:cTn id="26" dur="1" fill="hold">
                                          <p:stCondLst>
                                            <p:cond delay="499"/>
                                          </p:stCondLst>
                                        </p:cTn>
                                        <p:tgtEl>
                                          <p:spTgt spid="338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3808"/>
                                        </p:tgtEl>
                                        <p:attrNameLst>
                                          <p:attrName>style.visibility</p:attrName>
                                        </p:attrNameLst>
                                      </p:cBhvr>
                                      <p:to>
                                        <p:strVal val="visible"/>
                                      </p:to>
                                    </p:set>
                                  </p:childTnLst>
                                </p:cTn>
                              </p:par>
                            </p:childTnLst>
                          </p:cTn>
                        </p:par>
                        <p:par>
                          <p:cTn id="31" fill="hold">
                            <p:stCondLst>
                              <p:cond delay="500"/>
                            </p:stCondLst>
                            <p:childTnLst>
                              <p:par>
                                <p:cTn id="32" presetID="22" presetClass="entr" presetSubtype="2" fill="hold" grpId="0" nodeType="afterEffect">
                                  <p:stCondLst>
                                    <p:cond delay="0"/>
                                  </p:stCondLst>
                                  <p:childTnLst>
                                    <p:set>
                                      <p:cBhvr>
                                        <p:cTn id="33" dur="1" fill="hold">
                                          <p:stCondLst>
                                            <p:cond delay="0"/>
                                          </p:stCondLst>
                                        </p:cTn>
                                        <p:tgtEl>
                                          <p:spTgt spid="33809"/>
                                        </p:tgtEl>
                                        <p:attrNameLst>
                                          <p:attrName>style.visibility</p:attrName>
                                        </p:attrNameLst>
                                      </p:cBhvr>
                                      <p:to>
                                        <p:strVal val="visible"/>
                                      </p:to>
                                    </p:set>
                                    <p:animEffect transition="in" filter="wipe(right)">
                                      <p:cBhvr>
                                        <p:cTn id="34" dur="500"/>
                                        <p:tgtEl>
                                          <p:spTgt spid="33809"/>
                                        </p:tgtEl>
                                      </p:cBhvr>
                                    </p:animEffect>
                                  </p:childTnLst>
                                </p:cTn>
                              </p:par>
                              <p:par>
                                <p:cTn id="35" presetID="5" presetClass="entr" presetSubtype="10" fill="hold" nodeType="withEffect">
                                  <p:stCondLst>
                                    <p:cond delay="0"/>
                                  </p:stCondLst>
                                  <p:childTnLst>
                                    <p:set>
                                      <p:cBhvr>
                                        <p:cTn id="36" dur="1" fill="hold">
                                          <p:stCondLst>
                                            <p:cond delay="0"/>
                                          </p:stCondLst>
                                        </p:cTn>
                                        <p:tgtEl>
                                          <p:spTgt spid="33880"/>
                                        </p:tgtEl>
                                        <p:attrNameLst>
                                          <p:attrName>style.visibility</p:attrName>
                                        </p:attrNameLst>
                                      </p:cBhvr>
                                      <p:to>
                                        <p:strVal val="visible"/>
                                      </p:to>
                                    </p:set>
                                    <p:animEffect transition="in" filter="checkerboard(across)">
                                      <p:cBhvr>
                                        <p:cTn id="37" dur="500"/>
                                        <p:tgtEl>
                                          <p:spTgt spid="3388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heckerboard(across)">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nodeType="clickEffect">
                                  <p:stCondLst>
                                    <p:cond delay="0"/>
                                  </p:stCondLst>
                                  <p:childTnLst>
                                    <p:set>
                                      <p:cBhvr>
                                        <p:cTn id="46" dur="1" fill="hold">
                                          <p:stCondLst>
                                            <p:cond delay="0"/>
                                          </p:stCondLst>
                                        </p:cTn>
                                        <p:tgtEl>
                                          <p:spTgt spid="33811"/>
                                        </p:tgtEl>
                                        <p:attrNameLst>
                                          <p:attrName>style.visibility</p:attrName>
                                        </p:attrNameLst>
                                      </p:cBhvr>
                                      <p:to>
                                        <p:strVal val="visible"/>
                                      </p:to>
                                    </p:set>
                                    <p:animEffect transition="in" filter="slide(fromRight)">
                                      <p:cBhvr>
                                        <p:cTn id="47" dur="500"/>
                                        <p:tgtEl>
                                          <p:spTgt spid="338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33822"/>
                                        </p:tgtEl>
                                        <p:attrNameLst>
                                          <p:attrName>style.visibility</p:attrName>
                                        </p:attrNameLst>
                                      </p:cBhvr>
                                      <p:to>
                                        <p:strVal val="visible"/>
                                      </p:to>
                                    </p:set>
                                    <p:animEffect transition="in" filter="slide(fromLeft)">
                                      <p:cBhvr>
                                        <p:cTn id="57" dur="500"/>
                                        <p:tgtEl>
                                          <p:spTgt spid="33822"/>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nodeType="clickEffect">
                                  <p:stCondLst>
                                    <p:cond delay="0"/>
                                  </p:stCondLst>
                                  <p:childTnLst>
                                    <p:set>
                                      <p:cBhvr>
                                        <p:cTn id="61" dur="1" fill="hold">
                                          <p:stCondLst>
                                            <p:cond delay="0"/>
                                          </p:stCondLst>
                                        </p:cTn>
                                        <p:tgtEl>
                                          <p:spTgt spid="33823"/>
                                        </p:tgtEl>
                                        <p:attrNameLst>
                                          <p:attrName>style.visibility</p:attrName>
                                        </p:attrNameLst>
                                      </p:cBhvr>
                                      <p:to>
                                        <p:strVal val="visible"/>
                                      </p:to>
                                    </p:set>
                                    <p:animEffect transition="in" filter="slide(fromLeft)">
                                      <p:cBhvr>
                                        <p:cTn id="62" dur="500"/>
                                        <p:tgtEl>
                                          <p:spTgt spid="338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3829"/>
                                        </p:tgtEl>
                                        <p:attrNameLst>
                                          <p:attrName>style.visibility</p:attrName>
                                        </p:attrNameLst>
                                      </p:cBhvr>
                                      <p:to>
                                        <p:strVal val="visible"/>
                                      </p:to>
                                    </p:set>
                                    <p:animEffect transition="in" filter="wipe(left)">
                                      <p:cBhvr>
                                        <p:cTn id="67" dur="500"/>
                                        <p:tgtEl>
                                          <p:spTgt spid="33829"/>
                                        </p:tgtEl>
                                      </p:cBhvr>
                                    </p:animEffect>
                                  </p:childTnLst>
                                </p:cTn>
                              </p:par>
                            </p:childTnLst>
                          </p:cTn>
                        </p:par>
                        <p:par>
                          <p:cTn id="68" fill="hold">
                            <p:stCondLst>
                              <p:cond delay="500"/>
                            </p:stCondLst>
                            <p:childTnLst>
                              <p:par>
                                <p:cTn id="69" presetID="17" presetClass="entr" presetSubtype="1" fill="hold" grpId="0" nodeType="afterEffect">
                                  <p:stCondLst>
                                    <p:cond delay="0"/>
                                  </p:stCondLst>
                                  <p:childTnLst>
                                    <p:set>
                                      <p:cBhvr>
                                        <p:cTn id="70" dur="1" fill="hold">
                                          <p:stCondLst>
                                            <p:cond delay="0"/>
                                          </p:stCondLst>
                                        </p:cTn>
                                        <p:tgtEl>
                                          <p:spTgt spid="33824"/>
                                        </p:tgtEl>
                                        <p:attrNameLst>
                                          <p:attrName>style.visibility</p:attrName>
                                        </p:attrNameLst>
                                      </p:cBhvr>
                                      <p:to>
                                        <p:strVal val="visible"/>
                                      </p:to>
                                    </p:set>
                                    <p:anim calcmode="lin" valueType="num">
                                      <p:cBhvr>
                                        <p:cTn id="71" dur="500" fill="hold"/>
                                        <p:tgtEl>
                                          <p:spTgt spid="33824"/>
                                        </p:tgtEl>
                                        <p:attrNameLst>
                                          <p:attrName>ppt_x</p:attrName>
                                        </p:attrNameLst>
                                      </p:cBhvr>
                                      <p:tavLst>
                                        <p:tav tm="0">
                                          <p:val>
                                            <p:strVal val="#ppt_x"/>
                                          </p:val>
                                        </p:tav>
                                        <p:tav tm="100000">
                                          <p:val>
                                            <p:strVal val="#ppt_x"/>
                                          </p:val>
                                        </p:tav>
                                      </p:tavLst>
                                    </p:anim>
                                    <p:anim calcmode="lin" valueType="num">
                                      <p:cBhvr>
                                        <p:cTn id="72" dur="500" fill="hold"/>
                                        <p:tgtEl>
                                          <p:spTgt spid="33824"/>
                                        </p:tgtEl>
                                        <p:attrNameLst>
                                          <p:attrName>ppt_y</p:attrName>
                                        </p:attrNameLst>
                                      </p:cBhvr>
                                      <p:tavLst>
                                        <p:tav tm="0">
                                          <p:val>
                                            <p:strVal val="#ppt_y-#ppt_h/2"/>
                                          </p:val>
                                        </p:tav>
                                        <p:tav tm="100000">
                                          <p:val>
                                            <p:strVal val="#ppt_y"/>
                                          </p:val>
                                        </p:tav>
                                      </p:tavLst>
                                    </p:anim>
                                    <p:anim calcmode="lin" valueType="num">
                                      <p:cBhvr>
                                        <p:cTn id="73" dur="500" fill="hold"/>
                                        <p:tgtEl>
                                          <p:spTgt spid="33824"/>
                                        </p:tgtEl>
                                        <p:attrNameLst>
                                          <p:attrName>ppt_w</p:attrName>
                                        </p:attrNameLst>
                                      </p:cBhvr>
                                      <p:tavLst>
                                        <p:tav tm="0">
                                          <p:val>
                                            <p:strVal val="#ppt_w"/>
                                          </p:val>
                                        </p:tav>
                                        <p:tav tm="100000">
                                          <p:val>
                                            <p:strVal val="#ppt_w"/>
                                          </p:val>
                                        </p:tav>
                                      </p:tavLst>
                                    </p:anim>
                                    <p:anim calcmode="lin" valueType="num">
                                      <p:cBhvr>
                                        <p:cTn id="74" dur="500" fill="hold"/>
                                        <p:tgtEl>
                                          <p:spTgt spid="33824"/>
                                        </p:tgtEl>
                                        <p:attrNameLst>
                                          <p:attrName>ppt_h</p:attrName>
                                        </p:attrNameLst>
                                      </p:cBhvr>
                                      <p:tavLst>
                                        <p:tav tm="0">
                                          <p:val>
                                            <p:fltVal val="0"/>
                                          </p:val>
                                        </p:tav>
                                        <p:tav tm="100000">
                                          <p:val>
                                            <p:strVal val="#ppt_h"/>
                                          </p:val>
                                        </p:tav>
                                      </p:tavLst>
                                    </p:anim>
                                  </p:childTnLst>
                                </p:cTn>
                              </p:par>
                            </p:childTnLst>
                          </p:cTn>
                        </p:par>
                        <p:par>
                          <p:cTn id="75" fill="hold">
                            <p:stCondLst>
                              <p:cond delay="1000"/>
                            </p:stCondLst>
                            <p:childTnLst>
                              <p:par>
                                <p:cTn id="76" presetID="3" presetClass="entr" presetSubtype="10" fill="hold" nodeType="afterEffect">
                                  <p:stCondLst>
                                    <p:cond delay="0"/>
                                  </p:stCondLst>
                                  <p:childTnLst>
                                    <p:set>
                                      <p:cBhvr>
                                        <p:cTn id="77" dur="1" fill="hold">
                                          <p:stCondLst>
                                            <p:cond delay="0"/>
                                          </p:stCondLst>
                                        </p:cTn>
                                        <p:tgtEl>
                                          <p:spTgt spid="33882"/>
                                        </p:tgtEl>
                                        <p:attrNameLst>
                                          <p:attrName>style.visibility</p:attrName>
                                        </p:attrNameLst>
                                      </p:cBhvr>
                                      <p:to>
                                        <p:strVal val="visible"/>
                                      </p:to>
                                    </p:set>
                                    <p:animEffect transition="in" filter="blinds(horizontal)">
                                      <p:cBhvr>
                                        <p:cTn id="78" dur="500"/>
                                        <p:tgtEl>
                                          <p:spTgt spid="33882"/>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33889"/>
                                        </p:tgtEl>
                                        <p:attrNameLst>
                                          <p:attrName>style.visibility</p:attrName>
                                        </p:attrNameLst>
                                      </p:cBhvr>
                                      <p:to>
                                        <p:strVal val="visible"/>
                                      </p:to>
                                    </p:set>
                                    <p:animEffect transition="in" filter="slide(fromBottom)">
                                      <p:cBhvr>
                                        <p:cTn id="83" dur="500"/>
                                        <p:tgtEl>
                                          <p:spTgt spid="33889"/>
                                        </p:tgtEl>
                                      </p:cBhvr>
                                    </p:animEffect>
                                  </p:childTnLst>
                                </p:cTn>
                              </p:par>
                            </p:childTnLst>
                          </p:cTn>
                        </p:par>
                        <p:par>
                          <p:cTn id="84" fill="hold">
                            <p:stCondLst>
                              <p:cond delay="500"/>
                            </p:stCondLst>
                            <p:childTnLst>
                              <p:par>
                                <p:cTn id="85" presetID="9" presetClass="entr" presetSubtype="0" fill="hold" grpId="0" nodeType="afterEffect">
                                  <p:stCondLst>
                                    <p:cond delay="0"/>
                                  </p:stCondLst>
                                  <p:iterate type="lt">
                                    <p:tmPct val="100000"/>
                                  </p:iterate>
                                  <p:childTnLst>
                                    <p:set>
                                      <p:cBhvr>
                                        <p:cTn id="86" dur="1" fill="hold">
                                          <p:stCondLst>
                                            <p:cond delay="0"/>
                                          </p:stCondLst>
                                        </p:cTn>
                                        <p:tgtEl>
                                          <p:spTgt spid="33890"/>
                                        </p:tgtEl>
                                        <p:attrNameLst>
                                          <p:attrName>style.visibility</p:attrName>
                                        </p:attrNameLst>
                                      </p:cBhvr>
                                      <p:to>
                                        <p:strVal val="visible"/>
                                      </p:to>
                                    </p:set>
                                    <p:animEffect transition="in" filter="dissolve">
                                      <p:cBhvr>
                                        <p:cTn id="87" dur="75"/>
                                        <p:tgtEl>
                                          <p:spTgt spid="33890"/>
                                        </p:tgtEl>
                                      </p:cBhvr>
                                    </p:animEffect>
                                  </p:childTnLst>
                                </p:cTn>
                              </p:par>
                            </p:childTnLst>
                          </p:cTn>
                        </p:par>
                        <p:par>
                          <p:cTn id="88" fill="hold">
                            <p:stCondLst>
                              <p:cond delay="1475"/>
                            </p:stCondLst>
                            <p:childTnLst>
                              <p:par>
                                <p:cTn id="89" presetID="3" presetClass="entr" presetSubtype="10" fill="hold" nodeType="after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blinds(horizontal)">
                                      <p:cBhvr>
                                        <p:cTn id="91" dur="500"/>
                                        <p:tgtEl>
                                          <p:spTgt spid="6"/>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2" fill="hold" grpId="0" nodeType="clickEffect">
                                  <p:stCondLst>
                                    <p:cond delay="0"/>
                                  </p:stCondLst>
                                  <p:childTnLst>
                                    <p:set>
                                      <p:cBhvr>
                                        <p:cTn id="95" dur="1" fill="hold">
                                          <p:stCondLst>
                                            <p:cond delay="0"/>
                                          </p:stCondLst>
                                        </p:cTn>
                                        <p:tgtEl>
                                          <p:spTgt spid="33891"/>
                                        </p:tgtEl>
                                        <p:attrNameLst>
                                          <p:attrName>style.visibility</p:attrName>
                                        </p:attrNameLst>
                                      </p:cBhvr>
                                      <p:to>
                                        <p:strVal val="visible"/>
                                      </p:to>
                                    </p:set>
                                    <p:animEffect transition="in" filter="slide(fromRight)">
                                      <p:cBhvr>
                                        <p:cTn id="96" dur="500"/>
                                        <p:tgtEl>
                                          <p:spTgt spid="3389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3887"/>
                                        </p:tgtEl>
                                        <p:attrNameLst>
                                          <p:attrName>style.visibility</p:attrName>
                                        </p:attrNameLst>
                                      </p:cBhvr>
                                      <p:to>
                                        <p:strVal val="visible"/>
                                      </p:to>
                                    </p:set>
                                    <p:animEffect transition="in" filter="wipe(left)">
                                      <p:cBhvr>
                                        <p:cTn id="101" dur="500"/>
                                        <p:tgtEl>
                                          <p:spTgt spid="33887"/>
                                        </p:tgtEl>
                                      </p:cBhvr>
                                    </p:animEffect>
                                  </p:childTnLst>
                                </p:cTn>
                              </p:par>
                            </p:childTnLst>
                          </p:cTn>
                        </p:par>
                        <p:par>
                          <p:cTn id="102" fill="hold">
                            <p:stCondLst>
                              <p:cond delay="500"/>
                            </p:stCondLst>
                            <p:childTnLst>
                              <p:par>
                                <p:cTn id="103" presetID="1" presetClass="entr" presetSubtype="0" fill="hold" grpId="0" nodeType="afterEffect">
                                  <p:stCondLst>
                                    <p:cond delay="0"/>
                                  </p:stCondLst>
                                  <p:childTnLst>
                                    <p:set>
                                      <p:cBhvr>
                                        <p:cTn id="104" dur="1" fill="hold">
                                          <p:stCondLst>
                                            <p:cond delay="499"/>
                                          </p:stCondLst>
                                        </p:cTn>
                                        <p:tgtEl>
                                          <p:spTgt spid="33892"/>
                                        </p:tgtEl>
                                        <p:attrNameLst>
                                          <p:attrName>style.visibility</p:attrName>
                                        </p:attrNameLst>
                                      </p:cBhvr>
                                      <p:to>
                                        <p:strVal val="visible"/>
                                      </p:to>
                                    </p:se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499"/>
                                          </p:stCondLst>
                                        </p:cTn>
                                        <p:tgtEl>
                                          <p:spTgt spid="33902"/>
                                        </p:tgtEl>
                                        <p:attrNameLst>
                                          <p:attrName>style.visibility</p:attrName>
                                        </p:attrNameLst>
                                      </p:cBhvr>
                                      <p:to>
                                        <p:strVal val="visible"/>
                                      </p:to>
                                    </p:set>
                                  </p:childTnLst>
                                </p:cTn>
                              </p:par>
                            </p:childTnLst>
                          </p:cTn>
                        </p:par>
                        <p:par>
                          <p:cTn id="108" fill="hold">
                            <p:stCondLst>
                              <p:cond delay="1500"/>
                            </p:stCondLst>
                            <p:childTnLst>
                              <p:par>
                                <p:cTn id="109" presetID="22" presetClass="entr" presetSubtype="4" fill="hold" grpId="0" nodeType="afterEffect">
                                  <p:stCondLst>
                                    <p:cond delay="0"/>
                                  </p:stCondLst>
                                  <p:childTnLst>
                                    <p:set>
                                      <p:cBhvr>
                                        <p:cTn id="110" dur="1" fill="hold">
                                          <p:stCondLst>
                                            <p:cond delay="0"/>
                                          </p:stCondLst>
                                        </p:cTn>
                                        <p:tgtEl>
                                          <p:spTgt spid="33917"/>
                                        </p:tgtEl>
                                        <p:attrNameLst>
                                          <p:attrName>style.visibility</p:attrName>
                                        </p:attrNameLst>
                                      </p:cBhvr>
                                      <p:to>
                                        <p:strVal val="visible"/>
                                      </p:to>
                                    </p:set>
                                    <p:animEffect transition="in" filter="wipe(down)">
                                      <p:cBhvr>
                                        <p:cTn id="111" dur="500"/>
                                        <p:tgtEl>
                                          <p:spTgt spid="33917"/>
                                        </p:tgtEl>
                                      </p:cBhvr>
                                    </p:animEffect>
                                  </p:childTnLst>
                                </p:cTn>
                              </p:par>
                            </p:childTnLst>
                          </p:cTn>
                        </p:par>
                        <p:par>
                          <p:cTn id="112" fill="hold">
                            <p:stCondLst>
                              <p:cond delay="2000"/>
                            </p:stCondLst>
                            <p:childTnLst>
                              <p:par>
                                <p:cTn id="113" presetID="1" presetClass="entr" presetSubtype="0" fill="hold" grpId="0" nodeType="afterEffect">
                                  <p:stCondLst>
                                    <p:cond delay="0"/>
                                  </p:stCondLst>
                                  <p:childTnLst>
                                    <p:set>
                                      <p:cBhvr>
                                        <p:cTn id="114" dur="1" fill="hold">
                                          <p:stCondLst>
                                            <p:cond delay="499"/>
                                          </p:stCondLst>
                                        </p:cTn>
                                        <p:tgtEl>
                                          <p:spTgt spid="33893"/>
                                        </p:tgtEl>
                                        <p:attrNameLst>
                                          <p:attrName>style.visibility</p:attrName>
                                        </p:attrNameLst>
                                      </p:cBhvr>
                                      <p:to>
                                        <p:strVal val="visible"/>
                                      </p:to>
                                    </p:set>
                                  </p:childTnLst>
                                </p:cTn>
                              </p:par>
                            </p:childTnLst>
                          </p:cTn>
                        </p:par>
                        <p:par>
                          <p:cTn id="115" fill="hold">
                            <p:stCondLst>
                              <p:cond delay="2500"/>
                            </p:stCondLst>
                            <p:childTnLst>
                              <p:par>
                                <p:cTn id="116" presetID="1" presetClass="entr" presetSubtype="0" fill="hold" nodeType="afterEffect">
                                  <p:stCondLst>
                                    <p:cond delay="0"/>
                                  </p:stCondLst>
                                  <p:childTnLst>
                                    <p:set>
                                      <p:cBhvr>
                                        <p:cTn id="117" dur="1" fill="hold">
                                          <p:stCondLst>
                                            <p:cond delay="499"/>
                                          </p:stCondLst>
                                        </p:cTn>
                                        <p:tgtEl>
                                          <p:spTgt spid="33905"/>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 presetClass="entr" presetSubtype="2" fill="hold" grpId="0" nodeType="clickEffect">
                                  <p:stCondLst>
                                    <p:cond delay="0"/>
                                  </p:stCondLst>
                                  <p:childTnLst>
                                    <p:set>
                                      <p:cBhvr>
                                        <p:cTn id="121" dur="1" fill="hold">
                                          <p:stCondLst>
                                            <p:cond delay="0"/>
                                          </p:stCondLst>
                                        </p:cTn>
                                        <p:tgtEl>
                                          <p:spTgt spid="33894"/>
                                        </p:tgtEl>
                                        <p:attrNameLst>
                                          <p:attrName>style.visibility</p:attrName>
                                        </p:attrNameLst>
                                      </p:cBhvr>
                                      <p:to>
                                        <p:strVal val="visible"/>
                                      </p:to>
                                    </p:set>
                                    <p:anim calcmode="lin" valueType="num">
                                      <p:cBhvr additive="base">
                                        <p:cTn id="122" dur="500" fill="hold"/>
                                        <p:tgtEl>
                                          <p:spTgt spid="33894"/>
                                        </p:tgtEl>
                                        <p:attrNameLst>
                                          <p:attrName>ppt_x</p:attrName>
                                        </p:attrNameLst>
                                      </p:cBhvr>
                                      <p:tavLst>
                                        <p:tav tm="0">
                                          <p:val>
                                            <p:strVal val="1+#ppt_w/2"/>
                                          </p:val>
                                        </p:tav>
                                        <p:tav tm="100000">
                                          <p:val>
                                            <p:strVal val="#ppt_x"/>
                                          </p:val>
                                        </p:tav>
                                      </p:tavLst>
                                    </p:anim>
                                    <p:anim calcmode="lin" valueType="num">
                                      <p:cBhvr additive="base">
                                        <p:cTn id="123" dur="500" fill="hold"/>
                                        <p:tgtEl>
                                          <p:spTgt spid="33894"/>
                                        </p:tgtEl>
                                        <p:attrNameLst>
                                          <p:attrName>ppt_y</p:attrName>
                                        </p:attrNameLst>
                                      </p:cBhvr>
                                      <p:tavLst>
                                        <p:tav tm="0">
                                          <p:val>
                                            <p:strVal val="#ppt_y"/>
                                          </p:val>
                                        </p:tav>
                                        <p:tav tm="100000">
                                          <p:val>
                                            <p:strVal val="#ppt_y"/>
                                          </p:val>
                                        </p:tav>
                                      </p:tavLst>
                                    </p:anim>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499"/>
                                          </p:stCondLst>
                                        </p:cTn>
                                        <p:tgtEl>
                                          <p:spTgt spid="33920"/>
                                        </p:tgtEl>
                                        <p:attrNameLst>
                                          <p:attrName>style.visibility</p:attrName>
                                        </p:attrNameLst>
                                      </p:cBhvr>
                                      <p:to>
                                        <p:strVal val="visible"/>
                                      </p:to>
                                    </p:set>
                                  </p:childTnLst>
                                </p:cTn>
                              </p:par>
                            </p:childTnLst>
                          </p:cTn>
                        </p:par>
                        <p:par>
                          <p:cTn id="127" fill="hold">
                            <p:stCondLst>
                              <p:cond delay="1000"/>
                            </p:stCondLst>
                            <p:childTnLst>
                              <p:par>
                                <p:cTn id="128" presetID="1" presetClass="entr" presetSubtype="0" fill="hold" nodeType="afterEffect">
                                  <p:stCondLst>
                                    <p:cond delay="0"/>
                                  </p:stCondLst>
                                  <p:childTnLst>
                                    <p:set>
                                      <p:cBhvr>
                                        <p:cTn id="129" dur="1" fill="hold">
                                          <p:stCondLst>
                                            <p:cond delay="499"/>
                                          </p:stCondLst>
                                        </p:cTn>
                                        <p:tgtEl>
                                          <p:spTgt spid="33895"/>
                                        </p:tgtEl>
                                        <p:attrNameLst>
                                          <p:attrName>style.visibility</p:attrName>
                                        </p:attrNameLst>
                                      </p:cBhvr>
                                      <p:to>
                                        <p:strVal val="visible"/>
                                      </p:to>
                                    </p:set>
                                  </p:childTnLst>
                                </p:cTn>
                              </p:par>
                            </p:childTnLst>
                          </p:cTn>
                        </p:par>
                        <p:par>
                          <p:cTn id="130" fill="hold">
                            <p:stCondLst>
                              <p:cond delay="1500"/>
                            </p:stCondLst>
                            <p:childTnLst>
                              <p:par>
                                <p:cTn id="131" presetID="2" presetClass="entr" presetSubtype="8" fill="hold" nodeType="afterEffect">
                                  <p:stCondLst>
                                    <p:cond delay="0"/>
                                  </p:stCondLst>
                                  <p:childTnLst>
                                    <p:set>
                                      <p:cBhvr>
                                        <p:cTn id="132" dur="1" fill="hold">
                                          <p:stCondLst>
                                            <p:cond delay="0"/>
                                          </p:stCondLst>
                                        </p:cTn>
                                        <p:tgtEl>
                                          <p:spTgt spid="33906"/>
                                        </p:tgtEl>
                                        <p:attrNameLst>
                                          <p:attrName>style.visibility</p:attrName>
                                        </p:attrNameLst>
                                      </p:cBhvr>
                                      <p:to>
                                        <p:strVal val="visible"/>
                                      </p:to>
                                    </p:set>
                                    <p:anim calcmode="lin" valueType="num">
                                      <p:cBhvr additive="base">
                                        <p:cTn id="133" dur="500" fill="hold"/>
                                        <p:tgtEl>
                                          <p:spTgt spid="33906"/>
                                        </p:tgtEl>
                                        <p:attrNameLst>
                                          <p:attrName>ppt_x</p:attrName>
                                        </p:attrNameLst>
                                      </p:cBhvr>
                                      <p:tavLst>
                                        <p:tav tm="0">
                                          <p:val>
                                            <p:strVal val="0-#ppt_w/2"/>
                                          </p:val>
                                        </p:tav>
                                        <p:tav tm="100000">
                                          <p:val>
                                            <p:strVal val="#ppt_x"/>
                                          </p:val>
                                        </p:tav>
                                      </p:tavLst>
                                    </p:anim>
                                    <p:anim calcmode="lin" valueType="num">
                                      <p:cBhvr additive="base">
                                        <p:cTn id="134" dur="500" fill="hold"/>
                                        <p:tgtEl>
                                          <p:spTgt spid="33906"/>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33919"/>
                                        </p:tgtEl>
                                        <p:attrNameLst>
                                          <p:attrName>style.visibility</p:attrName>
                                        </p:attrNameLst>
                                      </p:cBhvr>
                                      <p:to>
                                        <p:strVal val="visible"/>
                                      </p:to>
                                    </p:set>
                                  </p:childTnLst>
                                </p:cTn>
                              </p:par>
                            </p:childTnLst>
                          </p:cTn>
                        </p:par>
                        <p:par>
                          <p:cTn id="139" fill="hold">
                            <p:stCondLst>
                              <p:cond delay="500"/>
                            </p:stCondLst>
                            <p:childTnLst>
                              <p:par>
                                <p:cTn id="140" presetID="1" presetClass="entr" presetSubtype="0" fill="hold" nodeType="afterEffect">
                                  <p:stCondLst>
                                    <p:cond delay="0"/>
                                  </p:stCondLst>
                                  <p:childTnLst>
                                    <p:set>
                                      <p:cBhvr>
                                        <p:cTn id="141" dur="1" fill="hold">
                                          <p:stCondLst>
                                            <p:cond delay="499"/>
                                          </p:stCondLst>
                                        </p:cTn>
                                        <p:tgtEl>
                                          <p:spTgt spid="33918"/>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1" fill="hold" grpId="0" nodeType="clickEffect">
                                  <p:stCondLst>
                                    <p:cond delay="0"/>
                                  </p:stCondLst>
                                  <p:childTnLst>
                                    <p:set>
                                      <p:cBhvr>
                                        <p:cTn id="145" dur="1" fill="hold">
                                          <p:stCondLst>
                                            <p:cond delay="0"/>
                                          </p:stCondLst>
                                        </p:cTn>
                                        <p:tgtEl>
                                          <p:spTgt spid="33896"/>
                                        </p:tgtEl>
                                        <p:attrNameLst>
                                          <p:attrName>style.visibility</p:attrName>
                                        </p:attrNameLst>
                                      </p:cBhvr>
                                      <p:to>
                                        <p:strVal val="visible"/>
                                      </p:to>
                                    </p:set>
                                    <p:animEffect transition="in" filter="wipe(up)">
                                      <p:cBhvr>
                                        <p:cTn id="146" dur="500"/>
                                        <p:tgtEl>
                                          <p:spTgt spid="33896"/>
                                        </p:tgtEl>
                                      </p:cBhvr>
                                    </p:animEffect>
                                  </p:childTnLst>
                                </p:cTn>
                              </p:par>
                            </p:childTnLst>
                          </p:cTn>
                        </p:par>
                        <p:par>
                          <p:cTn id="147" fill="hold">
                            <p:stCondLst>
                              <p:cond delay="500"/>
                            </p:stCondLst>
                            <p:childTnLst>
                              <p:par>
                                <p:cTn id="148" presetID="3" presetClass="entr" presetSubtype="10" fill="hold" nodeType="afterEffect">
                                  <p:stCondLst>
                                    <p:cond delay="0"/>
                                  </p:stCondLst>
                                  <p:childTnLst>
                                    <p:set>
                                      <p:cBhvr>
                                        <p:cTn id="149" dur="1" fill="hold">
                                          <p:stCondLst>
                                            <p:cond delay="0"/>
                                          </p:stCondLst>
                                        </p:cTn>
                                        <p:tgtEl>
                                          <p:spTgt spid="33911"/>
                                        </p:tgtEl>
                                        <p:attrNameLst>
                                          <p:attrName>style.visibility</p:attrName>
                                        </p:attrNameLst>
                                      </p:cBhvr>
                                      <p:to>
                                        <p:strVal val="visible"/>
                                      </p:to>
                                    </p:set>
                                    <p:animEffect transition="in" filter="blinds(horizontal)">
                                      <p:cBhvr>
                                        <p:cTn id="150" dur="500"/>
                                        <p:tgtEl>
                                          <p:spTgt spid="33911"/>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499"/>
                                          </p:stCondLst>
                                        </p:cTn>
                                        <p:tgtEl>
                                          <p:spTgt spid="33897"/>
                                        </p:tgtEl>
                                        <p:attrNameLst>
                                          <p:attrName>style.visibility</p:attrName>
                                        </p:attrNameLst>
                                      </p:cBhvr>
                                      <p:to>
                                        <p:strVal val="visible"/>
                                      </p:to>
                                    </p:set>
                                  </p:childTnLst>
                                </p:cTn>
                              </p:par>
                            </p:childTnLst>
                          </p:cTn>
                        </p:par>
                        <p:par>
                          <p:cTn id="154" fill="hold">
                            <p:stCondLst>
                              <p:cond delay="1500"/>
                            </p:stCondLst>
                            <p:childTnLst>
                              <p:par>
                                <p:cTn id="155" presetID="1" presetClass="entr" presetSubtype="0" fill="hold" nodeType="afterEffect">
                                  <p:stCondLst>
                                    <p:cond delay="0"/>
                                  </p:stCondLst>
                                  <p:childTnLst>
                                    <p:set>
                                      <p:cBhvr>
                                        <p:cTn id="156" dur="1" fill="hold">
                                          <p:stCondLst>
                                            <p:cond delay="499"/>
                                          </p:stCondLst>
                                        </p:cTn>
                                        <p:tgtEl>
                                          <p:spTgt spid="33898"/>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33899"/>
                                        </p:tgtEl>
                                        <p:attrNameLst>
                                          <p:attrName>style.visibility</p:attrName>
                                        </p:attrNameLst>
                                      </p:cBhvr>
                                      <p:to>
                                        <p:strVal val="visible"/>
                                      </p:to>
                                    </p:set>
                                    <p:animEffect transition="in" filter="wipe(left)">
                                      <p:cBhvr>
                                        <p:cTn id="161" dur="500"/>
                                        <p:tgtEl>
                                          <p:spTgt spid="33899"/>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499"/>
                                          </p:stCondLst>
                                        </p:cTn>
                                        <p:tgtEl>
                                          <p:spTgt spid="33900"/>
                                        </p:tgtEl>
                                        <p:attrNameLst>
                                          <p:attrName>style.visibility</p:attrName>
                                        </p:attrNameLst>
                                      </p:cBhvr>
                                      <p:to>
                                        <p:strVal val="visible"/>
                                      </p:to>
                                    </p:set>
                                  </p:childTnLst>
                                </p:cTn>
                              </p:par>
                            </p:childTnLst>
                          </p:cTn>
                        </p:par>
                        <p:par>
                          <p:cTn id="165" fill="hold">
                            <p:stCondLst>
                              <p:cond delay="1000"/>
                            </p:stCondLst>
                            <p:childTnLst>
                              <p:par>
                                <p:cTn id="166" presetID="1" presetClass="entr" presetSubtype="0" fill="hold" nodeType="afterEffect">
                                  <p:stCondLst>
                                    <p:cond delay="0"/>
                                  </p:stCondLst>
                                  <p:childTnLst>
                                    <p:set>
                                      <p:cBhvr>
                                        <p:cTn id="167" dur="1" fill="hold">
                                          <p:stCondLst>
                                            <p:cond delay="499"/>
                                          </p:stCondLst>
                                        </p:cTn>
                                        <p:tgtEl>
                                          <p:spTgt spid="33901"/>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33921"/>
                                        </p:tgtEl>
                                        <p:attrNameLst>
                                          <p:attrName>style.visibility</p:attrName>
                                        </p:attrNameLst>
                                      </p:cBhvr>
                                      <p:to>
                                        <p:strVal val="visible"/>
                                      </p:to>
                                    </p:set>
                                    <p:animEffect transition="in" filter="wipe(left)">
                                      <p:cBhvr>
                                        <p:cTn id="172" dur="500"/>
                                        <p:tgtEl>
                                          <p:spTgt spid="33921"/>
                                        </p:tgtEl>
                                      </p:cBhvr>
                                    </p:animEffect>
                                  </p:childTnLst>
                                </p:cTn>
                              </p:par>
                            </p:childTnLst>
                          </p:cTn>
                        </p:par>
                        <p:par>
                          <p:cTn id="173" fill="hold">
                            <p:stCondLst>
                              <p:cond delay="500"/>
                            </p:stCondLst>
                            <p:childTnLst>
                              <p:par>
                                <p:cTn id="174" presetID="1" presetClass="entr" presetSubtype="0" fill="hold" nodeType="afterEffect">
                                  <p:stCondLst>
                                    <p:cond delay="0"/>
                                  </p:stCondLst>
                                  <p:childTnLst>
                                    <p:set>
                                      <p:cBhvr>
                                        <p:cTn id="175" dur="1" fill="hold">
                                          <p:stCondLst>
                                            <p:cond delay="499"/>
                                          </p:stCondLst>
                                        </p:cTn>
                                        <p:tgtEl>
                                          <p:spTgt spid="33903"/>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6" presetClass="entr" presetSubtype="37" fill="hold" grpId="0" nodeType="clickEffect">
                                  <p:stCondLst>
                                    <p:cond delay="0"/>
                                  </p:stCondLst>
                                  <p:childTnLst>
                                    <p:set>
                                      <p:cBhvr>
                                        <p:cTn id="179" dur="1" fill="hold">
                                          <p:stCondLst>
                                            <p:cond delay="0"/>
                                          </p:stCondLst>
                                        </p:cTn>
                                        <p:tgtEl>
                                          <p:spTgt spid="33904"/>
                                        </p:tgtEl>
                                        <p:attrNameLst>
                                          <p:attrName>style.visibility</p:attrName>
                                        </p:attrNameLst>
                                      </p:cBhvr>
                                      <p:to>
                                        <p:strVal val="visible"/>
                                      </p:to>
                                    </p:set>
                                    <p:animEffect transition="in" filter="barn(outVertical)">
                                      <p:cBhvr>
                                        <p:cTn id="180" dur="500"/>
                                        <p:tgtEl>
                                          <p:spTgt spid="33904"/>
                                        </p:tgtEl>
                                      </p:cBhvr>
                                    </p:animEffect>
                                  </p:childTnLst>
                                </p:cTn>
                              </p:par>
                            </p:childTnLst>
                          </p:cTn>
                        </p:par>
                        <p:par>
                          <p:cTn id="181" fill="hold">
                            <p:stCondLst>
                              <p:cond delay="500"/>
                            </p:stCondLst>
                            <p:childTnLst>
                              <p:par>
                                <p:cTn id="182" presetID="5" presetClass="entr" presetSubtype="10" fill="hold" nodeType="afterEffect">
                                  <p:stCondLst>
                                    <p:cond delay="0"/>
                                  </p:stCondLst>
                                  <p:childTnLst>
                                    <p:set>
                                      <p:cBhvr>
                                        <p:cTn id="183" dur="1" fill="hold">
                                          <p:stCondLst>
                                            <p:cond delay="0"/>
                                          </p:stCondLst>
                                        </p:cTn>
                                        <p:tgtEl>
                                          <p:spTgt spid="33907"/>
                                        </p:tgtEl>
                                        <p:attrNameLst>
                                          <p:attrName>style.visibility</p:attrName>
                                        </p:attrNameLst>
                                      </p:cBhvr>
                                      <p:to>
                                        <p:strVal val="visible"/>
                                      </p:to>
                                    </p:set>
                                    <p:animEffect transition="in" filter="checkerboard(across)">
                                      <p:cBhvr>
                                        <p:cTn id="184" dur="500"/>
                                        <p:tgtEl>
                                          <p:spTgt spid="33907"/>
                                        </p:tgtEl>
                                      </p:cBhvr>
                                    </p:animEffect>
                                  </p:childTnLst>
                                </p:cTn>
                              </p:par>
                            </p:childTnLst>
                          </p:cTn>
                        </p:par>
                      </p:childTnLst>
                    </p:cTn>
                  </p:par>
                  <p:par>
                    <p:cTn id="185" fill="hold">
                      <p:stCondLst>
                        <p:cond delay="indefinite"/>
                      </p:stCondLst>
                      <p:childTnLst>
                        <p:par>
                          <p:cTn id="186" fill="hold">
                            <p:stCondLst>
                              <p:cond delay="0"/>
                            </p:stCondLst>
                            <p:childTnLst>
                              <p:par>
                                <p:cTn id="187" presetID="5" presetClass="entr" presetSubtype="5" fill="hold" nodeType="clickEffect">
                                  <p:stCondLst>
                                    <p:cond delay="0"/>
                                  </p:stCondLst>
                                  <p:childTnLst>
                                    <p:set>
                                      <p:cBhvr>
                                        <p:cTn id="188" dur="1" fill="hold">
                                          <p:stCondLst>
                                            <p:cond delay="0"/>
                                          </p:stCondLst>
                                        </p:cTn>
                                        <p:tgtEl>
                                          <p:spTgt spid="33908"/>
                                        </p:tgtEl>
                                        <p:attrNameLst>
                                          <p:attrName>style.visibility</p:attrName>
                                        </p:attrNameLst>
                                      </p:cBhvr>
                                      <p:to>
                                        <p:strVal val="visible"/>
                                      </p:to>
                                    </p:set>
                                    <p:animEffect transition="in" filter="checkerboard(down)">
                                      <p:cBhvr>
                                        <p:cTn id="189" dur="500"/>
                                        <p:tgtEl>
                                          <p:spTgt spid="3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806" grpId="0" animBg="1"/>
      <p:bldP spid="33808" grpId="0" autoUpdateAnimBg="0"/>
      <p:bldP spid="33809" grpId="0" animBg="1"/>
      <p:bldP spid="33824" grpId="0" animBg="1"/>
      <p:bldP spid="33829" grpId="0" animBg="1"/>
      <p:bldP spid="33883" grpId="0" animBg="1"/>
      <p:bldP spid="33887" grpId="0" animBg="1"/>
      <p:bldP spid="33889" grpId="0" autoUpdateAnimBg="0"/>
      <p:bldP spid="33890" grpId="0" autoUpdateAnimBg="0"/>
      <p:bldP spid="33891" grpId="0" autoUpdateAnimBg="0"/>
      <p:bldP spid="33892" grpId="0" autoUpdateAnimBg="0"/>
      <p:bldP spid="33893" grpId="0" autoUpdateAnimBg="0"/>
      <p:bldP spid="33894" grpId="0" autoUpdateAnimBg="0"/>
      <p:bldP spid="33896" grpId="0" animBg="1"/>
      <p:bldP spid="33897" grpId="0" animBg="1"/>
      <p:bldP spid="33899" grpId="0" animBg="1"/>
      <p:bldP spid="33900" grpId="0" animBg="1"/>
      <p:bldP spid="33902" grpId="0" autoUpdateAnimBg="0"/>
      <p:bldP spid="33904" grpId="0" autoUpdateAnimBg="0"/>
      <p:bldP spid="33917" grpId="0" animBg="1"/>
      <p:bldP spid="33919" grpId="0" animBg="1"/>
      <p:bldP spid="33920" grpId="0" animBg="1"/>
      <p:bldP spid="339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闪电"/>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4"/>
          <p:cNvSpPr txBox="1">
            <a:spLocks noChangeArrowheads="1"/>
          </p:cNvSpPr>
          <p:nvPr/>
        </p:nvSpPr>
        <p:spPr bwMode="auto">
          <a:xfrm>
            <a:off x="1785938" y="214313"/>
            <a:ext cx="5762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800" b="1">
                <a:solidFill>
                  <a:srgbClr val="FFFF00"/>
                </a:solidFill>
                <a:ea typeface="隶书" panose="02010509060101010101" pitchFamily="49" charset="-122"/>
              </a:rPr>
              <a:t>第二篇</a:t>
            </a:r>
            <a:endParaRPr lang="zh-CN" altLang="en-US" sz="4800" b="1">
              <a:solidFill>
                <a:srgbClr val="FFFF00"/>
              </a:solidFill>
              <a:ea typeface="隶书" panose="02010509060101010101" pitchFamily="49" charset="-122"/>
            </a:endParaRPr>
          </a:p>
        </p:txBody>
      </p:sp>
      <p:pic>
        <p:nvPicPr>
          <p:cNvPr id="56335" name="Picture 15" descr="gif00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039100" y="0"/>
            <a:ext cx="11049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
          <p:cNvSpPr txBox="1">
            <a:spLocks noChangeArrowheads="1"/>
          </p:cNvSpPr>
          <p:nvPr/>
        </p:nvSpPr>
        <p:spPr bwMode="auto">
          <a:xfrm>
            <a:off x="1785938" y="1143000"/>
            <a:ext cx="5762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800" b="1">
                <a:solidFill>
                  <a:srgbClr val="FFFF00"/>
                </a:solidFill>
                <a:ea typeface="隶书" panose="02010509060101010101" pitchFamily="49" charset="-122"/>
              </a:rPr>
              <a:t>电磁学</a:t>
            </a:r>
            <a:endParaRPr lang="zh-CN" altLang="en-US" sz="4800" b="1">
              <a:solidFill>
                <a:srgbClr val="FFFF00"/>
              </a:solidFill>
              <a:ea typeface="隶书" panose="02010509060101010101" pitchFamily="49" charset="-122"/>
            </a:endParaRPr>
          </a:p>
        </p:txBody>
      </p:sp>
      <p:sp>
        <p:nvSpPr>
          <p:cNvPr id="13" name="Text Box 4"/>
          <p:cNvSpPr txBox="1">
            <a:spLocks noChangeArrowheads="1"/>
          </p:cNvSpPr>
          <p:nvPr/>
        </p:nvSpPr>
        <p:spPr bwMode="auto">
          <a:xfrm>
            <a:off x="2000250" y="2000250"/>
            <a:ext cx="5762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800">
                <a:solidFill>
                  <a:srgbClr val="FFFF00"/>
                </a:solidFill>
                <a:ea typeface="隶书" panose="02010509060101010101" pitchFamily="49" charset="-122"/>
              </a:rPr>
              <a:t>Electromagnetism</a:t>
            </a:r>
            <a:endParaRPr lang="zh-CN" altLang="en-US" sz="4800">
              <a:solidFill>
                <a:srgbClr val="FFFF00"/>
              </a:solidFill>
              <a:ea typeface="隶书" panose="02010509060101010101" pitchFamily="49" charset="-122"/>
            </a:endParaRPr>
          </a:p>
        </p:txBody>
      </p:sp>
      <p:sp>
        <p:nvSpPr>
          <p:cNvPr id="14" name="Text Box 5"/>
          <p:cNvSpPr txBox="1">
            <a:spLocks noChangeArrowheads="1"/>
          </p:cNvSpPr>
          <p:nvPr/>
        </p:nvSpPr>
        <p:spPr bwMode="auto">
          <a:xfrm>
            <a:off x="2863850" y="3643313"/>
            <a:ext cx="57800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400" b="1">
                <a:solidFill>
                  <a:srgbClr val="00B0F0"/>
                </a:solidFill>
              </a:rPr>
              <a:t>第 </a:t>
            </a:r>
            <a:r>
              <a:rPr lang="en-US" altLang="zh-CN" sz="4400" b="1">
                <a:solidFill>
                  <a:srgbClr val="00B0F0"/>
                </a:solidFill>
              </a:rPr>
              <a:t>6 </a:t>
            </a:r>
            <a:r>
              <a:rPr lang="zh-CN" altLang="en-US" sz="4400" b="1">
                <a:solidFill>
                  <a:srgbClr val="00B0F0"/>
                </a:solidFill>
              </a:rPr>
              <a:t>章  静电场</a:t>
            </a:r>
            <a:endParaRPr lang="zh-CN" altLang="en-US" sz="4400" b="1">
              <a:solidFill>
                <a:srgbClr val="00B0F0"/>
              </a:solidFill>
            </a:endParaRPr>
          </a:p>
        </p:txBody>
      </p:sp>
      <p:sp>
        <p:nvSpPr>
          <p:cNvPr id="15" name="Text Box 6"/>
          <p:cNvSpPr txBox="1">
            <a:spLocks noChangeArrowheads="1"/>
          </p:cNvSpPr>
          <p:nvPr/>
        </p:nvSpPr>
        <p:spPr bwMode="auto">
          <a:xfrm>
            <a:off x="2863850" y="4298950"/>
            <a:ext cx="55721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400" b="1">
                <a:solidFill>
                  <a:srgbClr val="00B0F0"/>
                </a:solidFill>
              </a:rPr>
              <a:t>第 </a:t>
            </a:r>
            <a:r>
              <a:rPr lang="en-US" altLang="zh-CN" sz="4400" b="1">
                <a:solidFill>
                  <a:srgbClr val="00B0F0"/>
                </a:solidFill>
              </a:rPr>
              <a:t>7 </a:t>
            </a:r>
            <a:r>
              <a:rPr lang="zh-CN" altLang="en-US" sz="4400" b="1">
                <a:solidFill>
                  <a:srgbClr val="00B0F0"/>
                </a:solidFill>
              </a:rPr>
              <a:t>章  稳恒磁场</a:t>
            </a:r>
            <a:endParaRPr lang="zh-CN" altLang="en-US" sz="4400" b="1">
              <a:solidFill>
                <a:srgbClr val="00B0F0"/>
              </a:solidFill>
            </a:endParaRPr>
          </a:p>
        </p:txBody>
      </p:sp>
      <p:sp>
        <p:nvSpPr>
          <p:cNvPr id="16" name="Text Box 9"/>
          <p:cNvSpPr txBox="1">
            <a:spLocks noChangeArrowheads="1"/>
          </p:cNvSpPr>
          <p:nvPr/>
        </p:nvSpPr>
        <p:spPr bwMode="auto">
          <a:xfrm>
            <a:off x="2851150" y="4918075"/>
            <a:ext cx="55848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400" b="1">
                <a:solidFill>
                  <a:srgbClr val="00B0F0"/>
                </a:solidFill>
              </a:rPr>
              <a:t>第 </a:t>
            </a:r>
            <a:r>
              <a:rPr lang="en-US" altLang="zh-CN" sz="4400" b="1">
                <a:solidFill>
                  <a:srgbClr val="00B0F0"/>
                </a:solidFill>
              </a:rPr>
              <a:t>8 </a:t>
            </a:r>
            <a:r>
              <a:rPr lang="zh-CN" altLang="en-US" sz="4400" b="1">
                <a:solidFill>
                  <a:srgbClr val="00B0F0"/>
                </a:solidFill>
              </a:rPr>
              <a:t>章  电磁感应</a:t>
            </a:r>
            <a:endParaRPr lang="zh-CN" altLang="en-US" sz="4400" b="1">
              <a:solidFill>
                <a:srgbClr val="00B0F0"/>
              </a:solidFill>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p:cTn id="7" dur="500" fill="hold"/>
                                        <p:tgtEl>
                                          <p:spTgt spid="56322"/>
                                        </p:tgtEl>
                                        <p:attrNameLst>
                                          <p:attrName>ppt_w</p:attrName>
                                        </p:attrNameLst>
                                      </p:cBhvr>
                                      <p:tavLst>
                                        <p:tav tm="0">
                                          <p:val>
                                            <p:fltVal val="0"/>
                                          </p:val>
                                        </p:tav>
                                        <p:tav tm="100000">
                                          <p:val>
                                            <p:strVal val="#ppt_w"/>
                                          </p:val>
                                        </p:tav>
                                      </p:tavLst>
                                    </p:anim>
                                    <p:anim calcmode="lin" valueType="num">
                                      <p:cBhvr>
                                        <p:cTn id="8" dur="500" fill="hold"/>
                                        <p:tgtEl>
                                          <p:spTgt spid="5632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grpId="0" nodeType="afterEffect">
                                  <p:stCondLst>
                                    <p:cond delay="0"/>
                                  </p:stCondLst>
                                  <p:iterate type="lt">
                                    <p:tmPct val="100000"/>
                                  </p:iterate>
                                  <p:childTnLst>
                                    <p:set>
                                      <p:cBhvr>
                                        <p:cTn id="11" dur="1" fill="hold">
                                          <p:stCondLst>
                                            <p:cond delay="0"/>
                                          </p:stCondLst>
                                        </p:cTn>
                                        <p:tgtEl>
                                          <p:spTgt spid="56324"/>
                                        </p:tgtEl>
                                        <p:attrNameLst>
                                          <p:attrName>style.visibility</p:attrName>
                                        </p:attrNameLst>
                                      </p:cBhvr>
                                      <p:to>
                                        <p:strVal val="visible"/>
                                      </p:to>
                                    </p:set>
                                    <p:animEffect transition="in" filter="dissolve">
                                      <p:cBhvr>
                                        <p:cTn id="12" dur="75"/>
                                        <p:tgtEl>
                                          <p:spTgt spid="56324"/>
                                        </p:tgtEl>
                                      </p:cBhvr>
                                    </p:animEffect>
                                  </p:childTnLst>
                                </p:cTn>
                              </p:par>
                              <p:par>
                                <p:cTn id="13" presetID="23" presetClass="entr" presetSubtype="16" fill="hold" nodeType="withEffect">
                                  <p:stCondLst>
                                    <p:cond delay="0"/>
                                  </p:stCondLst>
                                  <p:childTnLst>
                                    <p:set>
                                      <p:cBhvr>
                                        <p:cTn id="14" dur="1" fill="hold">
                                          <p:stCondLst>
                                            <p:cond delay="0"/>
                                          </p:stCondLst>
                                        </p:cTn>
                                        <p:tgtEl>
                                          <p:spTgt spid="56335"/>
                                        </p:tgtEl>
                                        <p:attrNameLst>
                                          <p:attrName>style.visibility</p:attrName>
                                        </p:attrNameLst>
                                      </p:cBhvr>
                                      <p:to>
                                        <p:strVal val="visible"/>
                                      </p:to>
                                    </p:set>
                                    <p:anim calcmode="lin" valueType="num">
                                      <p:cBhvr>
                                        <p:cTn id="15" dur="500" fill="hold"/>
                                        <p:tgtEl>
                                          <p:spTgt spid="56335"/>
                                        </p:tgtEl>
                                        <p:attrNameLst>
                                          <p:attrName>ppt_w</p:attrName>
                                        </p:attrNameLst>
                                      </p:cBhvr>
                                      <p:tavLst>
                                        <p:tav tm="0">
                                          <p:val>
                                            <p:fltVal val="0"/>
                                          </p:val>
                                        </p:tav>
                                        <p:tav tm="100000">
                                          <p:val>
                                            <p:strVal val="#ppt_w"/>
                                          </p:val>
                                        </p:tav>
                                      </p:tavLst>
                                    </p:anim>
                                    <p:anim calcmode="lin" valueType="num">
                                      <p:cBhvr>
                                        <p:cTn id="16" dur="500" fill="hold"/>
                                        <p:tgtEl>
                                          <p:spTgt spid="56335"/>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9" presetClass="entr" presetSubtype="0" fill="hold" grpId="0" nodeType="afterEffect">
                                  <p:stCondLst>
                                    <p:cond delay="0"/>
                                  </p:stCondLst>
                                  <p:iterate type="lt">
                                    <p:tmPct val="100000"/>
                                  </p:iterate>
                                  <p:childTnLst>
                                    <p:set>
                                      <p:cBhvr>
                                        <p:cTn id="19" dur="1" fill="hold">
                                          <p:stCondLst>
                                            <p:cond delay="0"/>
                                          </p:stCondLst>
                                        </p:cTn>
                                        <p:tgtEl>
                                          <p:spTgt spid="12"/>
                                        </p:tgtEl>
                                        <p:attrNameLst>
                                          <p:attrName>style.visibility</p:attrName>
                                        </p:attrNameLst>
                                      </p:cBhvr>
                                      <p:to>
                                        <p:strVal val="visible"/>
                                      </p:to>
                                    </p:set>
                                    <p:animEffect transition="in" filter="dissolve">
                                      <p:cBhvr>
                                        <p:cTn id="20" dur="75"/>
                                        <p:tgtEl>
                                          <p:spTgt spid="12"/>
                                        </p:tgtEl>
                                      </p:cBhvr>
                                    </p:animEffect>
                                  </p:childTnLst>
                                </p:cTn>
                              </p:par>
                            </p:childTnLst>
                          </p:cTn>
                        </p:par>
                        <p:par>
                          <p:cTn id="21" fill="hold">
                            <p:stCondLst>
                              <p:cond delay="1225"/>
                            </p:stCondLst>
                            <p:childTnLst>
                              <p:par>
                                <p:cTn id="22" presetID="9" presetClass="entr" presetSubtype="0" fill="hold" grpId="0" nodeType="afterEffect">
                                  <p:stCondLst>
                                    <p:cond delay="0"/>
                                  </p:stCondLst>
                                  <p:iterate type="lt">
                                    <p:tmPct val="100000"/>
                                  </p:iterate>
                                  <p:childTnLst>
                                    <p:set>
                                      <p:cBhvr>
                                        <p:cTn id="23" dur="1" fill="hold">
                                          <p:stCondLst>
                                            <p:cond delay="0"/>
                                          </p:stCondLst>
                                        </p:cTn>
                                        <p:tgtEl>
                                          <p:spTgt spid="13"/>
                                        </p:tgtEl>
                                        <p:attrNameLst>
                                          <p:attrName>style.visibility</p:attrName>
                                        </p:attrNameLst>
                                      </p:cBhvr>
                                      <p:to>
                                        <p:strVal val="visible"/>
                                      </p:to>
                                    </p:set>
                                    <p:animEffect transition="in" filter="dissolve">
                                      <p:cBhvr>
                                        <p:cTn id="24" dur="75"/>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ppt_x</p:attrName>
                                        </p:attrNameLst>
                                      </p:cBhvr>
                                      <p:tavLst>
                                        <p:tav tm="0">
                                          <p:val>
                                            <p:strVal val="#ppt_x"/>
                                          </p:val>
                                        </p:tav>
                                        <p:tav tm="100000">
                                          <p:val>
                                            <p:strVal val="#ppt_x"/>
                                          </p:val>
                                        </p:tav>
                                      </p:tavLst>
                                    </p:anim>
                                    <p:anim calcmode="lin" valueType="num">
                                      <p:cBhvr>
                                        <p:cTn id="30" dur="500" fill="hold"/>
                                        <p:tgtEl>
                                          <p:spTgt spid="14"/>
                                        </p:tgtEl>
                                        <p:attrNameLst>
                                          <p:attrName>ppt_y</p:attrName>
                                        </p:attrNameLst>
                                      </p:cBhvr>
                                      <p:tavLst>
                                        <p:tav tm="0">
                                          <p:val>
                                            <p:strVal val="#ppt_y-#ppt_h/2"/>
                                          </p:val>
                                        </p:tav>
                                        <p:tav tm="100000">
                                          <p:val>
                                            <p:strVal val="#ppt_y"/>
                                          </p:val>
                                        </p:tav>
                                      </p:tavLst>
                                    </p:anim>
                                    <p:anim calcmode="lin" valueType="num">
                                      <p:cBhvr>
                                        <p:cTn id="31" dur="500" fill="hold"/>
                                        <p:tgtEl>
                                          <p:spTgt spid="14"/>
                                        </p:tgtEl>
                                        <p:attrNameLst>
                                          <p:attrName>ppt_w</p:attrName>
                                        </p:attrNameLst>
                                      </p:cBhvr>
                                      <p:tavLst>
                                        <p:tav tm="0">
                                          <p:val>
                                            <p:strVal val="#ppt_w"/>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17" presetClass="entr" presetSubtype="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ppt_h/2"/>
                                          </p:val>
                                        </p:tav>
                                        <p:tav tm="100000">
                                          <p:val>
                                            <p:strVal val="#ppt_y"/>
                                          </p:val>
                                        </p:tav>
                                      </p:tavLst>
                                    </p:anim>
                                    <p:anim calcmode="lin" valueType="num">
                                      <p:cBhvr>
                                        <p:cTn id="38" dur="500" fill="hold"/>
                                        <p:tgtEl>
                                          <p:spTgt spid="15"/>
                                        </p:tgtEl>
                                        <p:attrNameLst>
                                          <p:attrName>ppt_w</p:attrName>
                                        </p:attrNameLst>
                                      </p:cBhvr>
                                      <p:tavLst>
                                        <p:tav tm="0">
                                          <p:val>
                                            <p:strVal val="#ppt_w"/>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childTnLst>
                                </p:cTn>
                              </p:par>
                            </p:childTnLst>
                          </p:cTn>
                        </p:par>
                        <p:par>
                          <p:cTn id="40" fill="hold">
                            <p:stCondLst>
                              <p:cond delay="1000"/>
                            </p:stCondLst>
                            <p:childTnLst>
                              <p:par>
                                <p:cTn id="41" presetID="17"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ppt_x</p:attrName>
                                        </p:attrNameLst>
                                      </p:cBhvr>
                                      <p:tavLst>
                                        <p:tav tm="0">
                                          <p:val>
                                            <p:strVal val="#ppt_x"/>
                                          </p:val>
                                        </p:tav>
                                        <p:tav tm="100000">
                                          <p:val>
                                            <p:strVal val="#ppt_x"/>
                                          </p:val>
                                        </p:tav>
                                      </p:tavLst>
                                    </p:anim>
                                    <p:anim calcmode="lin" valueType="num">
                                      <p:cBhvr>
                                        <p:cTn id="44" dur="500" fill="hold"/>
                                        <p:tgtEl>
                                          <p:spTgt spid="16"/>
                                        </p:tgtEl>
                                        <p:attrNameLst>
                                          <p:attrName>ppt_y</p:attrName>
                                        </p:attrNameLst>
                                      </p:cBhvr>
                                      <p:tavLst>
                                        <p:tav tm="0">
                                          <p:val>
                                            <p:strVal val="#ppt_y-#ppt_h/2"/>
                                          </p:val>
                                        </p:tav>
                                        <p:tav tm="100000">
                                          <p:val>
                                            <p:strVal val="#ppt_y"/>
                                          </p:val>
                                        </p:tav>
                                      </p:tavLst>
                                    </p:anim>
                                    <p:anim calcmode="lin" valueType="num">
                                      <p:cBhvr>
                                        <p:cTn id="45" dur="500" fill="hold"/>
                                        <p:tgtEl>
                                          <p:spTgt spid="16"/>
                                        </p:tgtEl>
                                        <p:attrNameLst>
                                          <p:attrName>ppt_w</p:attrName>
                                        </p:attrNameLst>
                                      </p:cBhvr>
                                      <p:tavLst>
                                        <p:tav tm="0">
                                          <p:val>
                                            <p:strVal val="#ppt_w"/>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P spid="12" grpId="0" autoUpdateAnimBg="0"/>
      <p:bldP spid="13" grpId="0" autoUpdateAnimBg="0"/>
      <p:bldP spid="14" grpId="0"/>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F88DEAD-8B09-4219-9CF4-1EF334F9AD73}" type="slidenum">
              <a:rPr lang="en-US" altLang="zh-CN" sz="1800" smtClean="0">
                <a:solidFill>
                  <a:srgbClr val="0000FF"/>
                </a:solidFill>
              </a:rPr>
            </a:fld>
            <a:endParaRPr lang="en-US" altLang="zh-CN" sz="1800" smtClean="0">
              <a:solidFill>
                <a:srgbClr val="0000FF"/>
              </a:solidFill>
            </a:endParaRPr>
          </a:p>
        </p:txBody>
      </p:sp>
      <p:graphicFrame>
        <p:nvGraphicFramePr>
          <p:cNvPr id="35842" name="Object 2"/>
          <p:cNvGraphicFramePr>
            <a:graphicFrameLocks noChangeAspect="1"/>
          </p:cNvGraphicFramePr>
          <p:nvPr/>
        </p:nvGraphicFramePr>
        <p:xfrm>
          <a:off x="3746500" y="1516063"/>
          <a:ext cx="3563938" cy="838200"/>
        </p:xfrm>
        <a:graphic>
          <a:graphicData uri="http://schemas.openxmlformats.org/presentationml/2006/ole">
            <mc:AlternateContent xmlns:mc="http://schemas.openxmlformats.org/markup-compatibility/2006">
              <mc:Choice xmlns:v="urn:schemas-microsoft-com:vml" Requires="v">
                <p:oleObj spid="_x0000_s52435" name="Equation" r:id="rId1" imgW="3213100" imgH="635000" progId="Equation.DSMT4">
                  <p:embed/>
                </p:oleObj>
              </mc:Choice>
              <mc:Fallback>
                <p:oleObj name="Equation" r:id="rId1" imgW="3213100" imgH="6350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0" y="1516063"/>
                        <a:ext cx="356393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3" name="Object 3"/>
          <p:cNvGraphicFramePr>
            <a:graphicFrameLocks noChangeAspect="1"/>
          </p:cNvGraphicFramePr>
          <p:nvPr/>
        </p:nvGraphicFramePr>
        <p:xfrm>
          <a:off x="3835400" y="0"/>
          <a:ext cx="3917950" cy="755650"/>
        </p:xfrm>
        <a:graphic>
          <a:graphicData uri="http://schemas.openxmlformats.org/presentationml/2006/ole">
            <mc:AlternateContent xmlns:mc="http://schemas.openxmlformats.org/markup-compatibility/2006">
              <mc:Choice xmlns:v="urn:schemas-microsoft-com:vml" Requires="v">
                <p:oleObj spid="_x0000_s52436" name="Equation" r:id="rId3" imgW="3289300" imgH="533400" progId="Equation.DSMT4">
                  <p:embed/>
                </p:oleObj>
              </mc:Choice>
              <mc:Fallback>
                <p:oleObj name="Equation" r:id="rId3" imgW="3289300" imgH="533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00" y="0"/>
                        <a:ext cx="391795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73" name="Text Box 33"/>
          <p:cNvSpPr txBox="1">
            <a:spLocks noChangeArrowheads="1"/>
          </p:cNvSpPr>
          <p:nvPr/>
        </p:nvSpPr>
        <p:spPr bwMode="auto">
          <a:xfrm>
            <a:off x="7670800" y="3559175"/>
            <a:ext cx="10985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方向沿</a:t>
            </a:r>
            <a:r>
              <a:rPr kumimoji="1" lang="en-US" altLang="zh-CN" sz="2800" b="1" i="1">
                <a:latin typeface="Times New Roman" panose="02020603050405020304" pitchFamily="18" charset="0"/>
                <a:ea typeface="楷体_GB2312" pitchFamily="49" charset="-122"/>
              </a:rPr>
              <a:t>x</a:t>
            </a:r>
            <a:r>
              <a:rPr kumimoji="1" lang="zh-CN" altLang="en-US" sz="2800" b="1">
                <a:latin typeface="Times New Roman" panose="02020603050405020304" pitchFamily="18" charset="0"/>
                <a:ea typeface="楷体_GB2312" pitchFamily="49" charset="-122"/>
              </a:rPr>
              <a:t>轴</a:t>
            </a:r>
            <a:endParaRPr kumimoji="1" lang="zh-CN" altLang="en-US" sz="2800" b="1">
              <a:latin typeface="Times New Roman" panose="02020603050405020304" pitchFamily="18" charset="0"/>
              <a:ea typeface="楷体_GB2312" pitchFamily="49" charset="-122"/>
            </a:endParaRPr>
          </a:p>
        </p:txBody>
      </p:sp>
      <p:sp>
        <p:nvSpPr>
          <p:cNvPr id="35874" name="Text Box 34"/>
          <p:cNvSpPr txBox="1">
            <a:spLocks noChangeArrowheads="1"/>
          </p:cNvSpPr>
          <p:nvPr/>
        </p:nvSpPr>
        <p:spPr bwMode="auto">
          <a:xfrm>
            <a:off x="4135438" y="4757738"/>
            <a:ext cx="4633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当 </a:t>
            </a:r>
            <a:r>
              <a:rPr kumimoji="1" lang="en-US" altLang="zh-CN" sz="2800" b="1" i="1">
                <a:latin typeface="Times New Roman" panose="02020603050405020304" pitchFamily="18" charset="0"/>
                <a:ea typeface="楷体_GB2312" pitchFamily="49" charset="-122"/>
              </a:rPr>
              <a:t>L</a:t>
            </a:r>
            <a:r>
              <a:rPr kumimoji="1" lang="en-US" altLang="zh-CN" sz="2800" b="1">
                <a:latin typeface="Times New Roman" panose="02020603050405020304" pitchFamily="18" charset="0"/>
                <a:ea typeface="楷体_GB2312" pitchFamily="49" charset="-122"/>
              </a:rPr>
              <a:t> </a:t>
            </a:r>
            <a:r>
              <a:rPr kumimoji="1" lang="en-US" altLang="zh-CN" sz="2800" b="1">
                <a:latin typeface="Times New Roman" panose="02020603050405020304" pitchFamily="18" charset="0"/>
                <a:ea typeface="楷体_GB2312" pitchFamily="49" charset="-122"/>
                <a:sym typeface="Symbol" panose="05050102010706020507" pitchFamily="18" charset="2"/>
              </a:rPr>
              <a:t>  </a:t>
            </a:r>
            <a:r>
              <a:rPr kumimoji="1" lang="zh-CN" altLang="en-US" sz="2800" b="1">
                <a:latin typeface="Times New Roman" panose="02020603050405020304" pitchFamily="18" charset="0"/>
                <a:ea typeface="楷体_GB2312" pitchFamily="49" charset="-122"/>
                <a:sym typeface="Symbol" panose="05050102010706020507" pitchFamily="18" charset="2"/>
              </a:rPr>
              <a:t>（或</a:t>
            </a:r>
            <a:r>
              <a:rPr kumimoji="1" lang="en-US" altLang="zh-CN" sz="2800" b="1" i="1">
                <a:latin typeface="Times New Roman" panose="02020603050405020304" pitchFamily="18" charset="0"/>
                <a:ea typeface="楷体_GB2312" pitchFamily="49" charset="-122"/>
                <a:sym typeface="Symbol" panose="05050102010706020507" pitchFamily="18" charset="2"/>
              </a:rPr>
              <a:t>L&gt;&gt;x</a:t>
            </a:r>
            <a:r>
              <a:rPr kumimoji="1" lang="zh-CN" altLang="en-US" sz="2800" b="1">
                <a:latin typeface="Times New Roman" panose="02020603050405020304" pitchFamily="18" charset="0"/>
                <a:ea typeface="楷体_GB2312" pitchFamily="49" charset="-122"/>
                <a:sym typeface="Symbol" panose="05050102010706020507" pitchFamily="18" charset="2"/>
              </a:rPr>
              <a:t>），则</a:t>
            </a:r>
            <a:endParaRPr kumimoji="1" lang="zh-CN" altLang="en-US" sz="2800" b="1">
              <a:latin typeface="Times New Roman" panose="02020603050405020304" pitchFamily="18" charset="0"/>
              <a:ea typeface="楷体_GB2312" pitchFamily="49" charset="-122"/>
            </a:endParaRPr>
          </a:p>
        </p:txBody>
      </p:sp>
      <p:graphicFrame>
        <p:nvGraphicFramePr>
          <p:cNvPr id="35875" name="Object 35"/>
          <p:cNvGraphicFramePr>
            <a:graphicFrameLocks noChangeAspect="1"/>
          </p:cNvGraphicFramePr>
          <p:nvPr/>
        </p:nvGraphicFramePr>
        <p:xfrm>
          <a:off x="4689475" y="5476875"/>
          <a:ext cx="1536700" cy="901700"/>
        </p:xfrm>
        <a:graphic>
          <a:graphicData uri="http://schemas.openxmlformats.org/presentationml/2006/ole">
            <mc:AlternateContent xmlns:mc="http://schemas.openxmlformats.org/markup-compatibility/2006">
              <mc:Choice xmlns:v="urn:schemas-microsoft-com:vml" Requires="v">
                <p:oleObj spid="_x0000_s52437" name="公式" r:id="rId5" imgW="2933700" imgH="1676400" progId="Equation.3">
                  <p:embed/>
                </p:oleObj>
              </mc:Choice>
              <mc:Fallback>
                <p:oleObj name="公式" r:id="rId5" imgW="2933700" imgH="167640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9475" y="5476875"/>
                        <a:ext cx="15367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8" name="Object 58"/>
          <p:cNvGraphicFramePr>
            <a:graphicFrameLocks noChangeAspect="1"/>
          </p:cNvGraphicFramePr>
          <p:nvPr/>
        </p:nvGraphicFramePr>
        <p:xfrm>
          <a:off x="7578725" y="5459413"/>
          <a:ext cx="862013" cy="901700"/>
        </p:xfrm>
        <a:graphic>
          <a:graphicData uri="http://schemas.openxmlformats.org/presentationml/2006/ole">
            <mc:AlternateContent xmlns:mc="http://schemas.openxmlformats.org/markup-compatibility/2006">
              <mc:Choice xmlns:v="urn:schemas-microsoft-com:vml" Requires="v">
                <p:oleObj spid="_x0000_s52438" name="公式" r:id="rId7" imgW="862965" imgH="901065" progId="Equation.3">
                  <p:embed/>
                </p:oleObj>
              </mc:Choice>
              <mc:Fallback>
                <p:oleObj name="公式" r:id="rId7" imgW="862965" imgH="901065" progId="Equation.3">
                  <p:embed/>
                  <p:pic>
                    <p:nvPicPr>
                      <p:cNvPr id="0"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8725" y="5459413"/>
                        <a:ext cx="862013" cy="901700"/>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99" name="AutoShape 59"/>
          <p:cNvSpPr>
            <a:spLocks noChangeArrowheads="1"/>
          </p:cNvSpPr>
          <p:nvPr/>
        </p:nvSpPr>
        <p:spPr bwMode="auto">
          <a:xfrm>
            <a:off x="6499225" y="5827713"/>
            <a:ext cx="990600" cy="152400"/>
          </a:xfrm>
          <a:prstGeom prst="rightArrow">
            <a:avLst>
              <a:gd name="adj1" fmla="val 50000"/>
              <a:gd name="adj2" fmla="val 162500"/>
            </a:avLst>
          </a:prstGeom>
          <a:solidFill>
            <a:srgbClr val="00CCFF"/>
          </a:solidFill>
          <a:ln w="9525">
            <a:solidFill>
              <a:srgbClr val="0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5900" name="Object 60"/>
          <p:cNvGraphicFramePr>
            <a:graphicFrameLocks noChangeAspect="1"/>
          </p:cNvGraphicFramePr>
          <p:nvPr/>
        </p:nvGraphicFramePr>
        <p:xfrm>
          <a:off x="6604000" y="5534025"/>
          <a:ext cx="763588" cy="230188"/>
        </p:xfrm>
        <a:graphic>
          <a:graphicData uri="http://schemas.openxmlformats.org/presentationml/2006/ole">
            <mc:AlternateContent xmlns:mc="http://schemas.openxmlformats.org/markup-compatibility/2006">
              <mc:Choice xmlns:v="urn:schemas-microsoft-com:vml" Requires="v">
                <p:oleObj spid="_x0000_s52439" name="公式" r:id="rId9" imgW="1384300" imgH="317500" progId="Equation.3">
                  <p:embed/>
                </p:oleObj>
              </mc:Choice>
              <mc:Fallback>
                <p:oleObj name="公式" r:id="rId9" imgW="1384300" imgH="317500" progId="Equation.3">
                  <p:embed/>
                  <p:pic>
                    <p:nvPicPr>
                      <p:cNvPr id="0"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4000" y="5534025"/>
                        <a:ext cx="763588"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01" name="Text Box 61"/>
          <p:cNvSpPr txBox="1">
            <a:spLocks noChangeArrowheads="1"/>
          </p:cNvSpPr>
          <p:nvPr/>
        </p:nvSpPr>
        <p:spPr bwMode="auto">
          <a:xfrm>
            <a:off x="215900" y="3727450"/>
            <a:ext cx="37639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方向沿径向向外（或向内）垂直于细棒</a:t>
            </a:r>
            <a:endParaRPr kumimoji="1" lang="zh-CN" altLang="en-US" sz="2800" b="1">
              <a:latin typeface="Times New Roman" panose="02020603050405020304" pitchFamily="18" charset="0"/>
              <a:ea typeface="楷体_GB2312" pitchFamily="49" charset="-122"/>
            </a:endParaRPr>
          </a:p>
        </p:txBody>
      </p:sp>
      <p:sp>
        <p:nvSpPr>
          <p:cNvPr id="35902" name="Text Box 62"/>
          <p:cNvSpPr txBox="1">
            <a:spLocks noChangeArrowheads="1"/>
          </p:cNvSpPr>
          <p:nvPr/>
        </p:nvSpPr>
        <p:spPr bwMode="auto">
          <a:xfrm>
            <a:off x="877888" y="6189663"/>
            <a:ext cx="3200400" cy="579437"/>
          </a:xfrm>
          <a:prstGeom prst="rect">
            <a:avLst/>
          </a:prstGeom>
          <a:noFill/>
          <a:ln w="9525">
            <a:noFill/>
            <a:miter lim="800000"/>
          </a:ln>
          <a:effectLst/>
        </p:spPr>
        <p:txBody>
          <a:bodyPr>
            <a:spAutoFit/>
          </a:bodyPr>
          <a:lstStyle/>
          <a:p>
            <a:pPr eaLnBrk="1" hangingPunct="1">
              <a:defRPr/>
            </a:pPr>
            <a:r>
              <a:rPr kumimoji="1" lang="zh-CN" altLang="en-US" sz="32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柱对称电场</a:t>
            </a:r>
            <a:endParaRPr kumimoji="1" lang="zh-CN" altLang="en-US" sz="32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aphicFrame>
        <p:nvGraphicFramePr>
          <p:cNvPr id="52237" name="Object 70"/>
          <p:cNvGraphicFramePr>
            <a:graphicFrameLocks noChangeAspect="1"/>
          </p:cNvGraphicFramePr>
          <p:nvPr/>
        </p:nvGraphicFramePr>
        <p:xfrm>
          <a:off x="1000125" y="58738"/>
          <a:ext cx="2127250" cy="1133475"/>
        </p:xfrm>
        <a:graphic>
          <a:graphicData uri="http://schemas.openxmlformats.org/presentationml/2006/ole">
            <mc:AlternateContent xmlns:mc="http://schemas.openxmlformats.org/markup-compatibility/2006">
              <mc:Choice xmlns:v="urn:schemas-microsoft-com:vml" Requires="v">
                <p:oleObj spid="_x0000_s52440" name="Equation" r:id="rId11" imgW="837565" imgH="444500" progId="Equation.DSMT4">
                  <p:embed/>
                </p:oleObj>
              </mc:Choice>
              <mc:Fallback>
                <p:oleObj name="Equation" r:id="rId11" imgW="837565" imgH="444500" progId="Equation.DSMT4">
                  <p:embed/>
                  <p:pic>
                    <p:nvPicPr>
                      <p:cNvPr id="0" name="Object 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0125" y="58738"/>
                        <a:ext cx="2127250" cy="1133475"/>
                      </a:xfrm>
                      <a:prstGeom prst="rect">
                        <a:avLst/>
                      </a:prstGeom>
                      <a:solidFill>
                        <a:srgbClr val="FFFF99"/>
                      </a:solidFill>
                      <a:ln w="381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912" name="Object 72"/>
          <p:cNvGraphicFramePr>
            <a:graphicFrameLocks noChangeAspect="1"/>
          </p:cNvGraphicFramePr>
          <p:nvPr/>
        </p:nvGraphicFramePr>
        <p:xfrm>
          <a:off x="4273550" y="2484438"/>
          <a:ext cx="2686050" cy="963612"/>
        </p:xfrm>
        <a:graphic>
          <a:graphicData uri="http://schemas.openxmlformats.org/presentationml/2006/ole">
            <mc:AlternateContent xmlns:mc="http://schemas.openxmlformats.org/markup-compatibility/2006">
              <mc:Choice xmlns:v="urn:schemas-microsoft-com:vml" Requires="v">
                <p:oleObj spid="_x0000_s52441" name="Equation" r:id="rId13" imgW="2273300" imgH="711200" progId="Equation.DSMT4">
                  <p:embed/>
                </p:oleObj>
              </mc:Choice>
              <mc:Fallback>
                <p:oleObj name="Equation" r:id="rId13" imgW="2273300" imgH="711200" progId="Equation.DSMT4">
                  <p:embed/>
                  <p:pic>
                    <p:nvPicPr>
                      <p:cNvPr id="0" name="Object 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73550" y="2484438"/>
                        <a:ext cx="2686050"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39" name="Group 187"/>
          <p:cNvGrpSpPr/>
          <p:nvPr/>
        </p:nvGrpSpPr>
        <p:grpSpPr bwMode="auto">
          <a:xfrm>
            <a:off x="-22225" y="288925"/>
            <a:ext cx="3295650" cy="3389313"/>
            <a:chOff x="60" y="2000"/>
            <a:chExt cx="2076" cy="2135"/>
          </a:xfrm>
        </p:grpSpPr>
        <p:sp>
          <p:nvSpPr>
            <p:cNvPr id="52268" name="Line 188"/>
            <p:cNvSpPr>
              <a:spLocks noChangeShapeType="1"/>
            </p:cNvSpPr>
            <p:nvPr/>
          </p:nvSpPr>
          <p:spPr bwMode="auto">
            <a:xfrm>
              <a:off x="477" y="3240"/>
              <a:ext cx="1587"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9" name="Text Box 189"/>
            <p:cNvSpPr txBox="1">
              <a:spLocks noChangeArrowheads="1"/>
            </p:cNvSpPr>
            <p:nvPr/>
          </p:nvSpPr>
          <p:spPr bwMode="auto">
            <a:xfrm>
              <a:off x="180" y="310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sp>
          <p:nvSpPr>
            <p:cNvPr id="52270" name="Text Box 190"/>
            <p:cNvSpPr txBox="1">
              <a:spLocks noChangeArrowheads="1"/>
            </p:cNvSpPr>
            <p:nvPr/>
          </p:nvSpPr>
          <p:spPr bwMode="auto">
            <a:xfrm>
              <a:off x="477" y="2000"/>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y</a:t>
              </a:r>
              <a:endParaRPr kumimoji="1" lang="en-US" altLang="zh-CN" sz="2800" b="1" i="1">
                <a:latin typeface="Times New Roman" panose="02020603050405020304" pitchFamily="18" charset="0"/>
                <a:ea typeface="楷体_GB2312" pitchFamily="49" charset="-122"/>
              </a:endParaRPr>
            </a:p>
          </p:txBody>
        </p:sp>
        <p:graphicFrame>
          <p:nvGraphicFramePr>
            <p:cNvPr id="52271" name="Object 191"/>
            <p:cNvGraphicFramePr>
              <a:graphicFrameLocks noChangeAspect="1"/>
            </p:cNvGraphicFramePr>
            <p:nvPr/>
          </p:nvGraphicFramePr>
          <p:xfrm>
            <a:off x="142" y="2515"/>
            <a:ext cx="345" cy="371"/>
          </p:xfrm>
          <a:graphic>
            <a:graphicData uri="http://schemas.openxmlformats.org/presentationml/2006/ole">
              <mc:AlternateContent xmlns:mc="http://schemas.openxmlformats.org/markup-compatibility/2006">
                <mc:Choice xmlns:v="urn:schemas-microsoft-com:vml" Requires="v">
                  <p:oleObj spid="_x0000_s52442" name="Equation" r:id="rId15" imgW="304800" imgH="317500" progId="Equation.DSMT4">
                    <p:embed/>
                  </p:oleObj>
                </mc:Choice>
                <mc:Fallback>
                  <p:oleObj name="Equation" r:id="rId15" imgW="304800" imgH="317500" progId="Equation.DSMT4">
                    <p:embed/>
                    <p:pic>
                      <p:nvPicPr>
                        <p:cNvPr id="0" name="Object 1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 y="2515"/>
                          <a:ext cx="345"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2" name="Line 192"/>
            <p:cNvSpPr>
              <a:spLocks noChangeShapeType="1"/>
            </p:cNvSpPr>
            <p:nvPr/>
          </p:nvSpPr>
          <p:spPr bwMode="auto">
            <a:xfrm>
              <a:off x="489" y="2700"/>
              <a:ext cx="864" cy="528"/>
            </a:xfrm>
            <a:prstGeom prst="line">
              <a:avLst/>
            </a:prstGeom>
            <a:noFill/>
            <a:ln w="15875">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52273" name="Line 193"/>
            <p:cNvSpPr>
              <a:spLocks noChangeShapeType="1"/>
            </p:cNvSpPr>
            <p:nvPr/>
          </p:nvSpPr>
          <p:spPr bwMode="auto">
            <a:xfrm>
              <a:off x="1372" y="3240"/>
              <a:ext cx="336" cy="240"/>
            </a:xfrm>
            <a:prstGeom prst="line">
              <a:avLst/>
            </a:prstGeom>
            <a:noFill/>
            <a:ln w="444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2274" name="Object 194"/>
            <p:cNvGraphicFramePr>
              <a:graphicFrameLocks noChangeAspect="1"/>
            </p:cNvGraphicFramePr>
            <p:nvPr/>
          </p:nvGraphicFramePr>
          <p:xfrm>
            <a:off x="1469" y="3470"/>
            <a:ext cx="329" cy="280"/>
          </p:xfrm>
          <a:graphic>
            <a:graphicData uri="http://schemas.openxmlformats.org/presentationml/2006/ole">
              <mc:AlternateContent xmlns:mc="http://schemas.openxmlformats.org/markup-compatibility/2006">
                <mc:Choice xmlns:v="urn:schemas-microsoft-com:vml" Requires="v">
                  <p:oleObj spid="_x0000_s52443" name="Equation" r:id="rId17" imgW="393700" imgH="317500" progId="Equation.DSMT4">
                    <p:embed/>
                  </p:oleObj>
                </mc:Choice>
                <mc:Fallback>
                  <p:oleObj name="Equation" r:id="rId17" imgW="393700" imgH="317500" progId="Equation.DSMT4">
                    <p:embed/>
                    <p:pic>
                      <p:nvPicPr>
                        <p:cNvPr id="0" name="Object 1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9" y="3470"/>
                          <a:ext cx="329" cy="280"/>
                        </a:xfrm>
                        <a:prstGeom prst="rect">
                          <a:avLst/>
                        </a:prstGeom>
                        <a:noFill/>
                        <a:ln>
                          <a:noFill/>
                        </a:ln>
                        <a:effectLst/>
                      </p:spPr>
                    </p:pic>
                  </p:oleObj>
                </mc:Fallback>
              </mc:AlternateContent>
            </a:graphicData>
          </a:graphic>
        </p:graphicFrame>
        <p:sp>
          <p:nvSpPr>
            <p:cNvPr id="52275" name="Line 195"/>
            <p:cNvSpPr>
              <a:spLocks noChangeShapeType="1"/>
            </p:cNvSpPr>
            <p:nvPr/>
          </p:nvSpPr>
          <p:spPr bwMode="auto">
            <a:xfrm flipV="1">
              <a:off x="493" y="3248"/>
              <a:ext cx="864" cy="480"/>
            </a:xfrm>
            <a:prstGeom prst="line">
              <a:avLst/>
            </a:prstGeom>
            <a:noFill/>
            <a:ln w="15875">
              <a:solidFill>
                <a:srgbClr val="9933FF"/>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52276" name="Line 196"/>
            <p:cNvSpPr>
              <a:spLocks noChangeShapeType="1"/>
            </p:cNvSpPr>
            <p:nvPr/>
          </p:nvSpPr>
          <p:spPr bwMode="auto">
            <a:xfrm flipV="1">
              <a:off x="1338" y="3013"/>
              <a:ext cx="396" cy="240"/>
            </a:xfrm>
            <a:prstGeom prst="line">
              <a:avLst/>
            </a:prstGeom>
            <a:noFill/>
            <a:ln w="44450">
              <a:solidFill>
                <a:srgbClr val="9933FF"/>
              </a:solidFill>
              <a:rou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77" name="Object 197"/>
            <p:cNvGraphicFramePr>
              <a:graphicFrameLocks noChangeAspect="1"/>
            </p:cNvGraphicFramePr>
            <p:nvPr/>
          </p:nvGraphicFramePr>
          <p:xfrm>
            <a:off x="1475" y="2741"/>
            <a:ext cx="363" cy="264"/>
          </p:xfrm>
          <a:graphic>
            <a:graphicData uri="http://schemas.openxmlformats.org/presentationml/2006/ole">
              <mc:AlternateContent xmlns:mc="http://schemas.openxmlformats.org/markup-compatibility/2006">
                <mc:Choice xmlns:v="urn:schemas-microsoft-com:vml" Requires="v">
                  <p:oleObj spid="_x0000_s52444" name="Equation" r:id="rId19" imgW="406400" imgH="266700" progId="Equation.3">
                    <p:embed/>
                  </p:oleObj>
                </mc:Choice>
                <mc:Fallback>
                  <p:oleObj name="Equation" r:id="rId19" imgW="406400" imgH="266700" progId="Equation.3">
                    <p:embed/>
                    <p:pic>
                      <p:nvPicPr>
                        <p:cNvPr id="0" name="Object 19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75" y="2741"/>
                          <a:ext cx="36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8" name="Text Box 198"/>
            <p:cNvSpPr txBox="1">
              <a:spLocks noChangeArrowheads="1"/>
            </p:cNvSpPr>
            <p:nvPr/>
          </p:nvSpPr>
          <p:spPr bwMode="auto">
            <a:xfrm>
              <a:off x="1883" y="31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x</a:t>
              </a:r>
              <a:endParaRPr kumimoji="1" lang="en-US" altLang="zh-CN" sz="2800" b="1" i="1">
                <a:latin typeface="Times New Roman" panose="02020603050405020304" pitchFamily="18" charset="0"/>
                <a:ea typeface="楷体_GB2312" pitchFamily="49" charset="-122"/>
              </a:endParaRPr>
            </a:p>
          </p:txBody>
        </p:sp>
        <p:graphicFrame>
          <p:nvGraphicFramePr>
            <p:cNvPr id="52279" name="Object 199"/>
            <p:cNvGraphicFramePr>
              <a:graphicFrameLocks noChangeAspect="1"/>
            </p:cNvGraphicFramePr>
            <p:nvPr/>
          </p:nvGraphicFramePr>
          <p:xfrm>
            <a:off x="1792" y="2922"/>
            <a:ext cx="344" cy="317"/>
          </p:xfrm>
          <a:graphic>
            <a:graphicData uri="http://schemas.openxmlformats.org/presentationml/2006/ole">
              <mc:AlternateContent xmlns:mc="http://schemas.openxmlformats.org/markup-compatibility/2006">
                <mc:Choice xmlns:v="urn:schemas-microsoft-com:vml" Requires="v">
                  <p:oleObj spid="_x0000_s52445" name="Equation" r:id="rId21" imgW="495300" imgH="342900" progId="Equation.3">
                    <p:embed/>
                  </p:oleObj>
                </mc:Choice>
                <mc:Fallback>
                  <p:oleObj name="Equation" r:id="rId21" imgW="495300" imgH="342900" progId="Equation.3">
                    <p:embed/>
                    <p:pic>
                      <p:nvPicPr>
                        <p:cNvPr id="0" name="Object 19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92" y="2922"/>
                          <a:ext cx="344"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0" name="Object 200"/>
            <p:cNvGraphicFramePr>
              <a:graphicFrameLocks noChangeAspect="1"/>
            </p:cNvGraphicFramePr>
            <p:nvPr/>
          </p:nvGraphicFramePr>
          <p:xfrm>
            <a:off x="700" y="3082"/>
            <a:ext cx="144" cy="133"/>
          </p:xfrm>
          <a:graphic>
            <a:graphicData uri="http://schemas.openxmlformats.org/presentationml/2006/ole">
              <mc:AlternateContent xmlns:mc="http://schemas.openxmlformats.org/markup-compatibility/2006">
                <mc:Choice xmlns:v="urn:schemas-microsoft-com:vml" Requires="v">
                  <p:oleObj spid="_x0000_s52446" name="公式" r:id="rId23" imgW="469900" imgH="406400" progId="Equation.3">
                    <p:embed/>
                  </p:oleObj>
                </mc:Choice>
                <mc:Fallback>
                  <p:oleObj name="公式" r:id="rId23" imgW="469900" imgH="406400" progId="Equation.3">
                    <p:embed/>
                    <p:pic>
                      <p:nvPicPr>
                        <p:cNvPr id="0" name="Object 20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0" y="3082"/>
                          <a:ext cx="144"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1" name="Object 201"/>
            <p:cNvGraphicFramePr>
              <a:graphicFrameLocks noChangeAspect="1"/>
            </p:cNvGraphicFramePr>
            <p:nvPr/>
          </p:nvGraphicFramePr>
          <p:xfrm>
            <a:off x="264" y="2913"/>
            <a:ext cx="145" cy="192"/>
          </p:xfrm>
          <a:graphic>
            <a:graphicData uri="http://schemas.openxmlformats.org/presentationml/2006/ole">
              <mc:AlternateContent xmlns:mc="http://schemas.openxmlformats.org/markup-compatibility/2006">
                <mc:Choice xmlns:v="urn:schemas-microsoft-com:vml" Requires="v">
                  <p:oleObj spid="_x0000_s52447" name="公式" r:id="rId25" imgW="406400" imgH="609600" progId="Equation.3">
                    <p:embed/>
                  </p:oleObj>
                </mc:Choice>
                <mc:Fallback>
                  <p:oleObj name="公式" r:id="rId25" imgW="406400" imgH="609600" progId="Equation.3">
                    <p:embed/>
                    <p:pic>
                      <p:nvPicPr>
                        <p:cNvPr id="0" name="Object 20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4" y="2913"/>
                          <a:ext cx="14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2" name="Object 202"/>
            <p:cNvGraphicFramePr>
              <a:graphicFrameLocks noChangeAspect="1"/>
            </p:cNvGraphicFramePr>
            <p:nvPr/>
          </p:nvGraphicFramePr>
          <p:xfrm>
            <a:off x="761" y="2693"/>
            <a:ext cx="203" cy="226"/>
          </p:xfrm>
          <a:graphic>
            <a:graphicData uri="http://schemas.openxmlformats.org/presentationml/2006/ole">
              <mc:AlternateContent xmlns:mc="http://schemas.openxmlformats.org/markup-compatibility/2006">
                <mc:Choice xmlns:v="urn:schemas-microsoft-com:vml" Requires="v">
                  <p:oleObj spid="_x0000_s52448" name="公式" r:id="rId27" imgW="88900" imgH="101600" progId="Equation.3">
                    <p:embed/>
                  </p:oleObj>
                </mc:Choice>
                <mc:Fallback>
                  <p:oleObj name="公式" r:id="rId27" imgW="88900" imgH="101600" progId="Equation.3">
                    <p:embed/>
                    <p:pic>
                      <p:nvPicPr>
                        <p:cNvPr id="0" name="Object 20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61" y="2693"/>
                          <a:ext cx="203"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83" name="Group 203"/>
            <p:cNvGrpSpPr/>
            <p:nvPr/>
          </p:nvGrpSpPr>
          <p:grpSpPr bwMode="auto">
            <a:xfrm>
              <a:off x="443" y="2321"/>
              <a:ext cx="1483" cy="1814"/>
              <a:chOff x="3935" y="833"/>
              <a:chExt cx="1483" cy="1814"/>
            </a:xfrm>
          </p:grpSpPr>
          <p:sp>
            <p:nvSpPr>
              <p:cNvPr id="52291" name="Line 204"/>
              <p:cNvSpPr>
                <a:spLocks noChangeShapeType="1"/>
              </p:cNvSpPr>
              <p:nvPr/>
            </p:nvSpPr>
            <p:spPr bwMode="auto">
              <a:xfrm flipV="1">
                <a:off x="3969" y="1752"/>
                <a:ext cx="1449" cy="2"/>
              </a:xfrm>
              <a:prstGeom prst="line">
                <a:avLst/>
              </a:prstGeom>
              <a:noFill/>
              <a:ln w="19050">
                <a:solidFill>
                  <a:schemeClr val="tx1"/>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92" name="Text Box 205"/>
              <p:cNvSpPr txBox="1">
                <a:spLocks noChangeArrowheads="1"/>
              </p:cNvSpPr>
              <p:nvPr/>
            </p:nvSpPr>
            <p:spPr bwMode="auto">
              <a:xfrm>
                <a:off x="4740" y="1389"/>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P</a:t>
                </a:r>
                <a:endParaRPr kumimoji="1" lang="en-US" altLang="zh-CN" b="1" i="1">
                  <a:latin typeface="Times New Roman" panose="02020603050405020304" pitchFamily="18" charset="0"/>
                  <a:ea typeface="楷体_GB2312" pitchFamily="49" charset="-122"/>
                </a:endParaRPr>
              </a:p>
            </p:txBody>
          </p:sp>
          <p:sp>
            <p:nvSpPr>
              <p:cNvPr id="52293" name="Rectangle 206"/>
              <p:cNvSpPr>
                <a:spLocks noChangeArrowheads="1"/>
              </p:cNvSpPr>
              <p:nvPr/>
            </p:nvSpPr>
            <p:spPr bwMode="auto">
              <a:xfrm flipH="1">
                <a:off x="3935" y="833"/>
                <a:ext cx="46" cy="1814"/>
              </a:xfrm>
              <a:prstGeom prst="rect">
                <a:avLst/>
              </a:prstGeom>
              <a:gradFill rotWithShape="1">
                <a:gsLst>
                  <a:gs pos="0">
                    <a:srgbClr val="008EB2"/>
                  </a:gs>
                  <a:gs pos="50000">
                    <a:srgbClr val="00CCFF"/>
                  </a:gs>
                  <a:gs pos="100000">
                    <a:srgbClr val="008EB2"/>
                  </a:gs>
                </a:gsLst>
                <a:lin ang="0" scaled="1"/>
              </a:gradFill>
              <a:ln w="9525" algn="ctr">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94" name="Oval 207"/>
              <p:cNvSpPr>
                <a:spLocks noChangeArrowheads="1"/>
              </p:cNvSpPr>
              <p:nvPr/>
            </p:nvSpPr>
            <p:spPr bwMode="auto">
              <a:xfrm>
                <a:off x="4831" y="1728"/>
                <a:ext cx="46" cy="46"/>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2284" name="Line 208"/>
            <p:cNvSpPr>
              <a:spLocks noChangeShapeType="1"/>
            </p:cNvSpPr>
            <p:nvPr/>
          </p:nvSpPr>
          <p:spPr bwMode="auto">
            <a:xfrm flipV="1">
              <a:off x="465" y="2151"/>
              <a:ext cx="0" cy="28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2285" name="Object 209"/>
            <p:cNvGraphicFramePr>
              <a:graphicFrameLocks noChangeAspect="1"/>
            </p:cNvGraphicFramePr>
            <p:nvPr/>
          </p:nvGraphicFramePr>
          <p:xfrm>
            <a:off x="60" y="3583"/>
            <a:ext cx="410" cy="371"/>
          </p:xfrm>
          <a:graphic>
            <a:graphicData uri="http://schemas.openxmlformats.org/presentationml/2006/ole">
              <mc:AlternateContent xmlns:mc="http://schemas.openxmlformats.org/markup-compatibility/2006">
                <mc:Choice xmlns:v="urn:schemas-microsoft-com:vml" Requires="v">
                  <p:oleObj spid="_x0000_s52449" name="Equation" r:id="rId29" imgW="368300" imgH="317500" progId="Equation.DSMT4">
                    <p:embed/>
                  </p:oleObj>
                </mc:Choice>
                <mc:Fallback>
                  <p:oleObj name="Equation" r:id="rId29" imgW="368300" imgH="317500" progId="Equation.DSMT4">
                    <p:embed/>
                    <p:pic>
                      <p:nvPicPr>
                        <p:cNvPr id="0" name="Object 20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0" y="3583"/>
                          <a:ext cx="410"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86" name="Rectangle 210"/>
            <p:cNvSpPr>
              <a:spLocks noChangeArrowheads="1"/>
            </p:cNvSpPr>
            <p:nvPr/>
          </p:nvSpPr>
          <p:spPr bwMode="auto">
            <a:xfrm>
              <a:off x="443" y="3672"/>
              <a:ext cx="48" cy="96"/>
            </a:xfrm>
            <a:prstGeom prst="rect">
              <a:avLst/>
            </a:prstGeom>
            <a:solidFill>
              <a:srgbClr val="9933FF"/>
            </a:solidFill>
            <a:ln w="9525">
              <a:solidFill>
                <a:srgbClr val="9933FF"/>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87" name="Rectangle 211"/>
            <p:cNvSpPr>
              <a:spLocks noChangeArrowheads="1"/>
            </p:cNvSpPr>
            <p:nvPr/>
          </p:nvSpPr>
          <p:spPr bwMode="auto">
            <a:xfrm>
              <a:off x="443" y="2659"/>
              <a:ext cx="48" cy="96"/>
            </a:xfrm>
            <a:prstGeom prst="rect">
              <a:avLst/>
            </a:prstGeom>
            <a:solidFill>
              <a:srgbClr val="FF0000"/>
            </a:solidFill>
            <a:ln w="9525">
              <a:solidFill>
                <a:srgbClr val="FF66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88" name="Line 212"/>
            <p:cNvSpPr>
              <a:spLocks noChangeShapeType="1"/>
            </p:cNvSpPr>
            <p:nvPr/>
          </p:nvSpPr>
          <p:spPr bwMode="auto">
            <a:xfrm>
              <a:off x="1384" y="3240"/>
              <a:ext cx="528" cy="0"/>
            </a:xfrm>
            <a:prstGeom prst="line">
              <a:avLst/>
            </a:prstGeom>
            <a:noFill/>
            <a:ln w="444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9" name="Arc 213"/>
            <p:cNvSpPr/>
            <p:nvPr/>
          </p:nvSpPr>
          <p:spPr bwMode="auto">
            <a:xfrm>
              <a:off x="1076" y="3113"/>
              <a:ext cx="259" cy="116"/>
            </a:xfrm>
            <a:custGeom>
              <a:avLst/>
              <a:gdLst>
                <a:gd name="T0" fmla="*/ 0 w 21600"/>
                <a:gd name="T1" fmla="*/ 0 h 22910"/>
                <a:gd name="T2" fmla="*/ 0 w 21600"/>
                <a:gd name="T3" fmla="*/ 0 h 22910"/>
                <a:gd name="T4" fmla="*/ 0 w 21600"/>
                <a:gd name="T5" fmla="*/ 0 h 22910"/>
                <a:gd name="T6" fmla="*/ 0 60000 65536"/>
                <a:gd name="T7" fmla="*/ 0 60000 65536"/>
                <a:gd name="T8" fmla="*/ 0 60000 65536"/>
                <a:gd name="T9" fmla="*/ 0 w 21600"/>
                <a:gd name="T10" fmla="*/ 0 h 22910"/>
                <a:gd name="T11" fmla="*/ 21600 w 21600"/>
                <a:gd name="T12" fmla="*/ 22910 h 22910"/>
              </a:gdLst>
              <a:ahLst/>
              <a:cxnLst>
                <a:cxn ang="T6">
                  <a:pos x="T0" y="T1"/>
                </a:cxn>
                <a:cxn ang="T7">
                  <a:pos x="T2" y="T3"/>
                </a:cxn>
                <a:cxn ang="T8">
                  <a:pos x="T4" y="T5"/>
                </a:cxn>
              </a:cxnLst>
              <a:rect l="T9" t="T10" r="T11" b="T12"/>
              <a:pathLst>
                <a:path w="21600" h="22910" fill="none" extrusionOk="0">
                  <a:moveTo>
                    <a:pt x="975" y="22909"/>
                  </a:moveTo>
                  <a:cubicBezTo>
                    <a:pt x="328" y="20831"/>
                    <a:pt x="0" y="18668"/>
                    <a:pt x="0" y="16492"/>
                  </a:cubicBezTo>
                  <a:cubicBezTo>
                    <a:pt x="-1" y="10136"/>
                    <a:pt x="2798" y="4104"/>
                    <a:pt x="7651" y="0"/>
                  </a:cubicBezTo>
                </a:path>
                <a:path w="21600" h="22910" stroke="0" extrusionOk="0">
                  <a:moveTo>
                    <a:pt x="975" y="22909"/>
                  </a:moveTo>
                  <a:cubicBezTo>
                    <a:pt x="328" y="20831"/>
                    <a:pt x="0" y="18668"/>
                    <a:pt x="0" y="16492"/>
                  </a:cubicBezTo>
                  <a:cubicBezTo>
                    <a:pt x="-1" y="10136"/>
                    <a:pt x="2798" y="4104"/>
                    <a:pt x="7651" y="0"/>
                  </a:cubicBezTo>
                  <a:lnTo>
                    <a:pt x="21600" y="16492"/>
                  </a:lnTo>
                  <a:lnTo>
                    <a:pt x="975" y="22909"/>
                  </a:lnTo>
                  <a:close/>
                </a:path>
              </a:pathLst>
            </a:custGeom>
            <a:noFill/>
            <a:ln w="31750">
              <a:solidFill>
                <a:srgbClr val="3333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2290" name="Object 214"/>
            <p:cNvGraphicFramePr>
              <a:graphicFrameLocks noChangeAspect="1"/>
            </p:cNvGraphicFramePr>
            <p:nvPr/>
          </p:nvGraphicFramePr>
          <p:xfrm>
            <a:off x="913" y="3033"/>
            <a:ext cx="163" cy="232"/>
          </p:xfrm>
          <a:graphic>
            <a:graphicData uri="http://schemas.openxmlformats.org/presentationml/2006/ole">
              <mc:AlternateContent xmlns:mc="http://schemas.openxmlformats.org/markup-compatibility/2006">
                <mc:Choice xmlns:v="urn:schemas-microsoft-com:vml" Requires="v">
                  <p:oleObj spid="_x0000_s52450" name="Equation" r:id="rId31" imgW="139700" imgH="228600" progId="Equation.DSMT4">
                    <p:embed/>
                  </p:oleObj>
                </mc:Choice>
                <mc:Fallback>
                  <p:oleObj name="Equation" r:id="rId31" imgW="139700" imgH="228600" progId="Equation.DSMT4">
                    <p:embed/>
                    <p:pic>
                      <p:nvPicPr>
                        <p:cNvPr id="0" name="Object 21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13" y="3033"/>
                          <a:ext cx="163"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15"/>
          <p:cNvGrpSpPr/>
          <p:nvPr/>
        </p:nvGrpSpPr>
        <p:grpSpPr bwMode="auto">
          <a:xfrm>
            <a:off x="317500" y="4772025"/>
            <a:ext cx="1524000" cy="1371600"/>
            <a:chOff x="3216" y="2448"/>
            <a:chExt cx="960" cy="864"/>
          </a:xfrm>
        </p:grpSpPr>
        <p:sp>
          <p:nvSpPr>
            <p:cNvPr id="52256" name="Line 216"/>
            <p:cNvSpPr>
              <a:spLocks noChangeShapeType="1"/>
            </p:cNvSpPr>
            <p:nvPr/>
          </p:nvSpPr>
          <p:spPr bwMode="auto">
            <a:xfrm flipV="1">
              <a:off x="3840" y="2544"/>
              <a:ext cx="192" cy="192"/>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7" name="Line 217"/>
            <p:cNvSpPr>
              <a:spLocks noChangeShapeType="1"/>
            </p:cNvSpPr>
            <p:nvPr/>
          </p:nvSpPr>
          <p:spPr bwMode="auto">
            <a:xfrm rot="10800000" flipV="1">
              <a:off x="3360" y="2976"/>
              <a:ext cx="192" cy="192"/>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8" name="Line 218"/>
            <p:cNvSpPr>
              <a:spLocks noChangeShapeType="1"/>
            </p:cNvSpPr>
            <p:nvPr/>
          </p:nvSpPr>
          <p:spPr bwMode="auto">
            <a:xfrm flipH="1">
              <a:off x="3216" y="2880"/>
              <a:ext cx="288" cy="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9" name="Line 219"/>
            <p:cNvSpPr>
              <a:spLocks noChangeShapeType="1"/>
            </p:cNvSpPr>
            <p:nvPr/>
          </p:nvSpPr>
          <p:spPr bwMode="auto">
            <a:xfrm>
              <a:off x="3888" y="2880"/>
              <a:ext cx="288" cy="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0" name="Line 220"/>
            <p:cNvSpPr>
              <a:spLocks noChangeShapeType="1"/>
            </p:cNvSpPr>
            <p:nvPr/>
          </p:nvSpPr>
          <p:spPr bwMode="auto">
            <a:xfrm rot="16200000" flipV="1">
              <a:off x="3360" y="2544"/>
              <a:ext cx="192" cy="192"/>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1" name="Line 221"/>
            <p:cNvSpPr>
              <a:spLocks noChangeShapeType="1"/>
            </p:cNvSpPr>
            <p:nvPr/>
          </p:nvSpPr>
          <p:spPr bwMode="auto">
            <a:xfrm rot="10800000" flipH="1" flipV="1">
              <a:off x="3840" y="3024"/>
              <a:ext cx="192" cy="192"/>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2" name="Line 222"/>
            <p:cNvSpPr>
              <a:spLocks noChangeShapeType="1"/>
            </p:cNvSpPr>
            <p:nvPr/>
          </p:nvSpPr>
          <p:spPr bwMode="auto">
            <a:xfrm>
              <a:off x="3696" y="3024"/>
              <a:ext cx="0" cy="288"/>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3" name="Line 223"/>
            <p:cNvSpPr>
              <a:spLocks noChangeShapeType="1"/>
            </p:cNvSpPr>
            <p:nvPr/>
          </p:nvSpPr>
          <p:spPr bwMode="auto">
            <a:xfrm rot="10800000" flipH="1">
              <a:off x="3696" y="2448"/>
              <a:ext cx="0" cy="288"/>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2264" name="Group 224"/>
            <p:cNvGrpSpPr/>
            <p:nvPr/>
          </p:nvGrpSpPr>
          <p:grpSpPr bwMode="auto">
            <a:xfrm>
              <a:off x="3639" y="2828"/>
              <a:ext cx="113" cy="112"/>
              <a:chOff x="3706" y="1434"/>
              <a:chExt cx="113" cy="112"/>
            </a:xfrm>
          </p:grpSpPr>
          <p:sp>
            <p:nvSpPr>
              <p:cNvPr id="52265" name="Oval 225"/>
              <p:cNvSpPr>
                <a:spLocks noChangeArrowheads="1"/>
              </p:cNvSpPr>
              <p:nvPr/>
            </p:nvSpPr>
            <p:spPr bwMode="auto">
              <a:xfrm>
                <a:off x="3706" y="1434"/>
                <a:ext cx="110" cy="112"/>
              </a:xfrm>
              <a:prstGeom prst="ellipse">
                <a:avLst/>
              </a:prstGeom>
              <a:gradFill rotWithShape="1">
                <a:gsLst>
                  <a:gs pos="0">
                    <a:srgbClr val="FF99FF"/>
                  </a:gs>
                  <a:gs pos="100000">
                    <a:srgbClr val="925892"/>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66" name="Line 226"/>
              <p:cNvSpPr>
                <a:spLocks noChangeShapeType="1"/>
              </p:cNvSpPr>
              <p:nvPr/>
            </p:nvSpPr>
            <p:spPr bwMode="auto">
              <a:xfrm>
                <a:off x="3709" y="1491"/>
                <a:ext cx="11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2267" name="Line 227"/>
              <p:cNvSpPr>
                <a:spLocks noChangeShapeType="1"/>
              </p:cNvSpPr>
              <p:nvPr/>
            </p:nvSpPr>
            <p:spPr bwMode="auto">
              <a:xfrm>
                <a:off x="3762" y="1434"/>
                <a:ext cx="0" cy="11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8" name="Group 228"/>
          <p:cNvGrpSpPr/>
          <p:nvPr/>
        </p:nvGrpSpPr>
        <p:grpSpPr bwMode="auto">
          <a:xfrm>
            <a:off x="2205038" y="4713288"/>
            <a:ext cx="1524000" cy="1524000"/>
            <a:chOff x="4416" y="2400"/>
            <a:chExt cx="960" cy="960"/>
          </a:xfrm>
        </p:grpSpPr>
        <p:sp>
          <p:nvSpPr>
            <p:cNvPr id="52246" name="Line 229"/>
            <p:cNvSpPr>
              <a:spLocks noChangeShapeType="1"/>
            </p:cNvSpPr>
            <p:nvPr/>
          </p:nvSpPr>
          <p:spPr bwMode="auto">
            <a:xfrm rot="-5400000" flipH="1" flipV="1">
              <a:off x="5040" y="2544"/>
              <a:ext cx="192" cy="192"/>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7" name="Line 230"/>
            <p:cNvSpPr>
              <a:spLocks noChangeShapeType="1"/>
            </p:cNvSpPr>
            <p:nvPr/>
          </p:nvSpPr>
          <p:spPr bwMode="auto">
            <a:xfrm flipV="1">
              <a:off x="4560" y="3024"/>
              <a:ext cx="192" cy="192"/>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8" name="Line 231"/>
            <p:cNvSpPr>
              <a:spLocks noChangeShapeType="1"/>
            </p:cNvSpPr>
            <p:nvPr/>
          </p:nvSpPr>
          <p:spPr bwMode="auto">
            <a:xfrm>
              <a:off x="4416" y="2880"/>
              <a:ext cx="288" cy="0"/>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9" name="Line 232"/>
            <p:cNvSpPr>
              <a:spLocks noChangeShapeType="1"/>
            </p:cNvSpPr>
            <p:nvPr/>
          </p:nvSpPr>
          <p:spPr bwMode="auto">
            <a:xfrm flipH="1">
              <a:off x="5088" y="2880"/>
              <a:ext cx="288" cy="0"/>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0" name="Line 233"/>
            <p:cNvSpPr>
              <a:spLocks noChangeShapeType="1"/>
            </p:cNvSpPr>
            <p:nvPr/>
          </p:nvSpPr>
          <p:spPr bwMode="auto">
            <a:xfrm rot="5400000" flipV="1">
              <a:off x="4560" y="2544"/>
              <a:ext cx="192" cy="192"/>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1" name="Line 234"/>
            <p:cNvSpPr>
              <a:spLocks noChangeShapeType="1"/>
            </p:cNvSpPr>
            <p:nvPr/>
          </p:nvSpPr>
          <p:spPr bwMode="auto">
            <a:xfrm rot="5400000" flipH="1">
              <a:off x="5040" y="3024"/>
              <a:ext cx="192" cy="192"/>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2" name="Line 235"/>
            <p:cNvSpPr>
              <a:spLocks noChangeShapeType="1"/>
            </p:cNvSpPr>
            <p:nvPr/>
          </p:nvSpPr>
          <p:spPr bwMode="auto">
            <a:xfrm flipV="1">
              <a:off x="4896" y="3072"/>
              <a:ext cx="0" cy="288"/>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3" name="Line 236"/>
            <p:cNvSpPr>
              <a:spLocks noChangeShapeType="1"/>
            </p:cNvSpPr>
            <p:nvPr/>
          </p:nvSpPr>
          <p:spPr bwMode="auto">
            <a:xfrm rot="10800000" flipH="1" flipV="1">
              <a:off x="4896" y="2400"/>
              <a:ext cx="0" cy="288"/>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Oval 237"/>
            <p:cNvSpPr>
              <a:spLocks noChangeArrowheads="1"/>
            </p:cNvSpPr>
            <p:nvPr/>
          </p:nvSpPr>
          <p:spPr bwMode="auto">
            <a:xfrm>
              <a:off x="4851" y="2823"/>
              <a:ext cx="110" cy="112"/>
            </a:xfrm>
            <a:prstGeom prst="ellipse">
              <a:avLst/>
            </a:prstGeom>
            <a:gradFill rotWithShape="1">
              <a:gsLst>
                <a:gs pos="0">
                  <a:srgbClr val="66FFFF"/>
                </a:gs>
                <a:gs pos="100000">
                  <a:srgbClr val="2F7676"/>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255" name="Line 238"/>
            <p:cNvSpPr>
              <a:spLocks noChangeShapeType="1"/>
            </p:cNvSpPr>
            <p:nvPr/>
          </p:nvSpPr>
          <p:spPr bwMode="auto">
            <a:xfrm>
              <a:off x="4866" y="2880"/>
              <a:ext cx="70" cy="0"/>
            </a:xfrm>
            <a:prstGeom prst="line">
              <a:avLst/>
            </a:prstGeom>
            <a:noFill/>
            <a:ln w="3175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4410" name="Object 74"/>
          <p:cNvGraphicFramePr>
            <a:graphicFrameLocks noChangeAspect="1"/>
          </p:cNvGraphicFramePr>
          <p:nvPr/>
        </p:nvGraphicFramePr>
        <p:xfrm>
          <a:off x="5541963" y="719138"/>
          <a:ext cx="2255837" cy="969962"/>
        </p:xfrm>
        <a:graphic>
          <a:graphicData uri="http://schemas.openxmlformats.org/presentationml/2006/ole">
            <mc:AlternateContent xmlns:mc="http://schemas.openxmlformats.org/markup-compatibility/2006">
              <mc:Choice xmlns:v="urn:schemas-microsoft-com:vml" Requires="v">
                <p:oleObj spid="_x0000_s52451" name="Equation" r:id="rId33" imgW="1002665" imgH="431800" progId="Equation.DSMT4">
                  <p:embed/>
                </p:oleObj>
              </mc:Choice>
              <mc:Fallback>
                <p:oleObj name="Equation" r:id="rId33" imgW="1002665" imgH="431800" progId="Equation.DSMT4">
                  <p:embed/>
                  <p:pic>
                    <p:nvPicPr>
                      <p:cNvPr id="0" name="Object 7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541963" y="719138"/>
                        <a:ext cx="2255837" cy="9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oleObj>
              </mc:Fallback>
            </mc:AlternateContent>
          </a:graphicData>
        </a:graphic>
      </p:graphicFrame>
      <p:graphicFrame>
        <p:nvGraphicFramePr>
          <p:cNvPr id="3" name="Object 75"/>
          <p:cNvGraphicFramePr>
            <a:graphicFrameLocks noChangeAspect="1"/>
          </p:cNvGraphicFramePr>
          <p:nvPr/>
        </p:nvGraphicFramePr>
        <p:xfrm>
          <a:off x="7645400" y="1485900"/>
          <a:ext cx="1268413" cy="838200"/>
        </p:xfrm>
        <a:graphic>
          <a:graphicData uri="http://schemas.openxmlformats.org/presentationml/2006/ole">
            <mc:AlternateContent xmlns:mc="http://schemas.openxmlformats.org/markup-compatibility/2006">
              <mc:Choice xmlns:v="urn:schemas-microsoft-com:vml" Requires="v">
                <p:oleObj spid="_x0000_s52452" name="Equation" r:id="rId35" imgW="1066800" imgH="635000" progId="Equation.DSMT4">
                  <p:embed/>
                </p:oleObj>
              </mc:Choice>
              <mc:Fallback>
                <p:oleObj name="Equation" r:id="rId35" imgW="1066800" imgH="635000" progId="Equation.DSMT4">
                  <p:embed/>
                  <p:pic>
                    <p:nvPicPr>
                      <p:cNvPr id="0" name="Object 7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645400" y="1485900"/>
                        <a:ext cx="12684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76"/>
          <p:cNvGraphicFramePr>
            <a:graphicFrameLocks noChangeAspect="1"/>
          </p:cNvGraphicFramePr>
          <p:nvPr/>
        </p:nvGraphicFramePr>
        <p:xfrm>
          <a:off x="7080250" y="2474913"/>
          <a:ext cx="1414463" cy="990600"/>
        </p:xfrm>
        <a:graphic>
          <a:graphicData uri="http://schemas.openxmlformats.org/presentationml/2006/ole">
            <mc:AlternateContent xmlns:mc="http://schemas.openxmlformats.org/markup-compatibility/2006">
              <mc:Choice xmlns:v="urn:schemas-microsoft-com:vml" Requires="v">
                <p:oleObj spid="_x0000_s52453" name="Equation" r:id="rId37" imgW="1143000" imgH="762000" progId="Equation.DSMT4">
                  <p:embed/>
                </p:oleObj>
              </mc:Choice>
              <mc:Fallback>
                <p:oleObj name="Equation" r:id="rId37" imgW="1143000" imgH="762000" progId="Equation.DSMT4">
                  <p:embed/>
                  <p:pic>
                    <p:nvPicPr>
                      <p:cNvPr id="0" name="Object 7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080250" y="2474913"/>
                        <a:ext cx="141446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 name="Object 65"/>
          <p:cNvGraphicFramePr>
            <a:graphicFrameLocks noChangeAspect="1"/>
          </p:cNvGraphicFramePr>
          <p:nvPr/>
        </p:nvGraphicFramePr>
        <p:xfrm>
          <a:off x="4314825" y="3521075"/>
          <a:ext cx="3073400" cy="915988"/>
        </p:xfrm>
        <a:graphic>
          <a:graphicData uri="http://schemas.openxmlformats.org/presentationml/2006/ole">
            <mc:AlternateContent xmlns:mc="http://schemas.openxmlformats.org/markup-compatibility/2006">
              <mc:Choice xmlns:v="urn:schemas-microsoft-com:vml" Requires="v">
                <p:oleObj spid="_x0000_s52454" name="公式" r:id="rId39" imgW="3073400" imgH="914400" progId="Equation.3">
                  <p:embed/>
                </p:oleObj>
              </mc:Choice>
              <mc:Fallback>
                <p:oleObj name="公式" r:id="rId39" imgW="3073400" imgH="914400" progId="Equation.3">
                  <p:embed/>
                  <p:pic>
                    <p:nvPicPr>
                      <p:cNvPr id="0" name="Object 6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314825" y="3521075"/>
                        <a:ext cx="3073400" cy="915988"/>
                      </a:xfrm>
                      <a:prstGeom prst="rect">
                        <a:avLst/>
                      </a:prstGeom>
                      <a:solidFill>
                        <a:srgbClr val="FFFF99"/>
                      </a:solidFill>
                      <a:ln w="38100">
                        <a:solidFill>
                          <a:srgbClr val="D6009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slide(fromLeft)">
                                      <p:cBhvr>
                                        <p:cTn id="7" dur="500"/>
                                        <p:tgtEl>
                                          <p:spTgt spid="358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410"/>
                                        </p:tgtEl>
                                        <p:attrNameLst>
                                          <p:attrName>style.visibility</p:attrName>
                                        </p:attrNameLst>
                                      </p:cBhvr>
                                      <p:to>
                                        <p:strVal val="visible"/>
                                      </p:to>
                                    </p:set>
                                    <p:animEffect transition="in" filter="blinds(horizontal)">
                                      <p:cBhvr>
                                        <p:cTn id="12" dur="500"/>
                                        <p:tgtEl>
                                          <p:spTgt spid="144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35842"/>
                                        </p:tgtEl>
                                        <p:attrNameLst>
                                          <p:attrName>style.visibility</p:attrName>
                                        </p:attrNameLst>
                                      </p:cBhvr>
                                      <p:to>
                                        <p:strVal val="visible"/>
                                      </p:to>
                                    </p:set>
                                    <p:animEffect transition="in" filter="barn(inHorizontal)">
                                      <p:cBhvr>
                                        <p:cTn id="17" dur="500"/>
                                        <p:tgtEl>
                                          <p:spTgt spid="3584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35912"/>
                                        </p:tgtEl>
                                        <p:attrNameLst>
                                          <p:attrName>style.visibility</p:attrName>
                                        </p:attrNameLst>
                                      </p:cBhvr>
                                      <p:to>
                                        <p:strVal val="visible"/>
                                      </p:to>
                                    </p:set>
                                    <p:animEffect transition="in" filter="box(out)">
                                      <p:cBhvr>
                                        <p:cTn id="27" dur="500"/>
                                        <p:tgtEl>
                                          <p:spTgt spid="3591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ou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blinds(horizontal)">
                                      <p:cBhvr>
                                        <p:cTn id="37" dur="500"/>
                                        <p:tgtEl>
                                          <p:spTgt spid="7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iterate type="lt">
                                    <p:tmPct val="100000"/>
                                  </p:iterate>
                                  <p:childTnLst>
                                    <p:set>
                                      <p:cBhvr>
                                        <p:cTn id="41" dur="1" fill="hold">
                                          <p:stCondLst>
                                            <p:cond delay="0"/>
                                          </p:stCondLst>
                                        </p:cTn>
                                        <p:tgtEl>
                                          <p:spTgt spid="35873"/>
                                        </p:tgtEl>
                                        <p:attrNameLst>
                                          <p:attrName>style.visibility</p:attrName>
                                        </p:attrNameLst>
                                      </p:cBhvr>
                                      <p:to>
                                        <p:strVal val="visible"/>
                                      </p:to>
                                    </p:set>
                                    <p:anim calcmode="lin" valueType="num">
                                      <p:cBhvr additive="base">
                                        <p:cTn id="42" dur="75" fill="hold"/>
                                        <p:tgtEl>
                                          <p:spTgt spid="35873"/>
                                        </p:tgtEl>
                                        <p:attrNameLst>
                                          <p:attrName>ppt_x</p:attrName>
                                        </p:attrNameLst>
                                      </p:cBhvr>
                                      <p:tavLst>
                                        <p:tav tm="0">
                                          <p:val>
                                            <p:strVal val="#ppt_x"/>
                                          </p:val>
                                        </p:tav>
                                        <p:tav tm="100000">
                                          <p:val>
                                            <p:strVal val="#ppt_x"/>
                                          </p:val>
                                        </p:tav>
                                      </p:tavLst>
                                    </p:anim>
                                    <p:anim calcmode="lin" valueType="num">
                                      <p:cBhvr additive="base">
                                        <p:cTn id="43" dur="75" fill="hold"/>
                                        <p:tgtEl>
                                          <p:spTgt spid="3587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35874"/>
                                        </p:tgtEl>
                                        <p:attrNameLst>
                                          <p:attrName>style.visibility</p:attrName>
                                        </p:attrNameLst>
                                      </p:cBhvr>
                                      <p:to>
                                        <p:strVal val="visible"/>
                                      </p:to>
                                    </p:set>
                                    <p:animEffect transition="in" filter="slide(fromBottom)">
                                      <p:cBhvr>
                                        <p:cTn id="48" dur="500"/>
                                        <p:tgtEl>
                                          <p:spTgt spid="35874"/>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nodeType="clickEffect">
                                  <p:stCondLst>
                                    <p:cond delay="0"/>
                                  </p:stCondLst>
                                  <p:childTnLst>
                                    <p:set>
                                      <p:cBhvr>
                                        <p:cTn id="52" dur="1" fill="hold">
                                          <p:stCondLst>
                                            <p:cond delay="0"/>
                                          </p:stCondLst>
                                        </p:cTn>
                                        <p:tgtEl>
                                          <p:spTgt spid="35875"/>
                                        </p:tgtEl>
                                        <p:attrNameLst>
                                          <p:attrName>style.visibility</p:attrName>
                                        </p:attrNameLst>
                                      </p:cBhvr>
                                      <p:to>
                                        <p:strVal val="visible"/>
                                      </p:to>
                                    </p:set>
                                    <p:animEffect transition="in" filter="slide(fromLeft)">
                                      <p:cBhvr>
                                        <p:cTn id="53" dur="500"/>
                                        <p:tgtEl>
                                          <p:spTgt spid="35875"/>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8" fill="hold" grpId="0" nodeType="clickEffect">
                                  <p:stCondLst>
                                    <p:cond delay="0"/>
                                  </p:stCondLst>
                                  <p:childTnLst>
                                    <p:set>
                                      <p:cBhvr>
                                        <p:cTn id="57" dur="1" fill="hold">
                                          <p:stCondLst>
                                            <p:cond delay="0"/>
                                          </p:stCondLst>
                                        </p:cTn>
                                        <p:tgtEl>
                                          <p:spTgt spid="35899"/>
                                        </p:tgtEl>
                                        <p:attrNameLst>
                                          <p:attrName>style.visibility</p:attrName>
                                        </p:attrNameLst>
                                      </p:cBhvr>
                                      <p:to>
                                        <p:strVal val="visible"/>
                                      </p:to>
                                    </p:set>
                                    <p:anim calcmode="lin" valueType="num">
                                      <p:cBhvr>
                                        <p:cTn id="58" dur="500" fill="hold"/>
                                        <p:tgtEl>
                                          <p:spTgt spid="35899"/>
                                        </p:tgtEl>
                                        <p:attrNameLst>
                                          <p:attrName>ppt_x</p:attrName>
                                        </p:attrNameLst>
                                      </p:cBhvr>
                                      <p:tavLst>
                                        <p:tav tm="0">
                                          <p:val>
                                            <p:strVal val="#ppt_x-#ppt_w/2"/>
                                          </p:val>
                                        </p:tav>
                                        <p:tav tm="100000">
                                          <p:val>
                                            <p:strVal val="#ppt_x"/>
                                          </p:val>
                                        </p:tav>
                                      </p:tavLst>
                                    </p:anim>
                                    <p:anim calcmode="lin" valueType="num">
                                      <p:cBhvr>
                                        <p:cTn id="59" dur="500" fill="hold"/>
                                        <p:tgtEl>
                                          <p:spTgt spid="35899"/>
                                        </p:tgtEl>
                                        <p:attrNameLst>
                                          <p:attrName>ppt_y</p:attrName>
                                        </p:attrNameLst>
                                      </p:cBhvr>
                                      <p:tavLst>
                                        <p:tav tm="0">
                                          <p:val>
                                            <p:strVal val="#ppt_y"/>
                                          </p:val>
                                        </p:tav>
                                        <p:tav tm="100000">
                                          <p:val>
                                            <p:strVal val="#ppt_y"/>
                                          </p:val>
                                        </p:tav>
                                      </p:tavLst>
                                    </p:anim>
                                    <p:anim calcmode="lin" valueType="num">
                                      <p:cBhvr>
                                        <p:cTn id="60" dur="500" fill="hold"/>
                                        <p:tgtEl>
                                          <p:spTgt spid="35899"/>
                                        </p:tgtEl>
                                        <p:attrNameLst>
                                          <p:attrName>ppt_w</p:attrName>
                                        </p:attrNameLst>
                                      </p:cBhvr>
                                      <p:tavLst>
                                        <p:tav tm="0">
                                          <p:val>
                                            <p:fltVal val="0"/>
                                          </p:val>
                                        </p:tav>
                                        <p:tav tm="100000">
                                          <p:val>
                                            <p:strVal val="#ppt_w"/>
                                          </p:val>
                                        </p:tav>
                                      </p:tavLst>
                                    </p:anim>
                                    <p:anim calcmode="lin" valueType="num">
                                      <p:cBhvr>
                                        <p:cTn id="61" dur="500" fill="hold"/>
                                        <p:tgtEl>
                                          <p:spTgt spid="35899"/>
                                        </p:tgtEl>
                                        <p:attrNameLst>
                                          <p:attrName>ppt_h</p:attrName>
                                        </p:attrNameLst>
                                      </p:cBhvr>
                                      <p:tavLst>
                                        <p:tav tm="0">
                                          <p:val>
                                            <p:strVal val="#ppt_h"/>
                                          </p:val>
                                        </p:tav>
                                        <p:tav tm="100000">
                                          <p:val>
                                            <p:strVal val="#ppt_h"/>
                                          </p:val>
                                        </p:tav>
                                      </p:tavLst>
                                    </p:anim>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499"/>
                                          </p:stCondLst>
                                        </p:cTn>
                                        <p:tgtEl>
                                          <p:spTgt spid="35900"/>
                                        </p:tgtEl>
                                        <p:attrNameLst>
                                          <p:attrName>style.visibility</p:attrName>
                                        </p:attrNameLst>
                                      </p:cBhvr>
                                      <p:to>
                                        <p:strVal val="visible"/>
                                      </p:to>
                                    </p:set>
                                  </p:childTnLst>
                                </p:cTn>
                              </p:par>
                            </p:childTnLst>
                          </p:cTn>
                        </p:par>
                        <p:par>
                          <p:cTn id="65" fill="hold">
                            <p:stCondLst>
                              <p:cond delay="1000"/>
                            </p:stCondLst>
                            <p:childTnLst>
                              <p:par>
                                <p:cTn id="66" presetID="2" presetClass="entr" presetSubtype="2" fill="hold" nodeType="afterEffect">
                                  <p:stCondLst>
                                    <p:cond delay="0"/>
                                  </p:stCondLst>
                                  <p:childTnLst>
                                    <p:set>
                                      <p:cBhvr>
                                        <p:cTn id="67" dur="1" fill="hold">
                                          <p:stCondLst>
                                            <p:cond delay="0"/>
                                          </p:stCondLst>
                                        </p:cTn>
                                        <p:tgtEl>
                                          <p:spTgt spid="35898"/>
                                        </p:tgtEl>
                                        <p:attrNameLst>
                                          <p:attrName>style.visibility</p:attrName>
                                        </p:attrNameLst>
                                      </p:cBhvr>
                                      <p:to>
                                        <p:strVal val="visible"/>
                                      </p:to>
                                    </p:set>
                                    <p:anim calcmode="lin" valueType="num">
                                      <p:cBhvr additive="base">
                                        <p:cTn id="68" dur="500" fill="hold"/>
                                        <p:tgtEl>
                                          <p:spTgt spid="35898"/>
                                        </p:tgtEl>
                                        <p:attrNameLst>
                                          <p:attrName>ppt_x</p:attrName>
                                        </p:attrNameLst>
                                      </p:cBhvr>
                                      <p:tavLst>
                                        <p:tav tm="0">
                                          <p:val>
                                            <p:strVal val="1+#ppt_w/2"/>
                                          </p:val>
                                        </p:tav>
                                        <p:tav tm="100000">
                                          <p:val>
                                            <p:strVal val="#ppt_x"/>
                                          </p:val>
                                        </p:tav>
                                      </p:tavLst>
                                    </p:anim>
                                    <p:anim calcmode="lin" valueType="num">
                                      <p:cBhvr additive="base">
                                        <p:cTn id="69" dur="500" fill="hold"/>
                                        <p:tgtEl>
                                          <p:spTgt spid="35898"/>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35901"/>
                                        </p:tgtEl>
                                        <p:attrNameLst>
                                          <p:attrName>style.visibility</p:attrName>
                                        </p:attrNameLst>
                                      </p:cBhvr>
                                      <p:to>
                                        <p:strVal val="visible"/>
                                      </p:to>
                                    </p:set>
                                    <p:anim calcmode="lin" valueType="num">
                                      <p:cBhvr additive="base">
                                        <p:cTn id="74" dur="500" fill="hold"/>
                                        <p:tgtEl>
                                          <p:spTgt spid="35901"/>
                                        </p:tgtEl>
                                        <p:attrNameLst>
                                          <p:attrName>ppt_x</p:attrName>
                                        </p:attrNameLst>
                                      </p:cBhvr>
                                      <p:tavLst>
                                        <p:tav tm="0">
                                          <p:val>
                                            <p:strVal val="0-#ppt_w/2"/>
                                          </p:val>
                                        </p:tav>
                                        <p:tav tm="100000">
                                          <p:val>
                                            <p:strVal val="#ppt_x"/>
                                          </p:val>
                                        </p:tav>
                                      </p:tavLst>
                                    </p:anim>
                                    <p:anim calcmode="lin" valueType="num">
                                      <p:cBhvr additive="base">
                                        <p:cTn id="75" dur="500" fill="hold"/>
                                        <p:tgtEl>
                                          <p:spTgt spid="35901"/>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 presetClass="entr" presetSubtype="32"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box(out)">
                                      <p:cBhvr>
                                        <p:cTn id="80" dur="1000"/>
                                        <p:tgtEl>
                                          <p:spTgt spid="6"/>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box(in)">
                                      <p:cBhvr>
                                        <p:cTn id="85" dur="10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4" fill="hold" grpId="0" nodeType="clickEffect">
                                  <p:stCondLst>
                                    <p:cond delay="0"/>
                                  </p:stCondLst>
                                  <p:childTnLst>
                                    <p:set>
                                      <p:cBhvr>
                                        <p:cTn id="89" dur="1" fill="hold">
                                          <p:stCondLst>
                                            <p:cond delay="0"/>
                                          </p:stCondLst>
                                        </p:cTn>
                                        <p:tgtEl>
                                          <p:spTgt spid="35902"/>
                                        </p:tgtEl>
                                        <p:attrNameLst>
                                          <p:attrName>style.visibility</p:attrName>
                                        </p:attrNameLst>
                                      </p:cBhvr>
                                      <p:to>
                                        <p:strVal val="visible"/>
                                      </p:to>
                                    </p:set>
                                    <p:animEffect transition="in" filter="slide(fromBottom)">
                                      <p:cBhvr>
                                        <p:cTn id="90" dur="500"/>
                                        <p:tgtEl>
                                          <p:spTgt spid="35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3" grpId="0" autoUpdateAnimBg="0"/>
      <p:bldP spid="35874" grpId="0" autoUpdateAnimBg="0"/>
      <p:bldP spid="35899" grpId="0" animBg="1"/>
      <p:bldP spid="35901" grpId="0" autoUpdateAnimBg="0"/>
      <p:bldP spid="3590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95BE12-853E-48CC-B6DE-79195E50F0F2}" type="slidenum">
              <a:rPr lang="en-US" altLang="zh-CN" sz="1800" smtClean="0">
                <a:solidFill>
                  <a:srgbClr val="0000FF"/>
                </a:solidFill>
              </a:rPr>
            </a:fld>
            <a:endParaRPr lang="en-US" altLang="zh-CN" sz="1800" smtClean="0">
              <a:solidFill>
                <a:srgbClr val="0000FF"/>
              </a:solidFill>
            </a:endParaRPr>
          </a:p>
        </p:txBody>
      </p:sp>
      <p:sp>
        <p:nvSpPr>
          <p:cNvPr id="37890" name="Text Box 2"/>
          <p:cNvSpPr txBox="1">
            <a:spLocks noChangeArrowheads="1"/>
          </p:cNvSpPr>
          <p:nvPr/>
        </p:nvSpPr>
        <p:spPr bwMode="auto">
          <a:xfrm>
            <a:off x="434975" y="131763"/>
            <a:ext cx="8410575" cy="954087"/>
          </a:xfrm>
          <a:prstGeom prst="rect">
            <a:avLst/>
          </a:prstGeom>
          <a:noFill/>
          <a:ln w="9525">
            <a:noFill/>
            <a:miter lim="800000"/>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4</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2800" b="1" dirty="0">
                <a:latin typeface="Times New Roman" panose="02020603050405020304" pitchFamily="18" charset="0"/>
                <a:ea typeface="楷体_GB2312" pitchFamily="49" charset="-122"/>
              </a:rPr>
              <a:t>一无限大带电平面，面电荷密度</a:t>
            </a:r>
            <a:r>
              <a:rPr kumimoji="1" lang="zh-CN" altLang="en-US" sz="2800" b="1" dirty="0">
                <a:latin typeface="Times New Roman" panose="02020603050405020304" pitchFamily="18" charset="0"/>
                <a:ea typeface="楷体_GB2312" pitchFamily="49" charset="-122"/>
                <a:sym typeface="Symbol" panose="05050102010706020507" pitchFamily="18" charset="2"/>
              </a:rPr>
              <a:t>，</a:t>
            </a:r>
            <a:r>
              <a:rPr kumimoji="1" lang="zh-CN" altLang="en-US" sz="2800" b="1" dirty="0">
                <a:latin typeface="Times New Roman" panose="02020603050405020304" pitchFamily="18" charset="0"/>
                <a:ea typeface="楷体_GB2312" pitchFamily="49" charset="-122"/>
              </a:rPr>
              <a:t>求其电场分布。</a:t>
            </a:r>
            <a:endParaRPr kumimoji="1" lang="zh-CN" altLang="en-US" sz="2800" b="1" dirty="0">
              <a:latin typeface="Times New Roman" panose="02020603050405020304" pitchFamily="18" charset="0"/>
              <a:ea typeface="楷体_GB2312" pitchFamily="49" charset="-122"/>
            </a:endParaRPr>
          </a:p>
        </p:txBody>
      </p:sp>
      <p:sp>
        <p:nvSpPr>
          <p:cNvPr id="37891" name="AutoShape 3"/>
          <p:cNvSpPr>
            <a:spLocks noChangeArrowheads="1"/>
          </p:cNvSpPr>
          <p:nvPr/>
        </p:nvSpPr>
        <p:spPr bwMode="auto">
          <a:xfrm rot="5400000" flipH="1">
            <a:off x="-257175" y="2263775"/>
            <a:ext cx="3086100" cy="1447800"/>
          </a:xfrm>
          <a:prstGeom prst="parallelogram">
            <a:avLst>
              <a:gd name="adj" fmla="val 97036"/>
            </a:avLst>
          </a:prstGeom>
          <a:solidFill>
            <a:srgbClr val="FFCCCC"/>
          </a:solidFill>
          <a:ln w="19050" algn="ctr">
            <a:solidFill>
              <a:srgbClr val="000000"/>
            </a:solidFill>
            <a:prstDash val="lgDash"/>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892" name="AutoShape 4"/>
          <p:cNvSpPr>
            <a:spLocks noChangeArrowheads="1"/>
          </p:cNvSpPr>
          <p:nvPr/>
        </p:nvSpPr>
        <p:spPr bwMode="auto">
          <a:xfrm rot="16200000" flipH="1">
            <a:off x="523875" y="1787525"/>
            <a:ext cx="1524000" cy="1447800"/>
          </a:xfrm>
          <a:prstGeom prst="parallelogram">
            <a:avLst>
              <a:gd name="adj" fmla="val 99722"/>
            </a:avLst>
          </a:prstGeom>
          <a:solidFill>
            <a:srgbClr val="FF6600"/>
          </a:solidFill>
          <a:ln w="9525">
            <a:solidFill>
              <a:srgbClr val="0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893" name="Line 5"/>
          <p:cNvSpPr>
            <a:spLocks noChangeShapeType="1"/>
          </p:cNvSpPr>
          <p:nvPr/>
        </p:nvSpPr>
        <p:spPr bwMode="auto">
          <a:xfrm flipV="1">
            <a:off x="561975" y="2320925"/>
            <a:ext cx="1447800" cy="1371600"/>
          </a:xfrm>
          <a:prstGeom prst="line">
            <a:avLst/>
          </a:prstGeom>
          <a:noFill/>
          <a:ln w="31750">
            <a:solidFill>
              <a:schemeClr val="tx1"/>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4" name="Line 6"/>
          <p:cNvSpPr>
            <a:spLocks noChangeShapeType="1"/>
          </p:cNvSpPr>
          <p:nvPr/>
        </p:nvSpPr>
        <p:spPr bwMode="auto">
          <a:xfrm flipV="1">
            <a:off x="1400175" y="1444625"/>
            <a:ext cx="0" cy="14478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7824" name="Object 1024"/>
          <p:cNvGraphicFramePr>
            <a:graphicFrameLocks noChangeAspect="1"/>
          </p:cNvGraphicFramePr>
          <p:nvPr/>
        </p:nvGraphicFramePr>
        <p:xfrm>
          <a:off x="1171575" y="2587625"/>
          <a:ext cx="198438" cy="260350"/>
        </p:xfrm>
        <a:graphic>
          <a:graphicData uri="http://schemas.openxmlformats.org/presentationml/2006/ole">
            <mc:AlternateContent xmlns:mc="http://schemas.openxmlformats.org/markup-compatibility/2006">
              <mc:Choice xmlns:v="urn:schemas-microsoft-com:vml" Requires="v">
                <p:oleObj spid="_x0000_s54434" name="公式" r:id="rId1" imgW="279400" imgH="368300" progId="Equation.3">
                  <p:embed/>
                </p:oleObj>
              </mc:Choice>
              <mc:Fallback>
                <p:oleObj name="公式" r:id="rId1" imgW="279400" imgH="368300" progId="Equation.3">
                  <p:embed/>
                  <p:pic>
                    <p:nvPicPr>
                      <p:cNvPr id="0" name="Object 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587625"/>
                        <a:ext cx="198438"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6" name="Text Box 8"/>
          <p:cNvSpPr txBox="1">
            <a:spLocks noChangeArrowheads="1"/>
          </p:cNvSpPr>
          <p:nvPr/>
        </p:nvSpPr>
        <p:spPr bwMode="auto">
          <a:xfrm>
            <a:off x="1019175" y="1216025"/>
            <a:ext cx="341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y</a:t>
            </a:r>
            <a:endParaRPr kumimoji="1" lang="en-US" altLang="zh-CN" sz="2800" b="1" i="1">
              <a:latin typeface="Times New Roman" panose="02020603050405020304" pitchFamily="18" charset="0"/>
              <a:ea typeface="楷体_GB2312" pitchFamily="49" charset="-122"/>
            </a:endParaRPr>
          </a:p>
        </p:txBody>
      </p:sp>
      <p:sp>
        <p:nvSpPr>
          <p:cNvPr id="37897" name="Text Box 9"/>
          <p:cNvSpPr txBox="1">
            <a:spLocks noChangeArrowheads="1"/>
          </p:cNvSpPr>
          <p:nvPr/>
        </p:nvSpPr>
        <p:spPr bwMode="auto">
          <a:xfrm>
            <a:off x="3686175" y="2819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x</a:t>
            </a:r>
            <a:endParaRPr kumimoji="1" lang="en-US" altLang="zh-CN" sz="2800" b="1" i="1">
              <a:latin typeface="Times New Roman" panose="02020603050405020304" pitchFamily="18" charset="0"/>
              <a:ea typeface="楷体_GB2312" pitchFamily="49" charset="-122"/>
            </a:endParaRPr>
          </a:p>
        </p:txBody>
      </p:sp>
      <p:sp>
        <p:nvSpPr>
          <p:cNvPr id="37899" name="Line 11"/>
          <p:cNvSpPr>
            <a:spLocks noChangeShapeType="1"/>
          </p:cNvSpPr>
          <p:nvPr/>
        </p:nvSpPr>
        <p:spPr bwMode="auto">
          <a:xfrm>
            <a:off x="1400175" y="2438400"/>
            <a:ext cx="1371600" cy="454025"/>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1" name="Line 13"/>
          <p:cNvSpPr>
            <a:spLocks noChangeShapeType="1"/>
          </p:cNvSpPr>
          <p:nvPr/>
        </p:nvSpPr>
        <p:spPr bwMode="auto">
          <a:xfrm>
            <a:off x="2771775" y="2892425"/>
            <a:ext cx="609600" cy="228600"/>
          </a:xfrm>
          <a:prstGeom prst="line">
            <a:avLst/>
          </a:prstGeom>
          <a:noFill/>
          <a:ln w="444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77825" name="Object 1025"/>
          <p:cNvGraphicFramePr>
            <a:graphicFrameLocks noChangeAspect="1"/>
          </p:cNvGraphicFramePr>
          <p:nvPr/>
        </p:nvGraphicFramePr>
        <p:xfrm>
          <a:off x="2760811" y="3083720"/>
          <a:ext cx="572146" cy="512762"/>
        </p:xfrm>
        <a:graphic>
          <a:graphicData uri="http://schemas.openxmlformats.org/presentationml/2006/ole">
            <mc:AlternateContent xmlns:mc="http://schemas.openxmlformats.org/markup-compatibility/2006">
              <mc:Choice xmlns:v="urn:schemas-microsoft-com:vml" Requires="v">
                <p:oleObj spid="_x0000_s54435" name="Equation" r:id="rId3" imgW="5791200" imgH="4876800" progId="Equation.DSMT4">
                  <p:embed/>
                </p:oleObj>
              </mc:Choice>
              <mc:Fallback>
                <p:oleObj name="Equation" r:id="rId3" imgW="5791200" imgH="4876800" progId="Equation.DSMT4">
                  <p:embed/>
                  <p:pic>
                    <p:nvPicPr>
                      <p:cNvPr id="0" name="Object 1025"/>
                      <p:cNvPicPr>
                        <a:picLocks noChangeAspect="1" noChangeArrowheads="1"/>
                      </p:cNvPicPr>
                      <p:nvPr/>
                    </p:nvPicPr>
                    <p:blipFill>
                      <a:blip r:embed="rId4"/>
                      <a:srcRect/>
                      <a:stretch>
                        <a:fillRect/>
                      </a:stretch>
                    </p:blipFill>
                    <p:spPr bwMode="auto">
                      <a:xfrm>
                        <a:off x="2760811" y="3083720"/>
                        <a:ext cx="572146" cy="512762"/>
                      </a:xfrm>
                      <a:prstGeom prst="rect">
                        <a:avLst/>
                      </a:prstGeom>
                      <a:noFill/>
                      <a:ln>
                        <a:noFill/>
                      </a:ln>
                      <a:effectLst/>
                    </p:spPr>
                  </p:pic>
                </p:oleObj>
              </mc:Fallback>
            </mc:AlternateContent>
          </a:graphicData>
        </a:graphic>
      </p:graphicFrame>
      <p:sp>
        <p:nvSpPr>
          <p:cNvPr id="37903" name="AutoShape 15"/>
          <p:cNvSpPr>
            <a:spLocks noChangeArrowheads="1"/>
          </p:cNvSpPr>
          <p:nvPr/>
        </p:nvSpPr>
        <p:spPr bwMode="auto">
          <a:xfrm rot="16200000" flipH="1">
            <a:off x="523875" y="2701925"/>
            <a:ext cx="1524000" cy="1447800"/>
          </a:xfrm>
          <a:prstGeom prst="parallelogram">
            <a:avLst>
              <a:gd name="adj" fmla="val 99722"/>
            </a:avLst>
          </a:prstGeom>
          <a:solidFill>
            <a:srgbClr val="66FFFF"/>
          </a:solidFill>
          <a:ln w="9525">
            <a:solidFill>
              <a:srgbClr val="0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904" name="Line 16"/>
          <p:cNvSpPr>
            <a:spLocks noChangeShapeType="1"/>
          </p:cNvSpPr>
          <p:nvPr/>
        </p:nvSpPr>
        <p:spPr bwMode="auto">
          <a:xfrm>
            <a:off x="1400175" y="2892425"/>
            <a:ext cx="26670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7826" name="Object 1026"/>
          <p:cNvGraphicFramePr>
            <a:graphicFrameLocks noChangeAspect="1"/>
          </p:cNvGraphicFramePr>
          <p:nvPr/>
        </p:nvGraphicFramePr>
        <p:xfrm>
          <a:off x="2236788" y="2960688"/>
          <a:ext cx="228600" cy="211137"/>
        </p:xfrm>
        <a:graphic>
          <a:graphicData uri="http://schemas.openxmlformats.org/presentationml/2006/ole">
            <mc:AlternateContent xmlns:mc="http://schemas.openxmlformats.org/markup-compatibility/2006">
              <mc:Choice xmlns:v="urn:schemas-microsoft-com:vml" Requires="v">
                <p:oleObj spid="_x0000_s54436" name="公式" r:id="rId5" imgW="469900" imgH="406400" progId="Equation.3">
                  <p:embed/>
                </p:oleObj>
              </mc:Choice>
              <mc:Fallback>
                <p:oleObj name="公式" r:id="rId5" imgW="469900" imgH="406400" progId="Equation.3">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788" y="2960688"/>
                        <a:ext cx="228600" cy="211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7" name="Text Box 19"/>
          <p:cNvSpPr txBox="1">
            <a:spLocks noChangeArrowheads="1"/>
          </p:cNvSpPr>
          <p:nvPr/>
        </p:nvSpPr>
        <p:spPr bwMode="auto">
          <a:xfrm>
            <a:off x="2665413" y="2349500"/>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P</a:t>
            </a:r>
            <a:endParaRPr kumimoji="1" lang="en-US" altLang="zh-CN" sz="2800" b="1">
              <a:latin typeface="Times New Roman" panose="02020603050405020304" pitchFamily="18" charset="0"/>
              <a:ea typeface="楷体_GB2312" pitchFamily="49" charset="-122"/>
            </a:endParaRPr>
          </a:p>
        </p:txBody>
      </p:sp>
      <p:sp>
        <p:nvSpPr>
          <p:cNvPr id="37908" name="Line 20"/>
          <p:cNvSpPr>
            <a:spLocks noChangeShapeType="1"/>
          </p:cNvSpPr>
          <p:nvPr/>
        </p:nvSpPr>
        <p:spPr bwMode="auto">
          <a:xfrm flipV="1">
            <a:off x="2771775" y="2663825"/>
            <a:ext cx="609600" cy="228600"/>
          </a:xfrm>
          <a:prstGeom prst="line">
            <a:avLst/>
          </a:prstGeom>
          <a:noFill/>
          <a:ln w="44450">
            <a:solidFill>
              <a:srgbClr val="9933FF"/>
            </a:solidFill>
            <a:rou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37909" name="Text Box 21"/>
          <p:cNvSpPr txBox="1">
            <a:spLocks noChangeArrowheads="1"/>
          </p:cNvSpPr>
          <p:nvPr/>
        </p:nvSpPr>
        <p:spPr bwMode="auto">
          <a:xfrm>
            <a:off x="2286000" y="1066800"/>
            <a:ext cx="7543800" cy="519113"/>
          </a:xfrm>
          <a:prstGeom prst="rect">
            <a:avLst/>
          </a:prstGeom>
          <a:noFill/>
          <a:ln w="9525">
            <a:noFill/>
            <a:miter lim="800000"/>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解：</a:t>
            </a:r>
            <a:r>
              <a:rPr kumimoji="1" lang="zh-CN" altLang="en-US" sz="2800" b="1" dirty="0">
                <a:latin typeface="Times New Roman" panose="02020603050405020304" pitchFamily="18" charset="0"/>
                <a:ea typeface="楷体_GB2312" pitchFamily="49" charset="-122"/>
              </a:rPr>
              <a:t>平面可看成无数条宽为</a:t>
            </a:r>
            <a:r>
              <a:rPr kumimoji="1" lang="en-US" altLang="zh-CN" sz="2800" dirty="0" err="1">
                <a:latin typeface="Times New Roman" panose="02020603050405020304" pitchFamily="18" charset="0"/>
                <a:ea typeface="楷体_GB2312" pitchFamily="49" charset="-122"/>
              </a:rPr>
              <a:t>d</a:t>
            </a:r>
            <a:r>
              <a:rPr kumimoji="1" lang="en-US" altLang="zh-CN" sz="2800" b="1" i="1" dirty="0" err="1">
                <a:latin typeface="Times New Roman" panose="02020603050405020304" pitchFamily="18" charset="0"/>
                <a:ea typeface="楷体_GB2312" pitchFamily="49" charset="-122"/>
              </a:rPr>
              <a:t>y</a:t>
            </a:r>
            <a:r>
              <a:rPr kumimoji="1" lang="zh-CN" altLang="en-US" sz="2800" b="1" dirty="0">
                <a:latin typeface="Times New Roman" panose="02020603050405020304" pitchFamily="18" charset="0"/>
                <a:ea typeface="楷体_GB2312" pitchFamily="49" charset="-122"/>
              </a:rPr>
              <a:t>的细线组成</a:t>
            </a:r>
            <a:endParaRPr kumimoji="1" lang="zh-CN" altLang="en-US" sz="2800" b="1" dirty="0">
              <a:latin typeface="Times New Roman" panose="02020603050405020304" pitchFamily="18" charset="0"/>
              <a:ea typeface="楷体_GB2312" pitchFamily="49" charset="-122"/>
            </a:endParaRPr>
          </a:p>
        </p:txBody>
      </p:sp>
      <p:sp>
        <p:nvSpPr>
          <p:cNvPr id="37910" name="Text Box 22"/>
          <p:cNvSpPr txBox="1">
            <a:spLocks noChangeArrowheads="1"/>
          </p:cNvSpPr>
          <p:nvPr/>
        </p:nvSpPr>
        <p:spPr bwMode="auto">
          <a:xfrm>
            <a:off x="2971800" y="1843088"/>
            <a:ext cx="541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每个</a:t>
            </a:r>
            <a:r>
              <a:rPr kumimoji="1" lang="en-US" altLang="zh-CN" sz="2800">
                <a:latin typeface="Times New Roman" panose="02020603050405020304" pitchFamily="18" charset="0"/>
                <a:ea typeface="楷体_GB2312" pitchFamily="49" charset="-122"/>
              </a:rPr>
              <a:t>d</a:t>
            </a:r>
            <a:r>
              <a:rPr kumimoji="1" lang="en-US" altLang="zh-CN" sz="2800" b="1" i="1">
                <a:latin typeface="Times New Roman" panose="02020603050405020304" pitchFamily="18" charset="0"/>
                <a:ea typeface="楷体_GB2312" pitchFamily="49" charset="-122"/>
              </a:rPr>
              <a:t>y</a:t>
            </a:r>
            <a:r>
              <a:rPr kumimoji="1" lang="zh-CN" altLang="en-US" sz="2800" b="1">
                <a:latin typeface="Times New Roman" panose="02020603050405020304" pitchFamily="18" charset="0"/>
                <a:ea typeface="楷体_GB2312" pitchFamily="49" charset="-122"/>
              </a:rPr>
              <a:t>在</a:t>
            </a:r>
            <a:r>
              <a:rPr kumimoji="1" lang="en-US" altLang="zh-CN" sz="2800" b="1" i="1">
                <a:latin typeface="Times New Roman" panose="02020603050405020304" pitchFamily="18" charset="0"/>
                <a:ea typeface="楷体_GB2312" pitchFamily="49" charset="-122"/>
              </a:rPr>
              <a:t>P</a:t>
            </a:r>
            <a:r>
              <a:rPr kumimoji="1" lang="zh-CN" altLang="en-US" sz="2800" b="1">
                <a:latin typeface="Times New Roman" panose="02020603050405020304" pitchFamily="18" charset="0"/>
                <a:ea typeface="楷体_GB2312" pitchFamily="49" charset="-122"/>
              </a:rPr>
              <a:t>点产生的场为：</a:t>
            </a:r>
            <a:endParaRPr kumimoji="1" lang="zh-CN" altLang="en-US" sz="2800" b="1">
              <a:latin typeface="Times New Roman" panose="02020603050405020304" pitchFamily="18" charset="0"/>
              <a:ea typeface="楷体_GB2312" pitchFamily="49" charset="-122"/>
            </a:endParaRPr>
          </a:p>
        </p:txBody>
      </p:sp>
      <p:graphicFrame>
        <p:nvGraphicFramePr>
          <p:cNvPr id="77827" name="Object 1027"/>
          <p:cNvGraphicFramePr>
            <a:graphicFrameLocks noChangeAspect="1"/>
          </p:cNvGraphicFramePr>
          <p:nvPr/>
        </p:nvGraphicFramePr>
        <p:xfrm>
          <a:off x="6065838" y="2438400"/>
          <a:ext cx="1752600" cy="1006475"/>
        </p:xfrm>
        <a:graphic>
          <a:graphicData uri="http://schemas.openxmlformats.org/presentationml/2006/ole">
            <mc:AlternateContent xmlns:mc="http://schemas.openxmlformats.org/markup-compatibility/2006">
              <mc:Choice xmlns:v="urn:schemas-microsoft-com:vml" Requires="v">
                <p:oleObj spid="_x0000_s54437" name="Equation" r:id="rId7" imgW="1409700" imgH="762000" progId="Equation.3">
                  <p:embed/>
                </p:oleObj>
              </mc:Choice>
              <mc:Fallback>
                <p:oleObj name="Equation" r:id="rId7" imgW="1409700" imgH="762000" progId="Equation.3">
                  <p:embed/>
                  <p:pic>
                    <p:nvPicPr>
                      <p:cNvPr id="0"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5838" y="2438400"/>
                        <a:ext cx="17526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28" name="Object 1028"/>
          <p:cNvGraphicFramePr>
            <a:graphicFrameLocks noChangeAspect="1"/>
          </p:cNvGraphicFramePr>
          <p:nvPr/>
        </p:nvGraphicFramePr>
        <p:xfrm>
          <a:off x="4458971" y="2644202"/>
          <a:ext cx="1395414" cy="522068"/>
        </p:xfrm>
        <a:graphic>
          <a:graphicData uri="http://schemas.openxmlformats.org/presentationml/2006/ole">
            <mc:AlternateContent xmlns:mc="http://schemas.openxmlformats.org/markup-compatibility/2006">
              <mc:Choice xmlns:v="urn:schemas-microsoft-com:vml" Requires="v">
                <p:oleObj spid="_x0000_s54438" name="Equation" r:id="rId9" imgW="13411200" imgH="4876800" progId="Equation.DSMT4">
                  <p:embed/>
                </p:oleObj>
              </mc:Choice>
              <mc:Fallback>
                <p:oleObj name="Equation" r:id="rId9" imgW="13411200" imgH="4876800" progId="Equation.DSMT4">
                  <p:embed/>
                  <p:pic>
                    <p:nvPicPr>
                      <p:cNvPr id="0" name="Object 1028"/>
                      <p:cNvPicPr>
                        <a:picLocks noChangeAspect="1" noChangeArrowheads="1"/>
                      </p:cNvPicPr>
                      <p:nvPr/>
                    </p:nvPicPr>
                    <p:blipFill>
                      <a:blip r:embed="rId10"/>
                      <a:srcRect/>
                      <a:stretch>
                        <a:fillRect/>
                      </a:stretch>
                    </p:blipFill>
                    <p:spPr bwMode="auto">
                      <a:xfrm>
                        <a:off x="4458971" y="2644202"/>
                        <a:ext cx="1395414" cy="522068"/>
                      </a:xfrm>
                      <a:prstGeom prst="rect">
                        <a:avLst/>
                      </a:prstGeom>
                      <a:noFill/>
                      <a:ln>
                        <a:noFill/>
                      </a:ln>
                      <a:effectLst/>
                    </p:spPr>
                  </p:pic>
                </p:oleObj>
              </mc:Fallback>
            </mc:AlternateContent>
          </a:graphicData>
        </a:graphic>
      </p:graphicFrame>
      <p:sp>
        <p:nvSpPr>
          <p:cNvPr id="37913" name="Text Box 25"/>
          <p:cNvSpPr txBox="1">
            <a:spLocks noChangeArrowheads="1"/>
          </p:cNvSpPr>
          <p:nvPr/>
        </p:nvSpPr>
        <p:spPr bwMode="auto">
          <a:xfrm>
            <a:off x="3508375" y="3440113"/>
            <a:ext cx="3425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由对称性：</a:t>
            </a:r>
            <a:endParaRPr kumimoji="1" lang="zh-CN" altLang="en-US" sz="2800" b="1">
              <a:latin typeface="Times New Roman" panose="02020603050405020304" pitchFamily="18" charset="0"/>
              <a:ea typeface="楷体_GB2312" pitchFamily="49" charset="-122"/>
            </a:endParaRPr>
          </a:p>
        </p:txBody>
      </p:sp>
      <p:graphicFrame>
        <p:nvGraphicFramePr>
          <p:cNvPr id="77829" name="Object 1029"/>
          <p:cNvGraphicFramePr>
            <a:graphicFrameLocks noChangeAspect="1"/>
          </p:cNvGraphicFramePr>
          <p:nvPr/>
        </p:nvGraphicFramePr>
        <p:xfrm>
          <a:off x="5410200" y="3360738"/>
          <a:ext cx="2057400" cy="615950"/>
        </p:xfrm>
        <a:graphic>
          <a:graphicData uri="http://schemas.openxmlformats.org/presentationml/2006/ole">
            <mc:AlternateContent xmlns:mc="http://schemas.openxmlformats.org/markup-compatibility/2006">
              <mc:Choice xmlns:v="urn:schemas-microsoft-com:vml" Requires="v">
                <p:oleObj spid="_x0000_s54439" name="Equation" r:id="rId11" imgW="1828800" imgH="444500" progId="Equation.3">
                  <p:embed/>
                </p:oleObj>
              </mc:Choice>
              <mc:Fallback>
                <p:oleObj name="Equation" r:id="rId11" imgW="1828800" imgH="444500" progId="Equation.3">
                  <p:embed/>
                  <p:pic>
                    <p:nvPicPr>
                      <p:cNvPr id="0"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0200" y="3360738"/>
                        <a:ext cx="20574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Object 1030"/>
          <p:cNvGraphicFramePr>
            <a:graphicFrameLocks noChangeAspect="1"/>
          </p:cNvGraphicFramePr>
          <p:nvPr/>
        </p:nvGraphicFramePr>
        <p:xfrm>
          <a:off x="3554413" y="4116388"/>
          <a:ext cx="1600200" cy="695325"/>
        </p:xfrm>
        <a:graphic>
          <a:graphicData uri="http://schemas.openxmlformats.org/presentationml/2006/ole">
            <mc:AlternateContent xmlns:mc="http://schemas.openxmlformats.org/markup-compatibility/2006">
              <mc:Choice xmlns:v="urn:schemas-microsoft-com:vml" Requires="v">
                <p:oleObj spid="_x0000_s54440" name="Equation" r:id="rId13" imgW="1206500" imgH="444500" progId="Equation.3">
                  <p:embed/>
                </p:oleObj>
              </mc:Choice>
              <mc:Fallback>
                <p:oleObj name="Equation" r:id="rId13" imgW="1206500" imgH="444500" progId="Equation.3">
                  <p:embed/>
                  <p:pic>
                    <p:nvPicPr>
                      <p:cNvPr id="0"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4413" y="4116388"/>
                        <a:ext cx="1600200"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1" name="Object 1031"/>
          <p:cNvGraphicFramePr>
            <a:graphicFrameLocks noChangeAspect="1"/>
          </p:cNvGraphicFramePr>
          <p:nvPr/>
        </p:nvGraphicFramePr>
        <p:xfrm>
          <a:off x="5059363" y="3906838"/>
          <a:ext cx="2144712" cy="1138237"/>
        </p:xfrm>
        <a:graphic>
          <a:graphicData uri="http://schemas.openxmlformats.org/presentationml/2006/ole">
            <mc:AlternateContent xmlns:mc="http://schemas.openxmlformats.org/markup-compatibility/2006">
              <mc:Choice xmlns:v="urn:schemas-microsoft-com:vml" Requires="v">
                <p:oleObj spid="_x0000_s54441" name="Equation" r:id="rId15" imgW="1676400" imgH="838200" progId="Equation.DSMT4">
                  <p:embed/>
                </p:oleObj>
              </mc:Choice>
              <mc:Fallback>
                <p:oleObj name="Equation" r:id="rId15" imgW="1676400" imgH="838200" progId="Equation.DSMT4">
                  <p:embed/>
                  <p:pic>
                    <p:nvPicPr>
                      <p:cNvPr id="0"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59363" y="3906838"/>
                        <a:ext cx="2144712"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2" name="Object 1032"/>
          <p:cNvGraphicFramePr>
            <a:graphicFrameLocks noChangeAspect="1"/>
          </p:cNvGraphicFramePr>
          <p:nvPr/>
        </p:nvGraphicFramePr>
        <p:xfrm>
          <a:off x="1949450" y="2616200"/>
          <a:ext cx="315913" cy="388938"/>
        </p:xfrm>
        <a:graphic>
          <a:graphicData uri="http://schemas.openxmlformats.org/presentationml/2006/ole">
            <mc:AlternateContent xmlns:mc="http://schemas.openxmlformats.org/markup-compatibility/2006">
              <mc:Choice xmlns:v="urn:schemas-microsoft-com:vml" Requires="v">
                <p:oleObj spid="_x0000_s54442" name="Equation" r:id="rId17" imgW="139700" imgH="228600" progId="Equation.DSMT4">
                  <p:embed/>
                </p:oleObj>
              </mc:Choice>
              <mc:Fallback>
                <p:oleObj name="Equation" r:id="rId17" imgW="139700" imgH="228600" progId="Equation.DSMT4">
                  <p:embed/>
                  <p:pic>
                    <p:nvPicPr>
                      <p:cNvPr id="0"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9450" y="2616200"/>
                        <a:ext cx="31591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8" name="Freeform 30"/>
          <p:cNvSpPr/>
          <p:nvPr/>
        </p:nvSpPr>
        <p:spPr bwMode="auto">
          <a:xfrm>
            <a:off x="2301875" y="2781300"/>
            <a:ext cx="109538" cy="111125"/>
          </a:xfrm>
          <a:custGeom>
            <a:avLst/>
            <a:gdLst>
              <a:gd name="T0" fmla="*/ 2147483646 w 56"/>
              <a:gd name="T1" fmla="*/ 0 h 96"/>
              <a:gd name="T2" fmla="*/ 2147483646 w 56"/>
              <a:gd name="T3" fmla="*/ 2147483646 h 96"/>
              <a:gd name="T4" fmla="*/ 2147483646 w 56"/>
              <a:gd name="T5" fmla="*/ 2147483646 h 96"/>
              <a:gd name="T6" fmla="*/ 0 60000 65536"/>
              <a:gd name="T7" fmla="*/ 0 60000 65536"/>
              <a:gd name="T8" fmla="*/ 0 60000 65536"/>
              <a:gd name="T9" fmla="*/ 0 w 56"/>
              <a:gd name="T10" fmla="*/ 0 h 96"/>
              <a:gd name="T11" fmla="*/ 56 w 56"/>
              <a:gd name="T12" fmla="*/ 96 h 96"/>
            </a:gdLst>
            <a:ahLst/>
            <a:cxnLst>
              <a:cxn ang="T6">
                <a:pos x="T0" y="T1"/>
              </a:cxn>
              <a:cxn ang="T7">
                <a:pos x="T2" y="T3"/>
              </a:cxn>
              <a:cxn ang="T8">
                <a:pos x="T4" y="T5"/>
              </a:cxn>
            </a:cxnLst>
            <a:rect l="T9" t="T10" r="T11" b="T12"/>
            <a:pathLst>
              <a:path w="56" h="96">
                <a:moveTo>
                  <a:pt x="56" y="0"/>
                </a:moveTo>
                <a:cubicBezTo>
                  <a:pt x="36" y="16"/>
                  <a:pt x="16" y="32"/>
                  <a:pt x="8" y="48"/>
                </a:cubicBezTo>
                <a:cubicBezTo>
                  <a:pt x="0" y="64"/>
                  <a:pt x="4" y="80"/>
                  <a:pt x="8" y="96"/>
                </a:cubicBezTo>
              </a:path>
            </a:pathLst>
          </a:custGeom>
          <a:noFill/>
          <a:ln w="28575">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7835" name="Object 1035"/>
          <p:cNvGraphicFramePr>
            <a:graphicFrameLocks noChangeAspect="1"/>
          </p:cNvGraphicFramePr>
          <p:nvPr/>
        </p:nvGraphicFramePr>
        <p:xfrm>
          <a:off x="4994275" y="4903788"/>
          <a:ext cx="1912938" cy="1231900"/>
        </p:xfrm>
        <a:graphic>
          <a:graphicData uri="http://schemas.openxmlformats.org/presentationml/2006/ole">
            <mc:AlternateContent xmlns:mc="http://schemas.openxmlformats.org/markup-compatibility/2006">
              <mc:Choice xmlns:v="urn:schemas-microsoft-com:vml" Requires="v">
                <p:oleObj spid="_x0000_s54443" name="Equation" r:id="rId19" imgW="1371600" imgH="838200" progId="Equation.DSMT4">
                  <p:embed/>
                </p:oleObj>
              </mc:Choice>
              <mc:Fallback>
                <p:oleObj name="Equation" r:id="rId19" imgW="1371600" imgH="838200" progId="Equation.DSMT4">
                  <p:embed/>
                  <p:pic>
                    <p:nvPicPr>
                      <p:cNvPr id="0" name="Object 10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94275" y="4903788"/>
                        <a:ext cx="1912938"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6" name="Object 1036"/>
          <p:cNvGraphicFramePr>
            <a:graphicFrameLocks noChangeAspect="1"/>
          </p:cNvGraphicFramePr>
          <p:nvPr/>
        </p:nvGraphicFramePr>
        <p:xfrm>
          <a:off x="7123113" y="5054600"/>
          <a:ext cx="812800" cy="901700"/>
        </p:xfrm>
        <a:graphic>
          <a:graphicData uri="http://schemas.openxmlformats.org/presentationml/2006/ole">
            <mc:AlternateContent xmlns:mc="http://schemas.openxmlformats.org/markup-compatibility/2006">
              <mc:Choice xmlns:v="urn:schemas-microsoft-com:vml" Requires="v">
                <p:oleObj spid="_x0000_s54444" name="公式" r:id="rId21" imgW="1473200" imgH="1676400" progId="Equation.3">
                  <p:embed/>
                </p:oleObj>
              </mc:Choice>
              <mc:Fallback>
                <p:oleObj name="公式" r:id="rId21" imgW="1473200" imgH="1676400" progId="Equation.3">
                  <p:embed/>
                  <p:pic>
                    <p:nvPicPr>
                      <p:cNvPr id="0" name="Object 10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23113" y="5054600"/>
                        <a:ext cx="8128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23" name="Text Box 35"/>
          <p:cNvSpPr txBox="1">
            <a:spLocks noChangeArrowheads="1"/>
          </p:cNvSpPr>
          <p:nvPr/>
        </p:nvSpPr>
        <p:spPr bwMode="auto">
          <a:xfrm>
            <a:off x="3754438" y="6146800"/>
            <a:ext cx="2971800" cy="519113"/>
          </a:xfrm>
          <a:prstGeom prst="rect">
            <a:avLst/>
          </a:prstGeom>
          <a:solidFill>
            <a:srgbClr val="FFB1FF"/>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33CC"/>
                </a:solidFill>
                <a:latin typeface="Times New Roman" panose="02020603050405020304" pitchFamily="18" charset="0"/>
                <a:ea typeface="楷体_GB2312" pitchFamily="49" charset="-122"/>
              </a:rPr>
              <a:t>方向垂直于平面</a:t>
            </a:r>
            <a:endParaRPr kumimoji="1" lang="zh-CN" altLang="en-US" sz="2800" b="1">
              <a:solidFill>
                <a:srgbClr val="990099"/>
              </a:solidFill>
              <a:latin typeface="Times New Roman" panose="02020603050405020304" pitchFamily="18" charset="0"/>
              <a:ea typeface="楷体_GB2312" pitchFamily="49" charset="-122"/>
            </a:endParaRPr>
          </a:p>
        </p:txBody>
      </p:sp>
      <p:sp>
        <p:nvSpPr>
          <p:cNvPr id="37924" name="Text Box 36"/>
          <p:cNvSpPr txBox="1">
            <a:spLocks noChangeArrowheads="1"/>
          </p:cNvSpPr>
          <p:nvPr/>
        </p:nvSpPr>
        <p:spPr bwMode="auto">
          <a:xfrm>
            <a:off x="1993900" y="2282825"/>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r</a:t>
            </a:r>
            <a:endParaRPr kumimoji="1" lang="en-US" altLang="zh-CN" sz="2800" b="1">
              <a:latin typeface="Times New Roman" panose="02020603050405020304" pitchFamily="18" charset="0"/>
              <a:ea typeface="楷体_GB2312" pitchFamily="49" charset="-122"/>
            </a:endParaRPr>
          </a:p>
        </p:txBody>
      </p:sp>
      <p:sp>
        <p:nvSpPr>
          <p:cNvPr id="37925" name="Line 37"/>
          <p:cNvSpPr>
            <a:spLocks noChangeShapeType="1"/>
          </p:cNvSpPr>
          <p:nvPr/>
        </p:nvSpPr>
        <p:spPr bwMode="auto">
          <a:xfrm>
            <a:off x="2771775" y="2892425"/>
            <a:ext cx="990600" cy="0"/>
          </a:xfrm>
          <a:prstGeom prst="line">
            <a:avLst/>
          </a:prstGeom>
          <a:noFill/>
          <a:ln w="444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7837" name="Object 1037"/>
          <p:cNvGraphicFramePr>
            <a:graphicFrameLocks noChangeAspect="1"/>
          </p:cNvGraphicFramePr>
          <p:nvPr/>
        </p:nvGraphicFramePr>
        <p:xfrm>
          <a:off x="3609975" y="2479675"/>
          <a:ext cx="304800" cy="331788"/>
        </p:xfrm>
        <a:graphic>
          <a:graphicData uri="http://schemas.openxmlformats.org/presentationml/2006/ole">
            <mc:AlternateContent xmlns:mc="http://schemas.openxmlformats.org/markup-compatibility/2006">
              <mc:Choice xmlns:v="urn:schemas-microsoft-com:vml" Requires="v">
                <p:oleObj spid="_x0000_s54445" name="公式" r:id="rId23" imgW="469900" imgH="533400" progId="Equation.3">
                  <p:embed/>
                </p:oleObj>
              </mc:Choice>
              <mc:Fallback>
                <p:oleObj name="公式" r:id="rId23" imgW="469900" imgH="533400" progId="Equation.3">
                  <p:embed/>
                  <p:pic>
                    <p:nvPicPr>
                      <p:cNvPr id="0" name="Object 10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09975" y="2479675"/>
                        <a:ext cx="3048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1"/>
          <p:cNvGrpSpPr/>
          <p:nvPr/>
        </p:nvGrpSpPr>
        <p:grpSpPr bwMode="auto">
          <a:xfrm>
            <a:off x="7011988" y="1689100"/>
            <a:ext cx="2030412" cy="901700"/>
            <a:chOff x="4393" y="1072"/>
            <a:chExt cx="1279" cy="568"/>
          </a:xfrm>
        </p:grpSpPr>
        <p:graphicFrame>
          <p:nvGraphicFramePr>
            <p:cNvPr id="54313" name="Object 1040"/>
            <p:cNvGraphicFramePr>
              <a:graphicFrameLocks noChangeAspect="1"/>
            </p:cNvGraphicFramePr>
            <p:nvPr/>
          </p:nvGraphicFramePr>
          <p:xfrm>
            <a:off x="4736" y="1072"/>
            <a:ext cx="936" cy="568"/>
          </p:xfrm>
          <a:graphic>
            <a:graphicData uri="http://schemas.openxmlformats.org/presentationml/2006/ole">
              <mc:AlternateContent xmlns:mc="http://schemas.openxmlformats.org/markup-compatibility/2006">
                <mc:Choice xmlns:v="urn:schemas-microsoft-com:vml" Requires="v">
                  <p:oleObj spid="_x0000_s54446" name="公式" r:id="rId25" imgW="1485900" imgH="901700" progId="Equation.3">
                    <p:embed/>
                  </p:oleObj>
                </mc:Choice>
                <mc:Fallback>
                  <p:oleObj name="公式" r:id="rId25" imgW="1485900" imgH="901700" progId="Equation.3">
                    <p:embed/>
                    <p:pic>
                      <p:nvPicPr>
                        <p:cNvPr id="0" name="Object 104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36" y="1072"/>
                          <a:ext cx="936" cy="56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4314" name="Picture 43" descr="RY_14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93" y="1104"/>
              <a:ext cx="335"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77838" name="Object 1038"/>
          <p:cNvGraphicFramePr>
            <a:graphicFrameLocks noChangeAspect="1"/>
          </p:cNvGraphicFramePr>
          <p:nvPr/>
        </p:nvGraphicFramePr>
        <p:xfrm>
          <a:off x="14261" y="4035425"/>
          <a:ext cx="568377" cy="544513"/>
        </p:xfrm>
        <a:graphic>
          <a:graphicData uri="http://schemas.openxmlformats.org/presentationml/2006/ole">
            <mc:AlternateContent xmlns:mc="http://schemas.openxmlformats.org/markup-compatibility/2006">
              <mc:Choice xmlns:v="urn:schemas-microsoft-com:vml" Requires="v">
                <p:oleObj spid="_x0000_s54447" name="Equation" r:id="rId28" imgW="5486400" imgH="4876800" progId="Equation.DSMT4">
                  <p:embed/>
                </p:oleObj>
              </mc:Choice>
              <mc:Fallback>
                <p:oleObj name="Equation" r:id="rId28" imgW="5486400" imgH="4876800" progId="Equation.DSMT4">
                  <p:embed/>
                  <p:pic>
                    <p:nvPicPr>
                      <p:cNvPr id="0" name="Object 1038"/>
                      <p:cNvPicPr>
                        <a:picLocks noChangeAspect="1" noChangeArrowheads="1"/>
                      </p:cNvPicPr>
                      <p:nvPr/>
                    </p:nvPicPr>
                    <p:blipFill>
                      <a:blip r:embed="rId29"/>
                      <a:srcRect/>
                      <a:stretch>
                        <a:fillRect/>
                      </a:stretch>
                    </p:blipFill>
                    <p:spPr bwMode="auto">
                      <a:xfrm>
                        <a:off x="14261" y="4035425"/>
                        <a:ext cx="568377" cy="544513"/>
                      </a:xfrm>
                      <a:prstGeom prst="rect">
                        <a:avLst/>
                      </a:prstGeom>
                      <a:noFill/>
                      <a:ln>
                        <a:noFill/>
                      </a:ln>
                      <a:effectLst/>
                    </p:spPr>
                  </p:pic>
                </p:oleObj>
              </mc:Fallback>
            </mc:AlternateContent>
          </a:graphicData>
        </a:graphic>
      </p:graphicFrame>
      <p:graphicFrame>
        <p:nvGraphicFramePr>
          <p:cNvPr id="77839" name="Object 1039"/>
          <p:cNvGraphicFramePr>
            <a:graphicFrameLocks noChangeAspect="1"/>
          </p:cNvGraphicFramePr>
          <p:nvPr/>
        </p:nvGraphicFramePr>
        <p:xfrm>
          <a:off x="2016125" y="1484313"/>
          <a:ext cx="492125" cy="523875"/>
        </p:xfrm>
        <a:graphic>
          <a:graphicData uri="http://schemas.openxmlformats.org/presentationml/2006/ole">
            <mc:AlternateContent xmlns:mc="http://schemas.openxmlformats.org/markup-compatibility/2006">
              <mc:Choice xmlns:v="urn:schemas-microsoft-com:vml" Requires="v">
                <p:oleObj spid="_x0000_s54448" name="Equation" r:id="rId30" imgW="241300" imgH="266700" progId="Equation.3">
                  <p:embed/>
                </p:oleObj>
              </mc:Choice>
              <mc:Fallback>
                <p:oleObj name="Equation" r:id="rId30" imgW="241300" imgH="266700" progId="Equation.3">
                  <p:embed/>
                  <p:pic>
                    <p:nvPicPr>
                      <p:cNvPr id="0" name="Object 103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016125" y="1484313"/>
                        <a:ext cx="49212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36" name="Oval 48"/>
          <p:cNvSpPr>
            <a:spLocks noChangeArrowheads="1"/>
          </p:cNvSpPr>
          <p:nvPr/>
        </p:nvSpPr>
        <p:spPr bwMode="auto">
          <a:xfrm>
            <a:off x="2736850" y="2852738"/>
            <a:ext cx="73025" cy="73025"/>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5842" name="Object 2"/>
          <p:cNvGraphicFramePr>
            <a:graphicFrameLocks noChangeAspect="1"/>
          </p:cNvGraphicFramePr>
          <p:nvPr/>
        </p:nvGraphicFramePr>
        <p:xfrm>
          <a:off x="769938" y="4562475"/>
          <a:ext cx="1998662" cy="1296988"/>
        </p:xfrm>
        <a:graphic>
          <a:graphicData uri="http://schemas.openxmlformats.org/presentationml/2006/ole">
            <mc:AlternateContent xmlns:mc="http://schemas.openxmlformats.org/markup-compatibility/2006">
              <mc:Choice xmlns:v="urn:schemas-microsoft-com:vml" Requires="v">
                <p:oleObj spid="_x0000_s54449" name="Equation" r:id="rId32" imgW="1739900" imgH="1079500" progId="Equation.DSMT4">
                  <p:embed/>
                </p:oleObj>
              </mc:Choice>
              <mc:Fallback>
                <p:oleObj name="Equation" r:id="rId32" imgW="1739900" imgH="1079500" progId="Equation.DSMT4">
                  <p:embed/>
                  <p:pic>
                    <p:nvPicPr>
                      <p:cNvPr id="0" name="Object 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69938" y="4562475"/>
                        <a:ext cx="1998662"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5"/>
          <p:cNvGraphicFramePr>
            <a:graphicFrameLocks noChangeAspect="1"/>
          </p:cNvGraphicFramePr>
          <p:nvPr/>
        </p:nvGraphicFramePr>
        <p:xfrm>
          <a:off x="828675" y="5842000"/>
          <a:ext cx="1268413" cy="838200"/>
        </p:xfrm>
        <a:graphic>
          <a:graphicData uri="http://schemas.openxmlformats.org/presentationml/2006/ole">
            <mc:AlternateContent xmlns:mc="http://schemas.openxmlformats.org/markup-compatibility/2006">
              <mc:Choice xmlns:v="urn:schemas-microsoft-com:vml" Requires="v">
                <p:oleObj spid="_x0000_s54450" name="Equation" r:id="rId34" imgW="1066800" imgH="635000" progId="Equation.DSMT4">
                  <p:embed/>
                </p:oleObj>
              </mc:Choice>
              <mc:Fallback>
                <p:oleObj name="Equation" r:id="rId34" imgW="1066800" imgH="635000" progId="Equation.DSMT4">
                  <p:embed/>
                  <p:pic>
                    <p:nvPicPr>
                      <p:cNvPr id="0" name="Object 7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28675" y="5842000"/>
                        <a:ext cx="12684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linds(vertical)">
                                      <p:cBhvr>
                                        <p:cTn id="7" dur="500"/>
                                        <p:tgtEl>
                                          <p:spTgt spid="378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7891"/>
                                        </p:tgtEl>
                                        <p:attrNameLst>
                                          <p:attrName>style.visibility</p:attrName>
                                        </p:attrNameLst>
                                      </p:cBhvr>
                                      <p:to>
                                        <p:strVal val="visible"/>
                                      </p:to>
                                    </p:set>
                                    <p:anim calcmode="lin" valueType="num">
                                      <p:cBhvr additive="base">
                                        <p:cTn id="12" dur="500" fill="hold"/>
                                        <p:tgtEl>
                                          <p:spTgt spid="37891"/>
                                        </p:tgtEl>
                                        <p:attrNameLst>
                                          <p:attrName>ppt_x</p:attrName>
                                        </p:attrNameLst>
                                      </p:cBhvr>
                                      <p:tavLst>
                                        <p:tav tm="0">
                                          <p:val>
                                            <p:strVal val="0-#ppt_w/2"/>
                                          </p:val>
                                        </p:tav>
                                        <p:tav tm="100000">
                                          <p:val>
                                            <p:strVal val="#ppt_x"/>
                                          </p:val>
                                        </p:tav>
                                      </p:tavLst>
                                    </p:anim>
                                    <p:anim calcmode="lin" valueType="num">
                                      <p:cBhvr additive="base">
                                        <p:cTn id="13" dur="500" fill="hold"/>
                                        <p:tgtEl>
                                          <p:spTgt spid="3789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iterate type="lt">
                                    <p:tmPct val="100000"/>
                                  </p:iterate>
                                  <p:childTnLst>
                                    <p:set>
                                      <p:cBhvr>
                                        <p:cTn id="17" dur="1" fill="hold">
                                          <p:stCondLst>
                                            <p:cond delay="0"/>
                                          </p:stCondLst>
                                        </p:cTn>
                                        <p:tgtEl>
                                          <p:spTgt spid="37909"/>
                                        </p:tgtEl>
                                        <p:attrNameLst>
                                          <p:attrName>style.visibility</p:attrName>
                                        </p:attrNameLst>
                                      </p:cBhvr>
                                      <p:to>
                                        <p:strVal val="visible"/>
                                      </p:to>
                                    </p:set>
                                    <p:animEffect transition="in" filter="dissolve">
                                      <p:cBhvr>
                                        <p:cTn id="18" dur="75"/>
                                        <p:tgtEl>
                                          <p:spTgt spid="3790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89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7783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7936"/>
                                        </p:tgtEl>
                                        <p:attrNameLst>
                                          <p:attrName>style.visibility</p:attrName>
                                        </p:attrNameLst>
                                      </p:cBhvr>
                                      <p:to>
                                        <p:strVal val="visible"/>
                                      </p:to>
                                    </p:set>
                                    <p:animEffect transition="in" filter="blinds(horizontal)">
                                      <p:cBhvr>
                                        <p:cTn id="30" dur="500"/>
                                        <p:tgtEl>
                                          <p:spTgt spid="37936"/>
                                        </p:tgtEl>
                                      </p:cBhvr>
                                    </p:animEffec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3790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37893"/>
                                        </p:tgtEl>
                                        <p:attrNameLst>
                                          <p:attrName>style.visibility</p:attrName>
                                        </p:attrNameLst>
                                      </p:cBhvr>
                                      <p:to>
                                        <p:strVal val="visible"/>
                                      </p:to>
                                    </p:se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37904"/>
                                        </p:tgtEl>
                                        <p:attrNameLst>
                                          <p:attrName>style.visibility</p:attrName>
                                        </p:attrNameLst>
                                      </p:cBhvr>
                                      <p:to>
                                        <p:strVal val="visible"/>
                                      </p:to>
                                    </p:set>
                                    <p:animEffect transition="in" filter="wipe(left)">
                                      <p:cBhvr>
                                        <p:cTn id="41" dur="500"/>
                                        <p:tgtEl>
                                          <p:spTgt spid="37904"/>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37897"/>
                                        </p:tgtEl>
                                        <p:attrNameLst>
                                          <p:attrName>style.visibility</p:attrName>
                                        </p:attrNameLst>
                                      </p:cBhvr>
                                      <p:to>
                                        <p:strVal val="visible"/>
                                      </p:to>
                                    </p:se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37894"/>
                                        </p:tgtEl>
                                        <p:attrNameLst>
                                          <p:attrName>style.visibility</p:attrName>
                                        </p:attrNameLst>
                                      </p:cBhvr>
                                      <p:to>
                                        <p:strVal val="visible"/>
                                      </p:to>
                                    </p:set>
                                    <p:animEffect transition="in" filter="wipe(down)">
                                      <p:cBhvr>
                                        <p:cTn id="48" dur="500"/>
                                        <p:tgtEl>
                                          <p:spTgt spid="37894"/>
                                        </p:tgtEl>
                                      </p:cBhvr>
                                    </p:animEffec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499"/>
                                          </p:stCondLst>
                                        </p:cTn>
                                        <p:tgtEl>
                                          <p:spTgt spid="3789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37910"/>
                                        </p:tgtEl>
                                        <p:attrNameLst>
                                          <p:attrName>style.visibility</p:attrName>
                                        </p:attrNameLst>
                                      </p:cBhvr>
                                      <p:to>
                                        <p:strVal val="visible"/>
                                      </p:to>
                                    </p:set>
                                    <p:animEffect transition="in" filter="slide(fromBottom)">
                                      <p:cBhvr>
                                        <p:cTn id="56" dur="500"/>
                                        <p:tgtEl>
                                          <p:spTgt spid="37910"/>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1+#ppt_w/2"/>
                                          </p:val>
                                        </p:tav>
                                        <p:tav tm="100000">
                                          <p:val>
                                            <p:strVal val="#ppt_x"/>
                                          </p:val>
                                        </p:tav>
                                      </p:tavLst>
                                    </p:anim>
                                    <p:anim calcmode="lin" valueType="num">
                                      <p:cBhvr additive="base">
                                        <p:cTn id="6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7899"/>
                                        </p:tgtEl>
                                        <p:attrNameLst>
                                          <p:attrName>style.visibility</p:attrName>
                                        </p:attrNameLst>
                                      </p:cBhvr>
                                      <p:to>
                                        <p:strVal val="visible"/>
                                      </p:to>
                                    </p:set>
                                    <p:animEffect transition="in" filter="wipe(left)">
                                      <p:cBhvr>
                                        <p:cTn id="67" dur="500"/>
                                        <p:tgtEl>
                                          <p:spTgt spid="37899"/>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499"/>
                                          </p:stCondLst>
                                        </p:cTn>
                                        <p:tgtEl>
                                          <p:spTgt spid="37924"/>
                                        </p:tgtEl>
                                        <p:attrNameLst>
                                          <p:attrName>style.visibility</p:attrName>
                                        </p:attrNameLst>
                                      </p:cBhvr>
                                      <p:to>
                                        <p:strVal val="visible"/>
                                      </p:to>
                                    </p:se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499"/>
                                          </p:stCondLst>
                                        </p:cTn>
                                        <p:tgtEl>
                                          <p:spTgt spid="37901"/>
                                        </p:tgtEl>
                                        <p:attrNameLst>
                                          <p:attrName>style.visibility</p:attrName>
                                        </p:attrNameLst>
                                      </p:cBhvr>
                                      <p:to>
                                        <p:strVal val="visible"/>
                                      </p:to>
                                    </p:set>
                                  </p:childTnLst>
                                </p:cTn>
                              </p:par>
                            </p:childTnLst>
                          </p:cTn>
                        </p:par>
                        <p:par>
                          <p:cTn id="74" fill="hold">
                            <p:stCondLst>
                              <p:cond delay="1500"/>
                            </p:stCondLst>
                            <p:childTnLst>
                              <p:par>
                                <p:cTn id="75" presetID="1" presetClass="entr" presetSubtype="0" fill="hold" nodeType="afterEffect">
                                  <p:stCondLst>
                                    <p:cond delay="0"/>
                                  </p:stCondLst>
                                  <p:childTnLst>
                                    <p:set>
                                      <p:cBhvr>
                                        <p:cTn id="76" dur="1" fill="hold">
                                          <p:stCondLst>
                                            <p:cond delay="499"/>
                                          </p:stCondLst>
                                        </p:cTn>
                                        <p:tgtEl>
                                          <p:spTgt spid="7782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6" presetClass="entr" presetSubtype="37" fill="hold" nodeType="clickEffect">
                                  <p:stCondLst>
                                    <p:cond delay="0"/>
                                  </p:stCondLst>
                                  <p:childTnLst>
                                    <p:set>
                                      <p:cBhvr>
                                        <p:cTn id="80" dur="1" fill="hold">
                                          <p:stCondLst>
                                            <p:cond delay="0"/>
                                          </p:stCondLst>
                                        </p:cTn>
                                        <p:tgtEl>
                                          <p:spTgt spid="77828"/>
                                        </p:tgtEl>
                                        <p:attrNameLst>
                                          <p:attrName>style.visibility</p:attrName>
                                        </p:attrNameLst>
                                      </p:cBhvr>
                                      <p:to>
                                        <p:strVal val="visible"/>
                                      </p:to>
                                    </p:set>
                                    <p:animEffect transition="in" filter="barn(outVertical)">
                                      <p:cBhvr>
                                        <p:cTn id="81" dur="500"/>
                                        <p:tgtEl>
                                          <p:spTgt spid="77828"/>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8" fill="hold" nodeType="clickEffect">
                                  <p:stCondLst>
                                    <p:cond delay="0"/>
                                  </p:stCondLst>
                                  <p:childTnLst>
                                    <p:set>
                                      <p:cBhvr>
                                        <p:cTn id="85" dur="1" fill="hold">
                                          <p:stCondLst>
                                            <p:cond delay="0"/>
                                          </p:stCondLst>
                                        </p:cTn>
                                        <p:tgtEl>
                                          <p:spTgt spid="77827"/>
                                        </p:tgtEl>
                                        <p:attrNameLst>
                                          <p:attrName>style.visibility</p:attrName>
                                        </p:attrNameLst>
                                      </p:cBhvr>
                                      <p:to>
                                        <p:strVal val="visible"/>
                                      </p:to>
                                    </p:set>
                                    <p:animEffect transition="in" filter="slide(fromLeft)">
                                      <p:cBhvr>
                                        <p:cTn id="86" dur="500"/>
                                        <p:tgtEl>
                                          <p:spTgt spid="778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iterate type="lt">
                                    <p:tmPct val="100000"/>
                                  </p:iterate>
                                  <p:childTnLst>
                                    <p:set>
                                      <p:cBhvr>
                                        <p:cTn id="90" dur="1" fill="hold">
                                          <p:stCondLst>
                                            <p:cond delay="0"/>
                                          </p:stCondLst>
                                        </p:cTn>
                                        <p:tgtEl>
                                          <p:spTgt spid="37913"/>
                                        </p:tgtEl>
                                        <p:attrNameLst>
                                          <p:attrName>style.visibility</p:attrName>
                                        </p:attrNameLst>
                                      </p:cBhvr>
                                      <p:to>
                                        <p:strVal val="visible"/>
                                      </p:to>
                                    </p:set>
                                    <p:animEffect transition="in" filter="dissolve">
                                      <p:cBhvr>
                                        <p:cTn id="91" dur="75"/>
                                        <p:tgtEl>
                                          <p:spTgt spid="37913"/>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37903"/>
                                        </p:tgtEl>
                                        <p:attrNameLst>
                                          <p:attrName>style.visibility</p:attrName>
                                        </p:attrNameLst>
                                      </p:cBhvr>
                                      <p:to>
                                        <p:strVal val="visible"/>
                                      </p:to>
                                    </p:set>
                                  </p:childTnLst>
                                </p:cTn>
                              </p:par>
                            </p:childTnLst>
                          </p:cTn>
                        </p:par>
                        <p:par>
                          <p:cTn id="96" fill="hold">
                            <p:stCondLst>
                              <p:cond delay="500"/>
                            </p:stCondLst>
                            <p:childTnLst>
                              <p:par>
                                <p:cTn id="97" presetID="1" presetClass="entr" presetSubtype="0" fill="hold" nodeType="afterEffect">
                                  <p:stCondLst>
                                    <p:cond delay="0"/>
                                  </p:stCondLst>
                                  <p:childTnLst>
                                    <p:set>
                                      <p:cBhvr>
                                        <p:cTn id="98" dur="1" fill="hold">
                                          <p:stCondLst>
                                            <p:cond delay="499"/>
                                          </p:stCondLst>
                                        </p:cTn>
                                        <p:tgtEl>
                                          <p:spTgt spid="7783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3" fill="hold" grpId="0" nodeType="clickEffect">
                                  <p:stCondLst>
                                    <p:cond delay="0"/>
                                  </p:stCondLst>
                                  <p:childTnLst>
                                    <p:set>
                                      <p:cBhvr>
                                        <p:cTn id="102" dur="1" fill="hold">
                                          <p:stCondLst>
                                            <p:cond delay="0"/>
                                          </p:stCondLst>
                                        </p:cTn>
                                        <p:tgtEl>
                                          <p:spTgt spid="37908"/>
                                        </p:tgtEl>
                                        <p:attrNameLst>
                                          <p:attrName>style.visibility</p:attrName>
                                        </p:attrNameLst>
                                      </p:cBhvr>
                                      <p:to>
                                        <p:strVal val="visible"/>
                                      </p:to>
                                    </p:set>
                                    <p:animEffect transition="in" filter="strips(upRight)">
                                      <p:cBhvr>
                                        <p:cTn id="103" dur="500"/>
                                        <p:tgtEl>
                                          <p:spTgt spid="37908"/>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2" fill="hold" nodeType="clickEffect">
                                  <p:stCondLst>
                                    <p:cond delay="0"/>
                                  </p:stCondLst>
                                  <p:childTnLst>
                                    <p:set>
                                      <p:cBhvr>
                                        <p:cTn id="107" dur="1" fill="hold">
                                          <p:stCondLst>
                                            <p:cond delay="0"/>
                                          </p:stCondLst>
                                        </p:cTn>
                                        <p:tgtEl>
                                          <p:spTgt spid="77829"/>
                                        </p:tgtEl>
                                        <p:attrNameLst>
                                          <p:attrName>style.visibility</p:attrName>
                                        </p:attrNameLst>
                                      </p:cBhvr>
                                      <p:to>
                                        <p:strVal val="visible"/>
                                      </p:to>
                                    </p:set>
                                    <p:anim calcmode="lin" valueType="num">
                                      <p:cBhvr additive="base">
                                        <p:cTn id="108" dur="500" fill="hold"/>
                                        <p:tgtEl>
                                          <p:spTgt spid="77829"/>
                                        </p:tgtEl>
                                        <p:attrNameLst>
                                          <p:attrName>ppt_x</p:attrName>
                                        </p:attrNameLst>
                                      </p:cBhvr>
                                      <p:tavLst>
                                        <p:tav tm="0">
                                          <p:val>
                                            <p:strVal val="1+#ppt_w/2"/>
                                          </p:val>
                                        </p:tav>
                                        <p:tav tm="100000">
                                          <p:val>
                                            <p:strVal val="#ppt_x"/>
                                          </p:val>
                                        </p:tav>
                                      </p:tavLst>
                                    </p:anim>
                                    <p:anim calcmode="lin" valueType="num">
                                      <p:cBhvr additive="base">
                                        <p:cTn id="109" dur="500" fill="hold"/>
                                        <p:tgtEl>
                                          <p:spTgt spid="77829"/>
                                        </p:tgtEl>
                                        <p:attrNameLst>
                                          <p:attrName>ppt_y</p:attrName>
                                        </p:attrNameLst>
                                      </p:cBhvr>
                                      <p:tavLst>
                                        <p:tav tm="0">
                                          <p:val>
                                            <p:strVal val="#ppt_y"/>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7" presetClass="entr" presetSubtype="8" fill="hold" grpId="0" nodeType="clickEffect">
                                  <p:stCondLst>
                                    <p:cond delay="0"/>
                                  </p:stCondLst>
                                  <p:childTnLst>
                                    <p:set>
                                      <p:cBhvr>
                                        <p:cTn id="113" dur="1" fill="hold">
                                          <p:stCondLst>
                                            <p:cond delay="0"/>
                                          </p:stCondLst>
                                        </p:cTn>
                                        <p:tgtEl>
                                          <p:spTgt spid="37925"/>
                                        </p:tgtEl>
                                        <p:attrNameLst>
                                          <p:attrName>style.visibility</p:attrName>
                                        </p:attrNameLst>
                                      </p:cBhvr>
                                      <p:to>
                                        <p:strVal val="visible"/>
                                      </p:to>
                                    </p:set>
                                    <p:anim calcmode="lin" valueType="num">
                                      <p:cBhvr>
                                        <p:cTn id="114" dur="500" fill="hold"/>
                                        <p:tgtEl>
                                          <p:spTgt spid="37925"/>
                                        </p:tgtEl>
                                        <p:attrNameLst>
                                          <p:attrName>ppt_x</p:attrName>
                                        </p:attrNameLst>
                                      </p:cBhvr>
                                      <p:tavLst>
                                        <p:tav tm="0">
                                          <p:val>
                                            <p:strVal val="#ppt_x-#ppt_w/2"/>
                                          </p:val>
                                        </p:tav>
                                        <p:tav tm="100000">
                                          <p:val>
                                            <p:strVal val="#ppt_x"/>
                                          </p:val>
                                        </p:tav>
                                      </p:tavLst>
                                    </p:anim>
                                    <p:anim calcmode="lin" valueType="num">
                                      <p:cBhvr>
                                        <p:cTn id="115" dur="500" fill="hold"/>
                                        <p:tgtEl>
                                          <p:spTgt spid="37925"/>
                                        </p:tgtEl>
                                        <p:attrNameLst>
                                          <p:attrName>ppt_y</p:attrName>
                                        </p:attrNameLst>
                                      </p:cBhvr>
                                      <p:tavLst>
                                        <p:tav tm="0">
                                          <p:val>
                                            <p:strVal val="#ppt_y"/>
                                          </p:val>
                                        </p:tav>
                                        <p:tav tm="100000">
                                          <p:val>
                                            <p:strVal val="#ppt_y"/>
                                          </p:val>
                                        </p:tav>
                                      </p:tavLst>
                                    </p:anim>
                                    <p:anim calcmode="lin" valueType="num">
                                      <p:cBhvr>
                                        <p:cTn id="116" dur="500" fill="hold"/>
                                        <p:tgtEl>
                                          <p:spTgt spid="37925"/>
                                        </p:tgtEl>
                                        <p:attrNameLst>
                                          <p:attrName>ppt_w</p:attrName>
                                        </p:attrNameLst>
                                      </p:cBhvr>
                                      <p:tavLst>
                                        <p:tav tm="0">
                                          <p:val>
                                            <p:fltVal val="0"/>
                                          </p:val>
                                        </p:tav>
                                        <p:tav tm="100000">
                                          <p:val>
                                            <p:strVal val="#ppt_w"/>
                                          </p:val>
                                        </p:tav>
                                      </p:tavLst>
                                    </p:anim>
                                    <p:anim calcmode="lin" valueType="num">
                                      <p:cBhvr>
                                        <p:cTn id="117" dur="500" fill="hold"/>
                                        <p:tgtEl>
                                          <p:spTgt spid="37925"/>
                                        </p:tgtEl>
                                        <p:attrNameLst>
                                          <p:attrName>ppt_h</p:attrName>
                                        </p:attrNameLst>
                                      </p:cBhvr>
                                      <p:tavLst>
                                        <p:tav tm="0">
                                          <p:val>
                                            <p:strVal val="#ppt_h"/>
                                          </p:val>
                                        </p:tav>
                                        <p:tav tm="100000">
                                          <p:val>
                                            <p:strVal val="#ppt_h"/>
                                          </p:val>
                                        </p:tav>
                                      </p:tavLst>
                                    </p:anim>
                                  </p:childTnLst>
                                </p:cTn>
                              </p:par>
                            </p:childTnLst>
                          </p:cTn>
                        </p:par>
                        <p:par>
                          <p:cTn id="118" fill="hold">
                            <p:stCondLst>
                              <p:cond delay="500"/>
                            </p:stCondLst>
                            <p:childTnLst>
                              <p:par>
                                <p:cTn id="119" presetID="1" presetClass="entr" presetSubtype="0" fill="hold" nodeType="afterEffect">
                                  <p:stCondLst>
                                    <p:cond delay="0"/>
                                  </p:stCondLst>
                                  <p:childTnLst>
                                    <p:set>
                                      <p:cBhvr>
                                        <p:cTn id="120" dur="1" fill="hold">
                                          <p:stCondLst>
                                            <p:cond delay="499"/>
                                          </p:stCondLst>
                                        </p:cTn>
                                        <p:tgtEl>
                                          <p:spTgt spid="7783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2" presetClass="entr" presetSubtype="1" fill="hold" nodeType="clickEffect">
                                  <p:stCondLst>
                                    <p:cond delay="0"/>
                                  </p:stCondLst>
                                  <p:childTnLst>
                                    <p:set>
                                      <p:cBhvr>
                                        <p:cTn id="124" dur="1" fill="hold">
                                          <p:stCondLst>
                                            <p:cond delay="0"/>
                                          </p:stCondLst>
                                        </p:cTn>
                                        <p:tgtEl>
                                          <p:spTgt spid="77832"/>
                                        </p:tgtEl>
                                        <p:attrNameLst>
                                          <p:attrName>style.visibility</p:attrName>
                                        </p:attrNameLst>
                                      </p:cBhvr>
                                      <p:to>
                                        <p:strVal val="visible"/>
                                      </p:to>
                                    </p:set>
                                    <p:animEffect transition="in" filter="slide(fromTop)">
                                      <p:cBhvr>
                                        <p:cTn id="125" dur="500"/>
                                        <p:tgtEl>
                                          <p:spTgt spid="77832"/>
                                        </p:tgtEl>
                                      </p:cBhvr>
                                    </p:animEffec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499"/>
                                          </p:stCondLst>
                                        </p:cTn>
                                        <p:tgtEl>
                                          <p:spTgt spid="3791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2" presetClass="entr" presetSubtype="4" fill="hold" nodeType="clickEffect">
                                  <p:stCondLst>
                                    <p:cond delay="0"/>
                                  </p:stCondLst>
                                  <p:childTnLst>
                                    <p:set>
                                      <p:cBhvr>
                                        <p:cTn id="132" dur="1" fill="hold">
                                          <p:stCondLst>
                                            <p:cond delay="0"/>
                                          </p:stCondLst>
                                        </p:cTn>
                                        <p:tgtEl>
                                          <p:spTgt spid="77830"/>
                                        </p:tgtEl>
                                        <p:attrNameLst>
                                          <p:attrName>style.visibility</p:attrName>
                                        </p:attrNameLst>
                                      </p:cBhvr>
                                      <p:to>
                                        <p:strVal val="visible"/>
                                      </p:to>
                                    </p:set>
                                    <p:animEffect transition="in" filter="slide(fromBottom)">
                                      <p:cBhvr>
                                        <p:cTn id="133" dur="500"/>
                                        <p:tgtEl>
                                          <p:spTgt spid="77830"/>
                                        </p:tgtEl>
                                      </p:cBhvr>
                                    </p:animEffect>
                                  </p:childTnLst>
                                </p:cTn>
                              </p:par>
                            </p:childTnLst>
                          </p:cTn>
                        </p:par>
                      </p:childTnLst>
                    </p:cTn>
                  </p:par>
                  <p:par>
                    <p:cTn id="134" fill="hold">
                      <p:stCondLst>
                        <p:cond delay="indefinite"/>
                      </p:stCondLst>
                      <p:childTnLst>
                        <p:par>
                          <p:cTn id="135" fill="hold">
                            <p:stCondLst>
                              <p:cond delay="0"/>
                            </p:stCondLst>
                            <p:childTnLst>
                              <p:par>
                                <p:cTn id="136" presetID="12" presetClass="entr" presetSubtype="8" fill="hold" nodeType="clickEffect">
                                  <p:stCondLst>
                                    <p:cond delay="0"/>
                                  </p:stCondLst>
                                  <p:childTnLst>
                                    <p:set>
                                      <p:cBhvr>
                                        <p:cTn id="137" dur="1" fill="hold">
                                          <p:stCondLst>
                                            <p:cond delay="0"/>
                                          </p:stCondLst>
                                        </p:cTn>
                                        <p:tgtEl>
                                          <p:spTgt spid="77831"/>
                                        </p:tgtEl>
                                        <p:attrNameLst>
                                          <p:attrName>style.visibility</p:attrName>
                                        </p:attrNameLst>
                                      </p:cBhvr>
                                      <p:to>
                                        <p:strVal val="visible"/>
                                      </p:to>
                                    </p:set>
                                    <p:animEffect transition="in" filter="slide(fromLeft)">
                                      <p:cBhvr>
                                        <p:cTn id="138" dur="500"/>
                                        <p:tgtEl>
                                          <p:spTgt spid="77831"/>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499"/>
                                          </p:stCondLst>
                                        </p:cTn>
                                        <p:tgtEl>
                                          <p:spTgt spid="77824"/>
                                        </p:tgtEl>
                                        <p:attrNameLst>
                                          <p:attrName>style.visibility</p:attrName>
                                        </p:attrNameLst>
                                      </p:cBhvr>
                                      <p:to>
                                        <p:strVal val="visible"/>
                                      </p:to>
                                    </p:set>
                                  </p:childTnLst>
                                </p:cTn>
                              </p:par>
                            </p:childTnLst>
                          </p:cTn>
                        </p:par>
                        <p:par>
                          <p:cTn id="143" fill="hold">
                            <p:stCondLst>
                              <p:cond delay="500"/>
                            </p:stCondLst>
                            <p:childTnLst>
                              <p:par>
                                <p:cTn id="144" presetID="1" presetClass="entr" presetSubtype="0" fill="hold" nodeType="afterEffect">
                                  <p:stCondLst>
                                    <p:cond delay="0"/>
                                  </p:stCondLst>
                                  <p:childTnLst>
                                    <p:set>
                                      <p:cBhvr>
                                        <p:cTn id="145" dur="1" fill="hold">
                                          <p:stCondLst>
                                            <p:cond delay="499"/>
                                          </p:stCondLst>
                                        </p:cTn>
                                        <p:tgtEl>
                                          <p:spTgt spid="7782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6" presetClass="entr" presetSubtype="26" fill="hold" nodeType="clickEffect">
                                  <p:stCondLst>
                                    <p:cond delay="0"/>
                                  </p:stCondLst>
                                  <p:childTnLst>
                                    <p:set>
                                      <p:cBhvr>
                                        <p:cTn id="149" dur="1" fill="hold">
                                          <p:stCondLst>
                                            <p:cond delay="0"/>
                                          </p:stCondLst>
                                        </p:cTn>
                                        <p:tgtEl>
                                          <p:spTgt spid="35842"/>
                                        </p:tgtEl>
                                        <p:attrNameLst>
                                          <p:attrName>style.visibility</p:attrName>
                                        </p:attrNameLst>
                                      </p:cBhvr>
                                      <p:to>
                                        <p:strVal val="visible"/>
                                      </p:to>
                                    </p:set>
                                    <p:animEffect transition="in" filter="barn(inHorizontal)">
                                      <p:cBhvr>
                                        <p:cTn id="150" dur="500"/>
                                        <p:tgtEl>
                                          <p:spTgt spid="35842"/>
                                        </p:tgtEl>
                                      </p:cBhvr>
                                    </p:animEffect>
                                  </p:childTnLst>
                                </p:cTn>
                              </p:par>
                            </p:childTnLst>
                          </p:cTn>
                        </p:par>
                      </p:childTnLst>
                    </p:cTn>
                  </p:par>
                  <p:par>
                    <p:cTn id="151" fill="hold">
                      <p:stCondLst>
                        <p:cond delay="indefinite"/>
                      </p:stCondLst>
                      <p:childTnLst>
                        <p:par>
                          <p:cTn id="152" fill="hold">
                            <p:stCondLst>
                              <p:cond delay="0"/>
                            </p:stCondLst>
                            <p:childTnLst>
                              <p:par>
                                <p:cTn id="153" presetID="16" presetClass="entr" presetSubtype="26" fill="hold" nodeType="clickEffect">
                                  <p:stCondLst>
                                    <p:cond delay="0"/>
                                  </p:stCondLst>
                                  <p:childTnLst>
                                    <p:set>
                                      <p:cBhvr>
                                        <p:cTn id="154" dur="1" fill="hold">
                                          <p:stCondLst>
                                            <p:cond delay="0"/>
                                          </p:stCondLst>
                                        </p:cTn>
                                        <p:tgtEl>
                                          <p:spTgt spid="3"/>
                                        </p:tgtEl>
                                        <p:attrNameLst>
                                          <p:attrName>style.visibility</p:attrName>
                                        </p:attrNameLst>
                                      </p:cBhvr>
                                      <p:to>
                                        <p:strVal val="visible"/>
                                      </p:to>
                                    </p:set>
                                    <p:animEffect transition="in" filter="barn(inHorizontal)">
                                      <p:cBhvr>
                                        <p:cTn id="155" dur="500"/>
                                        <p:tgtEl>
                                          <p:spTgt spid="3"/>
                                        </p:tgtEl>
                                      </p:cBhvr>
                                    </p:animEffect>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nodeType="clickEffect">
                                  <p:stCondLst>
                                    <p:cond delay="0"/>
                                  </p:stCondLst>
                                  <p:childTnLst>
                                    <p:set>
                                      <p:cBhvr>
                                        <p:cTn id="159" dur="1" fill="hold">
                                          <p:stCondLst>
                                            <p:cond delay="0"/>
                                          </p:stCondLst>
                                        </p:cTn>
                                        <p:tgtEl>
                                          <p:spTgt spid="77835"/>
                                        </p:tgtEl>
                                        <p:attrNameLst>
                                          <p:attrName>style.visibility</p:attrName>
                                        </p:attrNameLst>
                                      </p:cBhvr>
                                      <p:to>
                                        <p:strVal val="visible"/>
                                      </p:to>
                                    </p:set>
                                    <p:anim calcmode="lin" valueType="num">
                                      <p:cBhvr additive="base">
                                        <p:cTn id="160" dur="500" fill="hold"/>
                                        <p:tgtEl>
                                          <p:spTgt spid="77835"/>
                                        </p:tgtEl>
                                        <p:attrNameLst>
                                          <p:attrName>ppt_x</p:attrName>
                                        </p:attrNameLst>
                                      </p:cBhvr>
                                      <p:tavLst>
                                        <p:tav tm="0">
                                          <p:val>
                                            <p:strVal val="#ppt_x"/>
                                          </p:val>
                                        </p:tav>
                                        <p:tav tm="100000">
                                          <p:val>
                                            <p:strVal val="#ppt_x"/>
                                          </p:val>
                                        </p:tav>
                                      </p:tavLst>
                                    </p:anim>
                                    <p:anim calcmode="lin" valueType="num">
                                      <p:cBhvr additive="base">
                                        <p:cTn id="161" dur="500" fill="hold"/>
                                        <p:tgtEl>
                                          <p:spTgt spid="77835"/>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12" presetClass="entr" presetSubtype="8" fill="hold" nodeType="clickEffect">
                                  <p:stCondLst>
                                    <p:cond delay="0"/>
                                  </p:stCondLst>
                                  <p:childTnLst>
                                    <p:set>
                                      <p:cBhvr>
                                        <p:cTn id="165" dur="1" fill="hold">
                                          <p:stCondLst>
                                            <p:cond delay="0"/>
                                          </p:stCondLst>
                                        </p:cTn>
                                        <p:tgtEl>
                                          <p:spTgt spid="77836"/>
                                        </p:tgtEl>
                                        <p:attrNameLst>
                                          <p:attrName>style.visibility</p:attrName>
                                        </p:attrNameLst>
                                      </p:cBhvr>
                                      <p:to>
                                        <p:strVal val="visible"/>
                                      </p:to>
                                    </p:set>
                                    <p:animEffect transition="in" filter="slide(fromLeft)">
                                      <p:cBhvr>
                                        <p:cTn id="166" dur="500"/>
                                        <p:tgtEl>
                                          <p:spTgt spid="77836"/>
                                        </p:tgtEl>
                                      </p:cBhvr>
                                    </p:animEffect>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37923"/>
                                        </p:tgtEl>
                                        <p:attrNameLst>
                                          <p:attrName>style.visibility</p:attrName>
                                        </p:attrNameLst>
                                      </p:cBhvr>
                                      <p:to>
                                        <p:strVal val="visible"/>
                                      </p:to>
                                    </p:set>
                                    <p:anim calcmode="lin" valueType="num">
                                      <p:cBhvr additive="base">
                                        <p:cTn id="171" dur="500" fill="hold"/>
                                        <p:tgtEl>
                                          <p:spTgt spid="37923"/>
                                        </p:tgtEl>
                                        <p:attrNameLst>
                                          <p:attrName>ppt_x</p:attrName>
                                        </p:attrNameLst>
                                      </p:cBhvr>
                                      <p:tavLst>
                                        <p:tav tm="0">
                                          <p:val>
                                            <p:strVal val="#ppt_x"/>
                                          </p:val>
                                        </p:tav>
                                        <p:tav tm="100000">
                                          <p:val>
                                            <p:strVal val="#ppt_x"/>
                                          </p:val>
                                        </p:tav>
                                      </p:tavLst>
                                    </p:anim>
                                    <p:anim calcmode="lin" valueType="num">
                                      <p:cBhvr additive="base">
                                        <p:cTn id="172" dur="500" fill="hold"/>
                                        <p:tgtEl>
                                          <p:spTgt spid="37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1" grpId="0" animBg="1"/>
      <p:bldP spid="37892" grpId="0" animBg="1"/>
      <p:bldP spid="37893" grpId="0" animBg="1"/>
      <p:bldP spid="37894" grpId="0" animBg="1"/>
      <p:bldP spid="37896" grpId="0" autoUpdateAnimBg="0"/>
      <p:bldP spid="37897" grpId="0" autoUpdateAnimBg="0"/>
      <p:bldP spid="37899" grpId="0" animBg="1"/>
      <p:bldP spid="37901" grpId="0" animBg="1"/>
      <p:bldP spid="37903" grpId="0" animBg="1"/>
      <p:bldP spid="37904" grpId="0" animBg="1"/>
      <p:bldP spid="37907" grpId="0" autoUpdateAnimBg="0"/>
      <p:bldP spid="37908" grpId="0" animBg="1"/>
      <p:bldP spid="37909" grpId="0" autoUpdateAnimBg="0"/>
      <p:bldP spid="37910" grpId="0" autoUpdateAnimBg="0"/>
      <p:bldP spid="37913" grpId="0" autoUpdateAnimBg="0"/>
      <p:bldP spid="37918" grpId="0" animBg="1"/>
      <p:bldP spid="37923" grpId="0" animBg="1" autoUpdateAnimBg="0"/>
      <p:bldP spid="37924" grpId="0" autoUpdateAnimBg="0"/>
      <p:bldP spid="37925" grpId="0" animBg="1"/>
      <p:bldP spid="379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674DB8F-DEFD-40DD-9F7E-2E08B458311C}" type="slidenum">
              <a:rPr lang="en-US" altLang="zh-CN" sz="1800" smtClean="0">
                <a:solidFill>
                  <a:srgbClr val="0000FF"/>
                </a:solidFill>
              </a:rPr>
            </a:fld>
            <a:endParaRPr lang="en-US" altLang="zh-CN" sz="1800" smtClean="0">
              <a:solidFill>
                <a:srgbClr val="0000FF"/>
              </a:solidFill>
            </a:endParaRPr>
          </a:p>
        </p:txBody>
      </p:sp>
      <p:sp>
        <p:nvSpPr>
          <p:cNvPr id="39938" name="Line 2"/>
          <p:cNvSpPr>
            <a:spLocks noChangeShapeType="1"/>
          </p:cNvSpPr>
          <p:nvPr/>
        </p:nvSpPr>
        <p:spPr bwMode="auto">
          <a:xfrm>
            <a:off x="2209800" y="533400"/>
            <a:ext cx="838200" cy="0"/>
          </a:xfrm>
          <a:prstGeom prst="line">
            <a:avLst/>
          </a:prstGeom>
          <a:noFill/>
          <a:ln w="38100">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39" name="Text Box 3"/>
          <p:cNvSpPr txBox="1">
            <a:spLocks noChangeArrowheads="1"/>
          </p:cNvSpPr>
          <p:nvPr/>
        </p:nvSpPr>
        <p:spPr bwMode="auto">
          <a:xfrm>
            <a:off x="3032125" y="242888"/>
            <a:ext cx="3368675" cy="519112"/>
          </a:xfrm>
          <a:prstGeom prst="rect">
            <a:avLst/>
          </a:prstGeom>
          <a:noFill/>
          <a:ln w="9525">
            <a:noFill/>
            <a:miter lim="800000"/>
          </a:ln>
          <a:effectLst/>
        </p:spPr>
        <p:txBody>
          <a:bodyPr>
            <a:spAutoFit/>
          </a:bodyPr>
          <a:lstStyle/>
          <a:p>
            <a:pPr eaLnBrk="1" hangingPunct="1">
              <a:defRPr/>
            </a:pPr>
            <a:r>
              <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均匀场</a:t>
            </a:r>
            <a:endPar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pSp>
        <p:nvGrpSpPr>
          <p:cNvPr id="2" name="Group 4"/>
          <p:cNvGrpSpPr/>
          <p:nvPr/>
        </p:nvGrpSpPr>
        <p:grpSpPr bwMode="auto">
          <a:xfrm>
            <a:off x="5334000" y="1371600"/>
            <a:ext cx="533400" cy="381000"/>
            <a:chOff x="3360" y="768"/>
            <a:chExt cx="336" cy="240"/>
          </a:xfrm>
        </p:grpSpPr>
        <p:sp>
          <p:nvSpPr>
            <p:cNvPr id="56411" name="Line 5"/>
            <p:cNvSpPr>
              <a:spLocks noChangeShapeType="1"/>
            </p:cNvSpPr>
            <p:nvPr/>
          </p:nvSpPr>
          <p:spPr bwMode="auto">
            <a:xfrm>
              <a:off x="3360" y="768"/>
              <a:ext cx="336" cy="0"/>
            </a:xfrm>
            <a:prstGeom prst="line">
              <a:avLst/>
            </a:prstGeom>
            <a:noFill/>
            <a:ln w="28575">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12" name="Line 6"/>
            <p:cNvSpPr>
              <a:spLocks noChangeShapeType="1"/>
            </p:cNvSpPr>
            <p:nvPr/>
          </p:nvSpPr>
          <p:spPr bwMode="auto">
            <a:xfrm>
              <a:off x="3360" y="1008"/>
              <a:ext cx="336" cy="0"/>
            </a:xfrm>
            <a:prstGeom prst="line">
              <a:avLst/>
            </a:prstGeom>
            <a:noFill/>
            <a:ln w="28575">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943" name="Line 7"/>
          <p:cNvSpPr>
            <a:spLocks noChangeShapeType="1"/>
          </p:cNvSpPr>
          <p:nvPr/>
        </p:nvSpPr>
        <p:spPr bwMode="auto">
          <a:xfrm>
            <a:off x="5334000" y="2133600"/>
            <a:ext cx="533400" cy="0"/>
          </a:xfrm>
          <a:prstGeom prst="line">
            <a:avLst/>
          </a:prstGeom>
          <a:noFill/>
          <a:ln w="28575">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8"/>
          <p:cNvGrpSpPr/>
          <p:nvPr/>
        </p:nvGrpSpPr>
        <p:grpSpPr bwMode="auto">
          <a:xfrm>
            <a:off x="5334000" y="2514600"/>
            <a:ext cx="533400" cy="381000"/>
            <a:chOff x="3360" y="1488"/>
            <a:chExt cx="336" cy="240"/>
          </a:xfrm>
        </p:grpSpPr>
        <p:sp>
          <p:nvSpPr>
            <p:cNvPr id="56409" name="Line 9"/>
            <p:cNvSpPr>
              <a:spLocks noChangeShapeType="1"/>
            </p:cNvSpPr>
            <p:nvPr/>
          </p:nvSpPr>
          <p:spPr bwMode="auto">
            <a:xfrm>
              <a:off x="3360" y="1488"/>
              <a:ext cx="336" cy="0"/>
            </a:xfrm>
            <a:prstGeom prst="line">
              <a:avLst/>
            </a:prstGeom>
            <a:noFill/>
            <a:ln w="28575">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10" name="Line 10"/>
            <p:cNvSpPr>
              <a:spLocks noChangeShapeType="1"/>
            </p:cNvSpPr>
            <p:nvPr/>
          </p:nvSpPr>
          <p:spPr bwMode="auto">
            <a:xfrm>
              <a:off x="3360" y="1728"/>
              <a:ext cx="336" cy="0"/>
            </a:xfrm>
            <a:prstGeom prst="line">
              <a:avLst/>
            </a:prstGeom>
            <a:noFill/>
            <a:ln w="28575">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94"/>
          <p:cNvGrpSpPr/>
          <p:nvPr/>
        </p:nvGrpSpPr>
        <p:grpSpPr bwMode="auto">
          <a:xfrm>
            <a:off x="4738688" y="914400"/>
            <a:ext cx="671512" cy="2514600"/>
            <a:chOff x="2985" y="576"/>
            <a:chExt cx="423" cy="1584"/>
          </a:xfrm>
        </p:grpSpPr>
        <p:sp>
          <p:nvSpPr>
            <p:cNvPr id="56405" name="Line 12"/>
            <p:cNvSpPr>
              <a:spLocks noChangeShapeType="1"/>
            </p:cNvSpPr>
            <p:nvPr/>
          </p:nvSpPr>
          <p:spPr bwMode="auto">
            <a:xfrm>
              <a:off x="3168" y="864"/>
              <a:ext cx="0" cy="1056"/>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06" name="Line 13"/>
            <p:cNvSpPr>
              <a:spLocks noChangeShapeType="1"/>
            </p:cNvSpPr>
            <p:nvPr/>
          </p:nvSpPr>
          <p:spPr bwMode="auto">
            <a:xfrm>
              <a:off x="3168" y="1824"/>
              <a:ext cx="0" cy="336"/>
            </a:xfrm>
            <a:prstGeom prst="line">
              <a:avLst/>
            </a:prstGeom>
            <a:noFill/>
            <a:ln w="57150">
              <a:solidFill>
                <a:schemeClr val="folHlink"/>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07" name="Line 14"/>
            <p:cNvSpPr>
              <a:spLocks noChangeShapeType="1"/>
            </p:cNvSpPr>
            <p:nvPr/>
          </p:nvSpPr>
          <p:spPr bwMode="auto">
            <a:xfrm>
              <a:off x="3168" y="576"/>
              <a:ext cx="0" cy="336"/>
            </a:xfrm>
            <a:prstGeom prst="line">
              <a:avLst/>
            </a:prstGeom>
            <a:noFill/>
            <a:ln w="57150">
              <a:solidFill>
                <a:schemeClr val="folHlink"/>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6408" name="Object 1046"/>
            <p:cNvGraphicFramePr>
              <a:graphicFrameLocks noChangeAspect="1"/>
            </p:cNvGraphicFramePr>
            <p:nvPr/>
          </p:nvGraphicFramePr>
          <p:xfrm>
            <a:off x="2985" y="672"/>
            <a:ext cx="423" cy="183"/>
          </p:xfrm>
          <a:graphic>
            <a:graphicData uri="http://schemas.openxmlformats.org/presentationml/2006/ole">
              <mc:AlternateContent xmlns:mc="http://schemas.openxmlformats.org/markup-compatibility/2006">
                <mc:Choice xmlns:v="urn:schemas-microsoft-com:vml" Requires="v">
                  <p:oleObj spid="_x0000_s56574" name="公式" r:id="rId1" imgW="1206500" imgH="444500" progId="Equation.3">
                    <p:embed/>
                  </p:oleObj>
                </mc:Choice>
                <mc:Fallback>
                  <p:oleObj name="公式" r:id="rId1" imgW="1206500" imgH="444500" progId="Equation.3">
                    <p:embed/>
                    <p:pic>
                      <p:nvPicPr>
                        <p:cNvPr id="0" name="Object 10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 y="672"/>
                          <a:ext cx="423"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952" name="Line 16"/>
          <p:cNvSpPr>
            <a:spLocks noChangeShapeType="1"/>
          </p:cNvSpPr>
          <p:nvPr/>
        </p:nvSpPr>
        <p:spPr bwMode="auto">
          <a:xfrm flipH="1">
            <a:off x="4114800" y="1371600"/>
            <a:ext cx="5334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3" name="Line 17"/>
          <p:cNvSpPr>
            <a:spLocks noChangeShapeType="1"/>
          </p:cNvSpPr>
          <p:nvPr/>
        </p:nvSpPr>
        <p:spPr bwMode="auto">
          <a:xfrm flipH="1">
            <a:off x="4114800" y="1752600"/>
            <a:ext cx="5334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4" name="Line 18"/>
          <p:cNvSpPr>
            <a:spLocks noChangeShapeType="1"/>
          </p:cNvSpPr>
          <p:nvPr/>
        </p:nvSpPr>
        <p:spPr bwMode="auto">
          <a:xfrm flipH="1">
            <a:off x="4114800" y="2133600"/>
            <a:ext cx="5334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5" name="Line 19"/>
          <p:cNvSpPr>
            <a:spLocks noChangeShapeType="1"/>
          </p:cNvSpPr>
          <p:nvPr/>
        </p:nvSpPr>
        <p:spPr bwMode="auto">
          <a:xfrm flipH="1">
            <a:off x="4114800" y="2514600"/>
            <a:ext cx="5334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6" name="Line 20"/>
          <p:cNvSpPr>
            <a:spLocks noChangeShapeType="1"/>
          </p:cNvSpPr>
          <p:nvPr/>
        </p:nvSpPr>
        <p:spPr bwMode="auto">
          <a:xfrm flipH="1">
            <a:off x="4114800" y="2895600"/>
            <a:ext cx="5334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160"/>
          <p:cNvGrpSpPr/>
          <p:nvPr/>
        </p:nvGrpSpPr>
        <p:grpSpPr bwMode="auto">
          <a:xfrm>
            <a:off x="7164388" y="914400"/>
            <a:ext cx="671512" cy="2514600"/>
            <a:chOff x="4513" y="576"/>
            <a:chExt cx="423" cy="1584"/>
          </a:xfrm>
        </p:grpSpPr>
        <p:sp>
          <p:nvSpPr>
            <p:cNvPr id="56401" name="Line 22"/>
            <p:cNvSpPr>
              <a:spLocks noChangeShapeType="1"/>
            </p:cNvSpPr>
            <p:nvPr/>
          </p:nvSpPr>
          <p:spPr bwMode="auto">
            <a:xfrm>
              <a:off x="4704" y="864"/>
              <a:ext cx="0" cy="1056"/>
            </a:xfrm>
            <a:prstGeom prst="line">
              <a:avLst/>
            </a:prstGeom>
            <a:noFill/>
            <a:ln w="57150">
              <a:solidFill>
                <a:srgbClr val="8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02" name="Line 23"/>
            <p:cNvSpPr>
              <a:spLocks noChangeShapeType="1"/>
            </p:cNvSpPr>
            <p:nvPr/>
          </p:nvSpPr>
          <p:spPr bwMode="auto">
            <a:xfrm>
              <a:off x="4704" y="1824"/>
              <a:ext cx="0" cy="336"/>
            </a:xfrm>
            <a:prstGeom prst="line">
              <a:avLst/>
            </a:prstGeom>
            <a:noFill/>
            <a:ln w="57150">
              <a:solidFill>
                <a:srgbClr val="800000"/>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03" name="Line 24"/>
            <p:cNvSpPr>
              <a:spLocks noChangeShapeType="1"/>
            </p:cNvSpPr>
            <p:nvPr/>
          </p:nvSpPr>
          <p:spPr bwMode="auto">
            <a:xfrm>
              <a:off x="4704" y="576"/>
              <a:ext cx="0" cy="336"/>
            </a:xfrm>
            <a:prstGeom prst="line">
              <a:avLst/>
            </a:prstGeom>
            <a:noFill/>
            <a:ln w="57150">
              <a:solidFill>
                <a:srgbClr val="800000"/>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6404" name="Object 1045"/>
            <p:cNvGraphicFramePr>
              <a:graphicFrameLocks noChangeAspect="1"/>
            </p:cNvGraphicFramePr>
            <p:nvPr/>
          </p:nvGraphicFramePr>
          <p:xfrm>
            <a:off x="4513" y="709"/>
            <a:ext cx="423" cy="167"/>
          </p:xfrm>
          <a:graphic>
            <a:graphicData uri="http://schemas.openxmlformats.org/presentationml/2006/ole">
              <mc:AlternateContent xmlns:mc="http://schemas.openxmlformats.org/markup-compatibility/2006">
                <mc:Choice xmlns:v="urn:schemas-microsoft-com:vml" Requires="v">
                  <p:oleObj spid="_x0000_s56575" name="公式" r:id="rId3" imgW="1206500" imgH="393700" progId="Equation.3">
                    <p:embed/>
                  </p:oleObj>
                </mc:Choice>
                <mc:Fallback>
                  <p:oleObj name="公式" r:id="rId3" imgW="1206500" imgH="393700" progId="Equation.3">
                    <p:embed/>
                    <p:pic>
                      <p:nvPicPr>
                        <p:cNvPr id="0" name="Object 10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 y="709"/>
                          <a:ext cx="423"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6"/>
          <p:cNvGrpSpPr/>
          <p:nvPr/>
        </p:nvGrpSpPr>
        <p:grpSpPr bwMode="auto">
          <a:xfrm>
            <a:off x="6553200" y="1371600"/>
            <a:ext cx="533400" cy="1524000"/>
            <a:chOff x="4128" y="768"/>
            <a:chExt cx="336" cy="960"/>
          </a:xfrm>
        </p:grpSpPr>
        <p:sp>
          <p:nvSpPr>
            <p:cNvPr id="56396" name="Line 27"/>
            <p:cNvSpPr>
              <a:spLocks noChangeShapeType="1"/>
            </p:cNvSpPr>
            <p:nvPr/>
          </p:nvSpPr>
          <p:spPr bwMode="auto">
            <a:xfrm>
              <a:off x="4128" y="768"/>
              <a:ext cx="336"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7" name="Line 28"/>
            <p:cNvSpPr>
              <a:spLocks noChangeShapeType="1"/>
            </p:cNvSpPr>
            <p:nvPr/>
          </p:nvSpPr>
          <p:spPr bwMode="auto">
            <a:xfrm>
              <a:off x="4128" y="1008"/>
              <a:ext cx="336"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8" name="Line 29"/>
            <p:cNvSpPr>
              <a:spLocks noChangeShapeType="1"/>
            </p:cNvSpPr>
            <p:nvPr/>
          </p:nvSpPr>
          <p:spPr bwMode="auto">
            <a:xfrm>
              <a:off x="4128" y="1248"/>
              <a:ext cx="336"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9" name="Line 30"/>
            <p:cNvSpPr>
              <a:spLocks noChangeShapeType="1"/>
            </p:cNvSpPr>
            <p:nvPr/>
          </p:nvSpPr>
          <p:spPr bwMode="auto">
            <a:xfrm>
              <a:off x="4128" y="1488"/>
              <a:ext cx="336"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00" name="Line 31"/>
            <p:cNvSpPr>
              <a:spLocks noChangeShapeType="1"/>
            </p:cNvSpPr>
            <p:nvPr/>
          </p:nvSpPr>
          <p:spPr bwMode="auto">
            <a:xfrm>
              <a:off x="4128" y="1728"/>
              <a:ext cx="336"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2"/>
          <p:cNvGrpSpPr/>
          <p:nvPr/>
        </p:nvGrpSpPr>
        <p:grpSpPr bwMode="auto">
          <a:xfrm>
            <a:off x="7848600" y="1371600"/>
            <a:ext cx="533400" cy="1524000"/>
            <a:chOff x="4944" y="768"/>
            <a:chExt cx="336" cy="960"/>
          </a:xfrm>
        </p:grpSpPr>
        <p:sp>
          <p:nvSpPr>
            <p:cNvPr id="56391" name="Line 33"/>
            <p:cNvSpPr>
              <a:spLocks noChangeShapeType="1"/>
            </p:cNvSpPr>
            <p:nvPr/>
          </p:nvSpPr>
          <p:spPr bwMode="auto">
            <a:xfrm flipH="1">
              <a:off x="4944" y="768"/>
              <a:ext cx="336"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2" name="Line 34"/>
            <p:cNvSpPr>
              <a:spLocks noChangeShapeType="1"/>
            </p:cNvSpPr>
            <p:nvPr/>
          </p:nvSpPr>
          <p:spPr bwMode="auto">
            <a:xfrm flipH="1">
              <a:off x="4944" y="1008"/>
              <a:ext cx="336"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3" name="Line 35"/>
            <p:cNvSpPr>
              <a:spLocks noChangeShapeType="1"/>
            </p:cNvSpPr>
            <p:nvPr/>
          </p:nvSpPr>
          <p:spPr bwMode="auto">
            <a:xfrm flipH="1">
              <a:off x="4944" y="1248"/>
              <a:ext cx="336"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4" name="Line 36"/>
            <p:cNvSpPr>
              <a:spLocks noChangeShapeType="1"/>
            </p:cNvSpPr>
            <p:nvPr/>
          </p:nvSpPr>
          <p:spPr bwMode="auto">
            <a:xfrm flipH="1">
              <a:off x="4944" y="1488"/>
              <a:ext cx="336"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5" name="Line 37"/>
            <p:cNvSpPr>
              <a:spLocks noChangeShapeType="1"/>
            </p:cNvSpPr>
            <p:nvPr/>
          </p:nvSpPr>
          <p:spPr bwMode="auto">
            <a:xfrm flipH="1">
              <a:off x="4944" y="1728"/>
              <a:ext cx="336"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974" name="Line 38"/>
          <p:cNvSpPr>
            <a:spLocks noChangeShapeType="1"/>
          </p:cNvSpPr>
          <p:nvPr/>
        </p:nvSpPr>
        <p:spPr bwMode="auto">
          <a:xfrm>
            <a:off x="1338263" y="4614863"/>
            <a:ext cx="0" cy="167640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5" name="Line 39"/>
          <p:cNvSpPr>
            <a:spLocks noChangeShapeType="1"/>
          </p:cNvSpPr>
          <p:nvPr/>
        </p:nvSpPr>
        <p:spPr bwMode="auto">
          <a:xfrm>
            <a:off x="2024063" y="4614863"/>
            <a:ext cx="0" cy="1676400"/>
          </a:xfrm>
          <a:prstGeom prst="line">
            <a:avLst/>
          </a:prstGeom>
          <a:noFill/>
          <a:ln w="57150">
            <a:solidFill>
              <a:srgbClr val="8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8848" name="Object 1024"/>
          <p:cNvGraphicFramePr>
            <a:graphicFrameLocks noChangeAspect="1"/>
          </p:cNvGraphicFramePr>
          <p:nvPr/>
        </p:nvGraphicFramePr>
        <p:xfrm>
          <a:off x="1173163" y="4405313"/>
          <a:ext cx="544512" cy="254000"/>
        </p:xfrm>
        <a:graphic>
          <a:graphicData uri="http://schemas.openxmlformats.org/presentationml/2006/ole">
            <mc:AlternateContent xmlns:mc="http://schemas.openxmlformats.org/markup-compatibility/2006">
              <mc:Choice xmlns:v="urn:schemas-microsoft-com:vml" Requires="v">
                <p:oleObj spid="_x0000_s56576" name="公式" r:id="rId5" imgW="939800" imgH="368300" progId="Equation.3">
                  <p:embed/>
                </p:oleObj>
              </mc:Choice>
              <mc:Fallback>
                <p:oleObj name="公式" r:id="rId5" imgW="939800" imgH="368300" progId="Equation.3">
                  <p:embed/>
                  <p:pic>
                    <p:nvPicPr>
                      <p:cNvPr id="0"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3163" y="4405313"/>
                        <a:ext cx="544512"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49" name="Object 1025"/>
          <p:cNvGraphicFramePr>
            <a:graphicFrameLocks noChangeAspect="1"/>
          </p:cNvGraphicFramePr>
          <p:nvPr/>
        </p:nvGraphicFramePr>
        <p:xfrm>
          <a:off x="7118350" y="4394200"/>
          <a:ext cx="546100" cy="230188"/>
        </p:xfrm>
        <a:graphic>
          <a:graphicData uri="http://schemas.openxmlformats.org/presentationml/2006/ole">
            <mc:AlternateContent xmlns:mc="http://schemas.openxmlformats.org/markup-compatibility/2006">
              <mc:Choice xmlns:v="urn:schemas-microsoft-com:vml" Requires="v">
                <p:oleObj spid="_x0000_s56577" name="公式" r:id="rId7" imgW="939800" imgH="317500" progId="Equation.3">
                  <p:embed/>
                </p:oleObj>
              </mc:Choice>
              <mc:Fallback>
                <p:oleObj name="公式" r:id="rId7" imgW="939800" imgH="317500" progId="Equation.3">
                  <p:embed/>
                  <p:pic>
                    <p:nvPicPr>
                      <p:cNvPr id="0" name="Object 10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8350" y="4394200"/>
                        <a:ext cx="546100"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0" name="Object 1026"/>
          <p:cNvGraphicFramePr>
            <a:graphicFrameLocks noChangeAspect="1"/>
          </p:cNvGraphicFramePr>
          <p:nvPr/>
        </p:nvGraphicFramePr>
        <p:xfrm>
          <a:off x="1439863" y="5099050"/>
          <a:ext cx="533400" cy="935038"/>
        </p:xfrm>
        <a:graphic>
          <a:graphicData uri="http://schemas.openxmlformats.org/presentationml/2006/ole">
            <mc:AlternateContent xmlns:mc="http://schemas.openxmlformats.org/markup-compatibility/2006">
              <mc:Choice xmlns:v="urn:schemas-microsoft-com:vml" Requires="v">
                <p:oleObj spid="_x0000_s56578" name="公式" r:id="rId9" imgW="304800" imgH="622300" progId="Equation.3">
                  <p:embed/>
                </p:oleObj>
              </mc:Choice>
              <mc:Fallback>
                <p:oleObj name="公式" r:id="rId9" imgW="304800" imgH="622300" progId="Equation.3">
                  <p:embed/>
                  <p:pic>
                    <p:nvPicPr>
                      <p:cNvPr id="0" name="Object 10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9863" y="5099050"/>
                        <a:ext cx="53340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1" name="Object 1027"/>
          <p:cNvGraphicFramePr>
            <a:graphicFrameLocks noChangeAspect="1"/>
          </p:cNvGraphicFramePr>
          <p:nvPr/>
        </p:nvGraphicFramePr>
        <p:xfrm>
          <a:off x="423863" y="5324475"/>
          <a:ext cx="823912" cy="301625"/>
        </p:xfrm>
        <a:graphic>
          <a:graphicData uri="http://schemas.openxmlformats.org/presentationml/2006/ole">
            <mc:AlternateContent xmlns:mc="http://schemas.openxmlformats.org/markup-compatibility/2006">
              <mc:Choice xmlns:v="urn:schemas-microsoft-com:vml" Requires="v">
                <p:oleObj spid="_x0000_s56579" name="公式" r:id="rId11" imgW="1511300" imgH="469900" progId="Equation.3">
                  <p:embed/>
                </p:oleObj>
              </mc:Choice>
              <mc:Fallback>
                <p:oleObj name="公式" r:id="rId11" imgW="1511300" imgH="469900" progId="Equation.3">
                  <p:embed/>
                  <p:pic>
                    <p:nvPicPr>
                      <p:cNvPr id="0" name="Object 10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863" y="5324475"/>
                        <a:ext cx="823912"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2" name="Object 1028"/>
          <p:cNvGraphicFramePr>
            <a:graphicFrameLocks noChangeAspect="1"/>
          </p:cNvGraphicFramePr>
          <p:nvPr/>
        </p:nvGraphicFramePr>
        <p:xfrm>
          <a:off x="2170113" y="5370513"/>
          <a:ext cx="823912" cy="303212"/>
        </p:xfrm>
        <a:graphic>
          <a:graphicData uri="http://schemas.openxmlformats.org/presentationml/2006/ole">
            <mc:AlternateContent xmlns:mc="http://schemas.openxmlformats.org/markup-compatibility/2006">
              <mc:Choice xmlns:v="urn:schemas-microsoft-com:vml" Requires="v">
                <p:oleObj spid="_x0000_s56580" name="公式" r:id="rId13" imgW="1511300" imgH="469900" progId="Equation.3">
                  <p:embed/>
                </p:oleObj>
              </mc:Choice>
              <mc:Fallback>
                <p:oleObj name="公式" r:id="rId13" imgW="1511300" imgH="469900" progId="Equation.3">
                  <p:embed/>
                  <p:pic>
                    <p:nvPicPr>
                      <p:cNvPr id="0" name="Object 10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70113" y="5370513"/>
                        <a:ext cx="823912"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81" name="Line 45"/>
          <p:cNvSpPr>
            <a:spLocks noChangeShapeType="1"/>
          </p:cNvSpPr>
          <p:nvPr/>
        </p:nvSpPr>
        <p:spPr bwMode="auto">
          <a:xfrm>
            <a:off x="7359650" y="4605338"/>
            <a:ext cx="0" cy="1676400"/>
          </a:xfrm>
          <a:prstGeom prst="line">
            <a:avLst/>
          </a:prstGeom>
          <a:noFill/>
          <a:ln w="57150">
            <a:solidFill>
              <a:srgbClr val="8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2" name="Line 46"/>
          <p:cNvSpPr>
            <a:spLocks noChangeShapeType="1"/>
          </p:cNvSpPr>
          <p:nvPr/>
        </p:nvSpPr>
        <p:spPr bwMode="auto">
          <a:xfrm>
            <a:off x="8121650" y="4605338"/>
            <a:ext cx="0" cy="1676400"/>
          </a:xfrm>
          <a:prstGeom prst="line">
            <a:avLst/>
          </a:prstGeom>
          <a:noFill/>
          <a:ln w="57150">
            <a:solidFill>
              <a:srgbClr val="8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8853" name="Object 1029"/>
          <p:cNvGraphicFramePr>
            <a:graphicFrameLocks noChangeAspect="1"/>
          </p:cNvGraphicFramePr>
          <p:nvPr/>
        </p:nvGraphicFramePr>
        <p:xfrm>
          <a:off x="7880350" y="4406900"/>
          <a:ext cx="546100" cy="230188"/>
        </p:xfrm>
        <a:graphic>
          <a:graphicData uri="http://schemas.openxmlformats.org/presentationml/2006/ole">
            <mc:AlternateContent xmlns:mc="http://schemas.openxmlformats.org/markup-compatibility/2006">
              <mc:Choice xmlns:v="urn:schemas-microsoft-com:vml" Requires="v">
                <p:oleObj spid="_x0000_s56581" name="公式" r:id="rId15" imgW="939800" imgH="317500" progId="Equation.3">
                  <p:embed/>
                </p:oleObj>
              </mc:Choice>
              <mc:Fallback>
                <p:oleObj name="公式" r:id="rId15" imgW="939800" imgH="317500" progId="Equation.3">
                  <p:embed/>
                  <p:pic>
                    <p:nvPicPr>
                      <p:cNvPr id="0" name="Object 10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80350" y="4406900"/>
                        <a:ext cx="546100"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1030"/>
          <p:cNvGraphicFramePr>
            <a:graphicFrameLocks noChangeAspect="1"/>
          </p:cNvGraphicFramePr>
          <p:nvPr/>
        </p:nvGraphicFramePr>
        <p:xfrm>
          <a:off x="1846263" y="4400550"/>
          <a:ext cx="547687" cy="230188"/>
        </p:xfrm>
        <a:graphic>
          <a:graphicData uri="http://schemas.openxmlformats.org/presentationml/2006/ole">
            <mc:AlternateContent xmlns:mc="http://schemas.openxmlformats.org/markup-compatibility/2006">
              <mc:Choice xmlns:v="urn:schemas-microsoft-com:vml" Requires="v">
                <p:oleObj spid="_x0000_s56582" name="公式" r:id="rId17" imgW="939800" imgH="317500" progId="Equation.3">
                  <p:embed/>
                </p:oleObj>
              </mc:Choice>
              <mc:Fallback>
                <p:oleObj name="公式" r:id="rId17" imgW="939800" imgH="317500" progId="Equation.3">
                  <p:embed/>
                  <p:pic>
                    <p:nvPicPr>
                      <p:cNvPr id="0" name="Object 10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6263" y="4400550"/>
                        <a:ext cx="547687"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85" name="Text Box 49"/>
          <p:cNvSpPr txBox="1">
            <a:spLocks noChangeArrowheads="1"/>
          </p:cNvSpPr>
          <p:nvPr/>
        </p:nvSpPr>
        <p:spPr bwMode="auto">
          <a:xfrm>
            <a:off x="7319963" y="5053013"/>
            <a:ext cx="801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E=</a:t>
            </a:r>
            <a:r>
              <a:rPr kumimoji="1" lang="en-US" altLang="zh-CN" sz="2800" b="1">
                <a:latin typeface="Times New Roman" panose="02020603050405020304" pitchFamily="18" charset="0"/>
                <a:ea typeface="楷体_GB2312" pitchFamily="49" charset="-122"/>
              </a:rPr>
              <a:t>0</a:t>
            </a:r>
            <a:endParaRPr kumimoji="1" lang="en-US" altLang="zh-CN" sz="2800" b="1">
              <a:latin typeface="Times New Roman" panose="02020603050405020304" pitchFamily="18" charset="0"/>
              <a:ea typeface="楷体_GB2312" pitchFamily="49" charset="-122"/>
            </a:endParaRPr>
          </a:p>
        </p:txBody>
      </p:sp>
      <p:graphicFrame>
        <p:nvGraphicFramePr>
          <p:cNvPr id="78855" name="Object 1031"/>
          <p:cNvGraphicFramePr>
            <a:graphicFrameLocks noChangeAspect="1"/>
          </p:cNvGraphicFramePr>
          <p:nvPr/>
        </p:nvGraphicFramePr>
        <p:xfrm>
          <a:off x="6426200" y="5099050"/>
          <a:ext cx="935038" cy="900113"/>
        </p:xfrm>
        <a:graphic>
          <a:graphicData uri="http://schemas.openxmlformats.org/presentationml/2006/ole">
            <mc:AlternateContent xmlns:mc="http://schemas.openxmlformats.org/markup-compatibility/2006">
              <mc:Choice xmlns:v="urn:schemas-microsoft-com:vml" Requires="v">
                <p:oleObj spid="_x0000_s56583" name="公式" r:id="rId19" imgW="838200" imgH="622300" progId="Equation.3">
                  <p:embed/>
                </p:oleObj>
              </mc:Choice>
              <mc:Fallback>
                <p:oleObj name="公式" r:id="rId19" imgW="838200" imgH="622300" progId="Equation.3">
                  <p:embed/>
                  <p:pic>
                    <p:nvPicPr>
                      <p:cNvPr id="0" name="Object 10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26200" y="5099050"/>
                        <a:ext cx="935038"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88" name="Line 52"/>
          <p:cNvSpPr>
            <a:spLocks noChangeShapeType="1"/>
          </p:cNvSpPr>
          <p:nvPr/>
        </p:nvSpPr>
        <p:spPr bwMode="auto">
          <a:xfrm>
            <a:off x="1414463" y="4995863"/>
            <a:ext cx="533400" cy="0"/>
          </a:xfrm>
          <a:prstGeom prst="line">
            <a:avLst/>
          </a:prstGeom>
          <a:noFill/>
          <a:ln w="31750">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9" name="Line 53"/>
          <p:cNvSpPr>
            <a:spLocks noChangeShapeType="1"/>
          </p:cNvSpPr>
          <p:nvPr/>
        </p:nvSpPr>
        <p:spPr bwMode="auto">
          <a:xfrm flipH="1">
            <a:off x="8197850" y="4833938"/>
            <a:ext cx="533400"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0" name="Line 54"/>
          <p:cNvSpPr>
            <a:spLocks noChangeShapeType="1"/>
          </p:cNvSpPr>
          <p:nvPr/>
        </p:nvSpPr>
        <p:spPr bwMode="auto">
          <a:xfrm>
            <a:off x="6673850" y="4833938"/>
            <a:ext cx="533400"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1" name="Line 55"/>
          <p:cNvSpPr>
            <a:spLocks noChangeShapeType="1"/>
          </p:cNvSpPr>
          <p:nvPr/>
        </p:nvSpPr>
        <p:spPr bwMode="auto">
          <a:xfrm>
            <a:off x="5065713" y="4600575"/>
            <a:ext cx="0" cy="167640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2" name="Line 56"/>
          <p:cNvSpPr>
            <a:spLocks noChangeShapeType="1"/>
          </p:cNvSpPr>
          <p:nvPr/>
        </p:nvSpPr>
        <p:spPr bwMode="auto">
          <a:xfrm>
            <a:off x="4303713" y="4600575"/>
            <a:ext cx="0" cy="167640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3" name="Text Box 57"/>
          <p:cNvSpPr txBox="1">
            <a:spLocks noChangeArrowheads="1"/>
          </p:cNvSpPr>
          <p:nvPr/>
        </p:nvSpPr>
        <p:spPr bwMode="auto">
          <a:xfrm>
            <a:off x="4303713" y="5210175"/>
            <a:ext cx="801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E=</a:t>
            </a:r>
            <a:r>
              <a:rPr kumimoji="1" lang="en-US" altLang="zh-CN" sz="2800" b="1">
                <a:latin typeface="Times New Roman" panose="02020603050405020304" pitchFamily="18" charset="0"/>
                <a:ea typeface="楷体_GB2312" pitchFamily="49" charset="-122"/>
              </a:rPr>
              <a:t>0</a:t>
            </a:r>
            <a:endParaRPr kumimoji="1" lang="en-US" altLang="zh-CN" sz="2800" b="1">
              <a:latin typeface="Times New Roman" panose="02020603050405020304" pitchFamily="18" charset="0"/>
              <a:ea typeface="楷体_GB2312" pitchFamily="49" charset="-122"/>
            </a:endParaRPr>
          </a:p>
        </p:txBody>
      </p:sp>
      <p:graphicFrame>
        <p:nvGraphicFramePr>
          <p:cNvPr id="78856" name="Object 1032"/>
          <p:cNvGraphicFramePr>
            <a:graphicFrameLocks noChangeAspect="1"/>
          </p:cNvGraphicFramePr>
          <p:nvPr/>
        </p:nvGraphicFramePr>
        <p:xfrm>
          <a:off x="3338513" y="5175250"/>
          <a:ext cx="935037" cy="904875"/>
        </p:xfrm>
        <a:graphic>
          <a:graphicData uri="http://schemas.openxmlformats.org/presentationml/2006/ole">
            <mc:AlternateContent xmlns:mc="http://schemas.openxmlformats.org/markup-compatibility/2006">
              <mc:Choice xmlns:v="urn:schemas-microsoft-com:vml" Requires="v">
                <p:oleObj spid="_x0000_s56584" name="公式" r:id="rId21" imgW="838200" imgH="622300" progId="Equation.3">
                  <p:embed/>
                </p:oleObj>
              </mc:Choice>
              <mc:Fallback>
                <p:oleObj name="公式" r:id="rId21" imgW="838200" imgH="622300" progId="Equation.3">
                  <p:embed/>
                  <p:pic>
                    <p:nvPicPr>
                      <p:cNvPr id="0" name="Object 10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38513" y="5175250"/>
                        <a:ext cx="935037"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96" name="Line 60"/>
          <p:cNvSpPr>
            <a:spLocks noChangeShapeType="1"/>
          </p:cNvSpPr>
          <p:nvPr/>
        </p:nvSpPr>
        <p:spPr bwMode="auto">
          <a:xfrm>
            <a:off x="5141913" y="4981575"/>
            <a:ext cx="533400" cy="0"/>
          </a:xfrm>
          <a:prstGeom prst="line">
            <a:avLst/>
          </a:prstGeom>
          <a:noFill/>
          <a:ln w="31750">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7" name="Line 61"/>
          <p:cNvSpPr>
            <a:spLocks noChangeShapeType="1"/>
          </p:cNvSpPr>
          <p:nvPr/>
        </p:nvSpPr>
        <p:spPr bwMode="auto">
          <a:xfrm flipH="1">
            <a:off x="3617913" y="4981575"/>
            <a:ext cx="533400" cy="0"/>
          </a:xfrm>
          <a:prstGeom prst="line">
            <a:avLst/>
          </a:prstGeom>
          <a:noFill/>
          <a:ln w="31750">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8857" name="Object 1033"/>
          <p:cNvGraphicFramePr>
            <a:graphicFrameLocks noChangeAspect="1"/>
          </p:cNvGraphicFramePr>
          <p:nvPr/>
        </p:nvGraphicFramePr>
        <p:xfrm>
          <a:off x="4879975" y="4386263"/>
          <a:ext cx="547688" cy="255587"/>
        </p:xfrm>
        <a:graphic>
          <a:graphicData uri="http://schemas.openxmlformats.org/presentationml/2006/ole">
            <mc:AlternateContent xmlns:mc="http://schemas.openxmlformats.org/markup-compatibility/2006">
              <mc:Choice xmlns:v="urn:schemas-microsoft-com:vml" Requires="v">
                <p:oleObj spid="_x0000_s56585" name="公式" r:id="rId23" imgW="939800" imgH="368300" progId="Equation.3">
                  <p:embed/>
                </p:oleObj>
              </mc:Choice>
              <mc:Fallback>
                <p:oleObj name="公式" r:id="rId23" imgW="939800" imgH="368300" progId="Equation.3">
                  <p:embed/>
                  <p:pic>
                    <p:nvPicPr>
                      <p:cNvPr id="0" name="Object 10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79975" y="4386263"/>
                        <a:ext cx="547688" cy="255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8" name="Object 1034"/>
          <p:cNvGraphicFramePr>
            <a:graphicFrameLocks noChangeAspect="1"/>
          </p:cNvGraphicFramePr>
          <p:nvPr/>
        </p:nvGraphicFramePr>
        <p:xfrm>
          <a:off x="4062413" y="4391025"/>
          <a:ext cx="546100" cy="254000"/>
        </p:xfrm>
        <a:graphic>
          <a:graphicData uri="http://schemas.openxmlformats.org/presentationml/2006/ole">
            <mc:AlternateContent xmlns:mc="http://schemas.openxmlformats.org/markup-compatibility/2006">
              <mc:Choice xmlns:v="urn:schemas-microsoft-com:vml" Requires="v">
                <p:oleObj spid="_x0000_s56586" name="公式" r:id="rId25" imgW="939800" imgH="368300" progId="Equation.3">
                  <p:embed/>
                </p:oleObj>
              </mc:Choice>
              <mc:Fallback>
                <p:oleObj name="公式" r:id="rId25" imgW="939800" imgH="368300" progId="Equation.3">
                  <p:embed/>
                  <p:pic>
                    <p:nvPicPr>
                      <p:cNvPr id="0" name="Object 10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62413" y="4391025"/>
                        <a:ext cx="5461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00" name="Text Box 64"/>
          <p:cNvSpPr txBox="1">
            <a:spLocks noChangeArrowheads="1"/>
          </p:cNvSpPr>
          <p:nvPr/>
        </p:nvSpPr>
        <p:spPr bwMode="auto">
          <a:xfrm>
            <a:off x="2514600" y="3505200"/>
            <a:ext cx="2286000" cy="519113"/>
          </a:xfrm>
          <a:prstGeom prst="rect">
            <a:avLst/>
          </a:prstGeom>
          <a:noFill/>
          <a:ln w="9525">
            <a:noFill/>
            <a:miter lim="800000"/>
          </a:ln>
          <a:effectLst/>
        </p:spPr>
        <p:txBody>
          <a:bodyPr>
            <a:spAutoFit/>
          </a:bodyPr>
          <a:lstStyle/>
          <a:p>
            <a:pPr eaLnBrk="1" hangingPunct="1">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讨论：</a:t>
            </a:r>
            <a:endParaRPr kumimoji="1" lang="zh-CN" altLang="en-US" sz="2800" b="1">
              <a:solidFill>
                <a:srgbClr val="FF3300"/>
              </a:solidFill>
              <a:latin typeface="Times New Roman" panose="02020603050405020304" pitchFamily="18" charset="0"/>
              <a:ea typeface="楷体_GB2312" pitchFamily="49" charset="-122"/>
            </a:endParaRPr>
          </a:p>
        </p:txBody>
      </p:sp>
      <p:grpSp>
        <p:nvGrpSpPr>
          <p:cNvPr id="8" name="Group 91"/>
          <p:cNvGrpSpPr/>
          <p:nvPr/>
        </p:nvGrpSpPr>
        <p:grpSpPr bwMode="auto">
          <a:xfrm>
            <a:off x="381000" y="76200"/>
            <a:ext cx="1774825" cy="903288"/>
            <a:chOff x="240" y="48"/>
            <a:chExt cx="1118" cy="569"/>
          </a:xfrm>
        </p:grpSpPr>
        <p:graphicFrame>
          <p:nvGraphicFramePr>
            <p:cNvPr id="56389" name="Object 1044"/>
            <p:cNvGraphicFramePr>
              <a:graphicFrameLocks noChangeAspect="1"/>
            </p:cNvGraphicFramePr>
            <p:nvPr/>
          </p:nvGraphicFramePr>
          <p:xfrm>
            <a:off x="630" y="48"/>
            <a:ext cx="728" cy="569"/>
          </p:xfrm>
          <a:graphic>
            <a:graphicData uri="http://schemas.openxmlformats.org/presentationml/2006/ole">
              <mc:AlternateContent xmlns:mc="http://schemas.openxmlformats.org/markup-compatibility/2006">
                <mc:Choice xmlns:v="urn:schemas-microsoft-com:vml" Requires="v">
                  <p:oleObj spid="_x0000_s56587" name="公式" r:id="rId27" imgW="1155700" imgH="901700" progId="Equation.3">
                    <p:embed/>
                  </p:oleObj>
                </mc:Choice>
                <mc:Fallback>
                  <p:oleObj name="公式" r:id="rId27" imgW="1155700" imgH="901700" progId="Equation.3">
                    <p:embed/>
                    <p:pic>
                      <p:nvPicPr>
                        <p:cNvPr id="0" name="Object 104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30" y="48"/>
                          <a:ext cx="728" cy="569"/>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6390" name="Picture 93" descr="RY_14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40" y="120"/>
              <a:ext cx="361" cy="4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grpSp>
      <p:graphicFrame>
        <p:nvGraphicFramePr>
          <p:cNvPr id="78859" name="Object 1035"/>
          <p:cNvGraphicFramePr>
            <a:graphicFrameLocks noChangeAspect="1"/>
          </p:cNvGraphicFramePr>
          <p:nvPr/>
        </p:nvGraphicFramePr>
        <p:xfrm>
          <a:off x="8129588" y="5080000"/>
          <a:ext cx="935037" cy="900113"/>
        </p:xfrm>
        <a:graphic>
          <a:graphicData uri="http://schemas.openxmlformats.org/presentationml/2006/ole">
            <mc:AlternateContent xmlns:mc="http://schemas.openxmlformats.org/markup-compatibility/2006">
              <mc:Choice xmlns:v="urn:schemas-microsoft-com:vml" Requires="v">
                <p:oleObj spid="_x0000_s56588" name="公式" r:id="rId30" imgW="838200" imgH="622300" progId="Equation.3">
                  <p:embed/>
                </p:oleObj>
              </mc:Choice>
              <mc:Fallback>
                <p:oleObj name="公式" r:id="rId30" imgW="838200" imgH="622300" progId="Equation.3">
                  <p:embed/>
                  <p:pic>
                    <p:nvPicPr>
                      <p:cNvPr id="0" name="Object 103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129588" y="5080000"/>
                        <a:ext cx="935037"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0" name="Object 1036"/>
          <p:cNvGraphicFramePr>
            <a:graphicFrameLocks noChangeAspect="1"/>
          </p:cNvGraphicFramePr>
          <p:nvPr/>
        </p:nvGraphicFramePr>
        <p:xfrm>
          <a:off x="5103813" y="5160963"/>
          <a:ext cx="935037" cy="904875"/>
        </p:xfrm>
        <a:graphic>
          <a:graphicData uri="http://schemas.openxmlformats.org/presentationml/2006/ole">
            <mc:AlternateContent xmlns:mc="http://schemas.openxmlformats.org/markup-compatibility/2006">
              <mc:Choice xmlns:v="urn:schemas-microsoft-com:vml" Requires="v">
                <p:oleObj spid="_x0000_s56589" name="公式" r:id="rId32" imgW="838200" imgH="622300" progId="Equation.3">
                  <p:embed/>
                </p:oleObj>
              </mc:Choice>
              <mc:Fallback>
                <p:oleObj name="公式" r:id="rId32" imgW="838200" imgH="622300" progId="Equation.3">
                  <p:embed/>
                  <p:pic>
                    <p:nvPicPr>
                      <p:cNvPr id="0" name="Object 103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103813" y="5160963"/>
                        <a:ext cx="935037"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365" name="Group 136"/>
          <p:cNvGrpSpPr/>
          <p:nvPr/>
        </p:nvGrpSpPr>
        <p:grpSpPr bwMode="auto">
          <a:xfrm>
            <a:off x="-41275" y="1177925"/>
            <a:ext cx="4089400" cy="3344863"/>
            <a:chOff x="-14" y="766"/>
            <a:chExt cx="2576" cy="2107"/>
          </a:xfrm>
        </p:grpSpPr>
        <p:sp>
          <p:nvSpPr>
            <p:cNvPr id="56366" name="AutoShape 137"/>
            <p:cNvSpPr>
              <a:spLocks noChangeArrowheads="1"/>
            </p:cNvSpPr>
            <p:nvPr/>
          </p:nvSpPr>
          <p:spPr bwMode="auto">
            <a:xfrm rot="5400000" flipH="1">
              <a:off x="-162" y="1426"/>
              <a:ext cx="1944" cy="912"/>
            </a:xfrm>
            <a:prstGeom prst="parallelogram">
              <a:avLst>
                <a:gd name="adj" fmla="val 97036"/>
              </a:avLst>
            </a:prstGeom>
            <a:solidFill>
              <a:srgbClr val="FFCCCC"/>
            </a:solidFill>
            <a:ln w="19050" algn="ctr">
              <a:solidFill>
                <a:srgbClr val="000000"/>
              </a:solidFill>
              <a:prstDash val="lgDash"/>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67" name="AutoShape 138"/>
            <p:cNvSpPr>
              <a:spLocks noChangeArrowheads="1"/>
            </p:cNvSpPr>
            <p:nvPr/>
          </p:nvSpPr>
          <p:spPr bwMode="auto">
            <a:xfrm rot="16200000" flipH="1">
              <a:off x="330" y="1126"/>
              <a:ext cx="960" cy="912"/>
            </a:xfrm>
            <a:prstGeom prst="parallelogram">
              <a:avLst>
                <a:gd name="adj" fmla="val 99722"/>
              </a:avLst>
            </a:prstGeom>
            <a:solidFill>
              <a:srgbClr val="FF6600"/>
            </a:solidFill>
            <a:ln w="9525">
              <a:solidFill>
                <a:srgbClr val="0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68" name="Line 139"/>
            <p:cNvSpPr>
              <a:spLocks noChangeShapeType="1"/>
            </p:cNvSpPr>
            <p:nvPr/>
          </p:nvSpPr>
          <p:spPr bwMode="auto">
            <a:xfrm flipV="1">
              <a:off x="354" y="1462"/>
              <a:ext cx="912" cy="864"/>
            </a:xfrm>
            <a:prstGeom prst="line">
              <a:avLst/>
            </a:prstGeom>
            <a:noFill/>
            <a:ln w="31750">
              <a:solidFill>
                <a:schemeClr val="tx1"/>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9" name="Line 140"/>
            <p:cNvSpPr>
              <a:spLocks noChangeShapeType="1"/>
            </p:cNvSpPr>
            <p:nvPr/>
          </p:nvSpPr>
          <p:spPr bwMode="auto">
            <a:xfrm flipV="1">
              <a:off x="882" y="910"/>
              <a:ext cx="0" cy="91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6370" name="Object 1037"/>
            <p:cNvGraphicFramePr>
              <a:graphicFrameLocks noChangeAspect="1"/>
            </p:cNvGraphicFramePr>
            <p:nvPr/>
          </p:nvGraphicFramePr>
          <p:xfrm>
            <a:off x="738" y="1630"/>
            <a:ext cx="125" cy="164"/>
          </p:xfrm>
          <a:graphic>
            <a:graphicData uri="http://schemas.openxmlformats.org/presentationml/2006/ole">
              <mc:AlternateContent xmlns:mc="http://schemas.openxmlformats.org/markup-compatibility/2006">
                <mc:Choice xmlns:v="urn:schemas-microsoft-com:vml" Requires="v">
                  <p:oleObj spid="_x0000_s56590" name="公式" r:id="rId34" imgW="279400" imgH="368300" progId="Equation.3">
                    <p:embed/>
                  </p:oleObj>
                </mc:Choice>
                <mc:Fallback>
                  <p:oleObj name="公式" r:id="rId34" imgW="279400" imgH="368300" progId="Equation.3">
                    <p:embed/>
                    <p:pic>
                      <p:nvPicPr>
                        <p:cNvPr id="0" name="Object 103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38" y="1630"/>
                          <a:ext cx="125"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71" name="Text Box 142"/>
            <p:cNvSpPr txBox="1">
              <a:spLocks noChangeArrowheads="1"/>
            </p:cNvSpPr>
            <p:nvPr/>
          </p:nvSpPr>
          <p:spPr bwMode="auto">
            <a:xfrm>
              <a:off x="642" y="766"/>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y</a:t>
              </a:r>
              <a:endParaRPr kumimoji="1" lang="en-US" altLang="zh-CN" sz="2800" b="1" i="1">
                <a:latin typeface="Times New Roman" panose="02020603050405020304" pitchFamily="18" charset="0"/>
                <a:ea typeface="楷体_GB2312" pitchFamily="49" charset="-122"/>
              </a:endParaRPr>
            </a:p>
          </p:txBody>
        </p:sp>
        <p:sp>
          <p:nvSpPr>
            <p:cNvPr id="56372" name="Text Box 143"/>
            <p:cNvSpPr txBox="1">
              <a:spLocks noChangeArrowheads="1"/>
            </p:cNvSpPr>
            <p:nvPr/>
          </p:nvSpPr>
          <p:spPr bwMode="auto">
            <a:xfrm>
              <a:off x="2322" y="1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x</a:t>
              </a:r>
              <a:endParaRPr kumimoji="1" lang="en-US" altLang="zh-CN" sz="2800" b="1" i="1">
                <a:latin typeface="Times New Roman" panose="02020603050405020304" pitchFamily="18" charset="0"/>
                <a:ea typeface="楷体_GB2312" pitchFamily="49" charset="-122"/>
              </a:endParaRPr>
            </a:p>
          </p:txBody>
        </p:sp>
        <p:sp>
          <p:nvSpPr>
            <p:cNvPr id="56373" name="Line 144"/>
            <p:cNvSpPr>
              <a:spLocks noChangeShapeType="1"/>
            </p:cNvSpPr>
            <p:nvPr/>
          </p:nvSpPr>
          <p:spPr bwMode="auto">
            <a:xfrm>
              <a:off x="882" y="1536"/>
              <a:ext cx="864" cy="286"/>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74" name="Line 145"/>
            <p:cNvSpPr>
              <a:spLocks noChangeShapeType="1"/>
            </p:cNvSpPr>
            <p:nvPr/>
          </p:nvSpPr>
          <p:spPr bwMode="auto">
            <a:xfrm>
              <a:off x="1746" y="1822"/>
              <a:ext cx="384" cy="144"/>
            </a:xfrm>
            <a:prstGeom prst="line">
              <a:avLst/>
            </a:prstGeom>
            <a:noFill/>
            <a:ln w="444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6375" name="Object 1038"/>
            <p:cNvGraphicFramePr>
              <a:graphicFrameLocks noChangeAspect="1"/>
            </p:cNvGraphicFramePr>
            <p:nvPr/>
          </p:nvGraphicFramePr>
          <p:xfrm>
            <a:off x="1661" y="1915"/>
            <a:ext cx="392" cy="332"/>
          </p:xfrm>
          <a:graphic>
            <a:graphicData uri="http://schemas.openxmlformats.org/presentationml/2006/ole">
              <mc:AlternateContent xmlns:mc="http://schemas.openxmlformats.org/markup-compatibility/2006">
                <mc:Choice xmlns:v="urn:schemas-microsoft-com:vml" Requires="v">
                  <p:oleObj spid="_x0000_s56591" name="Equation" r:id="rId36" imgW="393700" imgH="317500" progId="Equation.DSMT4">
                    <p:embed/>
                  </p:oleObj>
                </mc:Choice>
                <mc:Fallback>
                  <p:oleObj name="Equation" r:id="rId36" imgW="393700" imgH="317500" progId="Equation.DSMT4">
                    <p:embed/>
                    <p:pic>
                      <p:nvPicPr>
                        <p:cNvPr id="0" name="Object 103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661" y="1915"/>
                          <a:ext cx="392"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76" name="AutoShape 147"/>
            <p:cNvSpPr>
              <a:spLocks noChangeArrowheads="1"/>
            </p:cNvSpPr>
            <p:nvPr/>
          </p:nvSpPr>
          <p:spPr bwMode="auto">
            <a:xfrm rot="16200000" flipH="1">
              <a:off x="330" y="1702"/>
              <a:ext cx="960" cy="912"/>
            </a:xfrm>
            <a:prstGeom prst="parallelogram">
              <a:avLst>
                <a:gd name="adj" fmla="val 99722"/>
              </a:avLst>
            </a:prstGeom>
            <a:solidFill>
              <a:srgbClr val="66FFFF"/>
            </a:solidFill>
            <a:ln w="9525">
              <a:solidFill>
                <a:srgbClr val="0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77" name="Line 148"/>
            <p:cNvSpPr>
              <a:spLocks noChangeShapeType="1"/>
            </p:cNvSpPr>
            <p:nvPr/>
          </p:nvSpPr>
          <p:spPr bwMode="auto">
            <a:xfrm>
              <a:off x="882" y="1822"/>
              <a:ext cx="168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6378" name="Object 1039"/>
            <p:cNvGraphicFramePr>
              <a:graphicFrameLocks noChangeAspect="1"/>
            </p:cNvGraphicFramePr>
            <p:nvPr/>
          </p:nvGraphicFramePr>
          <p:xfrm>
            <a:off x="1314" y="1822"/>
            <a:ext cx="144" cy="133"/>
          </p:xfrm>
          <a:graphic>
            <a:graphicData uri="http://schemas.openxmlformats.org/presentationml/2006/ole">
              <mc:AlternateContent xmlns:mc="http://schemas.openxmlformats.org/markup-compatibility/2006">
                <mc:Choice xmlns:v="urn:schemas-microsoft-com:vml" Requires="v">
                  <p:oleObj spid="_x0000_s56592" name="公式" r:id="rId38" imgW="469900" imgH="406400" progId="Equation.3">
                    <p:embed/>
                  </p:oleObj>
                </mc:Choice>
                <mc:Fallback>
                  <p:oleObj name="公式" r:id="rId38" imgW="469900" imgH="406400" progId="Equation.3">
                    <p:embed/>
                    <p:pic>
                      <p:nvPicPr>
                        <p:cNvPr id="0" name="Object 103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314" y="1822"/>
                          <a:ext cx="144"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79" name="Text Box 150"/>
            <p:cNvSpPr txBox="1">
              <a:spLocks noChangeArrowheads="1"/>
            </p:cNvSpPr>
            <p:nvPr/>
          </p:nvSpPr>
          <p:spPr bwMode="auto">
            <a:xfrm>
              <a:off x="1679" y="148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P</a:t>
              </a:r>
              <a:endParaRPr kumimoji="1" lang="en-US" altLang="zh-CN" sz="2800" b="1">
                <a:latin typeface="Times New Roman" panose="02020603050405020304" pitchFamily="18" charset="0"/>
                <a:ea typeface="楷体_GB2312" pitchFamily="49" charset="-122"/>
              </a:endParaRPr>
            </a:p>
          </p:txBody>
        </p:sp>
        <p:sp>
          <p:nvSpPr>
            <p:cNvPr id="56380" name="Line 151"/>
            <p:cNvSpPr>
              <a:spLocks noChangeShapeType="1"/>
            </p:cNvSpPr>
            <p:nvPr/>
          </p:nvSpPr>
          <p:spPr bwMode="auto">
            <a:xfrm flipV="1">
              <a:off x="1746" y="1678"/>
              <a:ext cx="384" cy="144"/>
            </a:xfrm>
            <a:prstGeom prst="line">
              <a:avLst/>
            </a:prstGeom>
            <a:noFill/>
            <a:ln w="44450">
              <a:solidFill>
                <a:srgbClr val="9933FF"/>
              </a:solidFill>
              <a:rou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6381" name="Object 1040"/>
            <p:cNvGraphicFramePr>
              <a:graphicFrameLocks noChangeAspect="1"/>
            </p:cNvGraphicFramePr>
            <p:nvPr/>
          </p:nvGraphicFramePr>
          <p:xfrm>
            <a:off x="1266" y="1695"/>
            <a:ext cx="144" cy="127"/>
          </p:xfrm>
          <a:graphic>
            <a:graphicData uri="http://schemas.openxmlformats.org/presentationml/2006/ole">
              <mc:AlternateContent xmlns:mc="http://schemas.openxmlformats.org/markup-compatibility/2006">
                <mc:Choice xmlns:v="urn:schemas-microsoft-com:vml" Requires="v">
                  <p:oleObj spid="_x0000_s56593" name="公式" r:id="rId40" imgW="495300" imgH="406400" progId="Equation.3">
                    <p:embed/>
                  </p:oleObj>
                </mc:Choice>
                <mc:Fallback>
                  <p:oleObj name="公式" r:id="rId40" imgW="495300" imgH="406400" progId="Equation.3">
                    <p:embed/>
                    <p:pic>
                      <p:nvPicPr>
                        <p:cNvPr id="0" name="Object 1040"/>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266" y="1695"/>
                          <a:ext cx="144"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82" name="Freeform 153"/>
            <p:cNvSpPr/>
            <p:nvPr/>
          </p:nvSpPr>
          <p:spPr bwMode="auto">
            <a:xfrm>
              <a:off x="1450" y="1752"/>
              <a:ext cx="69" cy="70"/>
            </a:xfrm>
            <a:custGeom>
              <a:avLst/>
              <a:gdLst>
                <a:gd name="T0" fmla="*/ 6815 w 56"/>
                <a:gd name="T1" fmla="*/ 0 h 96"/>
                <a:gd name="T2" fmla="*/ 952 w 56"/>
                <a:gd name="T3" fmla="*/ 1 h 96"/>
                <a:gd name="T4" fmla="*/ 952 w 56"/>
                <a:gd name="T5" fmla="*/ 1 h 96"/>
                <a:gd name="T6" fmla="*/ 0 60000 65536"/>
                <a:gd name="T7" fmla="*/ 0 60000 65536"/>
                <a:gd name="T8" fmla="*/ 0 60000 65536"/>
                <a:gd name="T9" fmla="*/ 0 w 56"/>
                <a:gd name="T10" fmla="*/ 0 h 96"/>
                <a:gd name="T11" fmla="*/ 56 w 56"/>
                <a:gd name="T12" fmla="*/ 96 h 96"/>
              </a:gdLst>
              <a:ahLst/>
              <a:cxnLst>
                <a:cxn ang="T6">
                  <a:pos x="T0" y="T1"/>
                </a:cxn>
                <a:cxn ang="T7">
                  <a:pos x="T2" y="T3"/>
                </a:cxn>
                <a:cxn ang="T8">
                  <a:pos x="T4" y="T5"/>
                </a:cxn>
              </a:cxnLst>
              <a:rect l="T9" t="T10" r="T11" b="T12"/>
              <a:pathLst>
                <a:path w="56" h="96">
                  <a:moveTo>
                    <a:pt x="56" y="0"/>
                  </a:moveTo>
                  <a:cubicBezTo>
                    <a:pt x="36" y="16"/>
                    <a:pt x="16" y="32"/>
                    <a:pt x="8" y="48"/>
                  </a:cubicBezTo>
                  <a:cubicBezTo>
                    <a:pt x="0" y="64"/>
                    <a:pt x="4" y="80"/>
                    <a:pt x="8" y="96"/>
                  </a:cubicBezTo>
                </a:path>
              </a:pathLst>
            </a:custGeom>
            <a:noFill/>
            <a:ln w="28575">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83" name="Text Box 154"/>
            <p:cNvSpPr txBox="1">
              <a:spLocks noChangeArrowheads="1"/>
            </p:cNvSpPr>
            <p:nvPr/>
          </p:nvSpPr>
          <p:spPr bwMode="auto">
            <a:xfrm>
              <a:off x="1256" y="1438"/>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r</a:t>
              </a:r>
              <a:endParaRPr kumimoji="1" lang="en-US" altLang="zh-CN" sz="2800" b="1">
                <a:latin typeface="Times New Roman" panose="02020603050405020304" pitchFamily="18" charset="0"/>
                <a:ea typeface="楷体_GB2312" pitchFamily="49" charset="-122"/>
              </a:endParaRPr>
            </a:p>
          </p:txBody>
        </p:sp>
        <p:sp>
          <p:nvSpPr>
            <p:cNvPr id="56384" name="Line 155"/>
            <p:cNvSpPr>
              <a:spLocks noChangeShapeType="1"/>
            </p:cNvSpPr>
            <p:nvPr/>
          </p:nvSpPr>
          <p:spPr bwMode="auto">
            <a:xfrm>
              <a:off x="1746" y="1822"/>
              <a:ext cx="624" cy="0"/>
            </a:xfrm>
            <a:prstGeom prst="line">
              <a:avLst/>
            </a:prstGeom>
            <a:noFill/>
            <a:ln w="444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6385" name="Object 1041"/>
            <p:cNvGraphicFramePr>
              <a:graphicFrameLocks noChangeAspect="1"/>
            </p:cNvGraphicFramePr>
            <p:nvPr/>
          </p:nvGraphicFramePr>
          <p:xfrm>
            <a:off x="2274" y="1562"/>
            <a:ext cx="192" cy="209"/>
          </p:xfrm>
          <a:graphic>
            <a:graphicData uri="http://schemas.openxmlformats.org/presentationml/2006/ole">
              <mc:AlternateContent xmlns:mc="http://schemas.openxmlformats.org/markup-compatibility/2006">
                <mc:Choice xmlns:v="urn:schemas-microsoft-com:vml" Requires="v">
                  <p:oleObj spid="_x0000_s56594" name="公式" r:id="rId42" imgW="469900" imgH="533400" progId="Equation.3">
                    <p:embed/>
                  </p:oleObj>
                </mc:Choice>
                <mc:Fallback>
                  <p:oleObj name="公式" r:id="rId42" imgW="469900" imgH="533400" progId="Equation.3">
                    <p:embed/>
                    <p:pic>
                      <p:nvPicPr>
                        <p:cNvPr id="0" name="Object 104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274" y="1562"/>
                          <a:ext cx="192"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86" name="Object 1042"/>
            <p:cNvGraphicFramePr>
              <a:graphicFrameLocks noChangeAspect="1"/>
            </p:cNvGraphicFramePr>
            <p:nvPr/>
          </p:nvGraphicFramePr>
          <p:xfrm>
            <a:off x="-14" y="2503"/>
            <a:ext cx="410" cy="370"/>
          </p:xfrm>
          <a:graphic>
            <a:graphicData uri="http://schemas.openxmlformats.org/presentationml/2006/ole">
              <mc:AlternateContent xmlns:mc="http://schemas.openxmlformats.org/markup-compatibility/2006">
                <mc:Choice xmlns:v="urn:schemas-microsoft-com:vml" Requires="v">
                  <p:oleObj spid="_x0000_s56595" name="Equation" r:id="rId44" imgW="368300" imgH="317500" progId="Equation.DSMT4">
                    <p:embed/>
                  </p:oleObj>
                </mc:Choice>
                <mc:Fallback>
                  <p:oleObj name="Equation" r:id="rId44" imgW="368300" imgH="317500" progId="Equation.DSMT4">
                    <p:embed/>
                    <p:pic>
                      <p:nvPicPr>
                        <p:cNvPr id="0" name="Object 1042"/>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4" y="2503"/>
                          <a:ext cx="410"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87" name="Object 1043"/>
            <p:cNvGraphicFramePr>
              <a:graphicFrameLocks noChangeAspect="1"/>
            </p:cNvGraphicFramePr>
            <p:nvPr/>
          </p:nvGraphicFramePr>
          <p:xfrm>
            <a:off x="1253" y="915"/>
            <a:ext cx="344" cy="370"/>
          </p:xfrm>
          <a:graphic>
            <a:graphicData uri="http://schemas.openxmlformats.org/presentationml/2006/ole">
              <mc:AlternateContent xmlns:mc="http://schemas.openxmlformats.org/markup-compatibility/2006">
                <mc:Choice xmlns:v="urn:schemas-microsoft-com:vml" Requires="v">
                  <p:oleObj spid="_x0000_s56596" name="Equation" r:id="rId46" imgW="304800" imgH="317500" progId="Equation.DSMT4">
                    <p:embed/>
                  </p:oleObj>
                </mc:Choice>
                <mc:Fallback>
                  <p:oleObj name="Equation" r:id="rId46" imgW="304800" imgH="317500" progId="Equation.DSMT4">
                    <p:embed/>
                    <p:pic>
                      <p:nvPicPr>
                        <p:cNvPr id="0" name="Object 1043"/>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253" y="915"/>
                          <a:ext cx="344"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88" name="Oval 159"/>
            <p:cNvSpPr>
              <a:spLocks noChangeArrowheads="1"/>
            </p:cNvSpPr>
            <p:nvPr/>
          </p:nvSpPr>
          <p:spPr bwMode="auto">
            <a:xfrm>
              <a:off x="1724" y="1797"/>
              <a:ext cx="46" cy="46"/>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39938"/>
                                        </p:tgtEl>
                                        <p:attrNameLst>
                                          <p:attrName>style.visibility</p:attrName>
                                        </p:attrNameLst>
                                      </p:cBhvr>
                                      <p:to>
                                        <p:strVal val="visible"/>
                                      </p:to>
                                    </p:set>
                                    <p:anim calcmode="lin" valueType="num">
                                      <p:cBhvr>
                                        <p:cTn id="13" dur="500" fill="hold"/>
                                        <p:tgtEl>
                                          <p:spTgt spid="39938"/>
                                        </p:tgtEl>
                                        <p:attrNameLst>
                                          <p:attrName>ppt_x</p:attrName>
                                        </p:attrNameLst>
                                      </p:cBhvr>
                                      <p:tavLst>
                                        <p:tav tm="0">
                                          <p:val>
                                            <p:strVal val="#ppt_x-#ppt_w/2"/>
                                          </p:val>
                                        </p:tav>
                                        <p:tav tm="100000">
                                          <p:val>
                                            <p:strVal val="#ppt_x"/>
                                          </p:val>
                                        </p:tav>
                                      </p:tavLst>
                                    </p:anim>
                                    <p:anim calcmode="lin" valueType="num">
                                      <p:cBhvr>
                                        <p:cTn id="14" dur="500" fill="hold"/>
                                        <p:tgtEl>
                                          <p:spTgt spid="39938"/>
                                        </p:tgtEl>
                                        <p:attrNameLst>
                                          <p:attrName>ppt_y</p:attrName>
                                        </p:attrNameLst>
                                      </p:cBhvr>
                                      <p:tavLst>
                                        <p:tav tm="0">
                                          <p:val>
                                            <p:strVal val="#ppt_y"/>
                                          </p:val>
                                        </p:tav>
                                        <p:tav tm="100000">
                                          <p:val>
                                            <p:strVal val="#ppt_y"/>
                                          </p:val>
                                        </p:tav>
                                      </p:tavLst>
                                    </p:anim>
                                    <p:anim calcmode="lin" valueType="num">
                                      <p:cBhvr>
                                        <p:cTn id="15" dur="500" fill="hold"/>
                                        <p:tgtEl>
                                          <p:spTgt spid="39938"/>
                                        </p:tgtEl>
                                        <p:attrNameLst>
                                          <p:attrName>ppt_w</p:attrName>
                                        </p:attrNameLst>
                                      </p:cBhvr>
                                      <p:tavLst>
                                        <p:tav tm="0">
                                          <p:val>
                                            <p:fltVal val="0"/>
                                          </p:val>
                                        </p:tav>
                                        <p:tav tm="100000">
                                          <p:val>
                                            <p:strVal val="#ppt_w"/>
                                          </p:val>
                                        </p:tav>
                                      </p:tavLst>
                                    </p:anim>
                                    <p:anim calcmode="lin" valueType="num">
                                      <p:cBhvr>
                                        <p:cTn id="16" dur="500" fill="hold"/>
                                        <p:tgtEl>
                                          <p:spTgt spid="39938"/>
                                        </p:tgtEl>
                                        <p:attrNameLst>
                                          <p:attrName>ppt_h</p:attrName>
                                        </p:attrNameLst>
                                      </p:cBhvr>
                                      <p:tavLst>
                                        <p:tav tm="0">
                                          <p:val>
                                            <p:strVal val="#ppt_h"/>
                                          </p:val>
                                        </p:tav>
                                        <p:tav tm="100000">
                                          <p:val>
                                            <p:strVal val="#ppt_h"/>
                                          </p:val>
                                        </p:tav>
                                      </p:tavLst>
                                    </p:anim>
                                  </p:childTnLst>
                                </p:cTn>
                              </p:par>
                            </p:childTnLst>
                          </p:cTn>
                        </p:par>
                        <p:par>
                          <p:cTn id="17" fill="hold">
                            <p:stCondLst>
                              <p:cond delay="500"/>
                            </p:stCondLst>
                            <p:childTnLst>
                              <p:par>
                                <p:cTn id="18" presetID="2" presetClass="entr" presetSubtype="1" fill="hold" grpId="0" nodeType="afterEffect">
                                  <p:stCondLst>
                                    <p:cond delay="0"/>
                                  </p:stCondLst>
                                  <p:iterate type="lt">
                                    <p:tmPct val="100000"/>
                                  </p:iterate>
                                  <p:childTnLst>
                                    <p:set>
                                      <p:cBhvr>
                                        <p:cTn id="19" dur="1" fill="hold">
                                          <p:stCondLst>
                                            <p:cond delay="0"/>
                                          </p:stCondLst>
                                        </p:cTn>
                                        <p:tgtEl>
                                          <p:spTgt spid="39939"/>
                                        </p:tgtEl>
                                        <p:attrNameLst>
                                          <p:attrName>style.visibility</p:attrName>
                                        </p:attrNameLst>
                                      </p:cBhvr>
                                      <p:to>
                                        <p:strVal val="visible"/>
                                      </p:to>
                                    </p:set>
                                    <p:anim calcmode="lin" valueType="num">
                                      <p:cBhvr additive="base">
                                        <p:cTn id="20" dur="75" fill="hold"/>
                                        <p:tgtEl>
                                          <p:spTgt spid="39939"/>
                                        </p:tgtEl>
                                        <p:attrNameLst>
                                          <p:attrName>ppt_x</p:attrName>
                                        </p:attrNameLst>
                                      </p:cBhvr>
                                      <p:tavLst>
                                        <p:tav tm="0">
                                          <p:val>
                                            <p:strVal val="#ppt_x"/>
                                          </p:val>
                                        </p:tav>
                                        <p:tav tm="100000">
                                          <p:val>
                                            <p:strVal val="#ppt_x"/>
                                          </p:val>
                                        </p:tav>
                                      </p:tavLst>
                                    </p:anim>
                                    <p:anim calcmode="lin" valueType="num">
                                      <p:cBhvr additive="base">
                                        <p:cTn id="21" dur="75" fill="hold"/>
                                        <p:tgtEl>
                                          <p:spTgt spid="39939"/>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ppt_x</p:attrName>
                                        </p:attrNameLst>
                                      </p:cBhvr>
                                      <p:tavLst>
                                        <p:tav tm="0">
                                          <p:val>
                                            <p:strVal val="#ppt_x"/>
                                          </p:val>
                                        </p:tav>
                                        <p:tav tm="100000">
                                          <p:val>
                                            <p:strVal val="#ppt_x"/>
                                          </p:val>
                                        </p:tav>
                                      </p:tavLst>
                                    </p:anim>
                                    <p:anim calcmode="lin" valueType="num">
                                      <p:cBhvr>
                                        <p:cTn id="27" dur="500" fill="hold"/>
                                        <p:tgtEl>
                                          <p:spTgt spid="4"/>
                                        </p:tgtEl>
                                        <p:attrNameLst>
                                          <p:attrName>ppt_y</p:attrName>
                                        </p:attrNameLst>
                                      </p:cBhvr>
                                      <p:tavLst>
                                        <p:tav tm="0">
                                          <p:val>
                                            <p:strVal val="#ppt_y-#ppt_h/2"/>
                                          </p:val>
                                        </p:tav>
                                        <p:tav tm="100000">
                                          <p:val>
                                            <p:strVal val="#ppt_y"/>
                                          </p:val>
                                        </p:tav>
                                      </p:tavLst>
                                    </p:anim>
                                    <p:anim calcmode="lin" valueType="num">
                                      <p:cBhvr>
                                        <p:cTn id="28" dur="500" fill="hold"/>
                                        <p:tgtEl>
                                          <p:spTgt spid="4"/>
                                        </p:tgtEl>
                                        <p:attrNameLst>
                                          <p:attrName>ppt_w</p:attrName>
                                        </p:attrNameLst>
                                      </p:cBhvr>
                                      <p:tavLst>
                                        <p:tav tm="0">
                                          <p:val>
                                            <p:strVal val="#ppt_w"/>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39943"/>
                                        </p:tgtEl>
                                        <p:attrNameLst>
                                          <p:attrName>style.visibility</p:attrName>
                                        </p:attrNameLst>
                                      </p:cBhvr>
                                      <p:to>
                                        <p:strVal val="visible"/>
                                      </p:to>
                                    </p:set>
                                    <p:anim calcmode="lin" valueType="num">
                                      <p:cBhvr>
                                        <p:cTn id="34" dur="500" fill="hold"/>
                                        <p:tgtEl>
                                          <p:spTgt spid="39943"/>
                                        </p:tgtEl>
                                        <p:attrNameLst>
                                          <p:attrName>ppt_x</p:attrName>
                                        </p:attrNameLst>
                                      </p:cBhvr>
                                      <p:tavLst>
                                        <p:tav tm="0">
                                          <p:val>
                                            <p:strVal val="#ppt_x-#ppt_w/2"/>
                                          </p:val>
                                        </p:tav>
                                        <p:tav tm="100000">
                                          <p:val>
                                            <p:strVal val="#ppt_x"/>
                                          </p:val>
                                        </p:tav>
                                      </p:tavLst>
                                    </p:anim>
                                    <p:anim calcmode="lin" valueType="num">
                                      <p:cBhvr>
                                        <p:cTn id="35" dur="500" fill="hold"/>
                                        <p:tgtEl>
                                          <p:spTgt spid="39943"/>
                                        </p:tgtEl>
                                        <p:attrNameLst>
                                          <p:attrName>ppt_y</p:attrName>
                                        </p:attrNameLst>
                                      </p:cBhvr>
                                      <p:tavLst>
                                        <p:tav tm="0">
                                          <p:val>
                                            <p:strVal val="#ppt_y"/>
                                          </p:val>
                                        </p:tav>
                                        <p:tav tm="100000">
                                          <p:val>
                                            <p:strVal val="#ppt_y"/>
                                          </p:val>
                                        </p:tav>
                                      </p:tavLst>
                                    </p:anim>
                                    <p:anim calcmode="lin" valueType="num">
                                      <p:cBhvr>
                                        <p:cTn id="36" dur="500" fill="hold"/>
                                        <p:tgtEl>
                                          <p:spTgt spid="39943"/>
                                        </p:tgtEl>
                                        <p:attrNameLst>
                                          <p:attrName>ppt_w</p:attrName>
                                        </p:attrNameLst>
                                      </p:cBhvr>
                                      <p:tavLst>
                                        <p:tav tm="0">
                                          <p:val>
                                            <p:fltVal val="0"/>
                                          </p:val>
                                        </p:tav>
                                        <p:tav tm="100000">
                                          <p:val>
                                            <p:strVal val="#ppt_w"/>
                                          </p:val>
                                        </p:tav>
                                      </p:tavLst>
                                    </p:anim>
                                    <p:anim calcmode="lin" valueType="num">
                                      <p:cBhvr>
                                        <p:cTn id="37" dur="500" fill="hold"/>
                                        <p:tgtEl>
                                          <p:spTgt spid="39943"/>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par>
                          <p:cTn id="43" fill="hold">
                            <p:stCondLst>
                              <p:cond delay="500"/>
                            </p:stCondLst>
                            <p:childTnLst>
                              <p:par>
                                <p:cTn id="44" presetID="3" presetClass="entr" presetSubtype="10"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blinds(horizontal)">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9952"/>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39953"/>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499"/>
                                          </p:stCondLst>
                                        </p:cTn>
                                        <p:tgtEl>
                                          <p:spTgt spid="39954"/>
                                        </p:tgtEl>
                                        <p:attrNameLst>
                                          <p:attrName>style.visibility</p:attrName>
                                        </p:attrNameLst>
                                      </p:cBhvr>
                                      <p:to>
                                        <p:strVal val="visible"/>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499"/>
                                          </p:stCondLst>
                                        </p:cTn>
                                        <p:tgtEl>
                                          <p:spTgt spid="39955"/>
                                        </p:tgtEl>
                                        <p:attrNameLst>
                                          <p:attrName>style.visibility</p:attrName>
                                        </p:attrNameLst>
                                      </p:cBhvr>
                                      <p:to>
                                        <p:strVal val="visible"/>
                                      </p:to>
                                    </p:set>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499"/>
                                          </p:stCondLst>
                                        </p:cTn>
                                        <p:tgtEl>
                                          <p:spTgt spid="399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linds(horizontal)">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blinds(horizontal)">
                                      <p:cBhvr>
                                        <p:cTn id="72" dur="500"/>
                                        <p:tgtEl>
                                          <p:spTgt spid="7"/>
                                        </p:tgtEl>
                                      </p:cBhvr>
                                    </p:animEffect>
                                  </p:childTnLst>
                                </p:cTn>
                              </p:par>
                            </p:childTnLst>
                          </p:cTn>
                        </p:par>
                        <p:par>
                          <p:cTn id="73" fill="hold">
                            <p:stCondLst>
                              <p:cond delay="500"/>
                            </p:stCondLst>
                            <p:childTnLst>
                              <p:par>
                                <p:cTn id="74" presetID="3" presetClass="entr" presetSubtype="10" fill="hold"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blinds(horizontal)">
                                      <p:cBhvr>
                                        <p:cTn id="76" dur="500"/>
                                        <p:tgtEl>
                                          <p:spTgt spid="6"/>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8" fill="hold" grpId="0" nodeType="clickEffect">
                                  <p:stCondLst>
                                    <p:cond delay="0"/>
                                  </p:stCondLst>
                                  <p:childTnLst>
                                    <p:set>
                                      <p:cBhvr>
                                        <p:cTn id="80" dur="1" fill="hold">
                                          <p:stCondLst>
                                            <p:cond delay="0"/>
                                          </p:stCondLst>
                                        </p:cTn>
                                        <p:tgtEl>
                                          <p:spTgt spid="40000"/>
                                        </p:tgtEl>
                                        <p:attrNameLst>
                                          <p:attrName>style.visibility</p:attrName>
                                        </p:attrNameLst>
                                      </p:cBhvr>
                                      <p:to>
                                        <p:strVal val="visible"/>
                                      </p:to>
                                    </p:set>
                                    <p:animEffect transition="in" filter="slide(fromLeft)">
                                      <p:cBhvr>
                                        <p:cTn id="81" dur="500"/>
                                        <p:tgtEl>
                                          <p:spTgt spid="40000"/>
                                        </p:tgtEl>
                                      </p:cBhvr>
                                    </p:animEffect>
                                  </p:childTnLst>
                                </p:cTn>
                              </p:par>
                            </p:childTnLst>
                          </p:cTn>
                        </p:par>
                      </p:childTnLst>
                    </p:cTn>
                  </p:par>
                  <p:par>
                    <p:cTn id="82" fill="hold">
                      <p:stCondLst>
                        <p:cond delay="indefinite"/>
                      </p:stCondLst>
                      <p:childTnLst>
                        <p:par>
                          <p:cTn id="83" fill="hold">
                            <p:stCondLst>
                              <p:cond delay="0"/>
                            </p:stCondLst>
                            <p:childTnLst>
                              <p:par>
                                <p:cTn id="84" presetID="17" presetClass="entr" presetSubtype="1" fill="hold" grpId="0" nodeType="clickEffect">
                                  <p:stCondLst>
                                    <p:cond delay="0"/>
                                  </p:stCondLst>
                                  <p:childTnLst>
                                    <p:set>
                                      <p:cBhvr>
                                        <p:cTn id="85" dur="1" fill="hold">
                                          <p:stCondLst>
                                            <p:cond delay="0"/>
                                          </p:stCondLst>
                                        </p:cTn>
                                        <p:tgtEl>
                                          <p:spTgt spid="39974"/>
                                        </p:tgtEl>
                                        <p:attrNameLst>
                                          <p:attrName>style.visibility</p:attrName>
                                        </p:attrNameLst>
                                      </p:cBhvr>
                                      <p:to>
                                        <p:strVal val="visible"/>
                                      </p:to>
                                    </p:set>
                                    <p:anim calcmode="lin" valueType="num">
                                      <p:cBhvr>
                                        <p:cTn id="86" dur="500" fill="hold"/>
                                        <p:tgtEl>
                                          <p:spTgt spid="39974"/>
                                        </p:tgtEl>
                                        <p:attrNameLst>
                                          <p:attrName>ppt_x</p:attrName>
                                        </p:attrNameLst>
                                      </p:cBhvr>
                                      <p:tavLst>
                                        <p:tav tm="0">
                                          <p:val>
                                            <p:strVal val="#ppt_x"/>
                                          </p:val>
                                        </p:tav>
                                        <p:tav tm="100000">
                                          <p:val>
                                            <p:strVal val="#ppt_x"/>
                                          </p:val>
                                        </p:tav>
                                      </p:tavLst>
                                    </p:anim>
                                    <p:anim calcmode="lin" valueType="num">
                                      <p:cBhvr>
                                        <p:cTn id="87" dur="500" fill="hold"/>
                                        <p:tgtEl>
                                          <p:spTgt spid="39974"/>
                                        </p:tgtEl>
                                        <p:attrNameLst>
                                          <p:attrName>ppt_y</p:attrName>
                                        </p:attrNameLst>
                                      </p:cBhvr>
                                      <p:tavLst>
                                        <p:tav tm="0">
                                          <p:val>
                                            <p:strVal val="#ppt_y-#ppt_h/2"/>
                                          </p:val>
                                        </p:tav>
                                        <p:tav tm="100000">
                                          <p:val>
                                            <p:strVal val="#ppt_y"/>
                                          </p:val>
                                        </p:tav>
                                      </p:tavLst>
                                    </p:anim>
                                    <p:anim calcmode="lin" valueType="num">
                                      <p:cBhvr>
                                        <p:cTn id="88" dur="500" fill="hold"/>
                                        <p:tgtEl>
                                          <p:spTgt spid="39974"/>
                                        </p:tgtEl>
                                        <p:attrNameLst>
                                          <p:attrName>ppt_w</p:attrName>
                                        </p:attrNameLst>
                                      </p:cBhvr>
                                      <p:tavLst>
                                        <p:tav tm="0">
                                          <p:val>
                                            <p:strVal val="#ppt_w"/>
                                          </p:val>
                                        </p:tav>
                                        <p:tav tm="100000">
                                          <p:val>
                                            <p:strVal val="#ppt_w"/>
                                          </p:val>
                                        </p:tav>
                                      </p:tavLst>
                                    </p:anim>
                                    <p:anim calcmode="lin" valueType="num">
                                      <p:cBhvr>
                                        <p:cTn id="89" dur="500" fill="hold"/>
                                        <p:tgtEl>
                                          <p:spTgt spid="39974"/>
                                        </p:tgtEl>
                                        <p:attrNameLst>
                                          <p:attrName>ppt_h</p:attrName>
                                        </p:attrNameLst>
                                      </p:cBhvr>
                                      <p:tavLst>
                                        <p:tav tm="0">
                                          <p:val>
                                            <p:fltVal val="0"/>
                                          </p:val>
                                        </p:tav>
                                        <p:tav tm="100000">
                                          <p:val>
                                            <p:strVal val="#ppt_h"/>
                                          </p:val>
                                        </p:tav>
                                      </p:tavLst>
                                    </p:anim>
                                  </p:childTnLst>
                                </p:cTn>
                              </p:par>
                            </p:childTnLst>
                          </p:cTn>
                        </p:par>
                        <p:par>
                          <p:cTn id="90" fill="hold">
                            <p:stCondLst>
                              <p:cond delay="500"/>
                            </p:stCondLst>
                            <p:childTnLst>
                              <p:par>
                                <p:cTn id="91" presetID="17" presetClass="entr" presetSubtype="1" fill="hold" grpId="0" nodeType="afterEffect">
                                  <p:stCondLst>
                                    <p:cond delay="0"/>
                                  </p:stCondLst>
                                  <p:childTnLst>
                                    <p:set>
                                      <p:cBhvr>
                                        <p:cTn id="92" dur="1" fill="hold">
                                          <p:stCondLst>
                                            <p:cond delay="0"/>
                                          </p:stCondLst>
                                        </p:cTn>
                                        <p:tgtEl>
                                          <p:spTgt spid="39975"/>
                                        </p:tgtEl>
                                        <p:attrNameLst>
                                          <p:attrName>style.visibility</p:attrName>
                                        </p:attrNameLst>
                                      </p:cBhvr>
                                      <p:to>
                                        <p:strVal val="visible"/>
                                      </p:to>
                                    </p:set>
                                    <p:anim calcmode="lin" valueType="num">
                                      <p:cBhvr>
                                        <p:cTn id="93" dur="500" fill="hold"/>
                                        <p:tgtEl>
                                          <p:spTgt spid="39975"/>
                                        </p:tgtEl>
                                        <p:attrNameLst>
                                          <p:attrName>ppt_x</p:attrName>
                                        </p:attrNameLst>
                                      </p:cBhvr>
                                      <p:tavLst>
                                        <p:tav tm="0">
                                          <p:val>
                                            <p:strVal val="#ppt_x"/>
                                          </p:val>
                                        </p:tav>
                                        <p:tav tm="100000">
                                          <p:val>
                                            <p:strVal val="#ppt_x"/>
                                          </p:val>
                                        </p:tav>
                                      </p:tavLst>
                                    </p:anim>
                                    <p:anim calcmode="lin" valueType="num">
                                      <p:cBhvr>
                                        <p:cTn id="94" dur="500" fill="hold"/>
                                        <p:tgtEl>
                                          <p:spTgt spid="39975"/>
                                        </p:tgtEl>
                                        <p:attrNameLst>
                                          <p:attrName>ppt_y</p:attrName>
                                        </p:attrNameLst>
                                      </p:cBhvr>
                                      <p:tavLst>
                                        <p:tav tm="0">
                                          <p:val>
                                            <p:strVal val="#ppt_y-#ppt_h/2"/>
                                          </p:val>
                                        </p:tav>
                                        <p:tav tm="100000">
                                          <p:val>
                                            <p:strVal val="#ppt_y"/>
                                          </p:val>
                                        </p:tav>
                                      </p:tavLst>
                                    </p:anim>
                                    <p:anim calcmode="lin" valueType="num">
                                      <p:cBhvr>
                                        <p:cTn id="95" dur="500" fill="hold"/>
                                        <p:tgtEl>
                                          <p:spTgt spid="39975"/>
                                        </p:tgtEl>
                                        <p:attrNameLst>
                                          <p:attrName>ppt_w</p:attrName>
                                        </p:attrNameLst>
                                      </p:cBhvr>
                                      <p:tavLst>
                                        <p:tav tm="0">
                                          <p:val>
                                            <p:strVal val="#ppt_w"/>
                                          </p:val>
                                        </p:tav>
                                        <p:tav tm="100000">
                                          <p:val>
                                            <p:strVal val="#ppt_w"/>
                                          </p:val>
                                        </p:tav>
                                      </p:tavLst>
                                    </p:anim>
                                    <p:anim calcmode="lin" valueType="num">
                                      <p:cBhvr>
                                        <p:cTn id="96" dur="500" fill="hold"/>
                                        <p:tgtEl>
                                          <p:spTgt spid="39975"/>
                                        </p:tgtEl>
                                        <p:attrNameLst>
                                          <p:attrName>ppt_h</p:attrName>
                                        </p:attrNameLst>
                                      </p:cBhvr>
                                      <p:tavLst>
                                        <p:tav tm="0">
                                          <p:val>
                                            <p:fltVal val="0"/>
                                          </p:val>
                                        </p:tav>
                                        <p:tav tm="100000">
                                          <p:val>
                                            <p:strVal val="#ppt_h"/>
                                          </p:val>
                                        </p:tav>
                                      </p:tavLst>
                                    </p:anim>
                                  </p:childTnLst>
                                </p:cTn>
                              </p:par>
                            </p:childTnLst>
                          </p:cTn>
                        </p:par>
                        <p:par>
                          <p:cTn id="97" fill="hold">
                            <p:stCondLst>
                              <p:cond delay="1000"/>
                            </p:stCondLst>
                            <p:childTnLst>
                              <p:par>
                                <p:cTn id="98" presetID="1" presetClass="entr" presetSubtype="0" fill="hold" nodeType="afterEffect">
                                  <p:stCondLst>
                                    <p:cond delay="0"/>
                                  </p:stCondLst>
                                  <p:childTnLst>
                                    <p:set>
                                      <p:cBhvr>
                                        <p:cTn id="99" dur="1" fill="hold">
                                          <p:stCondLst>
                                            <p:cond delay="499"/>
                                          </p:stCondLst>
                                        </p:cTn>
                                        <p:tgtEl>
                                          <p:spTgt spid="78848"/>
                                        </p:tgtEl>
                                        <p:attrNameLst>
                                          <p:attrName>style.visibility</p:attrName>
                                        </p:attrNameLst>
                                      </p:cBhvr>
                                      <p:to>
                                        <p:strVal val="visible"/>
                                      </p:to>
                                    </p:set>
                                  </p:childTnLst>
                                </p:cTn>
                              </p:par>
                            </p:childTnLst>
                          </p:cTn>
                        </p:par>
                        <p:par>
                          <p:cTn id="100" fill="hold">
                            <p:stCondLst>
                              <p:cond delay="1500"/>
                            </p:stCondLst>
                            <p:childTnLst>
                              <p:par>
                                <p:cTn id="101" presetID="1" presetClass="entr" presetSubtype="0" fill="hold" nodeType="afterEffect">
                                  <p:stCondLst>
                                    <p:cond delay="0"/>
                                  </p:stCondLst>
                                  <p:childTnLst>
                                    <p:set>
                                      <p:cBhvr>
                                        <p:cTn id="102" dur="1" fill="hold">
                                          <p:stCondLst>
                                            <p:cond delay="499"/>
                                          </p:stCondLst>
                                        </p:cTn>
                                        <p:tgtEl>
                                          <p:spTgt spid="7885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78850"/>
                                        </p:tgtEl>
                                        <p:attrNameLst>
                                          <p:attrName>style.visibility</p:attrName>
                                        </p:attrNameLst>
                                      </p:cBhvr>
                                      <p:to>
                                        <p:strVal val="visible"/>
                                      </p:to>
                                    </p:set>
                                    <p:anim calcmode="lin" valueType="num">
                                      <p:cBhvr additive="base">
                                        <p:cTn id="107" dur="500" fill="hold"/>
                                        <p:tgtEl>
                                          <p:spTgt spid="78850"/>
                                        </p:tgtEl>
                                        <p:attrNameLst>
                                          <p:attrName>ppt_x</p:attrName>
                                        </p:attrNameLst>
                                      </p:cBhvr>
                                      <p:tavLst>
                                        <p:tav tm="0">
                                          <p:val>
                                            <p:strVal val="#ppt_x"/>
                                          </p:val>
                                        </p:tav>
                                        <p:tav tm="100000">
                                          <p:val>
                                            <p:strVal val="#ppt_x"/>
                                          </p:val>
                                        </p:tav>
                                      </p:tavLst>
                                    </p:anim>
                                    <p:anim calcmode="lin" valueType="num">
                                      <p:cBhvr additive="base">
                                        <p:cTn id="108" dur="500" fill="hold"/>
                                        <p:tgtEl>
                                          <p:spTgt spid="78850"/>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7" presetClass="entr" presetSubtype="8" fill="hold" grpId="0" nodeType="clickEffect">
                                  <p:stCondLst>
                                    <p:cond delay="0"/>
                                  </p:stCondLst>
                                  <p:childTnLst>
                                    <p:set>
                                      <p:cBhvr>
                                        <p:cTn id="112" dur="1" fill="hold">
                                          <p:stCondLst>
                                            <p:cond delay="0"/>
                                          </p:stCondLst>
                                        </p:cTn>
                                        <p:tgtEl>
                                          <p:spTgt spid="39988"/>
                                        </p:tgtEl>
                                        <p:attrNameLst>
                                          <p:attrName>style.visibility</p:attrName>
                                        </p:attrNameLst>
                                      </p:cBhvr>
                                      <p:to>
                                        <p:strVal val="visible"/>
                                      </p:to>
                                    </p:set>
                                    <p:anim calcmode="lin" valueType="num">
                                      <p:cBhvr>
                                        <p:cTn id="113" dur="500" fill="hold"/>
                                        <p:tgtEl>
                                          <p:spTgt spid="39988"/>
                                        </p:tgtEl>
                                        <p:attrNameLst>
                                          <p:attrName>ppt_x</p:attrName>
                                        </p:attrNameLst>
                                      </p:cBhvr>
                                      <p:tavLst>
                                        <p:tav tm="0">
                                          <p:val>
                                            <p:strVal val="#ppt_x-#ppt_w/2"/>
                                          </p:val>
                                        </p:tav>
                                        <p:tav tm="100000">
                                          <p:val>
                                            <p:strVal val="#ppt_x"/>
                                          </p:val>
                                        </p:tav>
                                      </p:tavLst>
                                    </p:anim>
                                    <p:anim calcmode="lin" valueType="num">
                                      <p:cBhvr>
                                        <p:cTn id="114" dur="500" fill="hold"/>
                                        <p:tgtEl>
                                          <p:spTgt spid="39988"/>
                                        </p:tgtEl>
                                        <p:attrNameLst>
                                          <p:attrName>ppt_y</p:attrName>
                                        </p:attrNameLst>
                                      </p:cBhvr>
                                      <p:tavLst>
                                        <p:tav tm="0">
                                          <p:val>
                                            <p:strVal val="#ppt_y"/>
                                          </p:val>
                                        </p:tav>
                                        <p:tav tm="100000">
                                          <p:val>
                                            <p:strVal val="#ppt_y"/>
                                          </p:val>
                                        </p:tav>
                                      </p:tavLst>
                                    </p:anim>
                                    <p:anim calcmode="lin" valueType="num">
                                      <p:cBhvr>
                                        <p:cTn id="115" dur="500" fill="hold"/>
                                        <p:tgtEl>
                                          <p:spTgt spid="39988"/>
                                        </p:tgtEl>
                                        <p:attrNameLst>
                                          <p:attrName>ppt_w</p:attrName>
                                        </p:attrNameLst>
                                      </p:cBhvr>
                                      <p:tavLst>
                                        <p:tav tm="0">
                                          <p:val>
                                            <p:fltVal val="0"/>
                                          </p:val>
                                        </p:tav>
                                        <p:tav tm="100000">
                                          <p:val>
                                            <p:strVal val="#ppt_w"/>
                                          </p:val>
                                        </p:tav>
                                      </p:tavLst>
                                    </p:anim>
                                    <p:anim calcmode="lin" valueType="num">
                                      <p:cBhvr>
                                        <p:cTn id="116" dur="500" fill="hold"/>
                                        <p:tgtEl>
                                          <p:spTgt spid="39988"/>
                                        </p:tgtEl>
                                        <p:attrNameLst>
                                          <p:attrName>ppt_h</p:attrName>
                                        </p:attrNameLst>
                                      </p:cBhvr>
                                      <p:tavLst>
                                        <p:tav tm="0">
                                          <p:val>
                                            <p:strVal val="#ppt_h"/>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78851"/>
                                        </p:tgtEl>
                                        <p:attrNameLst>
                                          <p:attrName>style.visibility</p:attrName>
                                        </p:attrNameLst>
                                      </p:cBhvr>
                                      <p:to>
                                        <p:strVal val="visible"/>
                                      </p:to>
                                    </p:set>
                                    <p:anim calcmode="lin" valueType="num">
                                      <p:cBhvr additive="base">
                                        <p:cTn id="121" dur="500" fill="hold"/>
                                        <p:tgtEl>
                                          <p:spTgt spid="78851"/>
                                        </p:tgtEl>
                                        <p:attrNameLst>
                                          <p:attrName>ppt_x</p:attrName>
                                        </p:attrNameLst>
                                      </p:cBhvr>
                                      <p:tavLst>
                                        <p:tav tm="0">
                                          <p:val>
                                            <p:strVal val="0-#ppt_w/2"/>
                                          </p:val>
                                        </p:tav>
                                        <p:tav tm="100000">
                                          <p:val>
                                            <p:strVal val="#ppt_x"/>
                                          </p:val>
                                        </p:tav>
                                      </p:tavLst>
                                    </p:anim>
                                    <p:anim calcmode="lin" valueType="num">
                                      <p:cBhvr additive="base">
                                        <p:cTn id="122" dur="500" fill="hold"/>
                                        <p:tgtEl>
                                          <p:spTgt spid="78851"/>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2" presetClass="entr" presetSubtype="2" fill="hold" nodeType="clickEffect">
                                  <p:stCondLst>
                                    <p:cond delay="0"/>
                                  </p:stCondLst>
                                  <p:childTnLst>
                                    <p:set>
                                      <p:cBhvr>
                                        <p:cTn id="126" dur="1" fill="hold">
                                          <p:stCondLst>
                                            <p:cond delay="0"/>
                                          </p:stCondLst>
                                        </p:cTn>
                                        <p:tgtEl>
                                          <p:spTgt spid="78852"/>
                                        </p:tgtEl>
                                        <p:attrNameLst>
                                          <p:attrName>style.visibility</p:attrName>
                                        </p:attrNameLst>
                                      </p:cBhvr>
                                      <p:to>
                                        <p:strVal val="visible"/>
                                      </p:to>
                                    </p:set>
                                    <p:animEffect transition="in" filter="slide(fromRight)">
                                      <p:cBhvr>
                                        <p:cTn id="127" dur="500"/>
                                        <p:tgtEl>
                                          <p:spTgt spid="78852"/>
                                        </p:tgtEl>
                                      </p:cBhvr>
                                    </p:animEffect>
                                  </p:childTnLst>
                                </p:cTn>
                              </p:par>
                            </p:childTnLst>
                          </p:cTn>
                        </p:par>
                      </p:childTnLst>
                    </p:cTn>
                  </p:par>
                  <p:par>
                    <p:cTn id="128" fill="hold">
                      <p:stCondLst>
                        <p:cond delay="indefinite"/>
                      </p:stCondLst>
                      <p:childTnLst>
                        <p:par>
                          <p:cTn id="129" fill="hold">
                            <p:stCondLst>
                              <p:cond delay="0"/>
                            </p:stCondLst>
                            <p:childTnLst>
                              <p:par>
                                <p:cTn id="130" presetID="17" presetClass="entr" presetSubtype="1" fill="hold" grpId="0" nodeType="clickEffect">
                                  <p:stCondLst>
                                    <p:cond delay="0"/>
                                  </p:stCondLst>
                                  <p:childTnLst>
                                    <p:set>
                                      <p:cBhvr>
                                        <p:cTn id="131" dur="1" fill="hold">
                                          <p:stCondLst>
                                            <p:cond delay="0"/>
                                          </p:stCondLst>
                                        </p:cTn>
                                        <p:tgtEl>
                                          <p:spTgt spid="39992"/>
                                        </p:tgtEl>
                                        <p:attrNameLst>
                                          <p:attrName>style.visibility</p:attrName>
                                        </p:attrNameLst>
                                      </p:cBhvr>
                                      <p:to>
                                        <p:strVal val="visible"/>
                                      </p:to>
                                    </p:set>
                                    <p:anim calcmode="lin" valueType="num">
                                      <p:cBhvr>
                                        <p:cTn id="132" dur="500" fill="hold"/>
                                        <p:tgtEl>
                                          <p:spTgt spid="39992"/>
                                        </p:tgtEl>
                                        <p:attrNameLst>
                                          <p:attrName>ppt_x</p:attrName>
                                        </p:attrNameLst>
                                      </p:cBhvr>
                                      <p:tavLst>
                                        <p:tav tm="0">
                                          <p:val>
                                            <p:strVal val="#ppt_x"/>
                                          </p:val>
                                        </p:tav>
                                        <p:tav tm="100000">
                                          <p:val>
                                            <p:strVal val="#ppt_x"/>
                                          </p:val>
                                        </p:tav>
                                      </p:tavLst>
                                    </p:anim>
                                    <p:anim calcmode="lin" valueType="num">
                                      <p:cBhvr>
                                        <p:cTn id="133" dur="500" fill="hold"/>
                                        <p:tgtEl>
                                          <p:spTgt spid="39992"/>
                                        </p:tgtEl>
                                        <p:attrNameLst>
                                          <p:attrName>ppt_y</p:attrName>
                                        </p:attrNameLst>
                                      </p:cBhvr>
                                      <p:tavLst>
                                        <p:tav tm="0">
                                          <p:val>
                                            <p:strVal val="#ppt_y-#ppt_h/2"/>
                                          </p:val>
                                        </p:tav>
                                        <p:tav tm="100000">
                                          <p:val>
                                            <p:strVal val="#ppt_y"/>
                                          </p:val>
                                        </p:tav>
                                      </p:tavLst>
                                    </p:anim>
                                    <p:anim calcmode="lin" valueType="num">
                                      <p:cBhvr>
                                        <p:cTn id="134" dur="500" fill="hold"/>
                                        <p:tgtEl>
                                          <p:spTgt spid="39992"/>
                                        </p:tgtEl>
                                        <p:attrNameLst>
                                          <p:attrName>ppt_w</p:attrName>
                                        </p:attrNameLst>
                                      </p:cBhvr>
                                      <p:tavLst>
                                        <p:tav tm="0">
                                          <p:val>
                                            <p:strVal val="#ppt_w"/>
                                          </p:val>
                                        </p:tav>
                                        <p:tav tm="100000">
                                          <p:val>
                                            <p:strVal val="#ppt_w"/>
                                          </p:val>
                                        </p:tav>
                                      </p:tavLst>
                                    </p:anim>
                                    <p:anim calcmode="lin" valueType="num">
                                      <p:cBhvr>
                                        <p:cTn id="135" dur="500" fill="hold"/>
                                        <p:tgtEl>
                                          <p:spTgt spid="39992"/>
                                        </p:tgtEl>
                                        <p:attrNameLst>
                                          <p:attrName>ppt_h</p:attrName>
                                        </p:attrNameLst>
                                      </p:cBhvr>
                                      <p:tavLst>
                                        <p:tav tm="0">
                                          <p:val>
                                            <p:fltVal val="0"/>
                                          </p:val>
                                        </p:tav>
                                        <p:tav tm="100000">
                                          <p:val>
                                            <p:strVal val="#ppt_h"/>
                                          </p:val>
                                        </p:tav>
                                      </p:tavLst>
                                    </p:anim>
                                  </p:childTnLst>
                                </p:cTn>
                              </p:par>
                            </p:childTnLst>
                          </p:cTn>
                        </p:par>
                        <p:par>
                          <p:cTn id="136" fill="hold">
                            <p:stCondLst>
                              <p:cond delay="500"/>
                            </p:stCondLst>
                            <p:childTnLst>
                              <p:par>
                                <p:cTn id="137" presetID="17" presetClass="entr" presetSubtype="1" fill="hold" grpId="0" nodeType="afterEffect">
                                  <p:stCondLst>
                                    <p:cond delay="0"/>
                                  </p:stCondLst>
                                  <p:childTnLst>
                                    <p:set>
                                      <p:cBhvr>
                                        <p:cTn id="138" dur="1" fill="hold">
                                          <p:stCondLst>
                                            <p:cond delay="0"/>
                                          </p:stCondLst>
                                        </p:cTn>
                                        <p:tgtEl>
                                          <p:spTgt spid="39991"/>
                                        </p:tgtEl>
                                        <p:attrNameLst>
                                          <p:attrName>style.visibility</p:attrName>
                                        </p:attrNameLst>
                                      </p:cBhvr>
                                      <p:to>
                                        <p:strVal val="visible"/>
                                      </p:to>
                                    </p:set>
                                    <p:anim calcmode="lin" valueType="num">
                                      <p:cBhvr>
                                        <p:cTn id="139" dur="500" fill="hold"/>
                                        <p:tgtEl>
                                          <p:spTgt spid="39991"/>
                                        </p:tgtEl>
                                        <p:attrNameLst>
                                          <p:attrName>ppt_x</p:attrName>
                                        </p:attrNameLst>
                                      </p:cBhvr>
                                      <p:tavLst>
                                        <p:tav tm="0">
                                          <p:val>
                                            <p:strVal val="#ppt_x"/>
                                          </p:val>
                                        </p:tav>
                                        <p:tav tm="100000">
                                          <p:val>
                                            <p:strVal val="#ppt_x"/>
                                          </p:val>
                                        </p:tav>
                                      </p:tavLst>
                                    </p:anim>
                                    <p:anim calcmode="lin" valueType="num">
                                      <p:cBhvr>
                                        <p:cTn id="140" dur="500" fill="hold"/>
                                        <p:tgtEl>
                                          <p:spTgt spid="39991"/>
                                        </p:tgtEl>
                                        <p:attrNameLst>
                                          <p:attrName>ppt_y</p:attrName>
                                        </p:attrNameLst>
                                      </p:cBhvr>
                                      <p:tavLst>
                                        <p:tav tm="0">
                                          <p:val>
                                            <p:strVal val="#ppt_y-#ppt_h/2"/>
                                          </p:val>
                                        </p:tav>
                                        <p:tav tm="100000">
                                          <p:val>
                                            <p:strVal val="#ppt_y"/>
                                          </p:val>
                                        </p:tav>
                                      </p:tavLst>
                                    </p:anim>
                                    <p:anim calcmode="lin" valueType="num">
                                      <p:cBhvr>
                                        <p:cTn id="141" dur="500" fill="hold"/>
                                        <p:tgtEl>
                                          <p:spTgt spid="39991"/>
                                        </p:tgtEl>
                                        <p:attrNameLst>
                                          <p:attrName>ppt_w</p:attrName>
                                        </p:attrNameLst>
                                      </p:cBhvr>
                                      <p:tavLst>
                                        <p:tav tm="0">
                                          <p:val>
                                            <p:strVal val="#ppt_w"/>
                                          </p:val>
                                        </p:tav>
                                        <p:tav tm="100000">
                                          <p:val>
                                            <p:strVal val="#ppt_w"/>
                                          </p:val>
                                        </p:tav>
                                      </p:tavLst>
                                    </p:anim>
                                    <p:anim calcmode="lin" valueType="num">
                                      <p:cBhvr>
                                        <p:cTn id="142" dur="500" fill="hold"/>
                                        <p:tgtEl>
                                          <p:spTgt spid="39991"/>
                                        </p:tgtEl>
                                        <p:attrNameLst>
                                          <p:attrName>ppt_h</p:attrName>
                                        </p:attrNameLst>
                                      </p:cBhvr>
                                      <p:tavLst>
                                        <p:tav tm="0">
                                          <p:val>
                                            <p:fltVal val="0"/>
                                          </p:val>
                                        </p:tav>
                                        <p:tav tm="100000">
                                          <p:val>
                                            <p:strVal val="#ppt_h"/>
                                          </p:val>
                                        </p:tav>
                                      </p:tavLst>
                                    </p:anim>
                                  </p:childTnLst>
                                </p:cTn>
                              </p:par>
                              <p:par>
                                <p:cTn id="143" presetID="1" presetClass="entr" presetSubtype="0" fill="hold" nodeType="withEffect">
                                  <p:stCondLst>
                                    <p:cond delay="0"/>
                                  </p:stCondLst>
                                  <p:childTnLst>
                                    <p:set>
                                      <p:cBhvr>
                                        <p:cTn id="144" dur="1" fill="hold">
                                          <p:stCondLst>
                                            <p:cond delay="499"/>
                                          </p:stCondLst>
                                        </p:cTn>
                                        <p:tgtEl>
                                          <p:spTgt spid="78858"/>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499"/>
                                          </p:stCondLst>
                                        </p:cTn>
                                        <p:tgtEl>
                                          <p:spTgt spid="7885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2" presetClass="entr" presetSubtype="1" fill="hold" grpId="0" nodeType="clickEffect">
                                  <p:stCondLst>
                                    <p:cond delay="0"/>
                                  </p:stCondLst>
                                  <p:childTnLst>
                                    <p:set>
                                      <p:cBhvr>
                                        <p:cTn id="150" dur="1" fill="hold">
                                          <p:stCondLst>
                                            <p:cond delay="0"/>
                                          </p:stCondLst>
                                        </p:cTn>
                                        <p:tgtEl>
                                          <p:spTgt spid="39993"/>
                                        </p:tgtEl>
                                        <p:attrNameLst>
                                          <p:attrName>style.visibility</p:attrName>
                                        </p:attrNameLst>
                                      </p:cBhvr>
                                      <p:to>
                                        <p:strVal val="visible"/>
                                      </p:to>
                                    </p:set>
                                    <p:animEffect transition="in" filter="slide(fromTop)">
                                      <p:cBhvr>
                                        <p:cTn id="151" dur="500"/>
                                        <p:tgtEl>
                                          <p:spTgt spid="39993"/>
                                        </p:tgtEl>
                                      </p:cBhvr>
                                    </p:animEffect>
                                  </p:childTnLst>
                                </p:cTn>
                              </p:par>
                            </p:childTnLst>
                          </p:cTn>
                        </p:par>
                      </p:childTnLst>
                    </p:cTn>
                  </p:par>
                  <p:par>
                    <p:cTn id="152" fill="hold">
                      <p:stCondLst>
                        <p:cond delay="indefinite"/>
                      </p:stCondLst>
                      <p:childTnLst>
                        <p:par>
                          <p:cTn id="153" fill="hold">
                            <p:stCondLst>
                              <p:cond delay="0"/>
                            </p:stCondLst>
                            <p:childTnLst>
                              <p:par>
                                <p:cTn id="154" presetID="12" presetClass="entr" presetSubtype="8" fill="hold" nodeType="clickEffect">
                                  <p:stCondLst>
                                    <p:cond delay="0"/>
                                  </p:stCondLst>
                                  <p:childTnLst>
                                    <p:set>
                                      <p:cBhvr>
                                        <p:cTn id="155" dur="1" fill="hold">
                                          <p:stCondLst>
                                            <p:cond delay="0"/>
                                          </p:stCondLst>
                                        </p:cTn>
                                        <p:tgtEl>
                                          <p:spTgt spid="78860"/>
                                        </p:tgtEl>
                                        <p:attrNameLst>
                                          <p:attrName>style.visibility</p:attrName>
                                        </p:attrNameLst>
                                      </p:cBhvr>
                                      <p:to>
                                        <p:strVal val="visible"/>
                                      </p:to>
                                    </p:set>
                                    <p:animEffect transition="in" filter="slide(fromLeft)">
                                      <p:cBhvr>
                                        <p:cTn id="156" dur="500"/>
                                        <p:tgtEl>
                                          <p:spTgt spid="78860"/>
                                        </p:tgtEl>
                                      </p:cBhvr>
                                    </p:animEffect>
                                  </p:childTnLst>
                                </p:cTn>
                              </p:par>
                            </p:childTnLst>
                          </p:cTn>
                        </p:par>
                        <p:par>
                          <p:cTn id="157" fill="hold">
                            <p:stCondLst>
                              <p:cond delay="500"/>
                            </p:stCondLst>
                            <p:childTnLst>
                              <p:par>
                                <p:cTn id="158" presetID="17" presetClass="entr" presetSubtype="8" fill="hold" grpId="0" nodeType="afterEffect">
                                  <p:stCondLst>
                                    <p:cond delay="0"/>
                                  </p:stCondLst>
                                  <p:childTnLst>
                                    <p:set>
                                      <p:cBhvr>
                                        <p:cTn id="159" dur="1" fill="hold">
                                          <p:stCondLst>
                                            <p:cond delay="0"/>
                                          </p:stCondLst>
                                        </p:cTn>
                                        <p:tgtEl>
                                          <p:spTgt spid="39996"/>
                                        </p:tgtEl>
                                        <p:attrNameLst>
                                          <p:attrName>style.visibility</p:attrName>
                                        </p:attrNameLst>
                                      </p:cBhvr>
                                      <p:to>
                                        <p:strVal val="visible"/>
                                      </p:to>
                                    </p:set>
                                    <p:anim calcmode="lin" valueType="num">
                                      <p:cBhvr>
                                        <p:cTn id="160" dur="500" fill="hold"/>
                                        <p:tgtEl>
                                          <p:spTgt spid="39996"/>
                                        </p:tgtEl>
                                        <p:attrNameLst>
                                          <p:attrName>ppt_x</p:attrName>
                                        </p:attrNameLst>
                                      </p:cBhvr>
                                      <p:tavLst>
                                        <p:tav tm="0">
                                          <p:val>
                                            <p:strVal val="#ppt_x-#ppt_w/2"/>
                                          </p:val>
                                        </p:tav>
                                        <p:tav tm="100000">
                                          <p:val>
                                            <p:strVal val="#ppt_x"/>
                                          </p:val>
                                        </p:tav>
                                      </p:tavLst>
                                    </p:anim>
                                    <p:anim calcmode="lin" valueType="num">
                                      <p:cBhvr>
                                        <p:cTn id="161" dur="500" fill="hold"/>
                                        <p:tgtEl>
                                          <p:spTgt spid="39996"/>
                                        </p:tgtEl>
                                        <p:attrNameLst>
                                          <p:attrName>ppt_y</p:attrName>
                                        </p:attrNameLst>
                                      </p:cBhvr>
                                      <p:tavLst>
                                        <p:tav tm="0">
                                          <p:val>
                                            <p:strVal val="#ppt_y"/>
                                          </p:val>
                                        </p:tav>
                                        <p:tav tm="100000">
                                          <p:val>
                                            <p:strVal val="#ppt_y"/>
                                          </p:val>
                                        </p:tav>
                                      </p:tavLst>
                                    </p:anim>
                                    <p:anim calcmode="lin" valueType="num">
                                      <p:cBhvr>
                                        <p:cTn id="162" dur="500" fill="hold"/>
                                        <p:tgtEl>
                                          <p:spTgt spid="39996"/>
                                        </p:tgtEl>
                                        <p:attrNameLst>
                                          <p:attrName>ppt_w</p:attrName>
                                        </p:attrNameLst>
                                      </p:cBhvr>
                                      <p:tavLst>
                                        <p:tav tm="0">
                                          <p:val>
                                            <p:fltVal val="0"/>
                                          </p:val>
                                        </p:tav>
                                        <p:tav tm="100000">
                                          <p:val>
                                            <p:strVal val="#ppt_w"/>
                                          </p:val>
                                        </p:tav>
                                      </p:tavLst>
                                    </p:anim>
                                    <p:anim calcmode="lin" valueType="num">
                                      <p:cBhvr>
                                        <p:cTn id="163" dur="500" fill="hold"/>
                                        <p:tgtEl>
                                          <p:spTgt spid="39996"/>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12" presetClass="entr" presetSubtype="8" fill="hold" nodeType="clickEffect">
                                  <p:stCondLst>
                                    <p:cond delay="0"/>
                                  </p:stCondLst>
                                  <p:childTnLst>
                                    <p:set>
                                      <p:cBhvr>
                                        <p:cTn id="167" dur="1" fill="hold">
                                          <p:stCondLst>
                                            <p:cond delay="0"/>
                                          </p:stCondLst>
                                        </p:cTn>
                                        <p:tgtEl>
                                          <p:spTgt spid="78856"/>
                                        </p:tgtEl>
                                        <p:attrNameLst>
                                          <p:attrName>style.visibility</p:attrName>
                                        </p:attrNameLst>
                                      </p:cBhvr>
                                      <p:to>
                                        <p:strVal val="visible"/>
                                      </p:to>
                                    </p:set>
                                    <p:animEffect transition="in" filter="slide(fromLeft)">
                                      <p:cBhvr>
                                        <p:cTn id="168" dur="500"/>
                                        <p:tgtEl>
                                          <p:spTgt spid="78856"/>
                                        </p:tgtEl>
                                      </p:cBhvr>
                                    </p:animEffect>
                                  </p:childTnLst>
                                </p:cTn>
                              </p:par>
                            </p:childTnLst>
                          </p:cTn>
                        </p:par>
                        <p:par>
                          <p:cTn id="169" fill="hold">
                            <p:stCondLst>
                              <p:cond delay="500"/>
                            </p:stCondLst>
                            <p:childTnLst>
                              <p:par>
                                <p:cTn id="170" presetID="17" presetClass="entr" presetSubtype="2" fill="hold" grpId="0" nodeType="afterEffect">
                                  <p:stCondLst>
                                    <p:cond delay="0"/>
                                  </p:stCondLst>
                                  <p:childTnLst>
                                    <p:set>
                                      <p:cBhvr>
                                        <p:cTn id="171" dur="1" fill="hold">
                                          <p:stCondLst>
                                            <p:cond delay="0"/>
                                          </p:stCondLst>
                                        </p:cTn>
                                        <p:tgtEl>
                                          <p:spTgt spid="39997"/>
                                        </p:tgtEl>
                                        <p:attrNameLst>
                                          <p:attrName>style.visibility</p:attrName>
                                        </p:attrNameLst>
                                      </p:cBhvr>
                                      <p:to>
                                        <p:strVal val="visible"/>
                                      </p:to>
                                    </p:set>
                                    <p:anim calcmode="lin" valueType="num">
                                      <p:cBhvr>
                                        <p:cTn id="172" dur="500" fill="hold"/>
                                        <p:tgtEl>
                                          <p:spTgt spid="39997"/>
                                        </p:tgtEl>
                                        <p:attrNameLst>
                                          <p:attrName>ppt_x</p:attrName>
                                        </p:attrNameLst>
                                      </p:cBhvr>
                                      <p:tavLst>
                                        <p:tav tm="0">
                                          <p:val>
                                            <p:strVal val="#ppt_x+#ppt_w/2"/>
                                          </p:val>
                                        </p:tav>
                                        <p:tav tm="100000">
                                          <p:val>
                                            <p:strVal val="#ppt_x"/>
                                          </p:val>
                                        </p:tav>
                                      </p:tavLst>
                                    </p:anim>
                                    <p:anim calcmode="lin" valueType="num">
                                      <p:cBhvr>
                                        <p:cTn id="173" dur="500" fill="hold"/>
                                        <p:tgtEl>
                                          <p:spTgt spid="39997"/>
                                        </p:tgtEl>
                                        <p:attrNameLst>
                                          <p:attrName>ppt_y</p:attrName>
                                        </p:attrNameLst>
                                      </p:cBhvr>
                                      <p:tavLst>
                                        <p:tav tm="0">
                                          <p:val>
                                            <p:strVal val="#ppt_y"/>
                                          </p:val>
                                        </p:tav>
                                        <p:tav tm="100000">
                                          <p:val>
                                            <p:strVal val="#ppt_y"/>
                                          </p:val>
                                        </p:tav>
                                      </p:tavLst>
                                    </p:anim>
                                    <p:anim calcmode="lin" valueType="num">
                                      <p:cBhvr>
                                        <p:cTn id="174" dur="500" fill="hold"/>
                                        <p:tgtEl>
                                          <p:spTgt spid="39997"/>
                                        </p:tgtEl>
                                        <p:attrNameLst>
                                          <p:attrName>ppt_w</p:attrName>
                                        </p:attrNameLst>
                                      </p:cBhvr>
                                      <p:tavLst>
                                        <p:tav tm="0">
                                          <p:val>
                                            <p:fltVal val="0"/>
                                          </p:val>
                                        </p:tav>
                                        <p:tav tm="100000">
                                          <p:val>
                                            <p:strVal val="#ppt_w"/>
                                          </p:val>
                                        </p:tav>
                                      </p:tavLst>
                                    </p:anim>
                                    <p:anim calcmode="lin" valueType="num">
                                      <p:cBhvr>
                                        <p:cTn id="175" dur="500" fill="hold"/>
                                        <p:tgtEl>
                                          <p:spTgt spid="39997"/>
                                        </p:tgtEl>
                                        <p:attrNameLst>
                                          <p:attrName>ppt_h</p:attrName>
                                        </p:attrNameLst>
                                      </p:cBhvr>
                                      <p:tavLst>
                                        <p:tav tm="0">
                                          <p:val>
                                            <p:strVal val="#ppt_h"/>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17" presetClass="entr" presetSubtype="1" fill="hold" grpId="0" nodeType="clickEffect">
                                  <p:stCondLst>
                                    <p:cond delay="0"/>
                                  </p:stCondLst>
                                  <p:childTnLst>
                                    <p:set>
                                      <p:cBhvr>
                                        <p:cTn id="179" dur="1" fill="hold">
                                          <p:stCondLst>
                                            <p:cond delay="0"/>
                                          </p:stCondLst>
                                        </p:cTn>
                                        <p:tgtEl>
                                          <p:spTgt spid="39981"/>
                                        </p:tgtEl>
                                        <p:attrNameLst>
                                          <p:attrName>style.visibility</p:attrName>
                                        </p:attrNameLst>
                                      </p:cBhvr>
                                      <p:to>
                                        <p:strVal val="visible"/>
                                      </p:to>
                                    </p:set>
                                    <p:anim calcmode="lin" valueType="num">
                                      <p:cBhvr>
                                        <p:cTn id="180" dur="500" fill="hold"/>
                                        <p:tgtEl>
                                          <p:spTgt spid="39981"/>
                                        </p:tgtEl>
                                        <p:attrNameLst>
                                          <p:attrName>ppt_x</p:attrName>
                                        </p:attrNameLst>
                                      </p:cBhvr>
                                      <p:tavLst>
                                        <p:tav tm="0">
                                          <p:val>
                                            <p:strVal val="#ppt_x"/>
                                          </p:val>
                                        </p:tav>
                                        <p:tav tm="100000">
                                          <p:val>
                                            <p:strVal val="#ppt_x"/>
                                          </p:val>
                                        </p:tav>
                                      </p:tavLst>
                                    </p:anim>
                                    <p:anim calcmode="lin" valueType="num">
                                      <p:cBhvr>
                                        <p:cTn id="181" dur="500" fill="hold"/>
                                        <p:tgtEl>
                                          <p:spTgt spid="39981"/>
                                        </p:tgtEl>
                                        <p:attrNameLst>
                                          <p:attrName>ppt_y</p:attrName>
                                        </p:attrNameLst>
                                      </p:cBhvr>
                                      <p:tavLst>
                                        <p:tav tm="0">
                                          <p:val>
                                            <p:strVal val="#ppt_y-#ppt_h/2"/>
                                          </p:val>
                                        </p:tav>
                                        <p:tav tm="100000">
                                          <p:val>
                                            <p:strVal val="#ppt_y"/>
                                          </p:val>
                                        </p:tav>
                                      </p:tavLst>
                                    </p:anim>
                                    <p:anim calcmode="lin" valueType="num">
                                      <p:cBhvr>
                                        <p:cTn id="182" dur="500" fill="hold"/>
                                        <p:tgtEl>
                                          <p:spTgt spid="39981"/>
                                        </p:tgtEl>
                                        <p:attrNameLst>
                                          <p:attrName>ppt_w</p:attrName>
                                        </p:attrNameLst>
                                      </p:cBhvr>
                                      <p:tavLst>
                                        <p:tav tm="0">
                                          <p:val>
                                            <p:strVal val="#ppt_w"/>
                                          </p:val>
                                        </p:tav>
                                        <p:tav tm="100000">
                                          <p:val>
                                            <p:strVal val="#ppt_w"/>
                                          </p:val>
                                        </p:tav>
                                      </p:tavLst>
                                    </p:anim>
                                    <p:anim calcmode="lin" valueType="num">
                                      <p:cBhvr>
                                        <p:cTn id="183" dur="500" fill="hold"/>
                                        <p:tgtEl>
                                          <p:spTgt spid="39981"/>
                                        </p:tgtEl>
                                        <p:attrNameLst>
                                          <p:attrName>ppt_h</p:attrName>
                                        </p:attrNameLst>
                                      </p:cBhvr>
                                      <p:tavLst>
                                        <p:tav tm="0">
                                          <p:val>
                                            <p:fltVal val="0"/>
                                          </p:val>
                                        </p:tav>
                                        <p:tav tm="100000">
                                          <p:val>
                                            <p:strVal val="#ppt_h"/>
                                          </p:val>
                                        </p:tav>
                                      </p:tavLst>
                                    </p:anim>
                                  </p:childTnLst>
                                </p:cTn>
                              </p:par>
                              <p:par>
                                <p:cTn id="184" presetID="1" presetClass="entr" presetSubtype="0" fill="hold" nodeType="withEffect">
                                  <p:stCondLst>
                                    <p:cond delay="0"/>
                                  </p:stCondLst>
                                  <p:childTnLst>
                                    <p:set>
                                      <p:cBhvr>
                                        <p:cTn id="185" dur="1" fill="hold">
                                          <p:stCondLst>
                                            <p:cond delay="499"/>
                                          </p:stCondLst>
                                        </p:cTn>
                                        <p:tgtEl>
                                          <p:spTgt spid="78849"/>
                                        </p:tgtEl>
                                        <p:attrNameLst>
                                          <p:attrName>style.visibility</p:attrName>
                                        </p:attrNameLst>
                                      </p:cBhvr>
                                      <p:to>
                                        <p:strVal val="visible"/>
                                      </p:to>
                                    </p:set>
                                  </p:childTnLst>
                                </p:cTn>
                              </p:par>
                            </p:childTnLst>
                          </p:cTn>
                        </p:par>
                        <p:par>
                          <p:cTn id="186" fill="hold">
                            <p:stCondLst>
                              <p:cond delay="500"/>
                            </p:stCondLst>
                            <p:childTnLst>
                              <p:par>
                                <p:cTn id="187" presetID="17" presetClass="entr" presetSubtype="1" fill="hold" grpId="0" nodeType="afterEffect">
                                  <p:stCondLst>
                                    <p:cond delay="0"/>
                                  </p:stCondLst>
                                  <p:childTnLst>
                                    <p:set>
                                      <p:cBhvr>
                                        <p:cTn id="188" dur="1" fill="hold">
                                          <p:stCondLst>
                                            <p:cond delay="0"/>
                                          </p:stCondLst>
                                        </p:cTn>
                                        <p:tgtEl>
                                          <p:spTgt spid="39982"/>
                                        </p:tgtEl>
                                        <p:attrNameLst>
                                          <p:attrName>style.visibility</p:attrName>
                                        </p:attrNameLst>
                                      </p:cBhvr>
                                      <p:to>
                                        <p:strVal val="visible"/>
                                      </p:to>
                                    </p:set>
                                    <p:anim calcmode="lin" valueType="num">
                                      <p:cBhvr>
                                        <p:cTn id="189" dur="500" fill="hold"/>
                                        <p:tgtEl>
                                          <p:spTgt spid="39982"/>
                                        </p:tgtEl>
                                        <p:attrNameLst>
                                          <p:attrName>ppt_x</p:attrName>
                                        </p:attrNameLst>
                                      </p:cBhvr>
                                      <p:tavLst>
                                        <p:tav tm="0">
                                          <p:val>
                                            <p:strVal val="#ppt_x"/>
                                          </p:val>
                                        </p:tav>
                                        <p:tav tm="100000">
                                          <p:val>
                                            <p:strVal val="#ppt_x"/>
                                          </p:val>
                                        </p:tav>
                                      </p:tavLst>
                                    </p:anim>
                                    <p:anim calcmode="lin" valueType="num">
                                      <p:cBhvr>
                                        <p:cTn id="190" dur="500" fill="hold"/>
                                        <p:tgtEl>
                                          <p:spTgt spid="39982"/>
                                        </p:tgtEl>
                                        <p:attrNameLst>
                                          <p:attrName>ppt_y</p:attrName>
                                        </p:attrNameLst>
                                      </p:cBhvr>
                                      <p:tavLst>
                                        <p:tav tm="0">
                                          <p:val>
                                            <p:strVal val="#ppt_y-#ppt_h/2"/>
                                          </p:val>
                                        </p:tav>
                                        <p:tav tm="100000">
                                          <p:val>
                                            <p:strVal val="#ppt_y"/>
                                          </p:val>
                                        </p:tav>
                                      </p:tavLst>
                                    </p:anim>
                                    <p:anim calcmode="lin" valueType="num">
                                      <p:cBhvr>
                                        <p:cTn id="191" dur="500" fill="hold"/>
                                        <p:tgtEl>
                                          <p:spTgt spid="39982"/>
                                        </p:tgtEl>
                                        <p:attrNameLst>
                                          <p:attrName>ppt_w</p:attrName>
                                        </p:attrNameLst>
                                      </p:cBhvr>
                                      <p:tavLst>
                                        <p:tav tm="0">
                                          <p:val>
                                            <p:strVal val="#ppt_w"/>
                                          </p:val>
                                        </p:tav>
                                        <p:tav tm="100000">
                                          <p:val>
                                            <p:strVal val="#ppt_w"/>
                                          </p:val>
                                        </p:tav>
                                      </p:tavLst>
                                    </p:anim>
                                    <p:anim calcmode="lin" valueType="num">
                                      <p:cBhvr>
                                        <p:cTn id="192" dur="500" fill="hold"/>
                                        <p:tgtEl>
                                          <p:spTgt spid="39982"/>
                                        </p:tgtEl>
                                        <p:attrNameLst>
                                          <p:attrName>ppt_h</p:attrName>
                                        </p:attrNameLst>
                                      </p:cBhvr>
                                      <p:tavLst>
                                        <p:tav tm="0">
                                          <p:val>
                                            <p:fltVal val="0"/>
                                          </p:val>
                                        </p:tav>
                                        <p:tav tm="100000">
                                          <p:val>
                                            <p:strVal val="#ppt_h"/>
                                          </p:val>
                                        </p:tav>
                                      </p:tavLst>
                                    </p:anim>
                                  </p:childTnLst>
                                </p:cTn>
                              </p:par>
                              <p:par>
                                <p:cTn id="193" presetID="1" presetClass="entr" presetSubtype="0" fill="hold" nodeType="withEffect">
                                  <p:stCondLst>
                                    <p:cond delay="0"/>
                                  </p:stCondLst>
                                  <p:childTnLst>
                                    <p:set>
                                      <p:cBhvr>
                                        <p:cTn id="194" dur="1" fill="hold">
                                          <p:stCondLst>
                                            <p:cond delay="499"/>
                                          </p:stCondLst>
                                        </p:cTn>
                                        <p:tgtEl>
                                          <p:spTgt spid="78853"/>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39985"/>
                                        </p:tgtEl>
                                        <p:attrNameLst>
                                          <p:attrName>style.visibility</p:attrName>
                                        </p:attrNameLst>
                                      </p:cBhvr>
                                      <p:to>
                                        <p:strVal val="visible"/>
                                      </p:to>
                                    </p:set>
                                    <p:anim calcmode="lin" valueType="num">
                                      <p:cBhvr additive="base">
                                        <p:cTn id="199" dur="500" fill="hold"/>
                                        <p:tgtEl>
                                          <p:spTgt spid="39985"/>
                                        </p:tgtEl>
                                        <p:attrNameLst>
                                          <p:attrName>ppt_x</p:attrName>
                                        </p:attrNameLst>
                                      </p:cBhvr>
                                      <p:tavLst>
                                        <p:tav tm="0">
                                          <p:val>
                                            <p:strVal val="#ppt_x"/>
                                          </p:val>
                                        </p:tav>
                                        <p:tav tm="100000">
                                          <p:val>
                                            <p:strVal val="#ppt_x"/>
                                          </p:val>
                                        </p:tav>
                                      </p:tavLst>
                                    </p:anim>
                                    <p:anim calcmode="lin" valueType="num">
                                      <p:cBhvr additive="base">
                                        <p:cTn id="200" dur="500" fill="hold"/>
                                        <p:tgtEl>
                                          <p:spTgt spid="39985"/>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12" presetClass="entr" presetSubtype="8" fill="hold" nodeType="clickEffect">
                                  <p:stCondLst>
                                    <p:cond delay="0"/>
                                  </p:stCondLst>
                                  <p:childTnLst>
                                    <p:set>
                                      <p:cBhvr>
                                        <p:cTn id="204" dur="1" fill="hold">
                                          <p:stCondLst>
                                            <p:cond delay="0"/>
                                          </p:stCondLst>
                                        </p:cTn>
                                        <p:tgtEl>
                                          <p:spTgt spid="78859"/>
                                        </p:tgtEl>
                                        <p:attrNameLst>
                                          <p:attrName>style.visibility</p:attrName>
                                        </p:attrNameLst>
                                      </p:cBhvr>
                                      <p:to>
                                        <p:strVal val="visible"/>
                                      </p:to>
                                    </p:set>
                                    <p:animEffect transition="in" filter="slide(fromLeft)">
                                      <p:cBhvr>
                                        <p:cTn id="205" dur="500"/>
                                        <p:tgtEl>
                                          <p:spTgt spid="78859"/>
                                        </p:tgtEl>
                                      </p:cBhvr>
                                    </p:animEffect>
                                  </p:childTnLst>
                                </p:cTn>
                              </p:par>
                            </p:childTnLst>
                          </p:cTn>
                        </p:par>
                        <p:par>
                          <p:cTn id="206" fill="hold">
                            <p:stCondLst>
                              <p:cond delay="500"/>
                            </p:stCondLst>
                            <p:childTnLst>
                              <p:par>
                                <p:cTn id="207" presetID="22" presetClass="entr" presetSubtype="2" fill="hold" grpId="0" nodeType="afterEffect">
                                  <p:stCondLst>
                                    <p:cond delay="0"/>
                                  </p:stCondLst>
                                  <p:childTnLst>
                                    <p:set>
                                      <p:cBhvr>
                                        <p:cTn id="208" dur="1" fill="hold">
                                          <p:stCondLst>
                                            <p:cond delay="0"/>
                                          </p:stCondLst>
                                        </p:cTn>
                                        <p:tgtEl>
                                          <p:spTgt spid="39989"/>
                                        </p:tgtEl>
                                        <p:attrNameLst>
                                          <p:attrName>style.visibility</p:attrName>
                                        </p:attrNameLst>
                                      </p:cBhvr>
                                      <p:to>
                                        <p:strVal val="visible"/>
                                      </p:to>
                                    </p:set>
                                    <p:animEffect transition="in" filter="wipe(right)">
                                      <p:cBhvr>
                                        <p:cTn id="209" dur="500"/>
                                        <p:tgtEl>
                                          <p:spTgt spid="39989"/>
                                        </p:tgtEl>
                                      </p:cBhvr>
                                    </p:animEffect>
                                  </p:childTnLst>
                                </p:cTn>
                              </p:par>
                            </p:childTnLst>
                          </p:cTn>
                        </p:par>
                      </p:childTnLst>
                    </p:cTn>
                  </p:par>
                  <p:par>
                    <p:cTn id="210" fill="hold">
                      <p:stCondLst>
                        <p:cond delay="indefinite"/>
                      </p:stCondLst>
                      <p:childTnLst>
                        <p:par>
                          <p:cTn id="211" fill="hold">
                            <p:stCondLst>
                              <p:cond delay="0"/>
                            </p:stCondLst>
                            <p:childTnLst>
                              <p:par>
                                <p:cTn id="212" presetID="12" presetClass="entr" presetSubtype="8" fill="hold" nodeType="clickEffect">
                                  <p:stCondLst>
                                    <p:cond delay="0"/>
                                  </p:stCondLst>
                                  <p:childTnLst>
                                    <p:set>
                                      <p:cBhvr>
                                        <p:cTn id="213" dur="1" fill="hold">
                                          <p:stCondLst>
                                            <p:cond delay="0"/>
                                          </p:stCondLst>
                                        </p:cTn>
                                        <p:tgtEl>
                                          <p:spTgt spid="78855"/>
                                        </p:tgtEl>
                                        <p:attrNameLst>
                                          <p:attrName>style.visibility</p:attrName>
                                        </p:attrNameLst>
                                      </p:cBhvr>
                                      <p:to>
                                        <p:strVal val="visible"/>
                                      </p:to>
                                    </p:set>
                                    <p:animEffect transition="in" filter="slide(fromLeft)">
                                      <p:cBhvr>
                                        <p:cTn id="214" dur="500"/>
                                        <p:tgtEl>
                                          <p:spTgt spid="78855"/>
                                        </p:tgtEl>
                                      </p:cBhvr>
                                    </p:animEffect>
                                  </p:childTnLst>
                                </p:cTn>
                              </p:par>
                            </p:childTnLst>
                          </p:cTn>
                        </p:par>
                        <p:par>
                          <p:cTn id="215" fill="hold">
                            <p:stCondLst>
                              <p:cond delay="500"/>
                            </p:stCondLst>
                            <p:childTnLst>
                              <p:par>
                                <p:cTn id="216" presetID="22" presetClass="entr" presetSubtype="8" fill="hold" grpId="0" nodeType="afterEffect">
                                  <p:stCondLst>
                                    <p:cond delay="0"/>
                                  </p:stCondLst>
                                  <p:childTnLst>
                                    <p:set>
                                      <p:cBhvr>
                                        <p:cTn id="217" dur="1" fill="hold">
                                          <p:stCondLst>
                                            <p:cond delay="0"/>
                                          </p:stCondLst>
                                        </p:cTn>
                                        <p:tgtEl>
                                          <p:spTgt spid="39990"/>
                                        </p:tgtEl>
                                        <p:attrNameLst>
                                          <p:attrName>style.visibility</p:attrName>
                                        </p:attrNameLst>
                                      </p:cBhvr>
                                      <p:to>
                                        <p:strVal val="visible"/>
                                      </p:to>
                                    </p:set>
                                    <p:animEffect transition="in" filter="wipe(left)">
                                      <p:cBhvr>
                                        <p:cTn id="218" dur="500"/>
                                        <p:tgtEl>
                                          <p:spTgt spid="39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39939" grpId="0" autoUpdateAnimBg="0"/>
      <p:bldP spid="39943" grpId="0" animBg="1"/>
      <p:bldP spid="39952" grpId="0" animBg="1"/>
      <p:bldP spid="39953" grpId="0" animBg="1"/>
      <p:bldP spid="39954" grpId="0" animBg="1"/>
      <p:bldP spid="39955" grpId="0" animBg="1"/>
      <p:bldP spid="39956" grpId="0" animBg="1"/>
      <p:bldP spid="39974" grpId="0" animBg="1"/>
      <p:bldP spid="39975" grpId="0" animBg="1"/>
      <p:bldP spid="39981" grpId="0" animBg="1"/>
      <p:bldP spid="39982" grpId="0" animBg="1"/>
      <p:bldP spid="39985" grpId="0" autoUpdateAnimBg="0"/>
      <p:bldP spid="39988" grpId="0" animBg="1"/>
      <p:bldP spid="39989" grpId="0" animBg="1"/>
      <p:bldP spid="39990" grpId="0" animBg="1"/>
      <p:bldP spid="39991" grpId="0" animBg="1"/>
      <p:bldP spid="39992" grpId="0" animBg="1"/>
      <p:bldP spid="39993" grpId="0" autoUpdateAnimBg="0"/>
      <p:bldP spid="39996" grpId="0" animBg="1"/>
      <p:bldP spid="39997" grpId="0" animBg="1"/>
      <p:bldP spid="4000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3A799E6-8DC2-4155-8F0A-B6484BE84B4F}" type="slidenum">
              <a:rPr lang="en-US" altLang="zh-CN" sz="1800" smtClean="0">
                <a:solidFill>
                  <a:srgbClr val="0000FF"/>
                </a:solidFill>
              </a:rPr>
            </a:fld>
            <a:endParaRPr lang="en-US" altLang="zh-CN" sz="1800" smtClean="0">
              <a:solidFill>
                <a:srgbClr val="0000FF"/>
              </a:solidFill>
            </a:endParaRPr>
          </a:p>
        </p:txBody>
      </p:sp>
      <p:grpSp>
        <p:nvGrpSpPr>
          <p:cNvPr id="58371" name="Group 4"/>
          <p:cNvGrpSpPr/>
          <p:nvPr/>
        </p:nvGrpSpPr>
        <p:grpSpPr bwMode="auto">
          <a:xfrm>
            <a:off x="6477000" y="2687638"/>
            <a:ext cx="2133600" cy="3348037"/>
            <a:chOff x="4080" y="1693"/>
            <a:chExt cx="1344" cy="2109"/>
          </a:xfrm>
        </p:grpSpPr>
        <p:sp>
          <p:nvSpPr>
            <p:cNvPr id="58397" name="Oval 5"/>
            <p:cNvSpPr>
              <a:spLocks noChangeArrowheads="1"/>
            </p:cNvSpPr>
            <p:nvPr/>
          </p:nvSpPr>
          <p:spPr bwMode="auto">
            <a:xfrm>
              <a:off x="4080" y="3360"/>
              <a:ext cx="1344" cy="432"/>
            </a:xfrm>
            <a:prstGeom prst="ellipse">
              <a:avLst/>
            </a:prstGeom>
            <a:noFill/>
            <a:ln w="57150" cap="sq">
              <a:solidFill>
                <a:srgbClr val="33CC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8398" name="Line 6"/>
            <p:cNvSpPr>
              <a:spLocks noChangeShapeType="1"/>
            </p:cNvSpPr>
            <p:nvPr/>
          </p:nvSpPr>
          <p:spPr bwMode="auto">
            <a:xfrm flipV="1">
              <a:off x="4752" y="1824"/>
              <a:ext cx="0" cy="1766"/>
            </a:xfrm>
            <a:prstGeom prst="line">
              <a:avLst/>
            </a:prstGeom>
            <a:noFill/>
            <a:ln w="41275"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9" name="Line 7"/>
            <p:cNvSpPr>
              <a:spLocks noChangeShapeType="1"/>
            </p:cNvSpPr>
            <p:nvPr/>
          </p:nvSpPr>
          <p:spPr bwMode="auto">
            <a:xfrm>
              <a:off x="4748" y="3600"/>
              <a:ext cx="653"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8400" name="Object 8"/>
            <p:cNvGraphicFramePr>
              <a:graphicFrameLocks noChangeAspect="1"/>
            </p:cNvGraphicFramePr>
            <p:nvPr/>
          </p:nvGraphicFramePr>
          <p:xfrm>
            <a:off x="4744" y="1693"/>
            <a:ext cx="200" cy="181"/>
          </p:xfrm>
          <a:graphic>
            <a:graphicData uri="http://schemas.openxmlformats.org/presentationml/2006/ole">
              <mc:AlternateContent xmlns:mc="http://schemas.openxmlformats.org/markup-compatibility/2006">
                <mc:Choice xmlns:v="urn:schemas-microsoft-com:vml" Requires="v">
                  <p:oleObj spid="_x0000_s58503" name="公式" r:id="rId1" imgW="368300" imgH="317500" progId="Equation.3">
                    <p:embed/>
                  </p:oleObj>
                </mc:Choice>
                <mc:Fallback>
                  <p:oleObj name="公式" r:id="rId1" imgW="368300" imgH="3175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4" y="1693"/>
                          <a:ext cx="200"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401" name="Object 9"/>
            <p:cNvGraphicFramePr>
              <a:graphicFrameLocks noChangeAspect="1"/>
            </p:cNvGraphicFramePr>
            <p:nvPr/>
          </p:nvGraphicFramePr>
          <p:xfrm>
            <a:off x="4904" y="3416"/>
            <a:ext cx="184" cy="184"/>
          </p:xfrm>
          <a:graphic>
            <a:graphicData uri="http://schemas.openxmlformats.org/presentationml/2006/ole">
              <mc:AlternateContent xmlns:mc="http://schemas.openxmlformats.org/markup-compatibility/2006">
                <mc:Choice xmlns:v="urn:schemas-microsoft-com:vml" Requires="v">
                  <p:oleObj spid="_x0000_s58504" name="公式" r:id="rId3" imgW="444500" imgH="444500" progId="Equation.3">
                    <p:embed/>
                  </p:oleObj>
                </mc:Choice>
                <mc:Fallback>
                  <p:oleObj name="公式" r:id="rId3" imgW="444500" imgH="444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4" y="3416"/>
                          <a:ext cx="184"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402" name="Text Box 10"/>
            <p:cNvSpPr txBox="1">
              <a:spLocks noChangeArrowheads="1"/>
            </p:cNvSpPr>
            <p:nvPr/>
          </p:nvSpPr>
          <p:spPr bwMode="auto">
            <a:xfrm>
              <a:off x="4752" y="225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rPr>
                <a:t>P</a:t>
              </a:r>
              <a:endParaRPr kumimoji="1" lang="en-US" altLang="zh-CN" sz="2400">
                <a:latin typeface="Times New Roman" panose="02020603050405020304" pitchFamily="18" charset="0"/>
              </a:endParaRPr>
            </a:p>
          </p:txBody>
        </p:sp>
        <p:sp>
          <p:nvSpPr>
            <p:cNvPr id="58403" name="Oval 11"/>
            <p:cNvSpPr>
              <a:spLocks noChangeArrowheads="1"/>
            </p:cNvSpPr>
            <p:nvPr/>
          </p:nvSpPr>
          <p:spPr bwMode="auto">
            <a:xfrm>
              <a:off x="4716" y="2352"/>
              <a:ext cx="68" cy="68"/>
            </a:xfrm>
            <a:prstGeom prst="ellipse">
              <a:avLst/>
            </a:prstGeom>
            <a:solidFill>
              <a:srgbClr val="FF99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8404" name="Text Box 12"/>
            <p:cNvSpPr txBox="1">
              <a:spLocks noChangeArrowheads="1"/>
            </p:cNvSpPr>
            <p:nvPr/>
          </p:nvSpPr>
          <p:spPr bwMode="auto">
            <a:xfrm>
              <a:off x="4513" y="3475"/>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grpSp>
      <p:sp>
        <p:nvSpPr>
          <p:cNvPr id="71693" name="Text Box 13"/>
          <p:cNvSpPr txBox="1">
            <a:spLocks noChangeArrowheads="1"/>
          </p:cNvSpPr>
          <p:nvPr/>
        </p:nvSpPr>
        <p:spPr bwMode="auto">
          <a:xfrm>
            <a:off x="304800" y="1089025"/>
            <a:ext cx="1746250" cy="519113"/>
          </a:xfrm>
          <a:prstGeom prst="rect">
            <a:avLst/>
          </a:prstGeom>
          <a:noFill/>
          <a:ln w="12700" cap="sq">
            <a:noFill/>
            <a:miter lim="800000"/>
            <a:headEnd type="none" w="sm" len="sm"/>
            <a:tailEnd type="none" w="sm" len="sm"/>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解：</a:t>
            </a:r>
            <a:endParaRPr kumimoji="1" lang="zh-CN" altLang="en-US" sz="2800" b="1" dirty="0">
              <a:latin typeface="Times New Roman" panose="02020603050405020304" pitchFamily="18" charset="0"/>
              <a:ea typeface="楷体_GB2312" pitchFamily="49" charset="-122"/>
            </a:endParaRPr>
          </a:p>
        </p:txBody>
      </p:sp>
      <p:sp>
        <p:nvSpPr>
          <p:cNvPr id="71694" name="Text Box 14"/>
          <p:cNvSpPr txBox="1">
            <a:spLocks noChangeArrowheads="1"/>
          </p:cNvSpPr>
          <p:nvPr/>
        </p:nvSpPr>
        <p:spPr bwMode="auto">
          <a:xfrm>
            <a:off x="317500" y="136525"/>
            <a:ext cx="8480425" cy="946150"/>
          </a:xfrm>
          <a:prstGeom prst="rect">
            <a:avLst/>
          </a:prstGeom>
          <a:noFill/>
          <a:ln w="12700" cap="sq">
            <a:noFill/>
            <a:miter lim="800000"/>
            <a:headEnd type="none" w="sm" len="sm"/>
            <a:tailEnd type="none" w="sm" len="sm"/>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5</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2800" b="1" dirty="0">
                <a:latin typeface="Times New Roman" panose="02020603050405020304" pitchFamily="18" charset="0"/>
                <a:ea typeface="楷体_GB2312" pitchFamily="49" charset="-122"/>
              </a:rPr>
              <a:t>均匀带电圆环轴线上一点的场强。（圆环带电量为 </a:t>
            </a:r>
            <a:r>
              <a:rPr kumimoji="1" lang="en-US" altLang="zh-CN" sz="2800" b="1" i="1" dirty="0">
                <a:latin typeface="Times New Roman" panose="02020603050405020304" pitchFamily="18" charset="0"/>
                <a:ea typeface="楷体_GB2312" pitchFamily="49" charset="-122"/>
              </a:rPr>
              <a:t>q</a:t>
            </a:r>
            <a:r>
              <a:rPr kumimoji="1" lang="zh-CN" altLang="en-US" sz="2800" b="1" dirty="0">
                <a:latin typeface="Times New Roman" panose="02020603050405020304" pitchFamily="18" charset="0"/>
                <a:ea typeface="楷体_GB2312" pitchFamily="49" charset="-122"/>
              </a:rPr>
              <a:t>，半径为 </a:t>
            </a:r>
            <a:r>
              <a:rPr kumimoji="1" lang="en-US" altLang="zh-CN" sz="2800" b="1" i="1" dirty="0">
                <a:latin typeface="Times New Roman" panose="02020603050405020304" pitchFamily="18" charset="0"/>
                <a:ea typeface="楷体_GB2312" pitchFamily="49" charset="-122"/>
              </a:rPr>
              <a:t>R</a:t>
            </a:r>
            <a:r>
              <a:rPr kumimoji="1" lang="zh-CN" altLang="en-US" sz="2800" b="1" dirty="0">
                <a:latin typeface="Times New Roman" panose="02020603050405020304" pitchFamily="18" charset="0"/>
                <a:ea typeface="楷体_GB2312" pitchFamily="49" charset="-122"/>
              </a:rPr>
              <a:t>）</a:t>
            </a:r>
            <a:endParaRPr kumimoji="1" lang="zh-CN" altLang="en-US" sz="2800" b="1" dirty="0">
              <a:latin typeface="Times New Roman" panose="02020603050405020304" pitchFamily="18" charset="0"/>
              <a:ea typeface="楷体_GB2312" pitchFamily="49" charset="-122"/>
            </a:endParaRPr>
          </a:p>
        </p:txBody>
      </p:sp>
      <p:graphicFrame>
        <p:nvGraphicFramePr>
          <p:cNvPr id="71697" name="Object 17"/>
          <p:cNvGraphicFramePr>
            <a:graphicFrameLocks noChangeAspect="1"/>
          </p:cNvGraphicFramePr>
          <p:nvPr/>
        </p:nvGraphicFramePr>
        <p:xfrm>
          <a:off x="8624888" y="5413375"/>
          <a:ext cx="546100" cy="588963"/>
        </p:xfrm>
        <a:graphic>
          <a:graphicData uri="http://schemas.openxmlformats.org/presentationml/2006/ole">
            <mc:AlternateContent xmlns:mc="http://schemas.openxmlformats.org/markup-compatibility/2006">
              <mc:Choice xmlns:v="urn:schemas-microsoft-com:vml" Requires="v">
                <p:oleObj spid="_x0000_s58505" name="Equation" r:id="rId5" imgW="304800" imgH="317500" progId="Equation.DSMT4">
                  <p:embed/>
                </p:oleObj>
              </mc:Choice>
              <mc:Fallback>
                <p:oleObj name="Equation" r:id="rId5" imgW="304800" imgH="31750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4888" y="5413375"/>
                        <a:ext cx="5461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8" name="Rectangle 18"/>
          <p:cNvSpPr>
            <a:spLocks noChangeArrowheads="1"/>
          </p:cNvSpPr>
          <p:nvPr/>
        </p:nvSpPr>
        <p:spPr bwMode="auto">
          <a:xfrm>
            <a:off x="8580438" y="5626100"/>
            <a:ext cx="76200" cy="152400"/>
          </a:xfrm>
          <a:prstGeom prst="rect">
            <a:avLst/>
          </a:prstGeom>
          <a:solidFill>
            <a:srgbClr val="FF0000"/>
          </a:solidFill>
          <a:ln w="9525">
            <a:solidFill>
              <a:srgbClr val="FF66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1699" name="Object 19"/>
          <p:cNvGraphicFramePr>
            <a:graphicFrameLocks noChangeAspect="1"/>
          </p:cNvGraphicFramePr>
          <p:nvPr/>
        </p:nvGraphicFramePr>
        <p:xfrm>
          <a:off x="8001000" y="4267200"/>
          <a:ext cx="269875" cy="304800"/>
        </p:xfrm>
        <a:graphic>
          <a:graphicData uri="http://schemas.openxmlformats.org/presentationml/2006/ole">
            <mc:AlternateContent xmlns:mc="http://schemas.openxmlformats.org/markup-compatibility/2006">
              <mc:Choice xmlns:v="urn:schemas-microsoft-com:vml" Requires="v">
                <p:oleObj spid="_x0000_s58506" name="公式" r:id="rId7" imgW="241300" imgH="304800" progId="Equation.3">
                  <p:embed/>
                </p:oleObj>
              </mc:Choice>
              <mc:Fallback>
                <p:oleObj name="公式" r:id="rId7" imgW="241300" imgH="3048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0" y="4267200"/>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00" name="Line 20"/>
          <p:cNvSpPr>
            <a:spLocks noChangeShapeType="1"/>
          </p:cNvSpPr>
          <p:nvPr/>
        </p:nvSpPr>
        <p:spPr bwMode="auto">
          <a:xfrm flipH="1" flipV="1">
            <a:off x="7543800" y="3810000"/>
            <a:ext cx="1066800" cy="1828800"/>
          </a:xfrm>
          <a:prstGeom prst="line">
            <a:avLst/>
          </a:prstGeom>
          <a:noFill/>
          <a:ln w="19050"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1" name="Line 21"/>
          <p:cNvSpPr>
            <a:spLocks noChangeShapeType="1"/>
          </p:cNvSpPr>
          <p:nvPr/>
        </p:nvSpPr>
        <p:spPr bwMode="auto">
          <a:xfrm flipH="1" flipV="1">
            <a:off x="7162800" y="3200400"/>
            <a:ext cx="381000" cy="60960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71703" name="Object 23"/>
          <p:cNvGraphicFramePr>
            <a:graphicFrameLocks noChangeAspect="1"/>
          </p:cNvGraphicFramePr>
          <p:nvPr/>
        </p:nvGraphicFramePr>
        <p:xfrm>
          <a:off x="7235825" y="3068638"/>
          <a:ext cx="292100" cy="412750"/>
        </p:xfrm>
        <a:graphic>
          <a:graphicData uri="http://schemas.openxmlformats.org/presentationml/2006/ole">
            <mc:AlternateContent xmlns:mc="http://schemas.openxmlformats.org/markup-compatibility/2006">
              <mc:Choice xmlns:v="urn:schemas-microsoft-com:vml" Requires="v">
                <p:oleObj spid="_x0000_s58507" name="公式" r:id="rId9" imgW="101600" imgH="228600" progId="Equation.3">
                  <p:embed/>
                </p:oleObj>
              </mc:Choice>
              <mc:Fallback>
                <p:oleObj name="公式" r:id="rId9" imgW="101600" imgH="22860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5825" y="3068638"/>
                        <a:ext cx="2921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04" name="Arc 24"/>
          <p:cNvSpPr/>
          <p:nvPr/>
        </p:nvSpPr>
        <p:spPr bwMode="auto">
          <a:xfrm flipH="1">
            <a:off x="7391400" y="3429000"/>
            <a:ext cx="152400" cy="1524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1706" name="Object 26"/>
          <p:cNvGraphicFramePr>
            <a:graphicFrameLocks noChangeAspect="1"/>
          </p:cNvGraphicFramePr>
          <p:nvPr/>
        </p:nvGraphicFramePr>
        <p:xfrm>
          <a:off x="6629400" y="2752725"/>
          <a:ext cx="671513" cy="573088"/>
        </p:xfrm>
        <a:graphic>
          <a:graphicData uri="http://schemas.openxmlformats.org/presentationml/2006/ole">
            <mc:AlternateContent xmlns:mc="http://schemas.openxmlformats.org/markup-compatibility/2006">
              <mc:Choice xmlns:v="urn:schemas-microsoft-com:vml" Requires="v">
                <p:oleObj spid="_x0000_s58508" name="Equation" r:id="rId11" imgW="393700" imgH="317500" progId="Equation.DSMT4">
                  <p:embed/>
                </p:oleObj>
              </mc:Choice>
              <mc:Fallback>
                <p:oleObj name="Equation" r:id="rId11" imgW="393700" imgH="31750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9400" y="2752725"/>
                        <a:ext cx="67151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07" name="Object 27"/>
          <p:cNvGraphicFramePr>
            <a:graphicFrameLocks noChangeAspect="1"/>
          </p:cNvGraphicFramePr>
          <p:nvPr/>
        </p:nvGraphicFramePr>
        <p:xfrm>
          <a:off x="5854700" y="5413375"/>
          <a:ext cx="650875" cy="588963"/>
        </p:xfrm>
        <a:graphic>
          <a:graphicData uri="http://schemas.openxmlformats.org/presentationml/2006/ole">
            <mc:AlternateContent xmlns:mc="http://schemas.openxmlformats.org/markup-compatibility/2006">
              <mc:Choice xmlns:v="urn:schemas-microsoft-com:vml" Requires="v">
                <p:oleObj spid="_x0000_s58509" name="Equation" r:id="rId13" imgW="368300" imgH="317500" progId="Equation.DSMT4">
                  <p:embed/>
                </p:oleObj>
              </mc:Choice>
              <mc:Fallback>
                <p:oleObj name="Equation" r:id="rId13" imgW="368300" imgH="317500"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54700" y="5413375"/>
                        <a:ext cx="65087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08" name="Rectangle 28"/>
          <p:cNvSpPr>
            <a:spLocks noChangeArrowheads="1"/>
          </p:cNvSpPr>
          <p:nvPr/>
        </p:nvSpPr>
        <p:spPr bwMode="auto">
          <a:xfrm>
            <a:off x="6443663" y="5589588"/>
            <a:ext cx="76200" cy="152400"/>
          </a:xfrm>
          <a:prstGeom prst="rect">
            <a:avLst/>
          </a:prstGeom>
          <a:solidFill>
            <a:srgbClr val="9933FF"/>
          </a:solidFill>
          <a:ln w="9525">
            <a:solidFill>
              <a:srgbClr val="9933FF"/>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9" name="Line 29"/>
          <p:cNvSpPr>
            <a:spLocks noChangeShapeType="1"/>
          </p:cNvSpPr>
          <p:nvPr/>
        </p:nvSpPr>
        <p:spPr bwMode="auto">
          <a:xfrm flipV="1">
            <a:off x="7543800" y="3200400"/>
            <a:ext cx="381000" cy="609600"/>
          </a:xfrm>
          <a:prstGeom prst="line">
            <a:avLst/>
          </a:prstGeom>
          <a:noFill/>
          <a:ln w="15875">
            <a:solidFill>
              <a:srgbClr val="9933FF"/>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71710" name="Line 30"/>
          <p:cNvSpPr>
            <a:spLocks noChangeShapeType="1"/>
          </p:cNvSpPr>
          <p:nvPr/>
        </p:nvSpPr>
        <p:spPr bwMode="auto">
          <a:xfrm flipH="1">
            <a:off x="6477000" y="3810000"/>
            <a:ext cx="1066800" cy="175260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wrap="none"/>
          <a:lstStyle/>
          <a:p>
            <a:endParaRPr lang="zh-CN" altLang="en-US"/>
          </a:p>
        </p:txBody>
      </p:sp>
      <p:sp>
        <p:nvSpPr>
          <p:cNvPr id="71711" name="Text Box 31"/>
          <p:cNvSpPr txBox="1">
            <a:spLocks noChangeArrowheads="1"/>
          </p:cNvSpPr>
          <p:nvPr/>
        </p:nvSpPr>
        <p:spPr bwMode="auto">
          <a:xfrm>
            <a:off x="1025525" y="1044575"/>
            <a:ext cx="6283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由对称性可知，</a:t>
            </a:r>
            <a:r>
              <a:rPr kumimoji="1" lang="en-US" altLang="zh-CN" b="1" i="1">
                <a:latin typeface="Times New Roman" panose="02020603050405020304" pitchFamily="18" charset="0"/>
                <a:ea typeface="楷体_GB2312" pitchFamily="49" charset="-122"/>
              </a:rPr>
              <a:t>P</a:t>
            </a:r>
            <a:r>
              <a:rPr kumimoji="1" lang="zh-CN" altLang="en-US" sz="2800" b="1">
                <a:latin typeface="Times New Roman" panose="02020603050405020304" pitchFamily="18" charset="0"/>
                <a:ea typeface="楷体_GB2312" pitchFamily="49" charset="-122"/>
              </a:rPr>
              <a:t>点场强只有</a:t>
            </a:r>
            <a:r>
              <a:rPr kumimoji="1" lang="en-US" altLang="zh-CN" sz="2800" b="1" i="1">
                <a:latin typeface="Times New Roman" panose="02020603050405020304" pitchFamily="18" charset="0"/>
                <a:ea typeface="楷体_GB2312" pitchFamily="49" charset="-122"/>
              </a:rPr>
              <a:t>x</a:t>
            </a:r>
            <a:r>
              <a:rPr kumimoji="1" lang="zh-CN" altLang="en-US" sz="2800" b="1">
                <a:latin typeface="Times New Roman" panose="02020603050405020304" pitchFamily="18" charset="0"/>
                <a:ea typeface="楷体_GB2312" pitchFamily="49" charset="-122"/>
              </a:rPr>
              <a:t>分量</a:t>
            </a:r>
            <a:endParaRPr kumimoji="1" lang="zh-CN" altLang="en-US" sz="2800" b="1">
              <a:latin typeface="Times New Roman" panose="02020603050405020304" pitchFamily="18" charset="0"/>
              <a:ea typeface="楷体_GB2312" pitchFamily="49" charset="-122"/>
            </a:endParaRPr>
          </a:p>
        </p:txBody>
      </p:sp>
      <p:graphicFrame>
        <p:nvGraphicFramePr>
          <p:cNvPr id="71712" name="Object 32"/>
          <p:cNvGraphicFramePr>
            <a:graphicFrameLocks noChangeAspect="1"/>
          </p:cNvGraphicFramePr>
          <p:nvPr/>
        </p:nvGraphicFramePr>
        <p:xfrm>
          <a:off x="595313" y="1674813"/>
          <a:ext cx="3543300" cy="774700"/>
        </p:xfrm>
        <a:graphic>
          <a:graphicData uri="http://schemas.openxmlformats.org/presentationml/2006/ole">
            <mc:AlternateContent xmlns:mc="http://schemas.openxmlformats.org/markup-compatibility/2006">
              <mc:Choice xmlns:v="urn:schemas-microsoft-com:vml" Requires="v">
                <p:oleObj spid="_x0000_s58510" name="Equation" r:id="rId15" imgW="2984500" imgH="546100" progId="Equation.DSMT4">
                  <p:embed/>
                </p:oleObj>
              </mc:Choice>
              <mc:Fallback>
                <p:oleObj name="Equation" r:id="rId15" imgW="2984500" imgH="546100" progId="Equation.DSMT4">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5313" y="1674813"/>
                        <a:ext cx="35433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3" name="Object 33"/>
          <p:cNvGraphicFramePr>
            <a:graphicFrameLocks noChangeAspect="1"/>
          </p:cNvGraphicFramePr>
          <p:nvPr/>
        </p:nvGraphicFramePr>
        <p:xfrm>
          <a:off x="1212850" y="2628900"/>
          <a:ext cx="4367213" cy="903288"/>
        </p:xfrm>
        <a:graphic>
          <a:graphicData uri="http://schemas.openxmlformats.org/presentationml/2006/ole">
            <mc:AlternateContent xmlns:mc="http://schemas.openxmlformats.org/markup-compatibility/2006">
              <mc:Choice xmlns:v="urn:schemas-microsoft-com:vml" Requires="v">
                <p:oleObj spid="_x0000_s58511" name="公式" r:id="rId17" imgW="8610600" imgH="1676400" progId="Equation.3">
                  <p:embed/>
                </p:oleObj>
              </mc:Choice>
              <mc:Fallback>
                <p:oleObj name="公式" r:id="rId17" imgW="8610600" imgH="1676400"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2850" y="2628900"/>
                        <a:ext cx="4367213"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4" name="Object 34"/>
          <p:cNvGraphicFramePr>
            <a:graphicFrameLocks noChangeAspect="1"/>
          </p:cNvGraphicFramePr>
          <p:nvPr/>
        </p:nvGraphicFramePr>
        <p:xfrm>
          <a:off x="2990850" y="4305300"/>
          <a:ext cx="1917700" cy="1035050"/>
        </p:xfrm>
        <a:graphic>
          <a:graphicData uri="http://schemas.openxmlformats.org/presentationml/2006/ole">
            <mc:AlternateContent xmlns:mc="http://schemas.openxmlformats.org/markup-compatibility/2006">
              <mc:Choice xmlns:v="urn:schemas-microsoft-com:vml" Requires="v">
                <p:oleObj spid="_x0000_s58512" name="公式" r:id="rId19" imgW="1676400" imgH="901700" progId="Equation.3">
                  <p:embed/>
                </p:oleObj>
              </mc:Choice>
              <mc:Fallback>
                <p:oleObj name="公式" r:id="rId19" imgW="1676400" imgH="901700" progId="Equation.3">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90850" y="4305300"/>
                        <a:ext cx="19177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5" name="Text Box 35"/>
          <p:cNvSpPr txBox="1">
            <a:spLocks noChangeArrowheads="1"/>
          </p:cNvSpPr>
          <p:nvPr/>
        </p:nvSpPr>
        <p:spPr bwMode="auto">
          <a:xfrm>
            <a:off x="323850" y="3716338"/>
            <a:ext cx="6891338" cy="519112"/>
          </a:xfrm>
          <a:prstGeom prst="rect">
            <a:avLst/>
          </a:prstGeom>
          <a:noFill/>
          <a:ln w="12700" cap="sq">
            <a:noFill/>
            <a:miter lim="800000"/>
            <a:headEnd type="none" w="sm" len="sm"/>
            <a:tailEnd type="none" w="sm" len="sm"/>
          </a:ln>
          <a:effectLst/>
        </p:spPr>
        <p:txBody>
          <a:bodyPr>
            <a:spAutoFit/>
          </a:bodyPr>
          <a:lstStyle/>
          <a:p>
            <a:pPr eaLnBrk="1" hangingPunct="1">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讨论：</a:t>
            </a:r>
            <a:endPar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71716" name="Text Box 36"/>
          <p:cNvSpPr txBox="1">
            <a:spLocks noChangeArrowheads="1"/>
          </p:cNvSpPr>
          <p:nvPr/>
        </p:nvSpPr>
        <p:spPr bwMode="auto">
          <a:xfrm>
            <a:off x="468313" y="5516563"/>
            <a:ext cx="815340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zh-CN" altLang="en-US" sz="2800" b="1">
                <a:latin typeface="Times New Roman" panose="02020603050405020304" pitchFamily="18" charset="0"/>
                <a:ea typeface="楷体_GB2312" pitchFamily="49" charset="-122"/>
              </a:rPr>
              <a:t>方向由 </a:t>
            </a:r>
            <a:r>
              <a:rPr kumimoji="1" lang="en-US" altLang="zh-CN" sz="2800" b="1" i="1">
                <a:latin typeface="Times New Roman" panose="02020603050405020304" pitchFamily="18" charset="0"/>
                <a:ea typeface="楷体_GB2312" pitchFamily="49" charset="-122"/>
              </a:rPr>
              <a:t>q </a:t>
            </a:r>
            <a:r>
              <a:rPr kumimoji="1" lang="zh-CN" altLang="en-US" sz="2800" b="1">
                <a:latin typeface="Times New Roman" panose="02020603050405020304" pitchFamily="18" charset="0"/>
                <a:ea typeface="楷体_GB2312" pitchFamily="49" charset="-122"/>
              </a:rPr>
              <a:t>的正负决定。</a:t>
            </a:r>
            <a:endParaRPr kumimoji="1" lang="zh-CN" altLang="en-US" sz="2800" b="1">
              <a:latin typeface="Times New Roman" panose="02020603050405020304" pitchFamily="18" charset="0"/>
              <a:ea typeface="楷体_GB2312" pitchFamily="49" charset="-122"/>
            </a:endParaRPr>
          </a:p>
          <a:p>
            <a:pPr eaLnBrk="1" hangingPunct="1">
              <a:spcBef>
                <a:spcPct val="0"/>
              </a:spcBef>
              <a:buFontTx/>
              <a:buNone/>
            </a:pPr>
            <a:r>
              <a:rPr kumimoji="1" lang="zh-CN" altLang="en-US" sz="2800" b="1">
                <a:latin typeface="Times New Roman" panose="02020603050405020304" pitchFamily="18" charset="0"/>
                <a:ea typeface="楷体_GB2312" pitchFamily="49" charset="-122"/>
              </a:rPr>
              <a:t>说明远离环心的场强相当于点电荷的场。</a:t>
            </a:r>
            <a:endParaRPr kumimoji="1" lang="zh-CN" altLang="en-US" sz="2800" b="1">
              <a:latin typeface="Times New Roman" panose="02020603050405020304" pitchFamily="18" charset="0"/>
              <a:ea typeface="楷体_GB2312" pitchFamily="49" charset="-122"/>
            </a:endParaRPr>
          </a:p>
        </p:txBody>
      </p:sp>
      <p:sp>
        <p:nvSpPr>
          <p:cNvPr id="71717" name="Text Box 37"/>
          <p:cNvSpPr txBox="1">
            <a:spLocks noChangeArrowheads="1"/>
          </p:cNvSpPr>
          <p:nvPr/>
        </p:nvSpPr>
        <p:spPr bwMode="auto">
          <a:xfrm>
            <a:off x="250825" y="4508500"/>
            <a:ext cx="2665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a:t>
            </a:r>
            <a:r>
              <a:rPr kumimoji="1" lang="en-US" altLang="zh-CN" sz="2800" b="1">
                <a:latin typeface="Times New Roman" panose="02020603050405020304" pitchFamily="18" charset="0"/>
                <a:ea typeface="楷体_GB2312" pitchFamily="49" charset="-122"/>
              </a:rPr>
              <a:t>1</a:t>
            </a:r>
            <a:r>
              <a:rPr kumimoji="1" lang="zh-CN" altLang="en-US" sz="2800" b="1">
                <a:latin typeface="Times New Roman" panose="02020603050405020304" pitchFamily="18" charset="0"/>
                <a:ea typeface="楷体_GB2312" pitchFamily="49" charset="-122"/>
              </a:rPr>
              <a:t>）</a:t>
            </a:r>
            <a:endParaRPr kumimoji="1" lang="zh-CN" altLang="en-US" sz="2800" b="1">
              <a:latin typeface="Times New Roman" panose="02020603050405020304" pitchFamily="18" charset="0"/>
              <a:ea typeface="楷体_GB2312" pitchFamily="49" charset="-122"/>
            </a:endParaRPr>
          </a:p>
        </p:txBody>
      </p:sp>
      <p:graphicFrame>
        <p:nvGraphicFramePr>
          <p:cNvPr id="71718" name="Object 38"/>
          <p:cNvGraphicFramePr>
            <a:graphicFrameLocks noChangeAspect="1"/>
          </p:cNvGraphicFramePr>
          <p:nvPr/>
        </p:nvGraphicFramePr>
        <p:xfrm>
          <a:off x="1214438" y="4519613"/>
          <a:ext cx="1368425" cy="490537"/>
        </p:xfrm>
        <a:graphic>
          <a:graphicData uri="http://schemas.openxmlformats.org/presentationml/2006/ole">
            <mc:AlternateContent xmlns:mc="http://schemas.openxmlformats.org/markup-compatibility/2006">
              <mc:Choice xmlns:v="urn:schemas-microsoft-com:vml" Requires="v">
                <p:oleObj spid="_x0000_s58513" name="公式" r:id="rId21" imgW="850900" imgH="228600" progId="Equation.3">
                  <p:embed/>
                </p:oleObj>
              </mc:Choice>
              <mc:Fallback>
                <p:oleObj name="公式" r:id="rId21" imgW="850900" imgH="228600" progId="Equation.3">
                  <p:embed/>
                  <p:pic>
                    <p:nvPicPr>
                      <p:cNvPr id="0"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14438" y="4519613"/>
                        <a:ext cx="13684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94" name="Object 39"/>
          <p:cNvGraphicFramePr>
            <a:graphicFrameLocks noChangeAspect="1"/>
          </p:cNvGraphicFramePr>
          <p:nvPr/>
        </p:nvGraphicFramePr>
        <p:xfrm>
          <a:off x="7235825" y="4581525"/>
          <a:ext cx="274638" cy="323850"/>
        </p:xfrm>
        <a:graphic>
          <a:graphicData uri="http://schemas.openxmlformats.org/presentationml/2006/ole">
            <mc:AlternateContent xmlns:mc="http://schemas.openxmlformats.org/markup-compatibility/2006">
              <mc:Choice xmlns:v="urn:schemas-microsoft-com:vml" Requires="v">
                <p:oleObj spid="_x0000_s58514" name="公式" r:id="rId23" imgW="139700" imgH="139700" progId="Equation.3">
                  <p:embed/>
                </p:oleObj>
              </mc:Choice>
              <mc:Fallback>
                <p:oleObj name="公式" r:id="rId23" imgW="139700" imgH="139700" progId="Equation.3">
                  <p:embed/>
                  <p:pic>
                    <p:nvPicPr>
                      <p:cNvPr id="0" name="Object 3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35825" y="4581525"/>
                        <a:ext cx="27463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35"/>
          <p:cNvGraphicFramePr>
            <a:graphicFrameLocks noChangeAspect="1"/>
          </p:cNvGraphicFramePr>
          <p:nvPr/>
        </p:nvGraphicFramePr>
        <p:xfrm>
          <a:off x="4165600" y="1538288"/>
          <a:ext cx="2516188" cy="1046162"/>
        </p:xfrm>
        <a:graphic>
          <a:graphicData uri="http://schemas.openxmlformats.org/presentationml/2006/ole">
            <mc:AlternateContent xmlns:mc="http://schemas.openxmlformats.org/markup-compatibility/2006">
              <mc:Choice xmlns:v="urn:schemas-microsoft-com:vml" Requires="v">
                <p:oleObj spid="_x0000_s58515" name="Equation" r:id="rId25" imgW="2070100" imgH="812800" progId="Equation.DSMT4">
                  <p:embed/>
                </p:oleObj>
              </mc:Choice>
              <mc:Fallback>
                <p:oleObj name="Equation" r:id="rId25" imgW="2070100" imgH="812800" progId="Equation.DSMT4">
                  <p:embed/>
                  <p:pic>
                    <p:nvPicPr>
                      <p:cNvPr id="0" name="Object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65600" y="1538288"/>
                        <a:ext cx="2516188"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36"/>
          <p:cNvGraphicFramePr>
            <a:graphicFrameLocks noChangeAspect="1"/>
          </p:cNvGraphicFramePr>
          <p:nvPr/>
        </p:nvGraphicFramePr>
        <p:xfrm>
          <a:off x="6765925" y="1519238"/>
          <a:ext cx="2151063" cy="1044575"/>
        </p:xfrm>
        <a:graphic>
          <a:graphicData uri="http://schemas.openxmlformats.org/presentationml/2006/ole">
            <mc:AlternateContent xmlns:mc="http://schemas.openxmlformats.org/markup-compatibility/2006">
              <mc:Choice xmlns:v="urn:schemas-microsoft-com:vml" Requires="v">
                <p:oleObj spid="_x0000_s58516" name="Equation" r:id="rId27" imgW="1765300" imgH="812800" progId="Equation.DSMT4">
                  <p:embed/>
                </p:oleObj>
              </mc:Choice>
              <mc:Fallback>
                <p:oleObj name="Equation" r:id="rId27" imgW="1765300" imgH="812800" progId="Equation.DSMT4">
                  <p:embed/>
                  <p:pic>
                    <p:nvPicPr>
                      <p:cNvPr id="0" name="Object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765925" y="1519238"/>
                        <a:ext cx="2151063"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694"/>
                                        </p:tgtEl>
                                        <p:attrNameLst>
                                          <p:attrName>style.visibility</p:attrName>
                                        </p:attrNameLst>
                                      </p:cBhvr>
                                      <p:to>
                                        <p:strVal val="visible"/>
                                      </p:to>
                                    </p:set>
                                    <p:animEffect transition="in" filter="wipe(left)">
                                      <p:cBhvr>
                                        <p:cTn id="7" dur="500"/>
                                        <p:tgtEl>
                                          <p:spTgt spid="716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1693"/>
                                        </p:tgtEl>
                                        <p:attrNameLst>
                                          <p:attrName>style.visibility</p:attrName>
                                        </p:attrNameLst>
                                      </p:cBhvr>
                                      <p:to>
                                        <p:strVal val="visible"/>
                                      </p:to>
                                    </p:set>
                                    <p:animEffect transition="in" filter="blinds(vertical)">
                                      <p:cBhvr>
                                        <p:cTn id="12" dur="500"/>
                                        <p:tgtEl>
                                          <p:spTgt spid="7169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1698"/>
                                        </p:tgtEl>
                                        <p:attrNameLst>
                                          <p:attrName>style.visibility</p:attrName>
                                        </p:attrNameLst>
                                      </p:cBhvr>
                                      <p:to>
                                        <p:strVal val="visible"/>
                                      </p:to>
                                    </p:set>
                                    <p:animEffect transition="in" filter="box(out)">
                                      <p:cBhvr>
                                        <p:cTn id="17" dur="500"/>
                                        <p:tgtEl>
                                          <p:spTgt spid="71698"/>
                                        </p:tgtEl>
                                      </p:cBhvr>
                                    </p:animEffec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71697"/>
                                        </p:tgtEl>
                                        <p:attrNameLst>
                                          <p:attrName>style.visibility</p:attrName>
                                        </p:attrNameLst>
                                      </p:cBhvr>
                                      <p:to>
                                        <p:strVal val="visible"/>
                                      </p:to>
                                    </p:set>
                                    <p:animEffect transition="in" filter="box(in)">
                                      <p:cBhvr>
                                        <p:cTn id="21" dur="500"/>
                                        <p:tgtEl>
                                          <p:spTgt spid="7169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1700"/>
                                        </p:tgtEl>
                                        <p:attrNameLst>
                                          <p:attrName>style.visibility</p:attrName>
                                        </p:attrNameLst>
                                      </p:cBhvr>
                                      <p:to>
                                        <p:strVal val="visible"/>
                                      </p:to>
                                    </p:set>
                                    <p:animEffect transition="in" filter="wipe(down)">
                                      <p:cBhvr>
                                        <p:cTn id="26" dur="500"/>
                                        <p:tgtEl>
                                          <p:spTgt spid="71700"/>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499"/>
                                          </p:stCondLst>
                                        </p:cTn>
                                        <p:tgtEl>
                                          <p:spTgt spid="7169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1701"/>
                                        </p:tgtEl>
                                        <p:attrNameLst>
                                          <p:attrName>style.visibility</p:attrName>
                                        </p:attrNameLst>
                                      </p:cBhvr>
                                      <p:to>
                                        <p:strVal val="visible"/>
                                      </p:to>
                                    </p:set>
                                    <p:animEffect transition="in" filter="wipe(down)">
                                      <p:cBhvr>
                                        <p:cTn id="34" dur="500"/>
                                        <p:tgtEl>
                                          <p:spTgt spid="71701"/>
                                        </p:tgtEl>
                                      </p:cBhvr>
                                    </p:animEffect>
                                  </p:childTnLst>
                                </p:cTn>
                              </p:par>
                            </p:childTnLst>
                          </p:cTn>
                        </p:par>
                        <p:par>
                          <p:cTn id="35" fill="hold">
                            <p:stCondLst>
                              <p:cond delay="500"/>
                            </p:stCondLst>
                            <p:childTnLst>
                              <p:par>
                                <p:cTn id="36" presetID="4" presetClass="entr" presetSubtype="16" fill="hold" nodeType="afterEffect">
                                  <p:stCondLst>
                                    <p:cond delay="0"/>
                                  </p:stCondLst>
                                  <p:childTnLst>
                                    <p:set>
                                      <p:cBhvr>
                                        <p:cTn id="37" dur="1" fill="hold">
                                          <p:stCondLst>
                                            <p:cond delay="0"/>
                                          </p:stCondLst>
                                        </p:cTn>
                                        <p:tgtEl>
                                          <p:spTgt spid="71706"/>
                                        </p:tgtEl>
                                        <p:attrNameLst>
                                          <p:attrName>style.visibility</p:attrName>
                                        </p:attrNameLst>
                                      </p:cBhvr>
                                      <p:to>
                                        <p:strVal val="visible"/>
                                      </p:to>
                                    </p:set>
                                    <p:animEffect transition="in" filter="box(in)">
                                      <p:cBhvr>
                                        <p:cTn id="38" dur="500"/>
                                        <p:tgtEl>
                                          <p:spTgt spid="71706"/>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71708"/>
                                        </p:tgtEl>
                                        <p:attrNameLst>
                                          <p:attrName>style.visibility</p:attrName>
                                        </p:attrNameLst>
                                      </p:cBhvr>
                                      <p:to>
                                        <p:strVal val="visible"/>
                                      </p:to>
                                    </p:set>
                                    <p:animEffect transition="in" filter="box(in)">
                                      <p:cBhvr>
                                        <p:cTn id="43" dur="500"/>
                                        <p:tgtEl>
                                          <p:spTgt spid="71708"/>
                                        </p:tgtEl>
                                      </p:cBhvr>
                                    </p:animEffect>
                                  </p:childTnLst>
                                </p:cTn>
                              </p:par>
                            </p:childTnLst>
                          </p:cTn>
                        </p:par>
                        <p:par>
                          <p:cTn id="44" fill="hold">
                            <p:stCondLst>
                              <p:cond delay="500"/>
                            </p:stCondLst>
                            <p:childTnLst>
                              <p:par>
                                <p:cTn id="45" presetID="4" presetClass="entr" presetSubtype="16" fill="hold" nodeType="afterEffect">
                                  <p:stCondLst>
                                    <p:cond delay="0"/>
                                  </p:stCondLst>
                                  <p:childTnLst>
                                    <p:set>
                                      <p:cBhvr>
                                        <p:cTn id="46" dur="1" fill="hold">
                                          <p:stCondLst>
                                            <p:cond delay="0"/>
                                          </p:stCondLst>
                                        </p:cTn>
                                        <p:tgtEl>
                                          <p:spTgt spid="71707"/>
                                        </p:tgtEl>
                                        <p:attrNameLst>
                                          <p:attrName>style.visibility</p:attrName>
                                        </p:attrNameLst>
                                      </p:cBhvr>
                                      <p:to>
                                        <p:strVal val="visible"/>
                                      </p:to>
                                    </p:set>
                                    <p:animEffect transition="in" filter="box(in)">
                                      <p:cBhvr>
                                        <p:cTn id="47" dur="500"/>
                                        <p:tgtEl>
                                          <p:spTgt spid="7170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1710"/>
                                        </p:tgtEl>
                                        <p:attrNameLst>
                                          <p:attrName>style.visibility</p:attrName>
                                        </p:attrNameLst>
                                      </p:cBhvr>
                                      <p:to>
                                        <p:strVal val="visible"/>
                                      </p:to>
                                    </p:set>
                                    <p:animEffect transition="in" filter="wipe(down)">
                                      <p:cBhvr>
                                        <p:cTn id="52" dur="500"/>
                                        <p:tgtEl>
                                          <p:spTgt spid="71710"/>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71709"/>
                                        </p:tgtEl>
                                        <p:attrNameLst>
                                          <p:attrName>style.visibility</p:attrName>
                                        </p:attrNameLst>
                                      </p:cBhvr>
                                      <p:to>
                                        <p:strVal val="visible"/>
                                      </p:to>
                                    </p:set>
                                    <p:animEffect transition="in" filter="wipe(down)">
                                      <p:cBhvr>
                                        <p:cTn id="56" dur="500"/>
                                        <p:tgtEl>
                                          <p:spTgt spid="7170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71704"/>
                                        </p:tgtEl>
                                        <p:attrNameLst>
                                          <p:attrName>style.visibility</p:attrName>
                                        </p:attrNameLst>
                                      </p:cBhvr>
                                      <p:to>
                                        <p:strVal val="visible"/>
                                      </p:to>
                                    </p:set>
                                    <p:animEffect transition="in" filter="blinds(horizontal)">
                                      <p:cBhvr>
                                        <p:cTn id="61" dur="500"/>
                                        <p:tgtEl>
                                          <p:spTgt spid="71704"/>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499"/>
                                          </p:stCondLst>
                                        </p:cTn>
                                        <p:tgtEl>
                                          <p:spTgt spid="7170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3" presetClass="entr" presetSubtype="5" fill="hold" grpId="0" nodeType="clickEffect">
                                  <p:stCondLst>
                                    <p:cond delay="0"/>
                                  </p:stCondLst>
                                  <p:childTnLst>
                                    <p:set>
                                      <p:cBhvr>
                                        <p:cTn id="68" dur="1" fill="hold">
                                          <p:stCondLst>
                                            <p:cond delay="0"/>
                                          </p:stCondLst>
                                        </p:cTn>
                                        <p:tgtEl>
                                          <p:spTgt spid="71711"/>
                                        </p:tgtEl>
                                        <p:attrNameLst>
                                          <p:attrName>style.visibility</p:attrName>
                                        </p:attrNameLst>
                                      </p:cBhvr>
                                      <p:to>
                                        <p:strVal val="visible"/>
                                      </p:to>
                                    </p:set>
                                    <p:animEffect transition="in" filter="blinds(vertical)">
                                      <p:cBhvr>
                                        <p:cTn id="69" dur="500"/>
                                        <p:tgtEl>
                                          <p:spTgt spid="71711"/>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71712"/>
                                        </p:tgtEl>
                                        <p:attrNameLst>
                                          <p:attrName>style.visibility</p:attrName>
                                        </p:attrNameLst>
                                      </p:cBhvr>
                                      <p:to>
                                        <p:strVal val="visible"/>
                                      </p:to>
                                    </p:set>
                                    <p:animEffect transition="in" filter="box(in)">
                                      <p:cBhvr>
                                        <p:cTn id="74" dur="500"/>
                                        <p:tgtEl>
                                          <p:spTgt spid="71712"/>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box(in)">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box(in)">
                                      <p:cBhvr>
                                        <p:cTn id="84" dur="500"/>
                                        <p:tgtEl>
                                          <p:spTgt spid="3"/>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32" fill="hold" nodeType="clickEffect">
                                  <p:stCondLst>
                                    <p:cond delay="0"/>
                                  </p:stCondLst>
                                  <p:childTnLst>
                                    <p:set>
                                      <p:cBhvr>
                                        <p:cTn id="88" dur="1" fill="hold">
                                          <p:stCondLst>
                                            <p:cond delay="0"/>
                                          </p:stCondLst>
                                        </p:cTn>
                                        <p:tgtEl>
                                          <p:spTgt spid="71713"/>
                                        </p:tgtEl>
                                        <p:attrNameLst>
                                          <p:attrName>style.visibility</p:attrName>
                                        </p:attrNameLst>
                                      </p:cBhvr>
                                      <p:to>
                                        <p:strVal val="visible"/>
                                      </p:to>
                                    </p:set>
                                    <p:animEffect transition="in" filter="box(out)">
                                      <p:cBhvr>
                                        <p:cTn id="89" dur="500"/>
                                        <p:tgtEl>
                                          <p:spTgt spid="71713"/>
                                        </p:tgtEl>
                                      </p:cBhvr>
                                    </p:animEffect>
                                  </p:childTnLst>
                                </p:cTn>
                              </p:par>
                            </p:childTnLst>
                          </p:cTn>
                        </p:par>
                      </p:childTnLst>
                    </p:cTn>
                  </p:par>
                  <p:par>
                    <p:cTn id="90" fill="hold">
                      <p:stCondLst>
                        <p:cond delay="indefinite"/>
                      </p:stCondLst>
                      <p:childTnLst>
                        <p:par>
                          <p:cTn id="91" fill="hold">
                            <p:stCondLst>
                              <p:cond delay="0"/>
                            </p:stCondLst>
                            <p:childTnLst>
                              <p:par>
                                <p:cTn id="92" presetID="5" presetClass="entr" presetSubtype="5" fill="hold" grpId="0" nodeType="clickEffect">
                                  <p:stCondLst>
                                    <p:cond delay="0"/>
                                  </p:stCondLst>
                                  <p:childTnLst>
                                    <p:set>
                                      <p:cBhvr>
                                        <p:cTn id="93" dur="1" fill="hold">
                                          <p:stCondLst>
                                            <p:cond delay="0"/>
                                          </p:stCondLst>
                                        </p:cTn>
                                        <p:tgtEl>
                                          <p:spTgt spid="71715"/>
                                        </p:tgtEl>
                                        <p:attrNameLst>
                                          <p:attrName>style.visibility</p:attrName>
                                        </p:attrNameLst>
                                      </p:cBhvr>
                                      <p:to>
                                        <p:strVal val="visible"/>
                                      </p:to>
                                    </p:set>
                                    <p:animEffect transition="in" filter="checkerboard(down)">
                                      <p:cBhvr>
                                        <p:cTn id="94" dur="500"/>
                                        <p:tgtEl>
                                          <p:spTgt spid="71715"/>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5" fill="hold" grpId="0" nodeType="clickEffect">
                                  <p:stCondLst>
                                    <p:cond delay="0"/>
                                  </p:stCondLst>
                                  <p:childTnLst>
                                    <p:set>
                                      <p:cBhvr>
                                        <p:cTn id="98" dur="1" fill="hold">
                                          <p:stCondLst>
                                            <p:cond delay="0"/>
                                          </p:stCondLst>
                                        </p:cTn>
                                        <p:tgtEl>
                                          <p:spTgt spid="71717"/>
                                        </p:tgtEl>
                                        <p:attrNameLst>
                                          <p:attrName>style.visibility</p:attrName>
                                        </p:attrNameLst>
                                      </p:cBhvr>
                                      <p:to>
                                        <p:strVal val="visible"/>
                                      </p:to>
                                    </p:set>
                                    <p:animEffect transition="in" filter="blinds(vertical)">
                                      <p:cBhvr>
                                        <p:cTn id="99" dur="500"/>
                                        <p:tgtEl>
                                          <p:spTgt spid="71717"/>
                                        </p:tgtEl>
                                      </p:cBhvr>
                                    </p:animEffect>
                                  </p:childTnLst>
                                </p:cTn>
                              </p:par>
                            </p:childTnLst>
                          </p:cTn>
                        </p:par>
                        <p:par>
                          <p:cTn id="100" fill="hold">
                            <p:stCondLst>
                              <p:cond delay="500"/>
                            </p:stCondLst>
                            <p:childTnLst>
                              <p:par>
                                <p:cTn id="101" presetID="2" presetClass="entr" presetSubtype="8" fill="hold" nodeType="afterEffect">
                                  <p:stCondLst>
                                    <p:cond delay="0"/>
                                  </p:stCondLst>
                                  <p:childTnLst>
                                    <p:set>
                                      <p:cBhvr>
                                        <p:cTn id="102" dur="1" fill="hold">
                                          <p:stCondLst>
                                            <p:cond delay="0"/>
                                          </p:stCondLst>
                                        </p:cTn>
                                        <p:tgtEl>
                                          <p:spTgt spid="71718"/>
                                        </p:tgtEl>
                                        <p:attrNameLst>
                                          <p:attrName>style.visibility</p:attrName>
                                        </p:attrNameLst>
                                      </p:cBhvr>
                                      <p:to>
                                        <p:strVal val="visible"/>
                                      </p:to>
                                    </p:set>
                                    <p:anim calcmode="lin" valueType="num">
                                      <p:cBhvr additive="base">
                                        <p:cTn id="103" dur="500" fill="hold"/>
                                        <p:tgtEl>
                                          <p:spTgt spid="71718"/>
                                        </p:tgtEl>
                                        <p:attrNameLst>
                                          <p:attrName>ppt_x</p:attrName>
                                        </p:attrNameLst>
                                      </p:cBhvr>
                                      <p:tavLst>
                                        <p:tav tm="0">
                                          <p:val>
                                            <p:strVal val="0-#ppt_w/2"/>
                                          </p:val>
                                        </p:tav>
                                        <p:tav tm="100000">
                                          <p:val>
                                            <p:strVal val="#ppt_x"/>
                                          </p:val>
                                        </p:tav>
                                      </p:tavLst>
                                    </p:anim>
                                    <p:anim calcmode="lin" valueType="num">
                                      <p:cBhvr additive="base">
                                        <p:cTn id="104" dur="500" fill="hold"/>
                                        <p:tgtEl>
                                          <p:spTgt spid="71718"/>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5" presetClass="entr" presetSubtype="10" fill="hold" nodeType="clickEffect">
                                  <p:stCondLst>
                                    <p:cond delay="0"/>
                                  </p:stCondLst>
                                  <p:childTnLst>
                                    <p:set>
                                      <p:cBhvr>
                                        <p:cTn id="108" dur="1" fill="hold">
                                          <p:stCondLst>
                                            <p:cond delay="0"/>
                                          </p:stCondLst>
                                        </p:cTn>
                                        <p:tgtEl>
                                          <p:spTgt spid="71714"/>
                                        </p:tgtEl>
                                        <p:attrNameLst>
                                          <p:attrName>style.visibility</p:attrName>
                                        </p:attrNameLst>
                                      </p:cBhvr>
                                      <p:to>
                                        <p:strVal val="visible"/>
                                      </p:to>
                                    </p:set>
                                    <p:animEffect transition="in" filter="checkerboard(across)">
                                      <p:cBhvr>
                                        <p:cTn id="109" dur="500"/>
                                        <p:tgtEl>
                                          <p:spTgt spid="71714"/>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5" fill="hold" grpId="0" nodeType="clickEffect">
                                  <p:stCondLst>
                                    <p:cond delay="0"/>
                                  </p:stCondLst>
                                  <p:childTnLst>
                                    <p:set>
                                      <p:cBhvr>
                                        <p:cTn id="113" dur="1" fill="hold">
                                          <p:stCondLst>
                                            <p:cond delay="0"/>
                                          </p:stCondLst>
                                        </p:cTn>
                                        <p:tgtEl>
                                          <p:spTgt spid="71716"/>
                                        </p:tgtEl>
                                        <p:attrNameLst>
                                          <p:attrName>style.visibility</p:attrName>
                                        </p:attrNameLst>
                                      </p:cBhvr>
                                      <p:to>
                                        <p:strVal val="visible"/>
                                      </p:to>
                                    </p:set>
                                    <p:animEffect transition="in" filter="blinds(vertical)">
                                      <p:cBhvr>
                                        <p:cTn id="114" dur="500"/>
                                        <p:tgtEl>
                                          <p:spTgt spid="71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3" grpId="0" autoUpdateAnimBg="0"/>
      <p:bldP spid="71694" grpId="0" autoUpdateAnimBg="0"/>
      <p:bldP spid="71698" grpId="0" animBg="1"/>
      <p:bldP spid="71700" grpId="0" animBg="1"/>
      <p:bldP spid="71701" grpId="0" animBg="1"/>
      <p:bldP spid="71704" grpId="0" animBg="1"/>
      <p:bldP spid="71708" grpId="0" animBg="1"/>
      <p:bldP spid="71709" grpId="0" animBg="1"/>
      <p:bldP spid="71710" grpId="0" animBg="1"/>
      <p:bldP spid="71711" grpId="0" autoUpdateAnimBg="0"/>
      <p:bldP spid="71715" grpId="0" autoUpdateAnimBg="0"/>
      <p:bldP spid="71716" grpId="0" autoUpdateAnimBg="0"/>
      <p:bldP spid="7171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F2E3A37-1EC6-48E5-83BE-E03C525044BD}" type="slidenum">
              <a:rPr lang="en-US" altLang="zh-CN" sz="1800" smtClean="0">
                <a:solidFill>
                  <a:srgbClr val="0000FF"/>
                </a:solidFill>
              </a:rPr>
            </a:fld>
            <a:endParaRPr lang="en-US" altLang="zh-CN" sz="1800" smtClean="0">
              <a:solidFill>
                <a:srgbClr val="0000FF"/>
              </a:solidFill>
            </a:endParaRPr>
          </a:p>
        </p:txBody>
      </p:sp>
      <p:sp>
        <p:nvSpPr>
          <p:cNvPr id="60420" name="Text Box 4"/>
          <p:cNvSpPr txBox="1">
            <a:spLocks noChangeArrowheads="1"/>
          </p:cNvSpPr>
          <p:nvPr/>
        </p:nvSpPr>
        <p:spPr bwMode="auto">
          <a:xfrm>
            <a:off x="323850" y="404813"/>
            <a:ext cx="2665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a:t>
            </a:r>
            <a:r>
              <a:rPr kumimoji="1" lang="en-US" altLang="zh-CN" sz="2800" b="1">
                <a:latin typeface="Times New Roman" panose="02020603050405020304" pitchFamily="18" charset="0"/>
                <a:ea typeface="楷体_GB2312" pitchFamily="49" charset="-122"/>
              </a:rPr>
              <a:t>2</a:t>
            </a:r>
            <a:r>
              <a:rPr kumimoji="1" lang="zh-CN" altLang="en-US" sz="2800" b="1">
                <a:latin typeface="Times New Roman" panose="02020603050405020304" pitchFamily="18" charset="0"/>
                <a:ea typeface="楷体_GB2312" pitchFamily="49" charset="-122"/>
              </a:rPr>
              <a:t>）</a:t>
            </a:r>
            <a:endParaRPr kumimoji="1" lang="zh-CN" altLang="en-US" sz="2800" b="1">
              <a:latin typeface="Times New Roman" panose="02020603050405020304" pitchFamily="18" charset="0"/>
              <a:ea typeface="楷体_GB2312" pitchFamily="49" charset="-122"/>
            </a:endParaRPr>
          </a:p>
        </p:txBody>
      </p:sp>
      <p:graphicFrame>
        <p:nvGraphicFramePr>
          <p:cNvPr id="59396" name="Object 5"/>
          <p:cNvGraphicFramePr>
            <a:graphicFrameLocks noChangeAspect="1"/>
          </p:cNvGraphicFramePr>
          <p:nvPr/>
        </p:nvGraphicFramePr>
        <p:xfrm>
          <a:off x="4500563" y="260350"/>
          <a:ext cx="4029075" cy="1219200"/>
        </p:xfrm>
        <a:graphic>
          <a:graphicData uri="http://schemas.openxmlformats.org/presentationml/2006/ole">
            <mc:AlternateContent xmlns:mc="http://schemas.openxmlformats.org/markup-compatibility/2006">
              <mc:Choice xmlns:v="urn:schemas-microsoft-com:vml" Requires="v">
                <p:oleObj spid="_x0000_s59548" name="公式" r:id="rId1" imgW="2628900" imgH="698500" progId="Equation.3">
                  <p:embed/>
                </p:oleObj>
              </mc:Choice>
              <mc:Fallback>
                <p:oleObj name="公式" r:id="rId1" imgW="2628900" imgH="6985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260350"/>
                        <a:ext cx="4029075" cy="1219200"/>
                      </a:xfrm>
                      <a:prstGeom prst="rect">
                        <a:avLst/>
                      </a:prstGeom>
                      <a:solidFill>
                        <a:srgbClr val="FFCC00">
                          <a:alpha val="27843"/>
                        </a:srgbClr>
                      </a:solidFill>
                      <a:ln w="28575" algn="ctr">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6"/>
          <p:cNvGraphicFramePr>
            <a:graphicFrameLocks noChangeAspect="1"/>
          </p:cNvGraphicFramePr>
          <p:nvPr/>
        </p:nvGraphicFramePr>
        <p:xfrm>
          <a:off x="1403350" y="404813"/>
          <a:ext cx="1017588" cy="490537"/>
        </p:xfrm>
        <a:graphic>
          <a:graphicData uri="http://schemas.openxmlformats.org/presentationml/2006/ole">
            <mc:AlternateContent xmlns:mc="http://schemas.openxmlformats.org/markup-compatibility/2006">
              <mc:Choice xmlns:v="urn:schemas-microsoft-com:vml" Requires="v">
                <p:oleObj spid="_x0000_s59549" name="公式" r:id="rId3" imgW="609600" imgH="228600" progId="Equation.3">
                  <p:embed/>
                </p:oleObj>
              </mc:Choice>
              <mc:Fallback>
                <p:oleObj name="公式" r:id="rId3" imgW="6096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04813"/>
                        <a:ext cx="1017588"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3" name="Object 7"/>
          <p:cNvGraphicFramePr>
            <a:graphicFrameLocks noChangeAspect="1"/>
          </p:cNvGraphicFramePr>
          <p:nvPr/>
        </p:nvGraphicFramePr>
        <p:xfrm>
          <a:off x="2717800" y="388938"/>
          <a:ext cx="1087438" cy="490537"/>
        </p:xfrm>
        <a:graphic>
          <a:graphicData uri="http://schemas.openxmlformats.org/presentationml/2006/ole">
            <mc:AlternateContent xmlns:mc="http://schemas.openxmlformats.org/markup-compatibility/2006">
              <mc:Choice xmlns:v="urn:schemas-microsoft-com:vml" Requires="v">
                <p:oleObj spid="_x0000_s59550" name="公式" r:id="rId5" imgW="635000" imgH="228600" progId="Equation.3">
                  <p:embed/>
                </p:oleObj>
              </mc:Choice>
              <mc:Fallback>
                <p:oleObj name="公式" r:id="rId5" imgW="6350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7800" y="388938"/>
                        <a:ext cx="1087438"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4" name="Text Box 8"/>
          <p:cNvSpPr txBox="1">
            <a:spLocks noChangeArrowheads="1"/>
          </p:cNvSpPr>
          <p:nvPr/>
        </p:nvSpPr>
        <p:spPr bwMode="auto">
          <a:xfrm>
            <a:off x="323850" y="1916113"/>
            <a:ext cx="2665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a:t>
            </a:r>
            <a:r>
              <a:rPr kumimoji="1" lang="en-US" altLang="zh-CN" sz="2800" b="1">
                <a:latin typeface="Times New Roman" panose="02020603050405020304" pitchFamily="18" charset="0"/>
                <a:ea typeface="楷体_GB2312" pitchFamily="49" charset="-122"/>
              </a:rPr>
              <a:t>3</a:t>
            </a:r>
            <a:r>
              <a:rPr kumimoji="1" lang="zh-CN" altLang="en-US" sz="2800" b="1">
                <a:latin typeface="Times New Roman" panose="02020603050405020304" pitchFamily="18" charset="0"/>
                <a:ea typeface="楷体_GB2312" pitchFamily="49" charset="-122"/>
              </a:rPr>
              <a:t>）</a:t>
            </a:r>
            <a:endParaRPr kumimoji="1" lang="zh-CN" altLang="en-US" sz="2800" b="1">
              <a:latin typeface="Times New Roman" panose="02020603050405020304" pitchFamily="18" charset="0"/>
              <a:ea typeface="楷体_GB2312" pitchFamily="49" charset="-122"/>
            </a:endParaRPr>
          </a:p>
        </p:txBody>
      </p:sp>
      <p:graphicFrame>
        <p:nvGraphicFramePr>
          <p:cNvPr id="60441" name="Object 25"/>
          <p:cNvGraphicFramePr>
            <a:graphicFrameLocks noChangeAspect="1"/>
          </p:cNvGraphicFramePr>
          <p:nvPr/>
        </p:nvGraphicFramePr>
        <p:xfrm>
          <a:off x="803275" y="2598738"/>
          <a:ext cx="1290638" cy="1084262"/>
        </p:xfrm>
        <a:graphic>
          <a:graphicData uri="http://schemas.openxmlformats.org/presentationml/2006/ole">
            <mc:AlternateContent xmlns:mc="http://schemas.openxmlformats.org/markup-compatibility/2006">
              <mc:Choice xmlns:v="urn:schemas-microsoft-com:vml" Requires="v">
                <p:oleObj spid="_x0000_s59551" name="Equation" r:id="rId7" imgW="901700" imgH="736600" progId="Equation.DSMT4">
                  <p:embed/>
                </p:oleObj>
              </mc:Choice>
              <mc:Fallback>
                <p:oleObj name="Equation" r:id="rId7" imgW="901700" imgH="736600"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275" y="2598738"/>
                        <a:ext cx="1290638" cy="108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43" name="Object 27"/>
          <p:cNvGraphicFramePr>
            <a:graphicFrameLocks noChangeAspect="1"/>
          </p:cNvGraphicFramePr>
          <p:nvPr/>
        </p:nvGraphicFramePr>
        <p:xfrm>
          <a:off x="825500" y="3970338"/>
          <a:ext cx="1917700" cy="1108075"/>
        </p:xfrm>
        <a:graphic>
          <a:graphicData uri="http://schemas.openxmlformats.org/presentationml/2006/ole">
            <mc:AlternateContent xmlns:mc="http://schemas.openxmlformats.org/markup-compatibility/2006">
              <mc:Choice xmlns:v="urn:schemas-microsoft-com:vml" Requires="v">
                <p:oleObj spid="_x0000_s59552" name="公式" r:id="rId9" imgW="1384300" imgH="622300" progId="Equation.3">
                  <p:embed/>
                </p:oleObj>
              </mc:Choice>
              <mc:Fallback>
                <p:oleObj name="公式" r:id="rId9" imgW="1384300" imgH="622300"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5500" y="3970338"/>
                        <a:ext cx="191770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0"/>
          <p:cNvGrpSpPr/>
          <p:nvPr/>
        </p:nvGrpSpPr>
        <p:grpSpPr bwMode="auto">
          <a:xfrm>
            <a:off x="2370138" y="1920875"/>
            <a:ext cx="4265612" cy="2740025"/>
            <a:chOff x="1746" y="1752"/>
            <a:chExt cx="3208" cy="1905"/>
          </a:xfrm>
        </p:grpSpPr>
        <p:sp>
          <p:nvSpPr>
            <p:cNvPr id="59425" name="Line 12"/>
            <p:cNvSpPr>
              <a:spLocks noChangeShapeType="1"/>
            </p:cNvSpPr>
            <p:nvPr/>
          </p:nvSpPr>
          <p:spPr bwMode="auto">
            <a:xfrm>
              <a:off x="1746" y="2840"/>
              <a:ext cx="3175" cy="0"/>
            </a:xfrm>
            <a:prstGeom prst="line">
              <a:avLst/>
            </a:prstGeom>
            <a:noFill/>
            <a:ln w="1270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6" name="Line 13"/>
            <p:cNvSpPr>
              <a:spLocks noChangeShapeType="1"/>
            </p:cNvSpPr>
            <p:nvPr/>
          </p:nvSpPr>
          <p:spPr bwMode="auto">
            <a:xfrm flipH="1" flipV="1">
              <a:off x="3243" y="1842"/>
              <a:ext cx="0" cy="1815"/>
            </a:xfrm>
            <a:prstGeom prst="line">
              <a:avLst/>
            </a:prstGeom>
            <a:noFill/>
            <a:ln w="1270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7" name="Line 14"/>
            <p:cNvSpPr>
              <a:spLocks noChangeShapeType="1"/>
            </p:cNvSpPr>
            <p:nvPr/>
          </p:nvSpPr>
          <p:spPr bwMode="auto">
            <a:xfrm>
              <a:off x="2699" y="2840"/>
              <a:ext cx="0" cy="681"/>
            </a:xfrm>
            <a:prstGeom prst="line">
              <a:avLst/>
            </a:prstGeom>
            <a:noFill/>
            <a:ln w="12700">
              <a:solidFill>
                <a:schemeClr val="accent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8" name="Line 15"/>
            <p:cNvSpPr>
              <a:spLocks noChangeShapeType="1"/>
            </p:cNvSpPr>
            <p:nvPr/>
          </p:nvSpPr>
          <p:spPr bwMode="auto">
            <a:xfrm>
              <a:off x="3778" y="2160"/>
              <a:ext cx="0" cy="680"/>
            </a:xfrm>
            <a:prstGeom prst="line">
              <a:avLst/>
            </a:prstGeom>
            <a:noFill/>
            <a:ln w="12700">
              <a:solidFill>
                <a:schemeClr val="accent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9" name="Freeform 16"/>
            <p:cNvSpPr/>
            <p:nvPr/>
          </p:nvSpPr>
          <p:spPr bwMode="auto">
            <a:xfrm>
              <a:off x="1879" y="2124"/>
              <a:ext cx="2590" cy="1435"/>
            </a:xfrm>
            <a:custGeom>
              <a:avLst/>
              <a:gdLst>
                <a:gd name="T0" fmla="*/ 0 w 1920"/>
                <a:gd name="T1" fmla="*/ 2880912 h 1008"/>
                <a:gd name="T2" fmla="*/ 380031 w 1920"/>
                <a:gd name="T3" fmla="*/ 3114996 h 1008"/>
                <a:gd name="T4" fmla="*/ 822649 w 1920"/>
                <a:gd name="T5" fmla="*/ 4724841 h 1008"/>
                <a:gd name="T6" fmla="*/ 1329115 w 1920"/>
                <a:gd name="T7" fmla="*/ 2421000 h 1008"/>
                <a:gd name="T8" fmla="*/ 1834485 w 1920"/>
                <a:gd name="T9" fmla="*/ 112938 h 1008"/>
                <a:gd name="T10" fmla="*/ 2277302 w 1920"/>
                <a:gd name="T11" fmla="*/ 1729306 h 1008"/>
                <a:gd name="T12" fmla="*/ 2531019 w 1920"/>
                <a:gd name="T13" fmla="*/ 1959656 h 1008"/>
                <a:gd name="T14" fmla="*/ 0 60000 65536"/>
                <a:gd name="T15" fmla="*/ 0 60000 65536"/>
                <a:gd name="T16" fmla="*/ 0 60000 65536"/>
                <a:gd name="T17" fmla="*/ 0 60000 65536"/>
                <a:gd name="T18" fmla="*/ 0 60000 65536"/>
                <a:gd name="T19" fmla="*/ 0 60000 65536"/>
                <a:gd name="T20" fmla="*/ 0 60000 65536"/>
                <a:gd name="T21" fmla="*/ 0 w 1920"/>
                <a:gd name="T22" fmla="*/ 0 h 1008"/>
                <a:gd name="T23" fmla="*/ 1920 w 1920"/>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0" h="1008">
                  <a:moveTo>
                    <a:pt x="0" y="600"/>
                  </a:moveTo>
                  <a:cubicBezTo>
                    <a:pt x="92" y="592"/>
                    <a:pt x="184" y="584"/>
                    <a:pt x="288" y="648"/>
                  </a:cubicBezTo>
                  <a:cubicBezTo>
                    <a:pt x="392" y="712"/>
                    <a:pt x="504" y="1008"/>
                    <a:pt x="624" y="984"/>
                  </a:cubicBezTo>
                  <a:cubicBezTo>
                    <a:pt x="744" y="960"/>
                    <a:pt x="880" y="664"/>
                    <a:pt x="1008" y="504"/>
                  </a:cubicBezTo>
                  <a:cubicBezTo>
                    <a:pt x="1136" y="344"/>
                    <a:pt x="1272" y="48"/>
                    <a:pt x="1392" y="24"/>
                  </a:cubicBezTo>
                  <a:cubicBezTo>
                    <a:pt x="1512" y="0"/>
                    <a:pt x="1640" y="296"/>
                    <a:pt x="1728" y="360"/>
                  </a:cubicBezTo>
                  <a:cubicBezTo>
                    <a:pt x="1816" y="424"/>
                    <a:pt x="1888" y="400"/>
                    <a:pt x="1920" y="408"/>
                  </a:cubicBezTo>
                </a:path>
              </a:pathLst>
            </a:custGeom>
            <a:noFill/>
            <a:ln w="3810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useBgFill="1">
          <p:nvSpPr>
            <p:cNvPr id="59430" name="Rectangle 17"/>
            <p:cNvSpPr>
              <a:spLocks noChangeArrowheads="1"/>
            </p:cNvSpPr>
            <p:nvPr/>
          </p:nvSpPr>
          <p:spPr bwMode="auto">
            <a:xfrm>
              <a:off x="1837" y="2931"/>
              <a:ext cx="192" cy="8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59431" name="Object 20"/>
            <p:cNvGraphicFramePr>
              <a:graphicFrameLocks noChangeAspect="1"/>
            </p:cNvGraphicFramePr>
            <p:nvPr/>
          </p:nvGraphicFramePr>
          <p:xfrm>
            <a:off x="2971" y="1752"/>
            <a:ext cx="227" cy="227"/>
          </p:xfrm>
          <a:graphic>
            <a:graphicData uri="http://schemas.openxmlformats.org/presentationml/2006/ole">
              <mc:AlternateContent xmlns:mc="http://schemas.openxmlformats.org/markup-compatibility/2006">
                <mc:Choice xmlns:v="urn:schemas-microsoft-com:vml" Requires="v">
                  <p:oleObj spid="_x0000_s59553" name="公式" r:id="rId11" imgW="177800" imgH="177800" progId="Equation.3">
                    <p:embed/>
                  </p:oleObj>
                </mc:Choice>
                <mc:Fallback>
                  <p:oleObj name="公式" r:id="rId11" imgW="177800" imgH="1778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 y="1752"/>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32" name="Object 21"/>
            <p:cNvGraphicFramePr>
              <a:graphicFrameLocks noChangeAspect="1"/>
            </p:cNvGraphicFramePr>
            <p:nvPr/>
          </p:nvGraphicFramePr>
          <p:xfrm>
            <a:off x="3243" y="2840"/>
            <a:ext cx="302" cy="285"/>
          </p:xfrm>
          <a:graphic>
            <a:graphicData uri="http://schemas.openxmlformats.org/presentationml/2006/ole">
              <mc:AlternateContent xmlns:mc="http://schemas.openxmlformats.org/markup-compatibility/2006">
                <mc:Choice xmlns:v="urn:schemas-microsoft-com:vml" Requires="v">
                  <p:oleObj spid="_x0000_s59554" name="Equation" r:id="rId13" imgW="101600" imgH="139700" progId="Equation.3">
                    <p:embed/>
                  </p:oleObj>
                </mc:Choice>
                <mc:Fallback>
                  <p:oleObj name="Equation" r:id="rId13" imgW="101600" imgH="1397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43" y="2840"/>
                          <a:ext cx="302"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33" name="Object 23"/>
            <p:cNvGraphicFramePr>
              <a:graphicFrameLocks noChangeAspect="1"/>
            </p:cNvGraphicFramePr>
            <p:nvPr/>
          </p:nvGraphicFramePr>
          <p:xfrm>
            <a:off x="4649" y="2840"/>
            <a:ext cx="305" cy="288"/>
          </p:xfrm>
          <a:graphic>
            <a:graphicData uri="http://schemas.openxmlformats.org/presentationml/2006/ole">
              <mc:AlternateContent xmlns:mc="http://schemas.openxmlformats.org/markup-compatibility/2006">
                <mc:Choice xmlns:v="urn:schemas-microsoft-com:vml" Requires="v">
                  <p:oleObj spid="_x0000_s59555" name="Equation" r:id="rId15" imgW="101600" imgH="139700" progId="Equation.3">
                    <p:embed/>
                  </p:oleObj>
                </mc:Choice>
                <mc:Fallback>
                  <p:oleObj name="Equation" r:id="rId15" imgW="101600" imgH="13970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9" y="2840"/>
                          <a:ext cx="30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34" name="Object 28"/>
            <p:cNvGraphicFramePr>
              <a:graphicFrameLocks noChangeAspect="1"/>
            </p:cNvGraphicFramePr>
            <p:nvPr/>
          </p:nvGraphicFramePr>
          <p:xfrm>
            <a:off x="3470" y="2840"/>
            <a:ext cx="726" cy="494"/>
          </p:xfrm>
          <a:graphic>
            <a:graphicData uri="http://schemas.openxmlformats.org/presentationml/2006/ole">
              <mc:AlternateContent xmlns:mc="http://schemas.openxmlformats.org/markup-compatibility/2006">
                <mc:Choice xmlns:v="urn:schemas-microsoft-com:vml" Requires="v">
                  <p:oleObj spid="_x0000_s59556" name="公式" r:id="rId17" imgW="1155700" imgH="622300" progId="Equation.3">
                    <p:embed/>
                  </p:oleObj>
                </mc:Choice>
                <mc:Fallback>
                  <p:oleObj name="公式" r:id="rId17" imgW="1155700" imgH="62230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70" y="2840"/>
                          <a:ext cx="726" cy="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35" name="Object 29"/>
            <p:cNvGraphicFramePr>
              <a:graphicFrameLocks noChangeAspect="1"/>
            </p:cNvGraphicFramePr>
            <p:nvPr/>
          </p:nvGraphicFramePr>
          <p:xfrm>
            <a:off x="2290" y="2341"/>
            <a:ext cx="771" cy="446"/>
          </p:xfrm>
          <a:graphic>
            <a:graphicData uri="http://schemas.openxmlformats.org/presentationml/2006/ole">
              <mc:AlternateContent xmlns:mc="http://schemas.openxmlformats.org/markup-compatibility/2006">
                <mc:Choice xmlns:v="urn:schemas-microsoft-com:vml" Requires="v">
                  <p:oleObj spid="_x0000_s59557" name="公式" r:id="rId19" imgW="1384300" imgH="622300" progId="Equation.3">
                    <p:embed/>
                  </p:oleObj>
                </mc:Choice>
                <mc:Fallback>
                  <p:oleObj name="公式" r:id="rId19" imgW="1384300" imgH="622300" progId="Equation.3">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90" y="2341"/>
                          <a:ext cx="771"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 name="Text Box 36"/>
          <p:cNvSpPr txBox="1">
            <a:spLocks noChangeArrowheads="1"/>
          </p:cNvSpPr>
          <p:nvPr/>
        </p:nvSpPr>
        <p:spPr bwMode="auto">
          <a:xfrm>
            <a:off x="465138" y="1139825"/>
            <a:ext cx="515461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zh-CN" altLang="en-US" sz="2800" b="1">
                <a:latin typeface="Times New Roman" panose="02020603050405020304" pitchFamily="18" charset="0"/>
                <a:ea typeface="楷体_GB2312" pitchFamily="49" charset="-122"/>
              </a:rPr>
              <a:t>圆环中心的场强为零。</a:t>
            </a:r>
            <a:endParaRPr kumimoji="1" lang="zh-CN" altLang="en-US" sz="2800" b="1">
              <a:latin typeface="Times New Roman" panose="02020603050405020304" pitchFamily="18" charset="0"/>
              <a:ea typeface="楷体_GB2312" pitchFamily="49" charset="-122"/>
            </a:endParaRPr>
          </a:p>
        </p:txBody>
      </p:sp>
      <p:grpSp>
        <p:nvGrpSpPr>
          <p:cNvPr id="59404" name="Group 44"/>
          <p:cNvGrpSpPr/>
          <p:nvPr/>
        </p:nvGrpSpPr>
        <p:grpSpPr bwMode="auto">
          <a:xfrm>
            <a:off x="6665913" y="2198688"/>
            <a:ext cx="2212975" cy="3348037"/>
            <a:chOff x="6665604" y="2199366"/>
            <a:chExt cx="2212975" cy="3348037"/>
          </a:xfrm>
        </p:grpSpPr>
        <p:grpSp>
          <p:nvGrpSpPr>
            <p:cNvPr id="59405" name="Group 4"/>
            <p:cNvGrpSpPr/>
            <p:nvPr/>
          </p:nvGrpSpPr>
          <p:grpSpPr bwMode="auto">
            <a:xfrm>
              <a:off x="6698941" y="2199366"/>
              <a:ext cx="2133600" cy="3348037"/>
              <a:chOff x="4080" y="1693"/>
              <a:chExt cx="1344" cy="2109"/>
            </a:xfrm>
          </p:grpSpPr>
          <p:sp>
            <p:nvSpPr>
              <p:cNvPr id="59417" name="Oval 5"/>
              <p:cNvSpPr>
                <a:spLocks noChangeArrowheads="1"/>
              </p:cNvSpPr>
              <p:nvPr/>
            </p:nvSpPr>
            <p:spPr bwMode="auto">
              <a:xfrm>
                <a:off x="4080" y="3360"/>
                <a:ext cx="1344" cy="432"/>
              </a:xfrm>
              <a:prstGeom prst="ellipse">
                <a:avLst/>
              </a:prstGeom>
              <a:noFill/>
              <a:ln w="57150" cap="sq">
                <a:solidFill>
                  <a:srgbClr val="33CC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9418" name="Line 6"/>
              <p:cNvSpPr>
                <a:spLocks noChangeShapeType="1"/>
              </p:cNvSpPr>
              <p:nvPr/>
            </p:nvSpPr>
            <p:spPr bwMode="auto">
              <a:xfrm flipV="1">
                <a:off x="4752" y="1824"/>
                <a:ext cx="0" cy="1766"/>
              </a:xfrm>
              <a:prstGeom prst="line">
                <a:avLst/>
              </a:prstGeom>
              <a:noFill/>
              <a:ln w="41275"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9" name="Line 7"/>
              <p:cNvSpPr>
                <a:spLocks noChangeShapeType="1"/>
              </p:cNvSpPr>
              <p:nvPr/>
            </p:nvSpPr>
            <p:spPr bwMode="auto">
              <a:xfrm>
                <a:off x="4748" y="3600"/>
                <a:ext cx="653"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9420" name="Object 8"/>
              <p:cNvGraphicFramePr>
                <a:graphicFrameLocks noChangeAspect="1"/>
              </p:cNvGraphicFramePr>
              <p:nvPr/>
            </p:nvGraphicFramePr>
            <p:xfrm>
              <a:off x="4744" y="1693"/>
              <a:ext cx="200" cy="181"/>
            </p:xfrm>
            <a:graphic>
              <a:graphicData uri="http://schemas.openxmlformats.org/presentationml/2006/ole">
                <mc:AlternateContent xmlns:mc="http://schemas.openxmlformats.org/markup-compatibility/2006">
                  <mc:Choice xmlns:v="urn:schemas-microsoft-com:vml" Requires="v">
                    <p:oleObj spid="_x0000_s59558" name="公式" r:id="rId21" imgW="368300" imgH="317500" progId="Equation.3">
                      <p:embed/>
                    </p:oleObj>
                  </mc:Choice>
                  <mc:Fallback>
                    <p:oleObj name="公式" r:id="rId21" imgW="368300" imgH="317500" progId="Equation.3">
                      <p:embed/>
                      <p:pic>
                        <p:nvPicPr>
                          <p:cNvPr id="0" name="Object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44" y="1693"/>
                            <a:ext cx="200"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21" name="Object 9"/>
              <p:cNvGraphicFramePr>
                <a:graphicFrameLocks noChangeAspect="1"/>
              </p:cNvGraphicFramePr>
              <p:nvPr/>
            </p:nvGraphicFramePr>
            <p:xfrm>
              <a:off x="4904" y="3416"/>
              <a:ext cx="184" cy="184"/>
            </p:xfrm>
            <a:graphic>
              <a:graphicData uri="http://schemas.openxmlformats.org/presentationml/2006/ole">
                <mc:AlternateContent xmlns:mc="http://schemas.openxmlformats.org/markup-compatibility/2006">
                  <mc:Choice xmlns:v="urn:schemas-microsoft-com:vml" Requires="v">
                    <p:oleObj spid="_x0000_s59559" name="公式" r:id="rId23" imgW="444500" imgH="444500" progId="Equation.3">
                      <p:embed/>
                    </p:oleObj>
                  </mc:Choice>
                  <mc:Fallback>
                    <p:oleObj name="公式" r:id="rId23" imgW="444500" imgH="444500" progId="Equation.3">
                      <p:embed/>
                      <p:pic>
                        <p:nvPicPr>
                          <p:cNvPr id="0" name="Object 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04" y="3416"/>
                            <a:ext cx="184"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22" name="Text Box 10"/>
              <p:cNvSpPr txBox="1">
                <a:spLocks noChangeArrowheads="1"/>
              </p:cNvSpPr>
              <p:nvPr/>
            </p:nvSpPr>
            <p:spPr bwMode="auto">
              <a:xfrm>
                <a:off x="4752" y="225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rPr>
                  <a:t>P</a:t>
                </a:r>
                <a:endParaRPr kumimoji="1" lang="en-US" altLang="zh-CN" sz="2400">
                  <a:latin typeface="Times New Roman" panose="02020603050405020304" pitchFamily="18" charset="0"/>
                </a:endParaRPr>
              </a:p>
            </p:txBody>
          </p:sp>
          <p:sp>
            <p:nvSpPr>
              <p:cNvPr id="59423" name="Oval 11"/>
              <p:cNvSpPr>
                <a:spLocks noChangeArrowheads="1"/>
              </p:cNvSpPr>
              <p:nvPr/>
            </p:nvSpPr>
            <p:spPr bwMode="auto">
              <a:xfrm>
                <a:off x="4716" y="2352"/>
                <a:ext cx="68" cy="68"/>
              </a:xfrm>
              <a:prstGeom prst="ellipse">
                <a:avLst/>
              </a:prstGeom>
              <a:solidFill>
                <a:srgbClr val="FF99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9424" name="Text Box 12"/>
              <p:cNvSpPr txBox="1">
                <a:spLocks noChangeArrowheads="1"/>
              </p:cNvSpPr>
              <p:nvPr/>
            </p:nvSpPr>
            <p:spPr bwMode="auto">
              <a:xfrm>
                <a:off x="4513" y="3475"/>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grpSp>
        <p:sp>
          <p:nvSpPr>
            <p:cNvPr id="59406" name="Rectangle 18"/>
            <p:cNvSpPr>
              <a:spLocks noChangeArrowheads="1"/>
            </p:cNvSpPr>
            <p:nvPr/>
          </p:nvSpPr>
          <p:spPr bwMode="auto">
            <a:xfrm>
              <a:off x="8802379" y="5137828"/>
              <a:ext cx="76200" cy="152400"/>
            </a:xfrm>
            <a:prstGeom prst="rect">
              <a:avLst/>
            </a:prstGeom>
            <a:solidFill>
              <a:srgbClr val="FF0000"/>
            </a:solidFill>
            <a:ln w="9525">
              <a:solidFill>
                <a:srgbClr val="FF66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59407" name="Object 19"/>
            <p:cNvGraphicFramePr>
              <a:graphicFrameLocks noChangeAspect="1"/>
            </p:cNvGraphicFramePr>
            <p:nvPr/>
          </p:nvGraphicFramePr>
          <p:xfrm>
            <a:off x="8222941" y="3778928"/>
            <a:ext cx="269875" cy="304800"/>
          </p:xfrm>
          <a:graphic>
            <a:graphicData uri="http://schemas.openxmlformats.org/presentationml/2006/ole">
              <mc:AlternateContent xmlns:mc="http://schemas.openxmlformats.org/markup-compatibility/2006">
                <mc:Choice xmlns:v="urn:schemas-microsoft-com:vml" Requires="v">
                  <p:oleObj spid="_x0000_s59560" name="公式" r:id="rId25" imgW="241300" imgH="304800" progId="Equation.3">
                    <p:embed/>
                  </p:oleObj>
                </mc:Choice>
                <mc:Fallback>
                  <p:oleObj name="公式" r:id="rId25" imgW="241300" imgH="304800" progId="Equation.3">
                    <p:embed/>
                    <p:pic>
                      <p:nvPicPr>
                        <p:cNvPr id="0"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222941" y="3778928"/>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8" name="Line 20"/>
            <p:cNvSpPr>
              <a:spLocks noChangeShapeType="1"/>
            </p:cNvSpPr>
            <p:nvPr/>
          </p:nvSpPr>
          <p:spPr bwMode="auto">
            <a:xfrm flipH="1" flipV="1">
              <a:off x="7765741" y="3321728"/>
              <a:ext cx="1066800" cy="1828800"/>
            </a:xfrm>
            <a:prstGeom prst="line">
              <a:avLst/>
            </a:prstGeom>
            <a:noFill/>
            <a:ln w="19050"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9" name="Line 21"/>
            <p:cNvSpPr>
              <a:spLocks noChangeShapeType="1"/>
            </p:cNvSpPr>
            <p:nvPr/>
          </p:nvSpPr>
          <p:spPr bwMode="auto">
            <a:xfrm flipH="1" flipV="1">
              <a:off x="7384741" y="2712128"/>
              <a:ext cx="381000" cy="60960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9410" name="Object 26"/>
            <p:cNvGraphicFramePr>
              <a:graphicFrameLocks noChangeAspect="1"/>
            </p:cNvGraphicFramePr>
            <p:nvPr/>
          </p:nvGraphicFramePr>
          <p:xfrm>
            <a:off x="7457766" y="2580366"/>
            <a:ext cx="292100" cy="412750"/>
          </p:xfrm>
          <a:graphic>
            <a:graphicData uri="http://schemas.openxmlformats.org/presentationml/2006/ole">
              <mc:AlternateContent xmlns:mc="http://schemas.openxmlformats.org/markup-compatibility/2006">
                <mc:Choice xmlns:v="urn:schemas-microsoft-com:vml" Requires="v">
                  <p:oleObj spid="_x0000_s59561" name="公式" r:id="rId27" imgW="101600" imgH="228600" progId="Equation.3">
                    <p:embed/>
                  </p:oleObj>
                </mc:Choice>
                <mc:Fallback>
                  <p:oleObj name="公式" r:id="rId27" imgW="101600" imgH="228600" progId="Equation.3">
                    <p:embed/>
                    <p:pic>
                      <p:nvPicPr>
                        <p:cNvPr id="0" name="Object 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57766" y="2580366"/>
                          <a:ext cx="2921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11" name="Arc 24"/>
            <p:cNvSpPr/>
            <p:nvPr/>
          </p:nvSpPr>
          <p:spPr bwMode="auto">
            <a:xfrm flipH="1">
              <a:off x="7613341" y="2940728"/>
              <a:ext cx="152400" cy="1524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9412" name="Object 16"/>
            <p:cNvGraphicFramePr>
              <a:graphicFrameLocks noChangeAspect="1"/>
            </p:cNvGraphicFramePr>
            <p:nvPr/>
          </p:nvGraphicFramePr>
          <p:xfrm>
            <a:off x="6851341" y="2266041"/>
            <a:ext cx="671513" cy="571500"/>
          </p:xfrm>
          <a:graphic>
            <a:graphicData uri="http://schemas.openxmlformats.org/presentationml/2006/ole">
              <mc:AlternateContent xmlns:mc="http://schemas.openxmlformats.org/markup-compatibility/2006">
                <mc:Choice xmlns:v="urn:schemas-microsoft-com:vml" Requires="v">
                  <p:oleObj spid="_x0000_s59562" name="Equation" r:id="rId29" imgW="393700" imgH="317500" progId="Equation.DSMT4">
                    <p:embed/>
                  </p:oleObj>
                </mc:Choice>
                <mc:Fallback>
                  <p:oleObj name="Equation" r:id="rId29" imgW="393700" imgH="317500" progId="Equation.DSMT4">
                    <p:embed/>
                    <p:pic>
                      <p:nvPicPr>
                        <p:cNvPr id="0" name="Object 1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51341" y="2266041"/>
                          <a:ext cx="6715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13" name="Rectangle 28"/>
            <p:cNvSpPr>
              <a:spLocks noChangeArrowheads="1"/>
            </p:cNvSpPr>
            <p:nvPr/>
          </p:nvSpPr>
          <p:spPr bwMode="auto">
            <a:xfrm>
              <a:off x="6665604" y="5101316"/>
              <a:ext cx="76200" cy="152400"/>
            </a:xfrm>
            <a:prstGeom prst="rect">
              <a:avLst/>
            </a:prstGeom>
            <a:solidFill>
              <a:srgbClr val="9933FF"/>
            </a:solidFill>
            <a:ln w="9525">
              <a:solidFill>
                <a:srgbClr val="9933FF"/>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9414" name="Line 29"/>
            <p:cNvSpPr>
              <a:spLocks noChangeShapeType="1"/>
            </p:cNvSpPr>
            <p:nvPr/>
          </p:nvSpPr>
          <p:spPr bwMode="auto">
            <a:xfrm flipV="1">
              <a:off x="7765741" y="2712128"/>
              <a:ext cx="381000" cy="609600"/>
            </a:xfrm>
            <a:prstGeom prst="line">
              <a:avLst/>
            </a:prstGeom>
            <a:noFill/>
            <a:ln w="15875">
              <a:solidFill>
                <a:srgbClr val="9933FF"/>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59415" name="Line 30"/>
            <p:cNvSpPr>
              <a:spLocks noChangeShapeType="1"/>
            </p:cNvSpPr>
            <p:nvPr/>
          </p:nvSpPr>
          <p:spPr bwMode="auto">
            <a:xfrm flipH="1">
              <a:off x="6698941" y="3321728"/>
              <a:ext cx="1066800" cy="175260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9416" name="Object 39"/>
            <p:cNvGraphicFramePr>
              <a:graphicFrameLocks noChangeAspect="1"/>
            </p:cNvGraphicFramePr>
            <p:nvPr/>
          </p:nvGraphicFramePr>
          <p:xfrm>
            <a:off x="7457766" y="4093253"/>
            <a:ext cx="274638" cy="323850"/>
          </p:xfrm>
          <a:graphic>
            <a:graphicData uri="http://schemas.openxmlformats.org/presentationml/2006/ole">
              <mc:AlternateContent xmlns:mc="http://schemas.openxmlformats.org/markup-compatibility/2006">
                <mc:Choice xmlns:v="urn:schemas-microsoft-com:vml" Requires="v">
                  <p:oleObj spid="_x0000_s59563" name="公式" r:id="rId31" imgW="139700" imgH="139700" progId="Equation.3">
                    <p:embed/>
                  </p:oleObj>
                </mc:Choice>
                <mc:Fallback>
                  <p:oleObj name="公式" r:id="rId31" imgW="139700" imgH="139700" progId="Equation.3">
                    <p:embed/>
                    <p:pic>
                      <p:nvPicPr>
                        <p:cNvPr id="0" name="Object 3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457766" y="4093253"/>
                          <a:ext cx="27463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blinds(vertical)">
                                      <p:cBhvr>
                                        <p:cTn id="7" dur="500"/>
                                        <p:tgtEl>
                                          <p:spTgt spid="60420"/>
                                        </p:tgtEl>
                                      </p:cBhvr>
                                    </p:animEffect>
                                  </p:childTnLst>
                                </p:cTn>
                              </p:par>
                              <p:par>
                                <p:cTn id="8" presetID="2" presetClass="entr" presetSubtype="8" fill="hold" nodeType="withEffect">
                                  <p:stCondLst>
                                    <p:cond delay="0"/>
                                  </p:stCondLst>
                                  <p:childTnLst>
                                    <p:set>
                                      <p:cBhvr>
                                        <p:cTn id="9" dur="1" fill="hold">
                                          <p:stCondLst>
                                            <p:cond delay="0"/>
                                          </p:stCondLst>
                                        </p:cTn>
                                        <p:tgtEl>
                                          <p:spTgt spid="60422"/>
                                        </p:tgtEl>
                                        <p:attrNameLst>
                                          <p:attrName>style.visibility</p:attrName>
                                        </p:attrNameLst>
                                      </p:cBhvr>
                                      <p:to>
                                        <p:strVal val="visible"/>
                                      </p:to>
                                    </p:set>
                                    <p:anim calcmode="lin" valueType="num">
                                      <p:cBhvr additive="base">
                                        <p:cTn id="10" dur="500" fill="hold"/>
                                        <p:tgtEl>
                                          <p:spTgt spid="60422"/>
                                        </p:tgtEl>
                                        <p:attrNameLst>
                                          <p:attrName>ppt_x</p:attrName>
                                        </p:attrNameLst>
                                      </p:cBhvr>
                                      <p:tavLst>
                                        <p:tav tm="0">
                                          <p:val>
                                            <p:strVal val="0-#ppt_w/2"/>
                                          </p:val>
                                        </p:tav>
                                        <p:tav tm="100000">
                                          <p:val>
                                            <p:strVal val="#ppt_x"/>
                                          </p:val>
                                        </p:tav>
                                      </p:tavLst>
                                    </p:anim>
                                    <p:anim calcmode="lin" valueType="num">
                                      <p:cBhvr additive="base">
                                        <p:cTn id="11" dur="500" fill="hold"/>
                                        <p:tgtEl>
                                          <p:spTgt spid="60422"/>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60423"/>
                                        </p:tgtEl>
                                        <p:attrNameLst>
                                          <p:attrName>style.visibility</p:attrName>
                                        </p:attrNameLst>
                                      </p:cBhvr>
                                      <p:to>
                                        <p:strVal val="visible"/>
                                      </p:to>
                                    </p:set>
                                    <p:anim calcmode="lin" valueType="num">
                                      <p:cBhvr additive="base">
                                        <p:cTn id="16" dur="500" fill="hold"/>
                                        <p:tgtEl>
                                          <p:spTgt spid="60423"/>
                                        </p:tgtEl>
                                        <p:attrNameLst>
                                          <p:attrName>ppt_x</p:attrName>
                                        </p:attrNameLst>
                                      </p:cBhvr>
                                      <p:tavLst>
                                        <p:tav tm="0">
                                          <p:val>
                                            <p:strVal val="0-#ppt_w/2"/>
                                          </p:val>
                                        </p:tav>
                                        <p:tav tm="100000">
                                          <p:val>
                                            <p:strVal val="#ppt_x"/>
                                          </p:val>
                                        </p:tav>
                                      </p:tavLst>
                                    </p:anim>
                                    <p:anim calcmode="lin" valueType="num">
                                      <p:cBhvr additive="base">
                                        <p:cTn id="17" dur="500" fill="hold"/>
                                        <p:tgtEl>
                                          <p:spTgt spid="6042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vertic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0424"/>
                                        </p:tgtEl>
                                        <p:attrNameLst>
                                          <p:attrName>style.visibility</p:attrName>
                                        </p:attrNameLst>
                                      </p:cBhvr>
                                      <p:to>
                                        <p:strVal val="visible"/>
                                      </p:to>
                                    </p:set>
                                    <p:animEffect transition="in" filter="blinds(vertical)">
                                      <p:cBhvr>
                                        <p:cTn id="27" dur="500"/>
                                        <p:tgtEl>
                                          <p:spTgt spid="604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0441"/>
                                        </p:tgtEl>
                                        <p:attrNameLst>
                                          <p:attrName>style.visibility</p:attrName>
                                        </p:attrNameLst>
                                      </p:cBhvr>
                                      <p:to>
                                        <p:strVal val="visible"/>
                                      </p:to>
                                    </p:set>
                                    <p:animEffect transition="in" filter="box(in)">
                                      <p:cBhvr>
                                        <p:cTn id="37" dur="500"/>
                                        <p:tgtEl>
                                          <p:spTgt spid="6044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0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utoUpdateAnimBg="0"/>
      <p:bldP spid="60424" grpId="0" autoUpdateAnimBg="0"/>
      <p:bldP spid="2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2600906-8308-4AC2-8D1F-2C1C319CE73E}" type="slidenum">
              <a:rPr lang="en-US" altLang="zh-CN" sz="1800" smtClean="0">
                <a:solidFill>
                  <a:srgbClr val="0000FF"/>
                </a:solidFill>
              </a:rPr>
            </a:fld>
            <a:endParaRPr lang="en-US" altLang="zh-CN" sz="1800" smtClean="0">
              <a:solidFill>
                <a:srgbClr val="0000FF"/>
              </a:solidFill>
            </a:endParaRPr>
          </a:p>
        </p:txBody>
      </p:sp>
      <p:grpSp>
        <p:nvGrpSpPr>
          <p:cNvPr id="60419" name="Group 31"/>
          <p:cNvGrpSpPr/>
          <p:nvPr/>
        </p:nvGrpSpPr>
        <p:grpSpPr bwMode="auto">
          <a:xfrm>
            <a:off x="6443663" y="2133600"/>
            <a:ext cx="2320925" cy="3435350"/>
            <a:chOff x="3978" y="754"/>
            <a:chExt cx="1462" cy="2164"/>
          </a:xfrm>
        </p:grpSpPr>
        <p:sp>
          <p:nvSpPr>
            <p:cNvPr id="60439" name="Oval 4"/>
            <p:cNvSpPr>
              <a:spLocks noChangeArrowheads="1"/>
            </p:cNvSpPr>
            <p:nvPr/>
          </p:nvSpPr>
          <p:spPr bwMode="auto">
            <a:xfrm>
              <a:off x="3978" y="2242"/>
              <a:ext cx="1462" cy="676"/>
            </a:xfrm>
            <a:prstGeom prst="ellipse">
              <a:avLst/>
            </a:prstGeom>
            <a:gradFill rotWithShape="1">
              <a:gsLst>
                <a:gs pos="0">
                  <a:srgbClr val="FFFFFF"/>
                </a:gs>
                <a:gs pos="100000">
                  <a:srgbClr val="BBE0E3"/>
                </a:gs>
              </a:gsLst>
              <a:path path="shape">
                <a:fillToRect l="50000" t="50000" r="50000" b="50000"/>
              </a:path>
            </a:gradFill>
            <a:ln w="19050" algn="ctr">
              <a:solidFill>
                <a:srgbClr val="003366"/>
              </a:solidFill>
              <a:round/>
              <a:headEnd type="none" w="sm" len="sm"/>
              <a:tailEnd type="none" w="sm" len="sm"/>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0440" name="Line 6"/>
            <p:cNvSpPr>
              <a:spLocks noChangeShapeType="1"/>
            </p:cNvSpPr>
            <p:nvPr/>
          </p:nvSpPr>
          <p:spPr bwMode="auto">
            <a:xfrm flipV="1">
              <a:off x="4706" y="821"/>
              <a:ext cx="0" cy="1766"/>
            </a:xfrm>
            <a:prstGeom prst="line">
              <a:avLst/>
            </a:prstGeom>
            <a:noFill/>
            <a:ln w="31750" cap="sq">
              <a:solidFill>
                <a:schemeClr val="tx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1" name="Line 16"/>
            <p:cNvSpPr>
              <a:spLocks noChangeShapeType="1"/>
            </p:cNvSpPr>
            <p:nvPr/>
          </p:nvSpPr>
          <p:spPr bwMode="auto">
            <a:xfrm flipH="1">
              <a:off x="4224" y="2592"/>
              <a:ext cx="48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2" name="Text Box 17"/>
            <p:cNvSpPr txBox="1">
              <a:spLocks noChangeArrowheads="1"/>
            </p:cNvSpPr>
            <p:nvPr/>
          </p:nvSpPr>
          <p:spPr bwMode="auto">
            <a:xfrm>
              <a:off x="4704" y="1200"/>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rPr>
                <a:t>P</a:t>
              </a:r>
              <a:endParaRPr kumimoji="1" lang="en-US" altLang="zh-CN" sz="2400">
                <a:latin typeface="Times New Roman" panose="02020603050405020304" pitchFamily="18" charset="0"/>
              </a:endParaRPr>
            </a:p>
          </p:txBody>
        </p:sp>
        <p:graphicFrame>
          <p:nvGraphicFramePr>
            <p:cNvPr id="60443" name="Object 26"/>
            <p:cNvGraphicFramePr>
              <a:graphicFrameLocks noChangeAspect="1"/>
            </p:cNvGraphicFramePr>
            <p:nvPr/>
          </p:nvGraphicFramePr>
          <p:xfrm>
            <a:off x="4740" y="754"/>
            <a:ext cx="200" cy="181"/>
          </p:xfrm>
          <a:graphic>
            <a:graphicData uri="http://schemas.openxmlformats.org/presentationml/2006/ole">
              <mc:AlternateContent xmlns:mc="http://schemas.openxmlformats.org/markup-compatibility/2006">
                <mc:Choice xmlns:v="urn:schemas-microsoft-com:vml" Requires="v">
                  <p:oleObj spid="_x0000_s60531" name="公式" r:id="rId1" imgW="368300" imgH="317500" progId="Equation.3">
                    <p:embed/>
                  </p:oleObj>
                </mc:Choice>
                <mc:Fallback>
                  <p:oleObj name="公式" r:id="rId1" imgW="368300" imgH="317500" progId="Equation.3">
                    <p:embed/>
                    <p:pic>
                      <p:nvPicPr>
                        <p:cNvPr id="0" name="Object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 y="754"/>
                          <a:ext cx="200"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44" name="Oval 29"/>
            <p:cNvSpPr>
              <a:spLocks noChangeArrowheads="1"/>
            </p:cNvSpPr>
            <p:nvPr/>
          </p:nvSpPr>
          <p:spPr bwMode="auto">
            <a:xfrm>
              <a:off x="4670" y="1410"/>
              <a:ext cx="68" cy="68"/>
            </a:xfrm>
            <a:prstGeom prst="ellipse">
              <a:avLst/>
            </a:prstGeom>
            <a:solidFill>
              <a:srgbClr val="FF99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0445" name="Text Box 30"/>
            <p:cNvSpPr txBox="1">
              <a:spLocks noChangeArrowheads="1"/>
            </p:cNvSpPr>
            <p:nvPr/>
          </p:nvSpPr>
          <p:spPr bwMode="auto">
            <a:xfrm>
              <a:off x="4438" y="234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graphicFrame>
          <p:nvGraphicFramePr>
            <p:cNvPr id="60446" name="Object 11"/>
            <p:cNvGraphicFramePr/>
            <p:nvPr/>
          </p:nvGraphicFramePr>
          <p:xfrm>
            <a:off x="4170" y="2622"/>
            <a:ext cx="184" cy="184"/>
          </p:xfrm>
          <a:graphic>
            <a:graphicData uri="http://schemas.openxmlformats.org/presentationml/2006/ole">
              <mc:AlternateContent xmlns:mc="http://schemas.openxmlformats.org/markup-compatibility/2006">
                <mc:Choice xmlns:v="urn:schemas-microsoft-com:vml" Requires="v">
                  <p:oleObj spid="_x0000_s60532" name="公式" r:id="rId3" imgW="292100" imgH="292100" progId="Equation.3">
                    <p:embed/>
                  </p:oleObj>
                </mc:Choice>
                <mc:Fallback>
                  <p:oleObj name="公式" r:id="rId3" imgW="292100" imgH="292100" progId="Equation.3">
                    <p:embed/>
                    <p:pic>
                      <p:nvPicPr>
                        <p:cNvPr id="0" name="Object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0" y="2622"/>
                          <a:ext cx="184"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2709" name="Oval 5"/>
          <p:cNvSpPr>
            <a:spLocks noChangeArrowheads="1"/>
          </p:cNvSpPr>
          <p:nvPr/>
        </p:nvSpPr>
        <p:spPr bwMode="auto">
          <a:xfrm>
            <a:off x="6678613" y="4691063"/>
            <a:ext cx="1824037" cy="685800"/>
          </a:xfrm>
          <a:prstGeom prst="ellipse">
            <a:avLst/>
          </a:prstGeom>
          <a:noFill/>
          <a:ln w="762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12" name="Line 8"/>
          <p:cNvSpPr>
            <a:spLocks noChangeShapeType="1"/>
          </p:cNvSpPr>
          <p:nvPr/>
        </p:nvSpPr>
        <p:spPr bwMode="auto">
          <a:xfrm>
            <a:off x="7596188" y="5051425"/>
            <a:ext cx="885825" cy="0"/>
          </a:xfrm>
          <a:prstGeom prst="line">
            <a:avLst/>
          </a:prstGeom>
          <a:noFill/>
          <a:ln w="12700" cap="sq">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2717" name="Object 13"/>
          <p:cNvGraphicFramePr/>
          <p:nvPr/>
        </p:nvGraphicFramePr>
        <p:xfrm>
          <a:off x="7796213" y="4797425"/>
          <a:ext cx="287337" cy="287338"/>
        </p:xfrm>
        <a:graphic>
          <a:graphicData uri="http://schemas.openxmlformats.org/presentationml/2006/ole">
            <mc:AlternateContent xmlns:mc="http://schemas.openxmlformats.org/markup-compatibility/2006">
              <mc:Choice xmlns:v="urn:schemas-microsoft-com:vml" Requires="v">
                <p:oleObj spid="_x0000_s60533" name="公式" r:id="rId5" imgW="88900" imgH="101600" progId="Equation.3">
                  <p:embed/>
                </p:oleObj>
              </mc:Choice>
              <mc:Fallback>
                <p:oleObj name="公式" r:id="rId5" imgW="88900" imgH="101600" progId="Equation.3">
                  <p:embed/>
                  <p:pic>
                    <p:nvPicPr>
                      <p:cNvPr id="0" name="Object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6213" y="4797425"/>
                        <a:ext cx="28733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21"/>
          <p:cNvGrpSpPr/>
          <p:nvPr/>
        </p:nvGrpSpPr>
        <p:grpSpPr bwMode="auto">
          <a:xfrm>
            <a:off x="8266113" y="5557838"/>
            <a:ext cx="647700" cy="588962"/>
            <a:chOff x="2757" y="3298"/>
            <a:chExt cx="372" cy="371"/>
          </a:xfrm>
        </p:grpSpPr>
        <p:sp>
          <p:nvSpPr>
            <p:cNvPr id="60437" name="AutoShape 18"/>
            <p:cNvSpPr>
              <a:spLocks noChangeArrowheads="1"/>
            </p:cNvSpPr>
            <p:nvPr/>
          </p:nvSpPr>
          <p:spPr bwMode="auto">
            <a:xfrm>
              <a:off x="2789" y="3339"/>
              <a:ext cx="288" cy="288"/>
            </a:xfrm>
            <a:prstGeom prst="wedgeEllipseCallout">
              <a:avLst>
                <a:gd name="adj1" fmla="val -62153"/>
                <a:gd name="adj2" fmla="val -125347"/>
              </a:avLst>
            </a:prstGeom>
            <a:noFill/>
            <a:ln w="19050">
              <a:solidFill>
                <a:srgbClr val="8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graphicFrame>
          <p:nvGraphicFramePr>
            <p:cNvPr id="60438" name="Object 20"/>
            <p:cNvGraphicFramePr>
              <a:graphicFrameLocks noChangeAspect="1"/>
            </p:cNvGraphicFramePr>
            <p:nvPr/>
          </p:nvGraphicFramePr>
          <p:xfrm>
            <a:off x="2757" y="3298"/>
            <a:ext cx="372" cy="371"/>
          </p:xfrm>
          <a:graphic>
            <a:graphicData uri="http://schemas.openxmlformats.org/presentationml/2006/ole">
              <mc:AlternateContent xmlns:mc="http://schemas.openxmlformats.org/markup-compatibility/2006">
                <mc:Choice xmlns:v="urn:schemas-microsoft-com:vml" Requires="v">
                  <p:oleObj spid="_x0000_s60534" name="Equation" r:id="rId7" imgW="317500" imgH="317500" progId="Equation.DSMT4">
                    <p:embed/>
                  </p:oleObj>
                </mc:Choice>
                <mc:Fallback>
                  <p:oleObj name="Equation" r:id="rId7" imgW="317500" imgH="3175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7" y="3298"/>
                          <a:ext cx="372"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2736" name="Text Box 32"/>
          <p:cNvSpPr txBox="1">
            <a:spLocks noChangeArrowheads="1"/>
          </p:cNvSpPr>
          <p:nvPr/>
        </p:nvSpPr>
        <p:spPr bwMode="auto">
          <a:xfrm>
            <a:off x="250825" y="260350"/>
            <a:ext cx="8448675" cy="946150"/>
          </a:xfrm>
          <a:prstGeom prst="rect">
            <a:avLst/>
          </a:prstGeom>
          <a:noFill/>
          <a:ln w="12700" cap="sq">
            <a:noFill/>
            <a:miter lim="800000"/>
            <a:headEnd type="none" w="sm" len="sm"/>
            <a:tailEnd type="none" w="sm" len="sm"/>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6</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2800" b="1" dirty="0">
                <a:latin typeface="Times New Roman" panose="02020603050405020304" pitchFamily="18" charset="0"/>
                <a:ea typeface="楷体_GB2312" pitchFamily="49" charset="-122"/>
              </a:rPr>
              <a:t>均匀带电圆盘轴线上一点的场强。设圆盘带电量为</a:t>
            </a:r>
            <a:r>
              <a:rPr kumimoji="1" lang="en-US" altLang="zh-CN" sz="2800" b="1" i="1" dirty="0">
                <a:latin typeface="Times New Roman" panose="02020603050405020304" pitchFamily="18" charset="0"/>
                <a:ea typeface="楷体_GB2312" pitchFamily="49" charset="-122"/>
              </a:rPr>
              <a:t>q</a:t>
            </a:r>
            <a:r>
              <a:rPr kumimoji="1" lang="en-US" altLang="zh-CN" sz="2800" b="1" dirty="0">
                <a:latin typeface="Times New Roman" panose="02020603050405020304" pitchFamily="18" charset="0"/>
                <a:ea typeface="楷体_GB2312" pitchFamily="49" charset="-122"/>
              </a:rPr>
              <a:t> (</a:t>
            </a:r>
            <a:r>
              <a:rPr kumimoji="1" lang="zh-CN" altLang="en-US" sz="2800" b="1" dirty="0">
                <a:latin typeface="Times New Roman" panose="02020603050405020304" pitchFamily="18" charset="0"/>
                <a:ea typeface="楷体_GB2312" pitchFamily="49" charset="-122"/>
              </a:rPr>
              <a:t>面密度</a:t>
            </a:r>
            <a:r>
              <a:rPr kumimoji="1" lang="zh-CN" altLang="en-US" sz="2800" b="1" dirty="0">
                <a:latin typeface="Times New Roman" panose="02020603050405020304" pitchFamily="18" charset="0"/>
                <a:ea typeface="楷体_GB2312" pitchFamily="49" charset="-122"/>
                <a:sym typeface="Symbol" panose="05050102010706020507" pitchFamily="18" charset="2"/>
              </a:rPr>
              <a:t></a:t>
            </a:r>
            <a:r>
              <a:rPr kumimoji="1" lang="en-US" altLang="zh-CN" sz="2800" b="1" dirty="0">
                <a:latin typeface="Times New Roman" panose="02020603050405020304" pitchFamily="18" charset="0"/>
                <a:ea typeface="楷体_GB2312" pitchFamily="49" charset="-122"/>
                <a:sym typeface="Symbol" panose="05050102010706020507" pitchFamily="18" charset="2"/>
              </a:rPr>
              <a:t>)</a:t>
            </a:r>
            <a:r>
              <a:rPr kumimoji="1" lang="zh-CN" altLang="en-US" sz="2800" b="1" dirty="0">
                <a:latin typeface="Times New Roman" panose="02020603050405020304" pitchFamily="18" charset="0"/>
                <a:ea typeface="楷体_GB2312" pitchFamily="49" charset="-122"/>
              </a:rPr>
              <a:t>， 半径为</a:t>
            </a:r>
            <a:r>
              <a:rPr kumimoji="1" lang="en-US" altLang="zh-CN" sz="2800" b="1" i="1" dirty="0">
                <a:latin typeface="Times New Roman" panose="02020603050405020304" pitchFamily="18" charset="0"/>
                <a:ea typeface="楷体_GB2312" pitchFamily="49" charset="-122"/>
              </a:rPr>
              <a:t>R </a:t>
            </a:r>
            <a:r>
              <a:rPr kumimoji="1" lang="zh-CN" altLang="en-US" sz="2800" b="1" dirty="0">
                <a:latin typeface="Times New Roman" panose="02020603050405020304" pitchFamily="18" charset="0"/>
                <a:ea typeface="楷体_GB2312" pitchFamily="49" charset="-122"/>
              </a:rPr>
              <a:t>。</a:t>
            </a:r>
            <a:endParaRPr kumimoji="1" lang="zh-CN" altLang="en-US" sz="2800" b="1" i="1" dirty="0">
              <a:latin typeface="Times New Roman" panose="02020603050405020304" pitchFamily="18" charset="0"/>
              <a:ea typeface="楷体_GB2312" pitchFamily="49" charset="-122"/>
            </a:endParaRPr>
          </a:p>
        </p:txBody>
      </p:sp>
      <p:sp>
        <p:nvSpPr>
          <p:cNvPr id="72737" name="Text Box 33"/>
          <p:cNvSpPr txBox="1">
            <a:spLocks noChangeArrowheads="1"/>
          </p:cNvSpPr>
          <p:nvPr/>
        </p:nvSpPr>
        <p:spPr bwMode="auto">
          <a:xfrm>
            <a:off x="17463" y="1436688"/>
            <a:ext cx="6535737" cy="1068387"/>
          </a:xfrm>
          <a:prstGeom prst="rect">
            <a:avLst/>
          </a:prstGeom>
          <a:noFill/>
          <a:ln w="12700" cap="sq">
            <a:noFill/>
            <a:miter lim="800000"/>
            <a:headEnd type="none" w="sm" len="sm"/>
            <a:tailEnd type="none" w="sm" len="sm"/>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解：</a:t>
            </a:r>
            <a:r>
              <a:rPr kumimoji="1" lang="zh-CN" altLang="en-US" sz="2800" b="1" dirty="0">
                <a:latin typeface="Times New Roman" panose="02020603050405020304" pitchFamily="18" charset="0"/>
                <a:ea typeface="楷体_GB2312" pitchFamily="49" charset="-122"/>
              </a:rPr>
              <a:t>带电圆盘可看成许多同心的圆环组成，取一半径为</a:t>
            </a:r>
            <a:r>
              <a:rPr kumimoji="1" lang="en-US" altLang="zh-CN" sz="2800" b="1" i="1" dirty="0">
                <a:latin typeface="Times New Roman" panose="02020603050405020304" pitchFamily="18" charset="0"/>
                <a:ea typeface="楷体_GB2312" pitchFamily="49" charset="-122"/>
              </a:rPr>
              <a:t>r</a:t>
            </a:r>
            <a:r>
              <a:rPr kumimoji="1" lang="zh-CN" altLang="en-US" sz="2800" b="1" dirty="0">
                <a:latin typeface="Times New Roman" panose="02020603050405020304" pitchFamily="18" charset="0"/>
                <a:ea typeface="楷体_GB2312" pitchFamily="49" charset="-122"/>
              </a:rPr>
              <a:t>，宽度为</a:t>
            </a:r>
            <a:r>
              <a:rPr kumimoji="1" lang="en-US" altLang="zh-CN" sz="2800" b="1" dirty="0" err="1">
                <a:latin typeface="Times New Roman" panose="02020603050405020304" pitchFamily="18" charset="0"/>
                <a:ea typeface="楷体_GB2312" pitchFamily="49" charset="-122"/>
              </a:rPr>
              <a:t>d</a:t>
            </a:r>
            <a:r>
              <a:rPr kumimoji="1" lang="en-US" altLang="zh-CN" sz="2800" b="1" i="1" dirty="0" err="1">
                <a:latin typeface="Times New Roman" panose="02020603050405020304" pitchFamily="18" charset="0"/>
                <a:ea typeface="楷体_GB2312" pitchFamily="49" charset="-122"/>
              </a:rPr>
              <a:t>r</a:t>
            </a:r>
            <a:r>
              <a:rPr kumimoji="1" lang="en-US" altLang="zh-CN" sz="3600" b="1" i="1" dirty="0">
                <a:latin typeface="Times New Roman" panose="02020603050405020304" pitchFamily="18" charset="0"/>
                <a:ea typeface="楷体_GB2312" pitchFamily="49" charset="-122"/>
              </a:rPr>
              <a:t> </a:t>
            </a:r>
            <a:r>
              <a:rPr kumimoji="1" lang="zh-CN" altLang="en-US" sz="2800" b="1" dirty="0">
                <a:latin typeface="Times New Roman" panose="02020603050405020304" pitchFamily="18" charset="0"/>
                <a:ea typeface="楷体_GB2312" pitchFamily="49" charset="-122"/>
              </a:rPr>
              <a:t>的细圆环</a:t>
            </a:r>
            <a:endParaRPr kumimoji="1" lang="zh-CN" altLang="en-US" sz="2800" b="1" dirty="0">
              <a:latin typeface="Times New Roman" panose="02020603050405020304" pitchFamily="18" charset="0"/>
              <a:ea typeface="楷体_GB2312" pitchFamily="49" charset="-122"/>
            </a:endParaRPr>
          </a:p>
        </p:txBody>
      </p:sp>
      <p:sp>
        <p:nvSpPr>
          <p:cNvPr id="72739" name="Text Box 35"/>
          <p:cNvSpPr txBox="1">
            <a:spLocks noChangeArrowheads="1"/>
          </p:cNvSpPr>
          <p:nvPr/>
        </p:nvSpPr>
        <p:spPr bwMode="auto">
          <a:xfrm>
            <a:off x="144463" y="2587625"/>
            <a:ext cx="2735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其电量：</a:t>
            </a:r>
            <a:endParaRPr kumimoji="1" lang="zh-CN" altLang="en-US" sz="2800" b="1">
              <a:latin typeface="Times New Roman" panose="02020603050405020304" pitchFamily="18" charset="0"/>
              <a:ea typeface="楷体_GB2312" pitchFamily="49" charset="-122"/>
            </a:endParaRPr>
          </a:p>
        </p:txBody>
      </p:sp>
      <p:graphicFrame>
        <p:nvGraphicFramePr>
          <p:cNvPr id="72740" name="Object 36"/>
          <p:cNvGraphicFramePr>
            <a:graphicFrameLocks noChangeAspect="1"/>
          </p:cNvGraphicFramePr>
          <p:nvPr/>
        </p:nvGraphicFramePr>
        <p:xfrm>
          <a:off x="1728788" y="2587625"/>
          <a:ext cx="2286000" cy="506413"/>
        </p:xfrm>
        <a:graphic>
          <a:graphicData uri="http://schemas.openxmlformats.org/presentationml/2006/ole">
            <mc:AlternateContent xmlns:mc="http://schemas.openxmlformats.org/markup-compatibility/2006">
              <mc:Choice xmlns:v="urn:schemas-microsoft-com:vml" Requires="v">
                <p:oleObj spid="_x0000_s60535" name="Equation" r:id="rId9" imgW="1689100" imgH="266700" progId="Equation.3">
                  <p:embed/>
                </p:oleObj>
              </mc:Choice>
              <mc:Fallback>
                <p:oleObj name="Equation" r:id="rId9" imgW="1689100" imgH="26670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788" y="2587625"/>
                        <a:ext cx="228600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41" name="Object 37"/>
          <p:cNvGraphicFramePr>
            <a:graphicFrameLocks noChangeAspect="1"/>
          </p:cNvGraphicFramePr>
          <p:nvPr/>
        </p:nvGraphicFramePr>
        <p:xfrm>
          <a:off x="1824038" y="5584825"/>
          <a:ext cx="3225800" cy="942975"/>
        </p:xfrm>
        <a:graphic>
          <a:graphicData uri="http://schemas.openxmlformats.org/presentationml/2006/ole">
            <mc:AlternateContent xmlns:mc="http://schemas.openxmlformats.org/markup-compatibility/2006">
              <mc:Choice xmlns:v="urn:schemas-microsoft-com:vml" Requires="v">
                <p:oleObj spid="_x0000_s60536" name="公式" r:id="rId11" imgW="6311900" imgH="1739900" progId="Equation.3">
                  <p:embed/>
                </p:oleObj>
              </mc:Choice>
              <mc:Fallback>
                <p:oleObj name="公式" r:id="rId11" imgW="6311900" imgH="1739900"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4038" y="5584825"/>
                        <a:ext cx="32258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42" name="Object 38"/>
          <p:cNvGraphicFramePr>
            <a:graphicFrameLocks noChangeAspect="1"/>
          </p:cNvGraphicFramePr>
          <p:nvPr/>
        </p:nvGraphicFramePr>
        <p:xfrm>
          <a:off x="668338" y="4371975"/>
          <a:ext cx="4038600" cy="1122363"/>
        </p:xfrm>
        <a:graphic>
          <a:graphicData uri="http://schemas.openxmlformats.org/presentationml/2006/ole">
            <mc:AlternateContent xmlns:mc="http://schemas.openxmlformats.org/markup-compatibility/2006">
              <mc:Choice xmlns:v="urn:schemas-microsoft-com:vml" Requires="v">
                <p:oleObj spid="_x0000_s60537" name="Equation" r:id="rId13" imgW="3238500" imgH="800100" progId="Equation.3">
                  <p:embed/>
                </p:oleObj>
              </mc:Choice>
              <mc:Fallback>
                <p:oleObj name="Equation" r:id="rId13" imgW="3238500" imgH="800100" progId="Equation.3">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8338" y="4371975"/>
                        <a:ext cx="4038600"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45" name="Object 41"/>
          <p:cNvGraphicFramePr>
            <a:graphicFrameLocks noChangeAspect="1"/>
          </p:cNvGraphicFramePr>
          <p:nvPr/>
        </p:nvGraphicFramePr>
        <p:xfrm>
          <a:off x="744538" y="3228975"/>
          <a:ext cx="3733800" cy="1176338"/>
        </p:xfrm>
        <a:graphic>
          <a:graphicData uri="http://schemas.openxmlformats.org/presentationml/2006/ole">
            <mc:AlternateContent xmlns:mc="http://schemas.openxmlformats.org/markup-compatibility/2006">
              <mc:Choice xmlns:v="urn:schemas-microsoft-com:vml" Requires="v">
                <p:oleObj spid="_x0000_s60538" name="Equation" r:id="rId15" imgW="2679700" imgH="762000" progId="Equation.3">
                  <p:embed/>
                </p:oleObj>
              </mc:Choice>
              <mc:Fallback>
                <p:oleObj name="Equation" r:id="rId15" imgW="2679700" imgH="76200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4538" y="3228975"/>
                        <a:ext cx="3733800"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46" name="Object 42"/>
          <p:cNvGraphicFramePr>
            <a:graphicFrameLocks noChangeAspect="1"/>
          </p:cNvGraphicFramePr>
          <p:nvPr/>
        </p:nvGraphicFramePr>
        <p:xfrm>
          <a:off x="6918325" y="2533650"/>
          <a:ext cx="671513" cy="573088"/>
        </p:xfrm>
        <a:graphic>
          <a:graphicData uri="http://schemas.openxmlformats.org/presentationml/2006/ole">
            <mc:AlternateContent xmlns:mc="http://schemas.openxmlformats.org/markup-compatibility/2006">
              <mc:Choice xmlns:v="urn:schemas-microsoft-com:vml" Requires="v">
                <p:oleObj spid="_x0000_s60539" name="Equation" r:id="rId17" imgW="393700" imgH="317500" progId="Equation.DSMT4">
                  <p:embed/>
                </p:oleObj>
              </mc:Choice>
              <mc:Fallback>
                <p:oleObj name="Equation" r:id="rId17" imgW="393700" imgH="317500" progId="Equation.DSMT4">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18325" y="2533650"/>
                        <a:ext cx="67151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47" name="Line 43"/>
          <p:cNvSpPr>
            <a:spLocks noChangeShapeType="1"/>
          </p:cNvSpPr>
          <p:nvPr/>
        </p:nvSpPr>
        <p:spPr bwMode="auto">
          <a:xfrm flipH="1" flipV="1">
            <a:off x="7596188" y="2636838"/>
            <a:ext cx="0" cy="503237"/>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0433" name="Object 45"/>
          <p:cNvGraphicFramePr>
            <a:graphicFrameLocks noChangeAspect="1"/>
          </p:cNvGraphicFramePr>
          <p:nvPr/>
        </p:nvGraphicFramePr>
        <p:xfrm>
          <a:off x="7308850" y="3789363"/>
          <a:ext cx="274638" cy="323850"/>
        </p:xfrm>
        <a:graphic>
          <a:graphicData uri="http://schemas.openxmlformats.org/presentationml/2006/ole">
            <mc:AlternateContent xmlns:mc="http://schemas.openxmlformats.org/markup-compatibility/2006">
              <mc:Choice xmlns:v="urn:schemas-microsoft-com:vml" Requires="v">
                <p:oleObj spid="_x0000_s60540" name="公式" r:id="rId19" imgW="139700" imgH="139700" progId="Equation.3">
                  <p:embed/>
                </p:oleObj>
              </mc:Choice>
              <mc:Fallback>
                <p:oleObj name="公式" r:id="rId19" imgW="139700" imgH="139700" progId="Equation.3">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08850" y="3789363"/>
                        <a:ext cx="27463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 name="组合 28"/>
          <p:cNvGrpSpPr/>
          <p:nvPr/>
        </p:nvGrpSpPr>
        <p:grpSpPr bwMode="auto">
          <a:xfrm>
            <a:off x="5567363" y="798513"/>
            <a:ext cx="3482975" cy="911225"/>
            <a:chOff x="5514181" y="3955257"/>
            <a:chExt cx="3481780" cy="911225"/>
          </a:xfrm>
        </p:grpSpPr>
        <p:graphicFrame>
          <p:nvGraphicFramePr>
            <p:cNvPr id="60435" name="Object 5"/>
            <p:cNvGraphicFramePr>
              <a:graphicFrameLocks noChangeAspect="1"/>
            </p:cNvGraphicFramePr>
            <p:nvPr/>
          </p:nvGraphicFramePr>
          <p:xfrm>
            <a:off x="6486124" y="3979536"/>
            <a:ext cx="2509837" cy="759478"/>
          </p:xfrm>
          <a:graphic>
            <a:graphicData uri="http://schemas.openxmlformats.org/presentationml/2006/ole">
              <mc:AlternateContent xmlns:mc="http://schemas.openxmlformats.org/markup-compatibility/2006">
                <mc:Choice xmlns:v="urn:schemas-microsoft-com:vml" Requires="v">
                  <p:oleObj spid="_x0000_s60541" name="公式" r:id="rId21" imgW="2628900" imgH="698500" progId="Equation.3">
                    <p:embed/>
                  </p:oleObj>
                </mc:Choice>
                <mc:Fallback>
                  <p:oleObj name="公式" r:id="rId21" imgW="2628900" imgH="698500" progId="Equation.3">
                    <p:embed/>
                    <p:pic>
                      <p:nvPicPr>
                        <p:cNvPr id="0" name="Object 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86124" y="3979536"/>
                          <a:ext cx="2509837" cy="759478"/>
                        </a:xfrm>
                        <a:prstGeom prst="rect">
                          <a:avLst/>
                        </a:prstGeom>
                        <a:solidFill>
                          <a:srgbClr val="FFCC00">
                            <a:alpha val="27843"/>
                          </a:srgbClr>
                        </a:solidFill>
                        <a:ln w="28575" algn="ctr">
                          <a:solidFill>
                            <a:srgbClr val="FF0000"/>
                          </a:solidFill>
                          <a:miter lim="800000"/>
                          <a:headEnd type="none" w="sm" len="sm"/>
                          <a:tailEnd type="none" w="sm" len="sm"/>
                        </a:ln>
                      </p:spPr>
                    </p:pic>
                  </p:oleObj>
                </mc:Fallback>
              </mc:AlternateContent>
            </a:graphicData>
          </a:graphic>
        </p:graphicFrame>
        <p:graphicFrame>
          <p:nvGraphicFramePr>
            <p:cNvPr id="60436" name="Object 20"/>
            <p:cNvGraphicFramePr>
              <a:graphicFrameLocks noChangeAspect="1"/>
            </p:cNvGraphicFramePr>
            <p:nvPr/>
          </p:nvGraphicFramePr>
          <p:xfrm>
            <a:off x="5514181" y="3955257"/>
            <a:ext cx="985838" cy="911225"/>
          </p:xfrm>
          <a:graphic>
            <a:graphicData uri="http://schemas.openxmlformats.org/presentationml/2006/ole">
              <mc:AlternateContent xmlns:mc="http://schemas.openxmlformats.org/markup-compatibility/2006">
                <mc:Choice xmlns:v="urn:schemas-microsoft-com:vml" Requires="v">
                  <p:oleObj spid="_x0000_s60542" name="剪辑" r:id="rId23" imgW="6438900" imgH="5943600" progId="MS_ClipArt_Gallery.2">
                    <p:embed/>
                  </p:oleObj>
                </mc:Choice>
                <mc:Fallback>
                  <p:oleObj name="剪辑" r:id="rId23" imgW="6438900" imgH="5943600" progId="MS_ClipArt_Gallery.2">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14181" y="3955257"/>
                          <a:ext cx="985838"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2736"/>
                                        </p:tgtEl>
                                        <p:attrNameLst>
                                          <p:attrName>style.visibility</p:attrName>
                                        </p:attrNameLst>
                                      </p:cBhvr>
                                      <p:to>
                                        <p:strVal val="visible"/>
                                      </p:to>
                                    </p:set>
                                    <p:animEffect transition="in" filter="blinds(horizontal)">
                                      <p:cBhvr>
                                        <p:cTn id="7" dur="500"/>
                                        <p:tgtEl>
                                          <p:spTgt spid="7273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2737"/>
                                        </p:tgtEl>
                                        <p:attrNameLst>
                                          <p:attrName>style.visibility</p:attrName>
                                        </p:attrNameLst>
                                      </p:cBhvr>
                                      <p:to>
                                        <p:strVal val="visible"/>
                                      </p:to>
                                    </p:set>
                                    <p:animEffect transition="in" filter="box(out)">
                                      <p:cBhvr>
                                        <p:cTn id="12" dur="500"/>
                                        <p:tgtEl>
                                          <p:spTgt spid="7273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2709"/>
                                        </p:tgtEl>
                                        <p:attrNameLst>
                                          <p:attrName>style.visibility</p:attrName>
                                        </p:attrNameLst>
                                      </p:cBhvr>
                                      <p:to>
                                        <p:strVal val="visible"/>
                                      </p:to>
                                    </p:set>
                                    <p:animEffect transition="in" filter="box(out)">
                                      <p:cBhvr>
                                        <p:cTn id="17" dur="500"/>
                                        <p:tgtEl>
                                          <p:spTgt spid="72709"/>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72712"/>
                                        </p:tgtEl>
                                        <p:attrNameLst>
                                          <p:attrName>style.visibility</p:attrName>
                                        </p:attrNameLst>
                                      </p:cBhvr>
                                      <p:to>
                                        <p:strVal val="visible"/>
                                      </p:to>
                                    </p:set>
                                  </p:childTnLst>
                                </p:cTn>
                              </p:par>
                            </p:childTnLst>
                          </p:cTn>
                        </p:par>
                        <p:par>
                          <p:cTn id="21" fill="hold">
                            <p:stCondLst>
                              <p:cond delay="500"/>
                            </p:stCondLst>
                            <p:childTnLst>
                              <p:par>
                                <p:cTn id="22" presetID="4" presetClass="entr" presetSubtype="16" fill="hold" nodeType="afterEffect">
                                  <p:stCondLst>
                                    <p:cond delay="0"/>
                                  </p:stCondLst>
                                  <p:childTnLst>
                                    <p:set>
                                      <p:cBhvr>
                                        <p:cTn id="23" dur="1" fill="hold">
                                          <p:stCondLst>
                                            <p:cond delay="0"/>
                                          </p:stCondLst>
                                        </p:cTn>
                                        <p:tgtEl>
                                          <p:spTgt spid="72717"/>
                                        </p:tgtEl>
                                        <p:attrNameLst>
                                          <p:attrName>style.visibility</p:attrName>
                                        </p:attrNameLst>
                                      </p:cBhvr>
                                      <p:to>
                                        <p:strVal val="visible"/>
                                      </p:to>
                                    </p:set>
                                    <p:animEffect transition="in" filter="box(in)">
                                      <p:cBhvr>
                                        <p:cTn id="24" dur="500"/>
                                        <p:tgtEl>
                                          <p:spTgt spid="72717"/>
                                        </p:tgtEl>
                                      </p:cBhvr>
                                    </p:animEffect>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72739"/>
                                        </p:tgtEl>
                                        <p:attrNameLst>
                                          <p:attrName>style.visibility</p:attrName>
                                        </p:attrNameLst>
                                      </p:cBhvr>
                                      <p:to>
                                        <p:strVal val="visible"/>
                                      </p:to>
                                    </p:set>
                                    <p:animEffect transition="in" filter="box(out)">
                                      <p:cBhvr>
                                        <p:cTn id="39" dur="500"/>
                                        <p:tgtEl>
                                          <p:spTgt spid="72739"/>
                                        </p:tgtEl>
                                      </p:cBhvr>
                                    </p:animEffect>
                                  </p:childTnLst>
                                </p:cTn>
                              </p:par>
                            </p:childTnLst>
                          </p:cTn>
                        </p:par>
                        <p:par>
                          <p:cTn id="40" fill="hold">
                            <p:stCondLst>
                              <p:cond delay="500"/>
                            </p:stCondLst>
                            <p:childTnLst>
                              <p:par>
                                <p:cTn id="41" presetID="4" presetClass="entr" presetSubtype="16" fill="hold" nodeType="afterEffect">
                                  <p:stCondLst>
                                    <p:cond delay="0"/>
                                  </p:stCondLst>
                                  <p:childTnLst>
                                    <p:set>
                                      <p:cBhvr>
                                        <p:cTn id="42" dur="1" fill="hold">
                                          <p:stCondLst>
                                            <p:cond delay="0"/>
                                          </p:stCondLst>
                                        </p:cTn>
                                        <p:tgtEl>
                                          <p:spTgt spid="72740"/>
                                        </p:tgtEl>
                                        <p:attrNameLst>
                                          <p:attrName>style.visibility</p:attrName>
                                        </p:attrNameLst>
                                      </p:cBhvr>
                                      <p:to>
                                        <p:strVal val="visible"/>
                                      </p:to>
                                    </p:set>
                                    <p:animEffect transition="in" filter="box(in)">
                                      <p:cBhvr>
                                        <p:cTn id="43" dur="500"/>
                                        <p:tgtEl>
                                          <p:spTgt spid="7274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72745"/>
                                        </p:tgtEl>
                                        <p:attrNameLst>
                                          <p:attrName>style.visibility</p:attrName>
                                        </p:attrNameLst>
                                      </p:cBhvr>
                                      <p:to>
                                        <p:strVal val="visible"/>
                                      </p:to>
                                    </p:set>
                                    <p:animEffect transition="in" filter="wipe(up)">
                                      <p:cBhvr>
                                        <p:cTn id="48" dur="500"/>
                                        <p:tgtEl>
                                          <p:spTgt spid="7274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72747"/>
                                        </p:tgtEl>
                                        <p:attrNameLst>
                                          <p:attrName>style.visibility</p:attrName>
                                        </p:attrNameLst>
                                      </p:cBhvr>
                                      <p:to>
                                        <p:strVal val="visible"/>
                                      </p:to>
                                    </p:set>
                                    <p:animEffect transition="in" filter="wipe(down)">
                                      <p:cBhvr>
                                        <p:cTn id="53" dur="1000"/>
                                        <p:tgtEl>
                                          <p:spTgt spid="72747"/>
                                        </p:tgtEl>
                                      </p:cBhvr>
                                    </p:animEffect>
                                  </p:childTnLst>
                                </p:cTn>
                              </p:par>
                            </p:childTnLst>
                          </p:cTn>
                        </p:par>
                        <p:par>
                          <p:cTn id="54" fill="hold">
                            <p:stCondLst>
                              <p:cond delay="1000"/>
                            </p:stCondLst>
                            <p:childTnLst>
                              <p:par>
                                <p:cTn id="55" presetID="4" presetClass="entr" presetSubtype="16" fill="hold" nodeType="afterEffect">
                                  <p:stCondLst>
                                    <p:cond delay="0"/>
                                  </p:stCondLst>
                                  <p:childTnLst>
                                    <p:set>
                                      <p:cBhvr>
                                        <p:cTn id="56" dur="1" fill="hold">
                                          <p:stCondLst>
                                            <p:cond delay="0"/>
                                          </p:stCondLst>
                                        </p:cTn>
                                        <p:tgtEl>
                                          <p:spTgt spid="72746"/>
                                        </p:tgtEl>
                                        <p:attrNameLst>
                                          <p:attrName>style.visibility</p:attrName>
                                        </p:attrNameLst>
                                      </p:cBhvr>
                                      <p:to>
                                        <p:strVal val="visible"/>
                                      </p:to>
                                    </p:set>
                                    <p:animEffect transition="in" filter="box(in)">
                                      <p:cBhvr>
                                        <p:cTn id="57" dur="500"/>
                                        <p:tgtEl>
                                          <p:spTgt spid="7274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2742"/>
                                        </p:tgtEl>
                                        <p:attrNameLst>
                                          <p:attrName>style.visibility</p:attrName>
                                        </p:attrNameLst>
                                      </p:cBhvr>
                                      <p:to>
                                        <p:strVal val="visible"/>
                                      </p:to>
                                    </p:set>
                                    <p:animEffect transition="in" filter="wipe(left)">
                                      <p:cBhvr>
                                        <p:cTn id="62" dur="500"/>
                                        <p:tgtEl>
                                          <p:spTgt spid="7274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2741"/>
                                        </p:tgtEl>
                                        <p:attrNameLst>
                                          <p:attrName>style.visibility</p:attrName>
                                        </p:attrNameLst>
                                      </p:cBhvr>
                                      <p:to>
                                        <p:strVal val="visible"/>
                                      </p:to>
                                    </p:set>
                                    <p:animEffect transition="in" filter="wipe(up)">
                                      <p:cBhvr>
                                        <p:cTn id="67" dur="500"/>
                                        <p:tgtEl>
                                          <p:spTgt spid="72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P spid="72712" grpId="0" animBg="1"/>
      <p:bldP spid="72736" grpId="0" autoUpdateAnimBg="0"/>
      <p:bldP spid="72737" grpId="0" autoUpdateAnimBg="0"/>
      <p:bldP spid="72739" grpId="0" autoUpdateAnimBg="0"/>
      <p:bldP spid="727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5C941AB-9B75-4D82-AA73-7DF1DCDE3719}" type="slidenum">
              <a:rPr lang="en-US" altLang="zh-CN" sz="1800" smtClean="0">
                <a:solidFill>
                  <a:srgbClr val="0000FF"/>
                </a:solidFill>
              </a:rPr>
            </a:fld>
            <a:endParaRPr lang="en-US" altLang="zh-CN" sz="1800" smtClean="0">
              <a:solidFill>
                <a:srgbClr val="0000FF"/>
              </a:solidFill>
            </a:endParaRPr>
          </a:p>
        </p:txBody>
      </p:sp>
      <p:graphicFrame>
        <p:nvGraphicFramePr>
          <p:cNvPr id="46082" name="Object 2"/>
          <p:cNvGraphicFramePr>
            <a:graphicFrameLocks noChangeAspect="1"/>
          </p:cNvGraphicFramePr>
          <p:nvPr/>
        </p:nvGraphicFramePr>
        <p:xfrm>
          <a:off x="2679700" y="4852988"/>
          <a:ext cx="3036888" cy="928687"/>
        </p:xfrm>
        <a:graphic>
          <a:graphicData uri="http://schemas.openxmlformats.org/presentationml/2006/ole">
            <mc:AlternateContent xmlns:mc="http://schemas.openxmlformats.org/markup-compatibility/2006">
              <mc:Choice xmlns:v="urn:schemas-microsoft-com:vml" Requires="v">
                <p:oleObj spid="_x0000_s61507" name="公式" r:id="rId1" imgW="5943600" imgH="1701800" progId="Equation.3">
                  <p:embed/>
                </p:oleObj>
              </mc:Choice>
              <mc:Fallback>
                <p:oleObj name="公式" r:id="rId1" imgW="5943600" imgH="17018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4852988"/>
                        <a:ext cx="3036888"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3" name="Text Box 3"/>
          <p:cNvSpPr txBox="1">
            <a:spLocks noChangeArrowheads="1"/>
          </p:cNvSpPr>
          <p:nvPr/>
        </p:nvSpPr>
        <p:spPr bwMode="auto">
          <a:xfrm>
            <a:off x="995363" y="5926138"/>
            <a:ext cx="769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在远离带电圆面处，相当于点电荷的场强。</a:t>
            </a:r>
            <a:endParaRPr kumimoji="1" lang="zh-CN" altLang="en-US" sz="2800" b="1">
              <a:latin typeface="Times New Roman" panose="02020603050405020304" pitchFamily="18" charset="0"/>
              <a:ea typeface="楷体_GB2312" pitchFamily="49" charset="-122"/>
            </a:endParaRPr>
          </a:p>
        </p:txBody>
      </p:sp>
      <p:sp>
        <p:nvSpPr>
          <p:cNvPr id="46084" name="Text Box 4"/>
          <p:cNvSpPr txBox="1">
            <a:spLocks noChangeArrowheads="1"/>
          </p:cNvSpPr>
          <p:nvPr/>
        </p:nvSpPr>
        <p:spPr bwMode="auto">
          <a:xfrm>
            <a:off x="995363" y="2303463"/>
            <a:ext cx="8148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相当于无限大带电平面的电场。</a:t>
            </a:r>
            <a:endParaRPr kumimoji="1" lang="zh-CN" altLang="en-US" sz="2800" b="1">
              <a:latin typeface="Times New Roman" panose="02020603050405020304" pitchFamily="18" charset="0"/>
              <a:ea typeface="楷体_GB2312" pitchFamily="49" charset="-122"/>
            </a:endParaRPr>
          </a:p>
        </p:txBody>
      </p:sp>
      <p:graphicFrame>
        <p:nvGraphicFramePr>
          <p:cNvPr id="46085" name="Object 5"/>
          <p:cNvGraphicFramePr>
            <a:graphicFrameLocks noChangeAspect="1"/>
          </p:cNvGraphicFramePr>
          <p:nvPr/>
        </p:nvGraphicFramePr>
        <p:xfrm>
          <a:off x="4635500" y="1358900"/>
          <a:ext cx="1155700" cy="901700"/>
        </p:xfrm>
        <a:graphic>
          <a:graphicData uri="http://schemas.openxmlformats.org/presentationml/2006/ole">
            <mc:AlternateContent xmlns:mc="http://schemas.openxmlformats.org/markup-compatibility/2006">
              <mc:Choice xmlns:v="urn:schemas-microsoft-com:vml" Requires="v">
                <p:oleObj spid="_x0000_s61508" name="公式" r:id="rId3" imgW="2171700" imgH="1676400" progId="Equation.3">
                  <p:embed/>
                </p:oleObj>
              </mc:Choice>
              <mc:Fallback>
                <p:oleObj name="公式" r:id="rId3" imgW="2171700" imgH="167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1358900"/>
                        <a:ext cx="11557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21"/>
          <p:cNvGrpSpPr/>
          <p:nvPr/>
        </p:nvGrpSpPr>
        <p:grpSpPr bwMode="auto">
          <a:xfrm>
            <a:off x="609600" y="1538288"/>
            <a:ext cx="2959100" cy="519112"/>
            <a:chOff x="384" y="969"/>
            <a:chExt cx="1864" cy="327"/>
          </a:xfrm>
        </p:grpSpPr>
        <p:sp>
          <p:nvSpPr>
            <p:cNvPr id="46087" name="Text Box 7"/>
            <p:cNvSpPr txBox="1">
              <a:spLocks noChangeArrowheads="1"/>
            </p:cNvSpPr>
            <p:nvPr/>
          </p:nvSpPr>
          <p:spPr bwMode="auto">
            <a:xfrm>
              <a:off x="384" y="969"/>
              <a:ext cx="1236" cy="327"/>
            </a:xfrm>
            <a:prstGeom prst="rect">
              <a:avLst/>
            </a:prstGeom>
            <a:noFill/>
            <a:ln w="12700" cap="sq">
              <a:noFill/>
              <a:miter lim="800000"/>
              <a:headEnd type="none" w="sm" len="sm"/>
              <a:tailEnd type="none" w="sm" len="sm"/>
            </a:ln>
            <a:effectLst/>
          </p:spPr>
          <p:txBody>
            <a:bodyPr wrap="none">
              <a:spAutoFit/>
            </a:bodyPr>
            <a:lstStyle/>
            <a:p>
              <a:pPr eaLnBrk="1" hangingPunct="1">
                <a:defRPr/>
              </a:pPr>
              <a:r>
                <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讨论：</a:t>
              </a:r>
              <a:r>
                <a:rPr kumimoji="1" lang="en-US" altLang="zh-CN" sz="2800" b="1">
                  <a:solidFill>
                    <a:srgbClr val="0000FF"/>
                  </a:solidFill>
                  <a:latin typeface="Times New Roman" panose="02020603050405020304" pitchFamily="18" charset="0"/>
                  <a:ea typeface="楷体_GB2312" pitchFamily="49" charset="-122"/>
                </a:rPr>
                <a:t>1.</a:t>
              </a: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当</a:t>
              </a:r>
              <a:endParaRPr kumimoji="1" lang="zh-CN" altLang="en-US" sz="2400">
                <a:latin typeface="Times New Roman" panose="02020603050405020304" pitchFamily="18" charset="0"/>
                <a:ea typeface="楷体_GB2312" pitchFamily="49" charset="-122"/>
              </a:endParaRPr>
            </a:p>
          </p:txBody>
        </p:sp>
        <p:graphicFrame>
          <p:nvGraphicFramePr>
            <p:cNvPr id="61457" name="Object 8"/>
            <p:cNvGraphicFramePr>
              <a:graphicFrameLocks noChangeAspect="1"/>
            </p:cNvGraphicFramePr>
            <p:nvPr/>
          </p:nvGraphicFramePr>
          <p:xfrm>
            <a:off x="1593" y="1026"/>
            <a:ext cx="655" cy="193"/>
          </p:xfrm>
          <a:graphic>
            <a:graphicData uri="http://schemas.openxmlformats.org/presentationml/2006/ole">
              <mc:AlternateContent xmlns:mc="http://schemas.openxmlformats.org/markup-compatibility/2006">
                <mc:Choice xmlns:v="urn:schemas-microsoft-com:vml" Requires="v">
                  <p:oleObj spid="_x0000_s61509" name="公式" r:id="rId5" imgW="1943100" imgH="469900" progId="Equation.3">
                    <p:embed/>
                  </p:oleObj>
                </mc:Choice>
                <mc:Fallback>
                  <p:oleObj name="公式" r:id="rId5" imgW="1943100" imgH="469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3" y="1026"/>
                          <a:ext cx="655"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22"/>
          <p:cNvGrpSpPr/>
          <p:nvPr/>
        </p:nvGrpSpPr>
        <p:grpSpPr bwMode="auto">
          <a:xfrm>
            <a:off x="1704975" y="3098800"/>
            <a:ext cx="1925638" cy="523875"/>
            <a:chOff x="1043" y="2166"/>
            <a:chExt cx="1213" cy="330"/>
          </a:xfrm>
        </p:grpSpPr>
        <p:graphicFrame>
          <p:nvGraphicFramePr>
            <p:cNvPr id="61454" name="Object 10"/>
            <p:cNvGraphicFramePr>
              <a:graphicFrameLocks noChangeAspect="1"/>
            </p:cNvGraphicFramePr>
            <p:nvPr/>
          </p:nvGraphicFramePr>
          <p:xfrm>
            <a:off x="1601" y="2224"/>
            <a:ext cx="655" cy="193"/>
          </p:xfrm>
          <a:graphic>
            <a:graphicData uri="http://schemas.openxmlformats.org/presentationml/2006/ole">
              <mc:AlternateContent xmlns:mc="http://schemas.openxmlformats.org/markup-compatibility/2006">
                <mc:Choice xmlns:v="urn:schemas-microsoft-com:vml" Requires="v">
                  <p:oleObj spid="_x0000_s61510" name="公式" r:id="rId7" imgW="1943100" imgH="469900" progId="Equation.3">
                    <p:embed/>
                  </p:oleObj>
                </mc:Choice>
                <mc:Fallback>
                  <p:oleObj name="公式" r:id="rId7" imgW="1943100" imgH="4699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1" y="2224"/>
                          <a:ext cx="655"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1" name="Text Box 11"/>
            <p:cNvSpPr txBox="1">
              <a:spLocks noChangeArrowheads="1"/>
            </p:cNvSpPr>
            <p:nvPr/>
          </p:nvSpPr>
          <p:spPr bwMode="auto">
            <a:xfrm>
              <a:off x="1043" y="2166"/>
              <a:ext cx="1073" cy="330"/>
            </a:xfrm>
            <a:prstGeom prst="rect">
              <a:avLst/>
            </a:prstGeom>
            <a:noFill/>
            <a:ln w="12700" cap="sq">
              <a:noFill/>
              <a:miter lim="800000"/>
              <a:headEnd type="none" w="sm" len="sm"/>
              <a:tailEnd type="none" w="sm" len="sm"/>
            </a:ln>
            <a:effectLst/>
          </p:spPr>
          <p:txBody>
            <a:bodyPr>
              <a:spAutoFit/>
            </a:bodyPr>
            <a:lstStyle/>
            <a:p>
              <a:pPr eaLnBrk="1" hangingPunct="1">
                <a:defRPr/>
              </a:pPr>
              <a:r>
                <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b="1" dirty="0">
                  <a:latin typeface="Times New Roman" panose="02020603050405020304" pitchFamily="18" charset="0"/>
                  <a:ea typeface="楷体_GB2312" pitchFamily="49" charset="-122"/>
                </a:rPr>
                <a:t> </a:t>
              </a:r>
              <a:r>
                <a:rPr kumimoji="1" lang="zh-CN" altLang="en-US" sz="2800" b="1" dirty="0">
                  <a:latin typeface="Times New Roman" panose="02020603050405020304" pitchFamily="18" charset="0"/>
                  <a:ea typeface="楷体_GB2312" pitchFamily="49" charset="-122"/>
                </a:rPr>
                <a:t>当</a:t>
              </a:r>
              <a:endParaRPr kumimoji="1" lang="zh-CN" altLang="en-US" sz="2800" b="1" dirty="0">
                <a:latin typeface="Times New Roman" panose="02020603050405020304" pitchFamily="18" charset="0"/>
                <a:ea typeface="楷体_GB2312" pitchFamily="49" charset="-122"/>
              </a:endParaRPr>
            </a:p>
          </p:txBody>
        </p:sp>
      </p:grpSp>
      <p:graphicFrame>
        <p:nvGraphicFramePr>
          <p:cNvPr id="46092" name="Object 12"/>
          <p:cNvGraphicFramePr>
            <a:graphicFrameLocks noChangeAspect="1"/>
          </p:cNvGraphicFramePr>
          <p:nvPr/>
        </p:nvGraphicFramePr>
        <p:xfrm>
          <a:off x="1271588" y="3714750"/>
          <a:ext cx="6118225" cy="1030288"/>
        </p:xfrm>
        <a:graphic>
          <a:graphicData uri="http://schemas.openxmlformats.org/presentationml/2006/ole">
            <mc:AlternateContent xmlns:mc="http://schemas.openxmlformats.org/markup-compatibility/2006">
              <mc:Choice xmlns:v="urn:schemas-microsoft-com:vml" Requires="v">
                <p:oleObj spid="_x0000_s61511" name="公式" r:id="rId9" imgW="12103100" imgH="1917700" progId="Equation.3">
                  <p:embed/>
                </p:oleObj>
              </mc:Choice>
              <mc:Fallback>
                <p:oleObj name="公式" r:id="rId9" imgW="12103100" imgH="19177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1588" y="3714750"/>
                        <a:ext cx="6118225" cy="10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3" name="Text Box 13"/>
          <p:cNvSpPr txBox="1">
            <a:spLocks noChangeArrowheads="1"/>
          </p:cNvSpPr>
          <p:nvPr/>
        </p:nvSpPr>
        <p:spPr bwMode="auto">
          <a:xfrm>
            <a:off x="3965575" y="3087688"/>
            <a:ext cx="403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利用泰勒展开：</a:t>
            </a:r>
            <a:endParaRPr kumimoji="1" lang="zh-CN" altLang="en-US" sz="2800" b="1">
              <a:latin typeface="Times New Roman" panose="02020603050405020304" pitchFamily="18" charset="0"/>
              <a:ea typeface="楷体_GB2312" pitchFamily="49" charset="-122"/>
            </a:endParaRPr>
          </a:p>
        </p:txBody>
      </p:sp>
      <p:grpSp>
        <p:nvGrpSpPr>
          <p:cNvPr id="4" name="Group 18"/>
          <p:cNvGrpSpPr/>
          <p:nvPr/>
        </p:nvGrpSpPr>
        <p:grpSpPr bwMode="auto">
          <a:xfrm>
            <a:off x="1752600" y="200025"/>
            <a:ext cx="4740275" cy="942975"/>
            <a:chOff x="891" y="126"/>
            <a:chExt cx="2986" cy="594"/>
          </a:xfrm>
        </p:grpSpPr>
        <p:graphicFrame>
          <p:nvGraphicFramePr>
            <p:cNvPr id="61452" name="Object 19"/>
            <p:cNvGraphicFramePr>
              <a:graphicFrameLocks noChangeAspect="1"/>
            </p:cNvGraphicFramePr>
            <p:nvPr/>
          </p:nvGraphicFramePr>
          <p:xfrm>
            <a:off x="1630" y="126"/>
            <a:ext cx="2247" cy="594"/>
          </p:xfrm>
          <a:graphic>
            <a:graphicData uri="http://schemas.openxmlformats.org/presentationml/2006/ole">
              <mc:AlternateContent xmlns:mc="http://schemas.openxmlformats.org/markup-compatibility/2006">
                <mc:Choice xmlns:v="urn:schemas-microsoft-com:vml" Requires="v">
                  <p:oleObj spid="_x0000_s61512" name="公式" r:id="rId11" imgW="3568700" imgH="939800" progId="Equation.3">
                    <p:embed/>
                  </p:oleObj>
                </mc:Choice>
                <mc:Fallback>
                  <p:oleObj name="公式" r:id="rId11" imgW="3568700" imgH="9398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0" y="126"/>
                          <a:ext cx="2247" cy="594"/>
                        </a:xfrm>
                        <a:prstGeom prst="rect">
                          <a:avLst/>
                        </a:prstGeom>
                        <a:solidFill>
                          <a:srgbClr val="FFFF99"/>
                        </a:solidFill>
                        <a:ln w="38100" cap="sq">
                          <a:solidFill>
                            <a:srgbClr val="FF99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53" name="Object 20"/>
            <p:cNvGraphicFramePr>
              <a:graphicFrameLocks noChangeAspect="1"/>
            </p:cNvGraphicFramePr>
            <p:nvPr/>
          </p:nvGraphicFramePr>
          <p:xfrm>
            <a:off x="891" y="127"/>
            <a:ext cx="621" cy="574"/>
          </p:xfrm>
          <a:graphic>
            <a:graphicData uri="http://schemas.openxmlformats.org/presentationml/2006/ole">
              <mc:AlternateContent xmlns:mc="http://schemas.openxmlformats.org/markup-compatibility/2006">
                <mc:Choice xmlns:v="urn:schemas-microsoft-com:vml" Requires="v">
                  <p:oleObj spid="_x0000_s61513" name="剪辑" r:id="rId13" imgW="6438900" imgH="5943600" progId="MS_ClipArt_Gallery.2">
                    <p:embed/>
                  </p:oleObj>
                </mc:Choice>
                <mc:Fallback>
                  <p:oleObj name="剪辑" r:id="rId13" imgW="6438900" imgH="5943600" progId="MS_ClipArt_Gallery.2">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1" y="127"/>
                          <a:ext cx="621" cy="5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nodeType="clickEffect">
                                  <p:stCondLst>
                                    <p:cond delay="0"/>
                                  </p:stCondLst>
                                  <p:childTnLst>
                                    <p:set>
                                      <p:cBhvr>
                                        <p:cTn id="18" dur="1" fill="hold">
                                          <p:stCondLst>
                                            <p:cond delay="0"/>
                                          </p:stCondLst>
                                        </p:cTn>
                                        <p:tgtEl>
                                          <p:spTgt spid="46085"/>
                                        </p:tgtEl>
                                        <p:attrNameLst>
                                          <p:attrName>style.visibility</p:attrName>
                                        </p:attrNameLst>
                                      </p:cBhvr>
                                      <p:to>
                                        <p:strVal val="visible"/>
                                      </p:to>
                                    </p:set>
                                    <p:animEffect transition="in" filter="blinds(vertical)">
                                      <p:cBhvr>
                                        <p:cTn id="19" dur="500"/>
                                        <p:tgtEl>
                                          <p:spTgt spid="46085"/>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5" fill="hold" grpId="0" nodeType="clickEffect">
                                  <p:stCondLst>
                                    <p:cond delay="0"/>
                                  </p:stCondLst>
                                  <p:childTnLst>
                                    <p:set>
                                      <p:cBhvr>
                                        <p:cTn id="23" dur="1" fill="hold">
                                          <p:stCondLst>
                                            <p:cond delay="0"/>
                                          </p:stCondLst>
                                        </p:cTn>
                                        <p:tgtEl>
                                          <p:spTgt spid="46084"/>
                                        </p:tgtEl>
                                        <p:attrNameLst>
                                          <p:attrName>style.visibility</p:attrName>
                                        </p:attrNameLst>
                                      </p:cBhvr>
                                      <p:to>
                                        <p:strVal val="visible"/>
                                      </p:to>
                                    </p:set>
                                    <p:animEffect transition="in" filter="checkerboard(down)">
                                      <p:cBhvr>
                                        <p:cTn id="24" dur="500"/>
                                        <p:tgtEl>
                                          <p:spTgt spid="4608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0-#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6093"/>
                                        </p:tgtEl>
                                        <p:attrNameLst>
                                          <p:attrName>style.visibility</p:attrName>
                                        </p:attrNameLst>
                                      </p:cBhvr>
                                      <p:to>
                                        <p:strVal val="visible"/>
                                      </p:to>
                                    </p:set>
                                    <p:animEffect transition="in" filter="blinds(horizontal)">
                                      <p:cBhvr>
                                        <p:cTn id="35" dur="500"/>
                                        <p:tgtEl>
                                          <p:spTgt spid="46093"/>
                                        </p:tgtEl>
                                      </p:cBhvr>
                                    </p:animEffect>
                                  </p:childTnLst>
                                </p:cTn>
                              </p:par>
                            </p:childTnLst>
                          </p:cTn>
                        </p:par>
                        <p:par>
                          <p:cTn id="36" fill="hold">
                            <p:stCondLst>
                              <p:cond delay="500"/>
                            </p:stCondLst>
                            <p:childTnLst>
                              <p:par>
                                <p:cTn id="37" presetID="4" presetClass="entr" presetSubtype="32" fill="hold" nodeType="afterEffect">
                                  <p:stCondLst>
                                    <p:cond delay="0"/>
                                  </p:stCondLst>
                                  <p:childTnLst>
                                    <p:set>
                                      <p:cBhvr>
                                        <p:cTn id="38" dur="1" fill="hold">
                                          <p:stCondLst>
                                            <p:cond delay="0"/>
                                          </p:stCondLst>
                                        </p:cTn>
                                        <p:tgtEl>
                                          <p:spTgt spid="46092"/>
                                        </p:tgtEl>
                                        <p:attrNameLst>
                                          <p:attrName>style.visibility</p:attrName>
                                        </p:attrNameLst>
                                      </p:cBhvr>
                                      <p:to>
                                        <p:strVal val="visible"/>
                                      </p:to>
                                    </p:set>
                                    <p:animEffect transition="in" filter="box(out)">
                                      <p:cBhvr>
                                        <p:cTn id="39" dur="500"/>
                                        <p:tgtEl>
                                          <p:spTgt spid="46092"/>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46082"/>
                                        </p:tgtEl>
                                        <p:attrNameLst>
                                          <p:attrName>style.visibility</p:attrName>
                                        </p:attrNameLst>
                                      </p:cBhvr>
                                      <p:to>
                                        <p:strVal val="visible"/>
                                      </p:to>
                                    </p:set>
                                    <p:animEffect transition="in" filter="checkerboard(across)">
                                      <p:cBhvr>
                                        <p:cTn id="44" dur="500"/>
                                        <p:tgtEl>
                                          <p:spTgt spid="46082"/>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5" fill="hold" grpId="0" nodeType="clickEffect">
                                  <p:stCondLst>
                                    <p:cond delay="0"/>
                                  </p:stCondLst>
                                  <p:childTnLst>
                                    <p:set>
                                      <p:cBhvr>
                                        <p:cTn id="48" dur="1" fill="hold">
                                          <p:stCondLst>
                                            <p:cond delay="0"/>
                                          </p:stCondLst>
                                        </p:cTn>
                                        <p:tgtEl>
                                          <p:spTgt spid="46083"/>
                                        </p:tgtEl>
                                        <p:attrNameLst>
                                          <p:attrName>style.visibility</p:attrName>
                                        </p:attrNameLst>
                                      </p:cBhvr>
                                      <p:to>
                                        <p:strVal val="visible"/>
                                      </p:to>
                                    </p:set>
                                    <p:animEffect transition="in" filter="checkerboard(down)">
                                      <p:cBhvr>
                                        <p:cTn id="49"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P spid="46084" grpId="0" autoUpdateAnimBg="0"/>
      <p:bldP spid="4609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96AC4F3-50D4-4B15-9D4D-2C6D37B80210}" type="slidenum">
              <a:rPr lang="en-US" altLang="zh-CN" sz="1800" smtClean="0">
                <a:solidFill>
                  <a:srgbClr val="0000FF"/>
                </a:solidFill>
              </a:rPr>
            </a:fld>
            <a:endParaRPr lang="en-US" altLang="zh-CN" sz="1800" smtClean="0">
              <a:solidFill>
                <a:srgbClr val="0000FF"/>
              </a:solidFill>
            </a:endParaRPr>
          </a:p>
        </p:txBody>
      </p:sp>
      <p:sp>
        <p:nvSpPr>
          <p:cNvPr id="6146" name="Rectangle 2"/>
          <p:cNvSpPr>
            <a:spLocks noChangeArrowheads="1"/>
          </p:cNvSpPr>
          <p:nvPr/>
        </p:nvSpPr>
        <p:spPr bwMode="auto">
          <a:xfrm>
            <a:off x="2346325" y="0"/>
            <a:ext cx="5029200" cy="762000"/>
          </a:xfrm>
          <a:prstGeom prst="rect">
            <a:avLst/>
          </a:prstGeom>
          <a:noFill/>
          <a:ln w="9525">
            <a:noFill/>
            <a:miter lim="800000"/>
          </a:ln>
          <a:effectLst/>
        </p:spPr>
        <p:txBody>
          <a:bodyPr lIns="92075" tIns="46038" rIns="92075" bIns="46038">
            <a:spAutoFit/>
          </a:bodyPr>
          <a:lstStyle/>
          <a:p>
            <a:pPr defTabSz="762000">
              <a:spcBef>
                <a:spcPct val="50000"/>
              </a:spcBef>
              <a:defRPr/>
            </a:pPr>
            <a:r>
              <a:rPr kumimoji="1" lang="zh-CN" altLang="en-US" sz="4400" b="1" dirty="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第二篇   电磁学</a:t>
            </a:r>
            <a:endParaRPr kumimoji="1" lang="zh-CN" altLang="en-US" sz="3200" b="1" dirty="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17412" name="Rectangle 3"/>
          <p:cNvSpPr>
            <a:spLocks noChangeArrowheads="1"/>
          </p:cNvSpPr>
          <p:nvPr/>
        </p:nvSpPr>
        <p:spPr bwMode="auto">
          <a:xfrm>
            <a:off x="430213" y="192405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endParaRPr kumimoji="1" lang="zh-CN" altLang="en-US" sz="2800" b="1">
              <a:solidFill>
                <a:schemeClr val="folHlink"/>
              </a:solidFill>
              <a:latin typeface="Times New Roman" panose="02020603050405020304" pitchFamily="18" charset="0"/>
            </a:endParaRPr>
          </a:p>
        </p:txBody>
      </p:sp>
      <p:sp>
        <p:nvSpPr>
          <p:cNvPr id="6151" name="Rectangle 7"/>
          <p:cNvSpPr>
            <a:spLocks noChangeArrowheads="1"/>
          </p:cNvSpPr>
          <p:nvPr/>
        </p:nvSpPr>
        <p:spPr bwMode="auto">
          <a:xfrm>
            <a:off x="415925" y="846138"/>
            <a:ext cx="762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电磁学：</a:t>
            </a:r>
            <a:r>
              <a:rPr kumimoji="1" lang="zh-CN" altLang="en-US" sz="2800" b="1">
                <a:latin typeface="Times New Roman" panose="02020603050405020304" pitchFamily="18" charset="0"/>
                <a:ea typeface="黑体" panose="02010609060101010101" pitchFamily="49" charset="-122"/>
              </a:rPr>
              <a:t>研究电磁现象的规律的学科。</a:t>
            </a:r>
            <a:endParaRPr kumimoji="1" lang="zh-CN" altLang="en-US" sz="2800" b="1">
              <a:latin typeface="Times New Roman" panose="02020603050405020304" pitchFamily="18" charset="0"/>
              <a:ea typeface="黑体" panose="02010609060101010101" pitchFamily="49" charset="-122"/>
            </a:endParaRPr>
          </a:p>
        </p:txBody>
      </p:sp>
      <p:sp>
        <p:nvSpPr>
          <p:cNvPr id="23" name="Rectangle 8"/>
          <p:cNvSpPr>
            <a:spLocks noChangeArrowheads="1"/>
          </p:cNvSpPr>
          <p:nvPr/>
        </p:nvSpPr>
        <p:spPr bwMode="auto">
          <a:xfrm>
            <a:off x="415925" y="1471613"/>
            <a:ext cx="82819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400" b="1">
                <a:latin typeface="Times New Roman" panose="02020603050405020304" pitchFamily="18" charset="0"/>
              </a:rPr>
              <a:t>远古到</a:t>
            </a:r>
            <a:r>
              <a:rPr kumimoji="1" lang="en-US" altLang="zh-CN" sz="2400" b="1">
                <a:latin typeface="Times New Roman" panose="02020603050405020304" pitchFamily="18" charset="0"/>
              </a:rPr>
              <a:t>18</a:t>
            </a:r>
            <a:r>
              <a:rPr kumimoji="1" lang="zh-CN" altLang="en-US" sz="2400" b="1">
                <a:latin typeface="Times New Roman" panose="02020603050405020304" pitchFamily="18" charset="0"/>
              </a:rPr>
              <a:t>世纪中晚期，以对电、磁现象的观察、实验和定性研究为主。（吉尔伯特、富兰克林）</a:t>
            </a:r>
            <a:endParaRPr kumimoji="1" lang="zh-CN" altLang="en-US" sz="2400" b="1">
              <a:latin typeface="Times New Roman" panose="02020603050405020304" pitchFamily="18" charset="0"/>
              <a:ea typeface="楷体_GB2312" pitchFamily="49" charset="-122"/>
            </a:endParaRPr>
          </a:p>
        </p:txBody>
      </p:sp>
      <p:sp>
        <p:nvSpPr>
          <p:cNvPr id="24" name="Rectangle 8"/>
          <p:cNvSpPr>
            <a:spLocks noChangeArrowheads="1"/>
          </p:cNvSpPr>
          <p:nvPr/>
        </p:nvSpPr>
        <p:spPr bwMode="auto">
          <a:xfrm>
            <a:off x="415925" y="2476500"/>
            <a:ext cx="82819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latin typeface="Times New Roman" panose="02020603050405020304" pitchFamily="18" charset="0"/>
              </a:rPr>
              <a:t>18</a:t>
            </a:r>
            <a:r>
              <a:rPr kumimoji="1" lang="zh-CN" altLang="en-US" sz="2400" b="1">
                <a:latin typeface="Times New Roman" panose="02020603050405020304" pitchFamily="18" charset="0"/>
              </a:rPr>
              <a:t>世纪晚期到</a:t>
            </a:r>
            <a:r>
              <a:rPr kumimoji="1" lang="en-US" altLang="zh-CN" sz="2400" b="1">
                <a:latin typeface="Times New Roman" panose="02020603050405020304" pitchFamily="18" charset="0"/>
              </a:rPr>
              <a:t>19</a:t>
            </a:r>
            <a:r>
              <a:rPr kumimoji="1" lang="zh-CN" altLang="en-US" sz="2400" b="1">
                <a:latin typeface="Times New Roman" panose="02020603050405020304" pitchFamily="18" charset="0"/>
              </a:rPr>
              <a:t>世纪，对电、磁现象的定量研究，逐步建立电磁学理论体系。（库伦、泊松、高斯、伽伐尼、伏打、欧姆、奥斯特、毕奥、萨伐尔、安培、拉普拉斯、法拉第）</a:t>
            </a:r>
            <a:endParaRPr kumimoji="1" lang="zh-CN" altLang="en-US" sz="2400" b="1">
              <a:latin typeface="Times New Roman" panose="02020603050405020304" pitchFamily="18" charset="0"/>
              <a:ea typeface="楷体_GB2312" pitchFamily="49" charset="-122"/>
            </a:endParaRPr>
          </a:p>
        </p:txBody>
      </p:sp>
      <p:sp>
        <p:nvSpPr>
          <p:cNvPr id="25" name="Rectangle 8"/>
          <p:cNvSpPr>
            <a:spLocks noChangeArrowheads="1"/>
          </p:cNvSpPr>
          <p:nvPr/>
        </p:nvSpPr>
        <p:spPr bwMode="auto">
          <a:xfrm>
            <a:off x="415925" y="4071938"/>
            <a:ext cx="82819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latin typeface="Times New Roman" panose="02020603050405020304" pitchFamily="18" charset="0"/>
              </a:rPr>
              <a:t>1831</a:t>
            </a:r>
            <a:r>
              <a:rPr kumimoji="1" lang="zh-CN" altLang="en-US" sz="2400" b="1">
                <a:latin typeface="Times New Roman" panose="02020603050405020304" pitchFamily="18" charset="0"/>
              </a:rPr>
              <a:t>年，电磁感应现象的发现和深入研究，揭示了电和磁现象的本质联系。</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法拉第、亨利、安培、楞次</a:t>
            </a:r>
            <a:r>
              <a:rPr kumimoji="1" lang="en-US" altLang="zh-CN" sz="2400" b="1">
                <a:latin typeface="Times New Roman" panose="02020603050405020304" pitchFamily="18" charset="0"/>
              </a:rPr>
              <a:t>)</a:t>
            </a:r>
            <a:endParaRPr kumimoji="1" lang="zh-CN" altLang="en-US" sz="2400" b="1">
              <a:latin typeface="Times New Roman" panose="02020603050405020304" pitchFamily="18" charset="0"/>
              <a:ea typeface="楷体_GB2312" pitchFamily="49" charset="-122"/>
            </a:endParaRPr>
          </a:p>
        </p:txBody>
      </p:sp>
      <p:sp>
        <p:nvSpPr>
          <p:cNvPr id="26" name="Rectangle 8"/>
          <p:cNvSpPr>
            <a:spLocks noChangeArrowheads="1"/>
          </p:cNvSpPr>
          <p:nvPr/>
        </p:nvSpPr>
        <p:spPr bwMode="auto">
          <a:xfrm>
            <a:off x="415925" y="5106988"/>
            <a:ext cx="82819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b="1">
                <a:latin typeface="Times New Roman" panose="02020603050405020304" pitchFamily="18" charset="0"/>
              </a:rPr>
              <a:t>19</a:t>
            </a:r>
            <a:r>
              <a:rPr kumimoji="1" lang="zh-CN" altLang="en-US" sz="2400" b="1">
                <a:latin typeface="Times New Roman" panose="02020603050405020304" pitchFamily="18" charset="0"/>
              </a:rPr>
              <a:t>世纪中期，麦克斯韦在原有的电磁理论的基础，提出了电磁场的概念，并建立了电磁场理论的完整体系。</a:t>
            </a:r>
            <a:endParaRPr kumimoji="1" lang="zh-CN" altLang="en-US" sz="2400" b="1">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blinds(vertical)">
                                      <p:cBhvr>
                                        <p:cTn id="12" dur="500"/>
                                        <p:tgtEl>
                                          <p:spTgt spid="61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vertic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vertic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vertic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vertical)">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51" grpId="0" autoUpdateAnimBg="0"/>
      <p:bldP spid="23" grpId="0" autoUpdateAnimBg="0"/>
      <p:bldP spid="24" grpId="0" autoUpdateAnimBg="0"/>
      <p:bldP spid="25" grpId="0" autoUpdateAnimBg="0"/>
      <p:bldP spid="2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4"/>
          <p:cNvSpPr txBox="1">
            <a:spLocks noChangeArrowheads="1"/>
          </p:cNvSpPr>
          <p:nvPr/>
        </p:nvSpPr>
        <p:spPr bwMode="auto">
          <a:xfrm>
            <a:off x="2357438" y="71438"/>
            <a:ext cx="5905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b="1"/>
              <a:t>第</a:t>
            </a:r>
            <a:r>
              <a:rPr lang="en-US" altLang="zh-CN" sz="4000" b="1"/>
              <a:t>6</a:t>
            </a:r>
            <a:r>
              <a:rPr lang="zh-CN" altLang="en-US" sz="4000" b="1"/>
              <a:t>章    静电场</a:t>
            </a:r>
            <a:endParaRPr lang="zh-CN" altLang="en-US" sz="4000" b="1"/>
          </a:p>
        </p:txBody>
      </p:sp>
      <p:sp>
        <p:nvSpPr>
          <p:cNvPr id="76805" name="Text Box 5"/>
          <p:cNvSpPr txBox="1">
            <a:spLocks noChangeArrowheads="1"/>
          </p:cNvSpPr>
          <p:nvPr/>
        </p:nvSpPr>
        <p:spPr bwMode="auto">
          <a:xfrm>
            <a:off x="2052638" y="1416050"/>
            <a:ext cx="69484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t>第</a:t>
            </a:r>
            <a:r>
              <a:rPr lang="en-US" altLang="zh-CN" b="1"/>
              <a:t>1</a:t>
            </a:r>
            <a:r>
              <a:rPr lang="zh-CN" altLang="en-US" b="1"/>
              <a:t>节   电荷和库仑定理</a:t>
            </a:r>
            <a:endParaRPr lang="zh-CN" altLang="en-US" b="1"/>
          </a:p>
        </p:txBody>
      </p:sp>
      <p:sp>
        <p:nvSpPr>
          <p:cNvPr id="76811" name="Text Box 11"/>
          <p:cNvSpPr txBox="1">
            <a:spLocks noChangeArrowheads="1"/>
          </p:cNvSpPr>
          <p:nvPr/>
        </p:nvSpPr>
        <p:spPr bwMode="auto">
          <a:xfrm>
            <a:off x="2052638" y="2065338"/>
            <a:ext cx="6913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t>第</a:t>
            </a:r>
            <a:r>
              <a:rPr lang="en-US" altLang="zh-CN" b="1"/>
              <a:t>2</a:t>
            </a:r>
            <a:r>
              <a:rPr lang="zh-CN" altLang="en-US" b="1"/>
              <a:t>节   静电场  电场强度</a:t>
            </a:r>
            <a:endParaRPr lang="zh-CN" altLang="en-US" b="1"/>
          </a:p>
        </p:txBody>
      </p:sp>
      <p:sp>
        <p:nvSpPr>
          <p:cNvPr id="76812" name="Text Box 12"/>
          <p:cNvSpPr txBox="1">
            <a:spLocks noChangeArrowheads="1"/>
          </p:cNvSpPr>
          <p:nvPr/>
        </p:nvSpPr>
        <p:spPr bwMode="auto">
          <a:xfrm>
            <a:off x="2052638" y="2713038"/>
            <a:ext cx="71485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t>第</a:t>
            </a:r>
            <a:r>
              <a:rPr lang="en-US" altLang="zh-CN" b="1"/>
              <a:t>3</a:t>
            </a:r>
            <a:r>
              <a:rPr lang="zh-CN" altLang="en-US" b="1"/>
              <a:t>节   静电场的高斯定理</a:t>
            </a:r>
            <a:endParaRPr lang="zh-CN" altLang="en-US" b="1"/>
          </a:p>
        </p:txBody>
      </p:sp>
      <p:sp>
        <p:nvSpPr>
          <p:cNvPr id="76813" name="Text Box 13"/>
          <p:cNvSpPr txBox="1">
            <a:spLocks noChangeArrowheads="1"/>
          </p:cNvSpPr>
          <p:nvPr/>
        </p:nvSpPr>
        <p:spPr bwMode="auto">
          <a:xfrm>
            <a:off x="2052638" y="3360738"/>
            <a:ext cx="71485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t>第</a:t>
            </a:r>
            <a:r>
              <a:rPr lang="en-US" altLang="zh-CN" b="1"/>
              <a:t>4</a:t>
            </a:r>
            <a:r>
              <a:rPr lang="zh-CN" altLang="en-US" b="1"/>
              <a:t>节   静电场的环路定理</a:t>
            </a:r>
            <a:endParaRPr lang="zh-CN" altLang="en-US" b="1"/>
          </a:p>
        </p:txBody>
      </p:sp>
      <p:sp>
        <p:nvSpPr>
          <p:cNvPr id="76814" name="Text Box 14"/>
          <p:cNvSpPr txBox="1">
            <a:spLocks noChangeArrowheads="1"/>
          </p:cNvSpPr>
          <p:nvPr/>
        </p:nvSpPr>
        <p:spPr bwMode="auto">
          <a:xfrm>
            <a:off x="2052638" y="4008438"/>
            <a:ext cx="71485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t>第</a:t>
            </a:r>
            <a:r>
              <a:rPr lang="en-US" altLang="zh-CN" b="1"/>
              <a:t>5</a:t>
            </a:r>
            <a:r>
              <a:rPr lang="zh-CN" altLang="en-US" b="1"/>
              <a:t>节   电势差和电势</a:t>
            </a:r>
            <a:endParaRPr lang="zh-CN" altLang="en-US" b="1"/>
          </a:p>
        </p:txBody>
      </p:sp>
      <p:sp>
        <p:nvSpPr>
          <p:cNvPr id="76815" name="Text Box 15"/>
          <p:cNvSpPr txBox="1">
            <a:spLocks noChangeArrowheads="1"/>
          </p:cNvSpPr>
          <p:nvPr/>
        </p:nvSpPr>
        <p:spPr bwMode="auto">
          <a:xfrm>
            <a:off x="2052638" y="4652963"/>
            <a:ext cx="5256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t>第</a:t>
            </a:r>
            <a:r>
              <a:rPr lang="en-US" altLang="zh-CN" b="1"/>
              <a:t>6</a:t>
            </a:r>
            <a:r>
              <a:rPr lang="zh-CN" altLang="en-US" b="1"/>
              <a:t>节   静电场中的导体</a:t>
            </a:r>
            <a:endParaRPr lang="zh-CN" altLang="en-US" b="1"/>
          </a:p>
        </p:txBody>
      </p:sp>
      <p:sp>
        <p:nvSpPr>
          <p:cNvPr id="76816" name="Text Box 16"/>
          <p:cNvSpPr txBox="1">
            <a:spLocks noChangeArrowheads="1"/>
          </p:cNvSpPr>
          <p:nvPr/>
        </p:nvSpPr>
        <p:spPr bwMode="auto">
          <a:xfrm>
            <a:off x="2052638" y="5300663"/>
            <a:ext cx="71485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t>第</a:t>
            </a:r>
            <a:r>
              <a:rPr lang="en-US" altLang="zh-CN" b="1"/>
              <a:t>7</a:t>
            </a:r>
            <a:r>
              <a:rPr lang="zh-CN" altLang="en-US" b="1"/>
              <a:t>节   静电场中的电介质</a:t>
            </a:r>
            <a:endParaRPr lang="zh-CN" altLang="en-US" b="1"/>
          </a:p>
        </p:txBody>
      </p:sp>
      <p:sp>
        <p:nvSpPr>
          <p:cNvPr id="76817" name="Text Box 17"/>
          <p:cNvSpPr txBox="1">
            <a:spLocks noChangeArrowheads="1"/>
          </p:cNvSpPr>
          <p:nvPr/>
        </p:nvSpPr>
        <p:spPr bwMode="auto">
          <a:xfrm>
            <a:off x="1071563" y="714375"/>
            <a:ext cx="61674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b="1">
                <a:solidFill>
                  <a:srgbClr val="0000FF"/>
                </a:solidFill>
                <a:ea typeface="华文新魏" panose="02010800040101010101" pitchFamily="2" charset="-122"/>
              </a:rPr>
              <a:t>       Electrostatic  Fields</a:t>
            </a:r>
            <a:endParaRPr lang="en-US" altLang="zh-CN" sz="3600" b="1">
              <a:solidFill>
                <a:srgbClr val="0000FF"/>
              </a:solidFill>
              <a:ea typeface="华文新魏" panose="02010800040101010101" pitchFamily="2" charset="-122"/>
            </a:endParaRPr>
          </a:p>
        </p:txBody>
      </p:sp>
      <p:sp>
        <p:nvSpPr>
          <p:cNvPr id="11" name="Text Box 16"/>
          <p:cNvSpPr txBox="1">
            <a:spLocks noChangeArrowheads="1"/>
          </p:cNvSpPr>
          <p:nvPr/>
        </p:nvSpPr>
        <p:spPr bwMode="auto">
          <a:xfrm>
            <a:off x="2052638" y="6000750"/>
            <a:ext cx="71485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t>第</a:t>
            </a:r>
            <a:r>
              <a:rPr lang="en-US" altLang="zh-CN" b="1"/>
              <a:t>8</a:t>
            </a:r>
            <a:r>
              <a:rPr lang="zh-CN" altLang="en-US" b="1"/>
              <a:t>节   静电场的能量</a:t>
            </a:r>
            <a:endParaRPr lang="zh-CN" altLang="en-US" b="1"/>
          </a:p>
        </p:txBody>
      </p:sp>
      <p:sp>
        <p:nvSpPr>
          <p:cNvPr id="1946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A4A4334-636E-4FB2-BEA8-FAA2F236F86E}" type="slidenum">
              <a:rPr lang="en-US" altLang="zh-CN" sz="1800" smtClean="0">
                <a:solidFill>
                  <a:srgbClr val="0000FF"/>
                </a:solidFill>
              </a:rPr>
            </a:fld>
            <a:endParaRPr lang="en-US" altLang="zh-CN" sz="180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type="lt">
                                    <p:tmPct val="100000"/>
                                  </p:iterate>
                                  <p:childTnLst>
                                    <p:set>
                                      <p:cBhvr>
                                        <p:cTn id="6" dur="1" fill="hold">
                                          <p:stCondLst>
                                            <p:cond delay="0"/>
                                          </p:stCondLst>
                                        </p:cTn>
                                        <p:tgtEl>
                                          <p:spTgt spid="76804"/>
                                        </p:tgtEl>
                                        <p:attrNameLst>
                                          <p:attrName>style.visibility</p:attrName>
                                        </p:attrNameLst>
                                      </p:cBhvr>
                                      <p:to>
                                        <p:strVal val="visible"/>
                                      </p:to>
                                    </p:set>
                                    <p:anim calcmode="lin" valueType="num">
                                      <p:cBhvr>
                                        <p:cTn id="7" dur="75" fill="hold"/>
                                        <p:tgtEl>
                                          <p:spTgt spid="76804"/>
                                        </p:tgtEl>
                                        <p:attrNameLst>
                                          <p:attrName>ppt_w</p:attrName>
                                        </p:attrNameLst>
                                      </p:cBhvr>
                                      <p:tavLst>
                                        <p:tav tm="0">
                                          <p:val>
                                            <p:fltVal val="0"/>
                                          </p:val>
                                        </p:tav>
                                        <p:tav tm="100000">
                                          <p:val>
                                            <p:strVal val="#ppt_w"/>
                                          </p:val>
                                        </p:tav>
                                      </p:tavLst>
                                    </p:anim>
                                    <p:anim calcmode="lin" valueType="num">
                                      <p:cBhvr>
                                        <p:cTn id="8" dur="75" fill="hold"/>
                                        <p:tgtEl>
                                          <p:spTgt spid="76804"/>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ID="3" presetClass="entr" presetSubtype="10" fill="hold" grpId="0" nodeType="afterEffect">
                                  <p:stCondLst>
                                    <p:cond delay="0"/>
                                  </p:stCondLst>
                                  <p:childTnLst>
                                    <p:set>
                                      <p:cBhvr>
                                        <p:cTn id="11" dur="1" fill="hold">
                                          <p:stCondLst>
                                            <p:cond delay="0"/>
                                          </p:stCondLst>
                                        </p:cTn>
                                        <p:tgtEl>
                                          <p:spTgt spid="76817"/>
                                        </p:tgtEl>
                                        <p:attrNameLst>
                                          <p:attrName>style.visibility</p:attrName>
                                        </p:attrNameLst>
                                      </p:cBhvr>
                                      <p:to>
                                        <p:strVal val="visible"/>
                                      </p:to>
                                    </p:set>
                                    <p:animEffect transition="in" filter="blinds(horizontal)">
                                      <p:cBhvr>
                                        <p:cTn id="12" dur="500"/>
                                        <p:tgtEl>
                                          <p:spTgt spid="76817"/>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76805"/>
                                        </p:tgtEl>
                                        <p:attrNameLst>
                                          <p:attrName>style.visibility</p:attrName>
                                        </p:attrNameLst>
                                      </p:cBhvr>
                                      <p:to>
                                        <p:strVal val="visible"/>
                                      </p:to>
                                    </p:set>
                                    <p:anim calcmode="lin" valueType="num">
                                      <p:cBhvr>
                                        <p:cTn id="17" dur="500" fill="hold"/>
                                        <p:tgtEl>
                                          <p:spTgt spid="76805"/>
                                        </p:tgtEl>
                                        <p:attrNameLst>
                                          <p:attrName>ppt_x</p:attrName>
                                        </p:attrNameLst>
                                      </p:cBhvr>
                                      <p:tavLst>
                                        <p:tav tm="0">
                                          <p:val>
                                            <p:strVal val="#ppt_x"/>
                                          </p:val>
                                        </p:tav>
                                        <p:tav tm="100000">
                                          <p:val>
                                            <p:strVal val="#ppt_x"/>
                                          </p:val>
                                        </p:tav>
                                      </p:tavLst>
                                    </p:anim>
                                    <p:anim calcmode="lin" valueType="num">
                                      <p:cBhvr>
                                        <p:cTn id="18" dur="500" fill="hold"/>
                                        <p:tgtEl>
                                          <p:spTgt spid="76805"/>
                                        </p:tgtEl>
                                        <p:attrNameLst>
                                          <p:attrName>ppt_y</p:attrName>
                                        </p:attrNameLst>
                                      </p:cBhvr>
                                      <p:tavLst>
                                        <p:tav tm="0">
                                          <p:val>
                                            <p:strVal val="#ppt_y-#ppt_h/2"/>
                                          </p:val>
                                        </p:tav>
                                        <p:tav tm="100000">
                                          <p:val>
                                            <p:strVal val="#ppt_y"/>
                                          </p:val>
                                        </p:tav>
                                      </p:tavLst>
                                    </p:anim>
                                    <p:anim calcmode="lin" valueType="num">
                                      <p:cBhvr>
                                        <p:cTn id="19" dur="500" fill="hold"/>
                                        <p:tgtEl>
                                          <p:spTgt spid="76805"/>
                                        </p:tgtEl>
                                        <p:attrNameLst>
                                          <p:attrName>ppt_w</p:attrName>
                                        </p:attrNameLst>
                                      </p:cBhvr>
                                      <p:tavLst>
                                        <p:tav tm="0">
                                          <p:val>
                                            <p:strVal val="#ppt_w"/>
                                          </p:val>
                                        </p:tav>
                                        <p:tav tm="100000">
                                          <p:val>
                                            <p:strVal val="#ppt_w"/>
                                          </p:val>
                                        </p:tav>
                                      </p:tavLst>
                                    </p:anim>
                                    <p:anim calcmode="lin" valueType="num">
                                      <p:cBhvr>
                                        <p:cTn id="20" dur="500" fill="hold"/>
                                        <p:tgtEl>
                                          <p:spTgt spid="76805"/>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17" presetClass="entr" presetSubtype="1" fill="hold" grpId="0" nodeType="afterEffect">
                                  <p:stCondLst>
                                    <p:cond delay="0"/>
                                  </p:stCondLst>
                                  <p:childTnLst>
                                    <p:set>
                                      <p:cBhvr>
                                        <p:cTn id="23" dur="1" fill="hold">
                                          <p:stCondLst>
                                            <p:cond delay="0"/>
                                          </p:stCondLst>
                                        </p:cTn>
                                        <p:tgtEl>
                                          <p:spTgt spid="76811"/>
                                        </p:tgtEl>
                                        <p:attrNameLst>
                                          <p:attrName>style.visibility</p:attrName>
                                        </p:attrNameLst>
                                      </p:cBhvr>
                                      <p:to>
                                        <p:strVal val="visible"/>
                                      </p:to>
                                    </p:set>
                                    <p:anim calcmode="lin" valueType="num">
                                      <p:cBhvr>
                                        <p:cTn id="24" dur="500" fill="hold"/>
                                        <p:tgtEl>
                                          <p:spTgt spid="76811"/>
                                        </p:tgtEl>
                                        <p:attrNameLst>
                                          <p:attrName>ppt_x</p:attrName>
                                        </p:attrNameLst>
                                      </p:cBhvr>
                                      <p:tavLst>
                                        <p:tav tm="0">
                                          <p:val>
                                            <p:strVal val="#ppt_x"/>
                                          </p:val>
                                        </p:tav>
                                        <p:tav tm="100000">
                                          <p:val>
                                            <p:strVal val="#ppt_x"/>
                                          </p:val>
                                        </p:tav>
                                      </p:tavLst>
                                    </p:anim>
                                    <p:anim calcmode="lin" valueType="num">
                                      <p:cBhvr>
                                        <p:cTn id="25" dur="500" fill="hold"/>
                                        <p:tgtEl>
                                          <p:spTgt spid="76811"/>
                                        </p:tgtEl>
                                        <p:attrNameLst>
                                          <p:attrName>ppt_y</p:attrName>
                                        </p:attrNameLst>
                                      </p:cBhvr>
                                      <p:tavLst>
                                        <p:tav tm="0">
                                          <p:val>
                                            <p:strVal val="#ppt_y-#ppt_h/2"/>
                                          </p:val>
                                        </p:tav>
                                        <p:tav tm="100000">
                                          <p:val>
                                            <p:strVal val="#ppt_y"/>
                                          </p:val>
                                        </p:tav>
                                      </p:tavLst>
                                    </p:anim>
                                    <p:anim calcmode="lin" valueType="num">
                                      <p:cBhvr>
                                        <p:cTn id="26" dur="500" fill="hold"/>
                                        <p:tgtEl>
                                          <p:spTgt spid="76811"/>
                                        </p:tgtEl>
                                        <p:attrNameLst>
                                          <p:attrName>ppt_w</p:attrName>
                                        </p:attrNameLst>
                                      </p:cBhvr>
                                      <p:tavLst>
                                        <p:tav tm="0">
                                          <p:val>
                                            <p:strVal val="#ppt_w"/>
                                          </p:val>
                                        </p:tav>
                                        <p:tav tm="100000">
                                          <p:val>
                                            <p:strVal val="#ppt_w"/>
                                          </p:val>
                                        </p:tav>
                                      </p:tavLst>
                                    </p:anim>
                                    <p:anim calcmode="lin" valueType="num">
                                      <p:cBhvr>
                                        <p:cTn id="27" dur="500" fill="hold"/>
                                        <p:tgtEl>
                                          <p:spTgt spid="76811"/>
                                        </p:tgtEl>
                                        <p:attrNameLst>
                                          <p:attrName>ppt_h</p:attrName>
                                        </p:attrNameLst>
                                      </p:cBhvr>
                                      <p:tavLst>
                                        <p:tav tm="0">
                                          <p:val>
                                            <p:fltVal val="0"/>
                                          </p:val>
                                        </p:tav>
                                        <p:tav tm="100000">
                                          <p:val>
                                            <p:strVal val="#ppt_h"/>
                                          </p:val>
                                        </p:tav>
                                      </p:tavLst>
                                    </p:anim>
                                  </p:childTnLst>
                                </p:cTn>
                              </p:par>
                            </p:childTnLst>
                          </p:cTn>
                        </p:par>
                        <p:par>
                          <p:cTn id="28" fill="hold">
                            <p:stCondLst>
                              <p:cond delay="1000"/>
                            </p:stCondLst>
                            <p:childTnLst>
                              <p:par>
                                <p:cTn id="29" presetID="17" presetClass="entr" presetSubtype="1" fill="hold" grpId="0" nodeType="afterEffect">
                                  <p:stCondLst>
                                    <p:cond delay="0"/>
                                  </p:stCondLst>
                                  <p:childTnLst>
                                    <p:set>
                                      <p:cBhvr>
                                        <p:cTn id="30" dur="1" fill="hold">
                                          <p:stCondLst>
                                            <p:cond delay="0"/>
                                          </p:stCondLst>
                                        </p:cTn>
                                        <p:tgtEl>
                                          <p:spTgt spid="76812"/>
                                        </p:tgtEl>
                                        <p:attrNameLst>
                                          <p:attrName>style.visibility</p:attrName>
                                        </p:attrNameLst>
                                      </p:cBhvr>
                                      <p:to>
                                        <p:strVal val="visible"/>
                                      </p:to>
                                    </p:set>
                                    <p:anim calcmode="lin" valueType="num">
                                      <p:cBhvr>
                                        <p:cTn id="31" dur="500" fill="hold"/>
                                        <p:tgtEl>
                                          <p:spTgt spid="76812"/>
                                        </p:tgtEl>
                                        <p:attrNameLst>
                                          <p:attrName>ppt_x</p:attrName>
                                        </p:attrNameLst>
                                      </p:cBhvr>
                                      <p:tavLst>
                                        <p:tav tm="0">
                                          <p:val>
                                            <p:strVal val="#ppt_x"/>
                                          </p:val>
                                        </p:tav>
                                        <p:tav tm="100000">
                                          <p:val>
                                            <p:strVal val="#ppt_x"/>
                                          </p:val>
                                        </p:tav>
                                      </p:tavLst>
                                    </p:anim>
                                    <p:anim calcmode="lin" valueType="num">
                                      <p:cBhvr>
                                        <p:cTn id="32" dur="500" fill="hold"/>
                                        <p:tgtEl>
                                          <p:spTgt spid="76812"/>
                                        </p:tgtEl>
                                        <p:attrNameLst>
                                          <p:attrName>ppt_y</p:attrName>
                                        </p:attrNameLst>
                                      </p:cBhvr>
                                      <p:tavLst>
                                        <p:tav tm="0">
                                          <p:val>
                                            <p:strVal val="#ppt_y-#ppt_h/2"/>
                                          </p:val>
                                        </p:tav>
                                        <p:tav tm="100000">
                                          <p:val>
                                            <p:strVal val="#ppt_y"/>
                                          </p:val>
                                        </p:tav>
                                      </p:tavLst>
                                    </p:anim>
                                    <p:anim calcmode="lin" valueType="num">
                                      <p:cBhvr>
                                        <p:cTn id="33" dur="500" fill="hold"/>
                                        <p:tgtEl>
                                          <p:spTgt spid="76812"/>
                                        </p:tgtEl>
                                        <p:attrNameLst>
                                          <p:attrName>ppt_w</p:attrName>
                                        </p:attrNameLst>
                                      </p:cBhvr>
                                      <p:tavLst>
                                        <p:tav tm="0">
                                          <p:val>
                                            <p:strVal val="#ppt_w"/>
                                          </p:val>
                                        </p:tav>
                                        <p:tav tm="100000">
                                          <p:val>
                                            <p:strVal val="#ppt_w"/>
                                          </p:val>
                                        </p:tav>
                                      </p:tavLst>
                                    </p:anim>
                                    <p:anim calcmode="lin" valueType="num">
                                      <p:cBhvr>
                                        <p:cTn id="34" dur="500" fill="hold"/>
                                        <p:tgtEl>
                                          <p:spTgt spid="76812"/>
                                        </p:tgtEl>
                                        <p:attrNameLst>
                                          <p:attrName>ppt_h</p:attrName>
                                        </p:attrNameLst>
                                      </p:cBhvr>
                                      <p:tavLst>
                                        <p:tav tm="0">
                                          <p:val>
                                            <p:fltVal val="0"/>
                                          </p:val>
                                        </p:tav>
                                        <p:tav tm="100000">
                                          <p:val>
                                            <p:strVal val="#ppt_h"/>
                                          </p:val>
                                        </p:tav>
                                      </p:tavLst>
                                    </p:anim>
                                  </p:childTnLst>
                                </p:cTn>
                              </p:par>
                            </p:childTnLst>
                          </p:cTn>
                        </p:par>
                        <p:par>
                          <p:cTn id="35" fill="hold">
                            <p:stCondLst>
                              <p:cond delay="1500"/>
                            </p:stCondLst>
                            <p:childTnLst>
                              <p:par>
                                <p:cTn id="36" presetID="17" presetClass="entr" presetSubtype="1" fill="hold" grpId="0" nodeType="afterEffect">
                                  <p:stCondLst>
                                    <p:cond delay="0"/>
                                  </p:stCondLst>
                                  <p:childTnLst>
                                    <p:set>
                                      <p:cBhvr>
                                        <p:cTn id="37" dur="1" fill="hold">
                                          <p:stCondLst>
                                            <p:cond delay="0"/>
                                          </p:stCondLst>
                                        </p:cTn>
                                        <p:tgtEl>
                                          <p:spTgt spid="76813"/>
                                        </p:tgtEl>
                                        <p:attrNameLst>
                                          <p:attrName>style.visibility</p:attrName>
                                        </p:attrNameLst>
                                      </p:cBhvr>
                                      <p:to>
                                        <p:strVal val="visible"/>
                                      </p:to>
                                    </p:set>
                                    <p:anim calcmode="lin" valueType="num">
                                      <p:cBhvr>
                                        <p:cTn id="38" dur="500" fill="hold"/>
                                        <p:tgtEl>
                                          <p:spTgt spid="76813"/>
                                        </p:tgtEl>
                                        <p:attrNameLst>
                                          <p:attrName>ppt_x</p:attrName>
                                        </p:attrNameLst>
                                      </p:cBhvr>
                                      <p:tavLst>
                                        <p:tav tm="0">
                                          <p:val>
                                            <p:strVal val="#ppt_x"/>
                                          </p:val>
                                        </p:tav>
                                        <p:tav tm="100000">
                                          <p:val>
                                            <p:strVal val="#ppt_x"/>
                                          </p:val>
                                        </p:tav>
                                      </p:tavLst>
                                    </p:anim>
                                    <p:anim calcmode="lin" valueType="num">
                                      <p:cBhvr>
                                        <p:cTn id="39" dur="500" fill="hold"/>
                                        <p:tgtEl>
                                          <p:spTgt spid="76813"/>
                                        </p:tgtEl>
                                        <p:attrNameLst>
                                          <p:attrName>ppt_y</p:attrName>
                                        </p:attrNameLst>
                                      </p:cBhvr>
                                      <p:tavLst>
                                        <p:tav tm="0">
                                          <p:val>
                                            <p:strVal val="#ppt_y-#ppt_h/2"/>
                                          </p:val>
                                        </p:tav>
                                        <p:tav tm="100000">
                                          <p:val>
                                            <p:strVal val="#ppt_y"/>
                                          </p:val>
                                        </p:tav>
                                      </p:tavLst>
                                    </p:anim>
                                    <p:anim calcmode="lin" valueType="num">
                                      <p:cBhvr>
                                        <p:cTn id="40" dur="500" fill="hold"/>
                                        <p:tgtEl>
                                          <p:spTgt spid="76813"/>
                                        </p:tgtEl>
                                        <p:attrNameLst>
                                          <p:attrName>ppt_w</p:attrName>
                                        </p:attrNameLst>
                                      </p:cBhvr>
                                      <p:tavLst>
                                        <p:tav tm="0">
                                          <p:val>
                                            <p:strVal val="#ppt_w"/>
                                          </p:val>
                                        </p:tav>
                                        <p:tav tm="100000">
                                          <p:val>
                                            <p:strVal val="#ppt_w"/>
                                          </p:val>
                                        </p:tav>
                                      </p:tavLst>
                                    </p:anim>
                                    <p:anim calcmode="lin" valueType="num">
                                      <p:cBhvr>
                                        <p:cTn id="41" dur="500" fill="hold"/>
                                        <p:tgtEl>
                                          <p:spTgt spid="76813"/>
                                        </p:tgtEl>
                                        <p:attrNameLst>
                                          <p:attrName>ppt_h</p:attrName>
                                        </p:attrNameLst>
                                      </p:cBhvr>
                                      <p:tavLst>
                                        <p:tav tm="0">
                                          <p:val>
                                            <p:fltVal val="0"/>
                                          </p:val>
                                        </p:tav>
                                        <p:tav tm="100000">
                                          <p:val>
                                            <p:strVal val="#ppt_h"/>
                                          </p:val>
                                        </p:tav>
                                      </p:tavLst>
                                    </p:anim>
                                  </p:childTnLst>
                                </p:cTn>
                              </p:par>
                            </p:childTnLst>
                          </p:cTn>
                        </p:par>
                        <p:par>
                          <p:cTn id="42" fill="hold">
                            <p:stCondLst>
                              <p:cond delay="2000"/>
                            </p:stCondLst>
                            <p:childTnLst>
                              <p:par>
                                <p:cTn id="43" presetID="17" presetClass="entr" presetSubtype="1" fill="hold" grpId="0" nodeType="afterEffect">
                                  <p:stCondLst>
                                    <p:cond delay="0"/>
                                  </p:stCondLst>
                                  <p:childTnLst>
                                    <p:set>
                                      <p:cBhvr>
                                        <p:cTn id="44" dur="1" fill="hold">
                                          <p:stCondLst>
                                            <p:cond delay="0"/>
                                          </p:stCondLst>
                                        </p:cTn>
                                        <p:tgtEl>
                                          <p:spTgt spid="76814"/>
                                        </p:tgtEl>
                                        <p:attrNameLst>
                                          <p:attrName>style.visibility</p:attrName>
                                        </p:attrNameLst>
                                      </p:cBhvr>
                                      <p:to>
                                        <p:strVal val="visible"/>
                                      </p:to>
                                    </p:set>
                                    <p:anim calcmode="lin" valueType="num">
                                      <p:cBhvr>
                                        <p:cTn id="45" dur="500" fill="hold"/>
                                        <p:tgtEl>
                                          <p:spTgt spid="76814"/>
                                        </p:tgtEl>
                                        <p:attrNameLst>
                                          <p:attrName>ppt_x</p:attrName>
                                        </p:attrNameLst>
                                      </p:cBhvr>
                                      <p:tavLst>
                                        <p:tav tm="0">
                                          <p:val>
                                            <p:strVal val="#ppt_x"/>
                                          </p:val>
                                        </p:tav>
                                        <p:tav tm="100000">
                                          <p:val>
                                            <p:strVal val="#ppt_x"/>
                                          </p:val>
                                        </p:tav>
                                      </p:tavLst>
                                    </p:anim>
                                    <p:anim calcmode="lin" valueType="num">
                                      <p:cBhvr>
                                        <p:cTn id="46" dur="500" fill="hold"/>
                                        <p:tgtEl>
                                          <p:spTgt spid="76814"/>
                                        </p:tgtEl>
                                        <p:attrNameLst>
                                          <p:attrName>ppt_y</p:attrName>
                                        </p:attrNameLst>
                                      </p:cBhvr>
                                      <p:tavLst>
                                        <p:tav tm="0">
                                          <p:val>
                                            <p:strVal val="#ppt_y-#ppt_h/2"/>
                                          </p:val>
                                        </p:tav>
                                        <p:tav tm="100000">
                                          <p:val>
                                            <p:strVal val="#ppt_y"/>
                                          </p:val>
                                        </p:tav>
                                      </p:tavLst>
                                    </p:anim>
                                    <p:anim calcmode="lin" valueType="num">
                                      <p:cBhvr>
                                        <p:cTn id="47" dur="500" fill="hold"/>
                                        <p:tgtEl>
                                          <p:spTgt spid="76814"/>
                                        </p:tgtEl>
                                        <p:attrNameLst>
                                          <p:attrName>ppt_w</p:attrName>
                                        </p:attrNameLst>
                                      </p:cBhvr>
                                      <p:tavLst>
                                        <p:tav tm="0">
                                          <p:val>
                                            <p:strVal val="#ppt_w"/>
                                          </p:val>
                                        </p:tav>
                                        <p:tav tm="100000">
                                          <p:val>
                                            <p:strVal val="#ppt_w"/>
                                          </p:val>
                                        </p:tav>
                                      </p:tavLst>
                                    </p:anim>
                                    <p:anim calcmode="lin" valueType="num">
                                      <p:cBhvr>
                                        <p:cTn id="48" dur="500" fill="hold"/>
                                        <p:tgtEl>
                                          <p:spTgt spid="76814"/>
                                        </p:tgtEl>
                                        <p:attrNameLst>
                                          <p:attrName>ppt_h</p:attrName>
                                        </p:attrNameLst>
                                      </p:cBhvr>
                                      <p:tavLst>
                                        <p:tav tm="0">
                                          <p:val>
                                            <p:fltVal val="0"/>
                                          </p:val>
                                        </p:tav>
                                        <p:tav tm="100000">
                                          <p:val>
                                            <p:strVal val="#ppt_h"/>
                                          </p:val>
                                        </p:tav>
                                      </p:tavLst>
                                    </p:anim>
                                  </p:childTnLst>
                                </p:cTn>
                              </p:par>
                            </p:childTnLst>
                          </p:cTn>
                        </p:par>
                        <p:par>
                          <p:cTn id="49" fill="hold">
                            <p:stCondLst>
                              <p:cond delay="2500"/>
                            </p:stCondLst>
                            <p:childTnLst>
                              <p:par>
                                <p:cTn id="50" presetID="17" presetClass="entr" presetSubtype="1" fill="hold" grpId="0" nodeType="afterEffect">
                                  <p:stCondLst>
                                    <p:cond delay="0"/>
                                  </p:stCondLst>
                                  <p:childTnLst>
                                    <p:set>
                                      <p:cBhvr>
                                        <p:cTn id="51" dur="1" fill="hold">
                                          <p:stCondLst>
                                            <p:cond delay="0"/>
                                          </p:stCondLst>
                                        </p:cTn>
                                        <p:tgtEl>
                                          <p:spTgt spid="76815"/>
                                        </p:tgtEl>
                                        <p:attrNameLst>
                                          <p:attrName>style.visibility</p:attrName>
                                        </p:attrNameLst>
                                      </p:cBhvr>
                                      <p:to>
                                        <p:strVal val="visible"/>
                                      </p:to>
                                    </p:set>
                                    <p:anim calcmode="lin" valueType="num">
                                      <p:cBhvr>
                                        <p:cTn id="52" dur="500" fill="hold"/>
                                        <p:tgtEl>
                                          <p:spTgt spid="76815"/>
                                        </p:tgtEl>
                                        <p:attrNameLst>
                                          <p:attrName>ppt_x</p:attrName>
                                        </p:attrNameLst>
                                      </p:cBhvr>
                                      <p:tavLst>
                                        <p:tav tm="0">
                                          <p:val>
                                            <p:strVal val="#ppt_x"/>
                                          </p:val>
                                        </p:tav>
                                        <p:tav tm="100000">
                                          <p:val>
                                            <p:strVal val="#ppt_x"/>
                                          </p:val>
                                        </p:tav>
                                      </p:tavLst>
                                    </p:anim>
                                    <p:anim calcmode="lin" valueType="num">
                                      <p:cBhvr>
                                        <p:cTn id="53" dur="500" fill="hold"/>
                                        <p:tgtEl>
                                          <p:spTgt spid="76815"/>
                                        </p:tgtEl>
                                        <p:attrNameLst>
                                          <p:attrName>ppt_y</p:attrName>
                                        </p:attrNameLst>
                                      </p:cBhvr>
                                      <p:tavLst>
                                        <p:tav tm="0">
                                          <p:val>
                                            <p:strVal val="#ppt_y-#ppt_h/2"/>
                                          </p:val>
                                        </p:tav>
                                        <p:tav tm="100000">
                                          <p:val>
                                            <p:strVal val="#ppt_y"/>
                                          </p:val>
                                        </p:tav>
                                      </p:tavLst>
                                    </p:anim>
                                    <p:anim calcmode="lin" valueType="num">
                                      <p:cBhvr>
                                        <p:cTn id="54" dur="500" fill="hold"/>
                                        <p:tgtEl>
                                          <p:spTgt spid="76815"/>
                                        </p:tgtEl>
                                        <p:attrNameLst>
                                          <p:attrName>ppt_w</p:attrName>
                                        </p:attrNameLst>
                                      </p:cBhvr>
                                      <p:tavLst>
                                        <p:tav tm="0">
                                          <p:val>
                                            <p:strVal val="#ppt_w"/>
                                          </p:val>
                                        </p:tav>
                                        <p:tav tm="100000">
                                          <p:val>
                                            <p:strVal val="#ppt_w"/>
                                          </p:val>
                                        </p:tav>
                                      </p:tavLst>
                                    </p:anim>
                                    <p:anim calcmode="lin" valueType="num">
                                      <p:cBhvr>
                                        <p:cTn id="55" dur="500" fill="hold"/>
                                        <p:tgtEl>
                                          <p:spTgt spid="76815"/>
                                        </p:tgtEl>
                                        <p:attrNameLst>
                                          <p:attrName>ppt_h</p:attrName>
                                        </p:attrNameLst>
                                      </p:cBhvr>
                                      <p:tavLst>
                                        <p:tav tm="0">
                                          <p:val>
                                            <p:fltVal val="0"/>
                                          </p:val>
                                        </p:tav>
                                        <p:tav tm="100000">
                                          <p:val>
                                            <p:strVal val="#ppt_h"/>
                                          </p:val>
                                        </p:tav>
                                      </p:tavLst>
                                    </p:anim>
                                  </p:childTnLst>
                                </p:cTn>
                              </p:par>
                            </p:childTnLst>
                          </p:cTn>
                        </p:par>
                        <p:par>
                          <p:cTn id="56" fill="hold">
                            <p:stCondLst>
                              <p:cond delay="3000"/>
                            </p:stCondLst>
                            <p:childTnLst>
                              <p:par>
                                <p:cTn id="57" presetID="17" presetClass="entr" presetSubtype="1" fill="hold" grpId="0" nodeType="afterEffect">
                                  <p:stCondLst>
                                    <p:cond delay="0"/>
                                  </p:stCondLst>
                                  <p:childTnLst>
                                    <p:set>
                                      <p:cBhvr>
                                        <p:cTn id="58" dur="1" fill="hold">
                                          <p:stCondLst>
                                            <p:cond delay="0"/>
                                          </p:stCondLst>
                                        </p:cTn>
                                        <p:tgtEl>
                                          <p:spTgt spid="76816"/>
                                        </p:tgtEl>
                                        <p:attrNameLst>
                                          <p:attrName>style.visibility</p:attrName>
                                        </p:attrNameLst>
                                      </p:cBhvr>
                                      <p:to>
                                        <p:strVal val="visible"/>
                                      </p:to>
                                    </p:set>
                                    <p:anim calcmode="lin" valueType="num">
                                      <p:cBhvr>
                                        <p:cTn id="59" dur="500" fill="hold"/>
                                        <p:tgtEl>
                                          <p:spTgt spid="76816"/>
                                        </p:tgtEl>
                                        <p:attrNameLst>
                                          <p:attrName>ppt_x</p:attrName>
                                        </p:attrNameLst>
                                      </p:cBhvr>
                                      <p:tavLst>
                                        <p:tav tm="0">
                                          <p:val>
                                            <p:strVal val="#ppt_x"/>
                                          </p:val>
                                        </p:tav>
                                        <p:tav tm="100000">
                                          <p:val>
                                            <p:strVal val="#ppt_x"/>
                                          </p:val>
                                        </p:tav>
                                      </p:tavLst>
                                    </p:anim>
                                    <p:anim calcmode="lin" valueType="num">
                                      <p:cBhvr>
                                        <p:cTn id="60" dur="500" fill="hold"/>
                                        <p:tgtEl>
                                          <p:spTgt spid="76816"/>
                                        </p:tgtEl>
                                        <p:attrNameLst>
                                          <p:attrName>ppt_y</p:attrName>
                                        </p:attrNameLst>
                                      </p:cBhvr>
                                      <p:tavLst>
                                        <p:tav tm="0">
                                          <p:val>
                                            <p:strVal val="#ppt_y-#ppt_h/2"/>
                                          </p:val>
                                        </p:tav>
                                        <p:tav tm="100000">
                                          <p:val>
                                            <p:strVal val="#ppt_y"/>
                                          </p:val>
                                        </p:tav>
                                      </p:tavLst>
                                    </p:anim>
                                    <p:anim calcmode="lin" valueType="num">
                                      <p:cBhvr>
                                        <p:cTn id="61" dur="500" fill="hold"/>
                                        <p:tgtEl>
                                          <p:spTgt spid="76816"/>
                                        </p:tgtEl>
                                        <p:attrNameLst>
                                          <p:attrName>ppt_w</p:attrName>
                                        </p:attrNameLst>
                                      </p:cBhvr>
                                      <p:tavLst>
                                        <p:tav tm="0">
                                          <p:val>
                                            <p:strVal val="#ppt_w"/>
                                          </p:val>
                                        </p:tav>
                                        <p:tav tm="100000">
                                          <p:val>
                                            <p:strVal val="#ppt_w"/>
                                          </p:val>
                                        </p:tav>
                                      </p:tavLst>
                                    </p:anim>
                                    <p:anim calcmode="lin" valueType="num">
                                      <p:cBhvr>
                                        <p:cTn id="62" dur="500" fill="hold"/>
                                        <p:tgtEl>
                                          <p:spTgt spid="76816"/>
                                        </p:tgtEl>
                                        <p:attrNameLst>
                                          <p:attrName>ppt_h</p:attrName>
                                        </p:attrNameLst>
                                      </p:cBhvr>
                                      <p:tavLst>
                                        <p:tav tm="0">
                                          <p:val>
                                            <p:fltVal val="0"/>
                                          </p:val>
                                        </p:tav>
                                        <p:tav tm="100000">
                                          <p:val>
                                            <p:strVal val="#ppt_h"/>
                                          </p:val>
                                        </p:tav>
                                      </p:tavLst>
                                    </p:anim>
                                  </p:childTnLst>
                                </p:cTn>
                              </p:par>
                            </p:childTnLst>
                          </p:cTn>
                        </p:par>
                        <p:par>
                          <p:cTn id="63" fill="hold">
                            <p:stCondLst>
                              <p:cond delay="3500"/>
                            </p:stCondLst>
                            <p:childTnLst>
                              <p:par>
                                <p:cTn id="64" presetID="17" presetClass="entr" presetSubtype="1"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ppt_x</p:attrName>
                                        </p:attrNameLst>
                                      </p:cBhvr>
                                      <p:tavLst>
                                        <p:tav tm="0">
                                          <p:val>
                                            <p:strVal val="#ppt_x"/>
                                          </p:val>
                                        </p:tav>
                                        <p:tav tm="100000">
                                          <p:val>
                                            <p:strVal val="#ppt_x"/>
                                          </p:val>
                                        </p:tav>
                                      </p:tavLst>
                                    </p:anim>
                                    <p:anim calcmode="lin" valueType="num">
                                      <p:cBhvr>
                                        <p:cTn id="67" dur="500" fill="hold"/>
                                        <p:tgtEl>
                                          <p:spTgt spid="11"/>
                                        </p:tgtEl>
                                        <p:attrNameLst>
                                          <p:attrName>ppt_y</p:attrName>
                                        </p:attrNameLst>
                                      </p:cBhvr>
                                      <p:tavLst>
                                        <p:tav tm="0">
                                          <p:val>
                                            <p:strVal val="#ppt_y-#ppt_h/2"/>
                                          </p:val>
                                        </p:tav>
                                        <p:tav tm="100000">
                                          <p:val>
                                            <p:strVal val="#ppt_y"/>
                                          </p:val>
                                        </p:tav>
                                      </p:tavLst>
                                    </p:anim>
                                    <p:anim calcmode="lin" valueType="num">
                                      <p:cBhvr>
                                        <p:cTn id="68" dur="500" fill="hold"/>
                                        <p:tgtEl>
                                          <p:spTgt spid="11"/>
                                        </p:tgtEl>
                                        <p:attrNameLst>
                                          <p:attrName>ppt_w</p:attrName>
                                        </p:attrNameLst>
                                      </p:cBhvr>
                                      <p:tavLst>
                                        <p:tav tm="0">
                                          <p:val>
                                            <p:strVal val="#ppt_w"/>
                                          </p:val>
                                        </p:tav>
                                        <p:tav tm="100000">
                                          <p:val>
                                            <p:strVal val="#ppt_w"/>
                                          </p:val>
                                        </p:tav>
                                      </p:tavLst>
                                    </p:anim>
                                    <p:anim calcmode="lin" valueType="num">
                                      <p:cBhvr>
                                        <p:cTn id="69"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utoUpdateAnimBg="0"/>
      <p:bldP spid="76805" grpId="0"/>
      <p:bldP spid="76811" grpId="0"/>
      <p:bldP spid="76812" grpId="0"/>
      <p:bldP spid="76813" grpId="0"/>
      <p:bldP spid="76814" grpId="0"/>
      <p:bldP spid="76815" grpId="0"/>
      <p:bldP spid="76816" grpId="0"/>
      <p:bldP spid="76817" grpId="0" autoUpdateAnimBg="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09CD27B-B95D-4BE6-A220-A94FBEEE91A9}" type="slidenum">
              <a:rPr lang="en-US" altLang="zh-CN" sz="1800" smtClean="0">
                <a:solidFill>
                  <a:srgbClr val="0000FF"/>
                </a:solidFill>
              </a:rPr>
            </a:fld>
            <a:endParaRPr lang="en-US" altLang="zh-CN" sz="1800" smtClean="0">
              <a:solidFill>
                <a:srgbClr val="0000FF"/>
              </a:solidFill>
            </a:endParaRPr>
          </a:p>
        </p:txBody>
      </p:sp>
      <p:sp>
        <p:nvSpPr>
          <p:cNvPr id="9220" name="Text Box 4"/>
          <p:cNvSpPr txBox="1">
            <a:spLocks noChangeArrowheads="1"/>
          </p:cNvSpPr>
          <p:nvPr/>
        </p:nvSpPr>
        <p:spPr bwMode="auto">
          <a:xfrm>
            <a:off x="277813" y="1325563"/>
            <a:ext cx="3352800" cy="519112"/>
          </a:xfrm>
          <a:prstGeom prst="rect">
            <a:avLst/>
          </a:prstGeom>
          <a:noFill/>
          <a:ln w="12700" cap="sq">
            <a:noFill/>
            <a:miter lim="800000"/>
            <a:headEnd type="none" w="sm" len="sm"/>
            <a:tailEnd type="none" w="sm" len="sm"/>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一、电荷</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9221" name="Text Box 5"/>
          <p:cNvSpPr txBox="1">
            <a:spLocks noChangeArrowheads="1"/>
          </p:cNvSpPr>
          <p:nvPr/>
        </p:nvSpPr>
        <p:spPr bwMode="auto">
          <a:xfrm>
            <a:off x="960438" y="231775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只有两种电荷</a:t>
            </a:r>
            <a:r>
              <a:rPr kumimoji="1" lang="en-US" altLang="zh-CN" sz="2800" b="1">
                <a:latin typeface="Times New Roman" panose="02020603050405020304" pitchFamily="18" charset="0"/>
                <a:ea typeface="楷体_GB2312" pitchFamily="49" charset="-122"/>
              </a:rPr>
              <a:t>:  </a:t>
            </a:r>
            <a:r>
              <a:rPr kumimoji="1" lang="zh-CN" altLang="en-US" sz="2800" b="1">
                <a:solidFill>
                  <a:srgbClr val="0000FF"/>
                </a:solidFill>
                <a:latin typeface="Times New Roman" panose="02020603050405020304" pitchFamily="18" charset="0"/>
                <a:ea typeface="黑体" panose="02010609060101010101" pitchFamily="49" charset="-122"/>
              </a:rPr>
              <a:t>正电荷</a:t>
            </a:r>
            <a:r>
              <a:rPr kumimoji="1" lang="zh-CN" altLang="en-US" sz="2800" b="1">
                <a:solidFill>
                  <a:schemeClr val="accent1"/>
                </a:solidFill>
                <a:latin typeface="Times New Roman" panose="02020603050405020304" pitchFamily="18" charset="0"/>
                <a:ea typeface="楷体_GB2312" pitchFamily="49" charset="-122"/>
              </a:rPr>
              <a:t>、</a:t>
            </a:r>
            <a:r>
              <a:rPr kumimoji="1" lang="zh-CN" altLang="en-US" sz="2800" b="1">
                <a:solidFill>
                  <a:srgbClr val="0000FF"/>
                </a:solidFill>
                <a:latin typeface="Times New Roman" panose="02020603050405020304" pitchFamily="18" charset="0"/>
                <a:ea typeface="黑体" panose="02010609060101010101" pitchFamily="49" charset="-122"/>
              </a:rPr>
              <a:t>负电荷</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
        <p:nvSpPr>
          <p:cNvPr id="9224" name="Rectangle 8"/>
          <p:cNvSpPr>
            <a:spLocks noChangeArrowheads="1"/>
          </p:cNvSpPr>
          <p:nvPr/>
        </p:nvSpPr>
        <p:spPr bwMode="auto">
          <a:xfrm>
            <a:off x="1570038" y="179388"/>
            <a:ext cx="5715000" cy="579437"/>
          </a:xfrm>
          <a:prstGeom prst="rect">
            <a:avLst/>
          </a:prstGeom>
          <a:noFill/>
          <a:ln w="12700" cap="sq">
            <a:noFill/>
            <a:miter lim="800000"/>
            <a:headEnd type="none" w="sm" len="sm"/>
            <a:tailEnd type="none" w="sm" len="sm"/>
          </a:ln>
          <a:effectLst/>
        </p:spPr>
        <p:txBody>
          <a:bodyPr>
            <a:spAutoFit/>
          </a:bodyPr>
          <a:lstStyle/>
          <a:p>
            <a:pPr algn="ctr" eaLnBrk="1" hangingPunct="1">
              <a:defRPr/>
            </a:pPr>
            <a:r>
              <a:rPr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第</a:t>
            </a:r>
            <a:r>
              <a:rPr lang="en-US" altLang="zh-CN" sz="3200" b="1" dirty="0">
                <a:effectLst>
                  <a:outerShdw blurRad="38100" dist="38100" dir="2700000" algn="tl">
                    <a:srgbClr val="C0C0C0"/>
                  </a:outerShdw>
                </a:effectLst>
                <a:latin typeface="黑体" panose="02010609060101010101" pitchFamily="49" charset="-122"/>
                <a:ea typeface="黑体" panose="02010609060101010101" pitchFamily="49" charset="-122"/>
              </a:rPr>
              <a:t>1</a:t>
            </a:r>
            <a:r>
              <a:rPr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节  电荷和</a:t>
            </a:r>
            <a:r>
              <a:rPr kumimoji="1"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库仑定律</a:t>
            </a: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p:txBody>
      </p:sp>
      <p:sp>
        <p:nvSpPr>
          <p:cNvPr id="9225" name="Text Box 9"/>
          <p:cNvSpPr txBox="1">
            <a:spLocks noChangeArrowheads="1"/>
          </p:cNvSpPr>
          <p:nvPr/>
        </p:nvSpPr>
        <p:spPr bwMode="auto">
          <a:xfrm>
            <a:off x="427038" y="1833563"/>
            <a:ext cx="3657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folHlink"/>
                </a:solidFill>
                <a:latin typeface="Times New Roman" panose="02020603050405020304" pitchFamily="18" charset="0"/>
                <a:ea typeface="楷体_GB2312" pitchFamily="49" charset="-122"/>
              </a:rPr>
              <a:t>1</a:t>
            </a:r>
            <a:r>
              <a:rPr kumimoji="1" lang="zh-CN" altLang="en-US" sz="2800" b="1">
                <a:solidFill>
                  <a:schemeClr val="folHlink"/>
                </a:solidFill>
                <a:latin typeface="Times New Roman" panose="02020603050405020304" pitchFamily="18" charset="0"/>
                <a:ea typeface="楷体_GB2312" pitchFamily="49" charset="-122"/>
              </a:rPr>
              <a:t>、电荷的种类：</a:t>
            </a:r>
            <a:endParaRPr kumimoji="1" lang="zh-CN" altLang="en-US" sz="2800" b="1">
              <a:solidFill>
                <a:schemeClr val="folHlink"/>
              </a:solidFill>
              <a:latin typeface="Times New Roman" panose="02020603050405020304" pitchFamily="18" charset="0"/>
              <a:ea typeface="楷体_GB2312" pitchFamily="49" charset="-122"/>
            </a:endParaRPr>
          </a:p>
        </p:txBody>
      </p:sp>
      <p:sp>
        <p:nvSpPr>
          <p:cNvPr id="9226" name="Text Box 10"/>
          <p:cNvSpPr txBox="1">
            <a:spLocks noChangeArrowheads="1"/>
          </p:cNvSpPr>
          <p:nvPr/>
        </p:nvSpPr>
        <p:spPr bwMode="auto">
          <a:xfrm>
            <a:off x="381000" y="5130800"/>
            <a:ext cx="800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电荷是物质</a:t>
            </a:r>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或粒子</a:t>
            </a:r>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的基本属性。</a:t>
            </a:r>
            <a:endParaRPr kumimoji="1" lang="zh-CN" altLang="en-US" sz="2400">
              <a:latin typeface="Times New Roman" panose="02020603050405020304" pitchFamily="18" charset="0"/>
              <a:ea typeface="楷体_GB2312" pitchFamily="49" charset="-122"/>
            </a:endParaRPr>
          </a:p>
        </p:txBody>
      </p:sp>
      <p:sp>
        <p:nvSpPr>
          <p:cNvPr id="9228" name="Text Box 12"/>
          <p:cNvSpPr txBox="1">
            <a:spLocks noChangeArrowheads="1"/>
          </p:cNvSpPr>
          <p:nvPr/>
        </p:nvSpPr>
        <p:spPr bwMode="auto">
          <a:xfrm>
            <a:off x="381000" y="2862263"/>
            <a:ext cx="571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rPr>
              <a:t>电荷对电荷的作用表现为：</a:t>
            </a:r>
            <a:endParaRPr lang="zh-CN" altLang="en-US" sz="2800" b="1">
              <a:latin typeface="Times New Roman" panose="02020603050405020304" pitchFamily="18" charset="0"/>
            </a:endParaRPr>
          </a:p>
        </p:txBody>
      </p:sp>
      <p:sp>
        <p:nvSpPr>
          <p:cNvPr id="9230" name="Text Box 14"/>
          <p:cNvSpPr txBox="1">
            <a:spLocks noChangeArrowheads="1"/>
          </p:cNvSpPr>
          <p:nvPr/>
        </p:nvSpPr>
        <p:spPr bwMode="auto">
          <a:xfrm>
            <a:off x="381000" y="4078288"/>
            <a:ext cx="79962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chemeClr val="accent1"/>
                </a:solidFill>
                <a:latin typeface="Times New Roman" panose="02020603050405020304" pitchFamily="18" charset="0"/>
              </a:rPr>
              <a:t>电量</a:t>
            </a:r>
            <a:r>
              <a:rPr lang="zh-CN" altLang="en-US" sz="2800" b="1">
                <a:latin typeface="Times New Roman" panose="02020603050405020304" pitchFamily="18" charset="0"/>
              </a:rPr>
              <a:t>：物体所带电荷数量的多少。</a:t>
            </a:r>
            <a:endParaRPr lang="en-US" altLang="zh-CN" sz="2800" b="1">
              <a:latin typeface="Times New Roman" panose="02020603050405020304" pitchFamily="18" charset="0"/>
            </a:endParaRPr>
          </a:p>
          <a:p>
            <a:pPr eaLnBrk="1" hangingPunct="1">
              <a:spcBef>
                <a:spcPct val="0"/>
              </a:spcBef>
              <a:buFontTx/>
              <a:buNone/>
            </a:pPr>
            <a:r>
              <a:rPr lang="zh-CN" altLang="en-US" sz="2800" b="1">
                <a:latin typeface="Times New Roman" panose="02020603050405020304" pitchFamily="18" charset="0"/>
              </a:rPr>
              <a:t>单位为库仑（</a:t>
            </a:r>
            <a:r>
              <a:rPr lang="en-US" altLang="zh-CN" sz="2800" b="1">
                <a:latin typeface="Times New Roman" panose="02020603050405020304" pitchFamily="18" charset="0"/>
              </a:rPr>
              <a:t>C</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9235" name="Text Box 19"/>
          <p:cNvSpPr txBox="1">
            <a:spLocks noChangeArrowheads="1"/>
          </p:cNvSpPr>
          <p:nvPr/>
        </p:nvSpPr>
        <p:spPr bwMode="auto">
          <a:xfrm>
            <a:off x="390525" y="5756275"/>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电荷</a:t>
            </a:r>
            <a:r>
              <a:rPr kumimoji="1" lang="zh-CN" altLang="en-US" sz="2800" b="1">
                <a:solidFill>
                  <a:srgbClr val="0000FF"/>
                </a:solidFill>
                <a:latin typeface="Times New Roman" panose="02020603050405020304" pitchFamily="18" charset="0"/>
                <a:ea typeface="黑体" panose="02010609060101010101" pitchFamily="49" charset="-122"/>
                <a:sym typeface="Symbol" panose="05050102010706020507" pitchFamily="18" charset="2"/>
              </a:rPr>
              <a:t> 电</a:t>
            </a:r>
            <a:r>
              <a:rPr kumimoji="1" lang="zh-CN" altLang="en-US" sz="2800" b="1">
                <a:solidFill>
                  <a:srgbClr val="0000FF"/>
                </a:solidFill>
                <a:latin typeface="Times New Roman" panose="02020603050405020304" pitchFamily="18" charset="0"/>
                <a:ea typeface="黑体" panose="02010609060101010101" pitchFamily="49" charset="-122"/>
              </a:rPr>
              <a:t>相互作用的本领</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
        <p:nvSpPr>
          <p:cNvPr id="17" name="Text Box 23"/>
          <p:cNvSpPr txBox="1">
            <a:spLocks noChangeArrowheads="1"/>
          </p:cNvSpPr>
          <p:nvPr/>
        </p:nvSpPr>
        <p:spPr bwMode="auto">
          <a:xfrm>
            <a:off x="712788" y="679450"/>
            <a:ext cx="7453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solidFill>
                  <a:srgbClr val="0000FF"/>
                </a:solidFill>
                <a:ea typeface="华文新魏" panose="02010800040101010101" pitchFamily="2" charset="-122"/>
              </a:rPr>
              <a:t>Charge and Coulomb’s Law</a:t>
            </a:r>
            <a:endParaRPr lang="en-US" altLang="zh-CN" sz="2800" b="1">
              <a:solidFill>
                <a:srgbClr val="0000FF"/>
              </a:solidFill>
              <a:ea typeface="华文新魏" panose="02010800040101010101" pitchFamily="2" charset="-122"/>
            </a:endParaRPr>
          </a:p>
        </p:txBody>
      </p:sp>
      <p:graphicFrame>
        <p:nvGraphicFramePr>
          <p:cNvPr id="171025" name="Object 17"/>
          <p:cNvGraphicFramePr>
            <a:graphicFrameLocks noChangeAspect="1"/>
          </p:cNvGraphicFramePr>
          <p:nvPr/>
        </p:nvGraphicFramePr>
        <p:xfrm>
          <a:off x="6388100" y="1490663"/>
          <a:ext cx="2643188" cy="2890837"/>
        </p:xfrm>
        <a:graphic>
          <a:graphicData uri="http://schemas.openxmlformats.org/presentationml/2006/ole">
            <mc:AlternateContent xmlns:mc="http://schemas.openxmlformats.org/markup-compatibility/2006">
              <mc:Choice xmlns:v="urn:schemas-microsoft-com:vml" Requires="v">
                <p:oleObj spid="_x0000_s21525" name="Photo Editor 照片" r:id="rId1" imgW="12506325" imgH="13687425" progId="MSPhotoEd.3">
                  <p:embed/>
                </p:oleObj>
              </mc:Choice>
              <mc:Fallback>
                <p:oleObj name="Photo Editor 照片" r:id="rId1" imgW="12506325" imgH="13687425" progId="MSPhotoEd.3">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100" y="1490663"/>
                        <a:ext cx="2643188" cy="289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9" name="Text Box 13"/>
          <p:cNvSpPr txBox="1">
            <a:spLocks noChangeArrowheads="1"/>
          </p:cNvSpPr>
          <p:nvPr/>
        </p:nvSpPr>
        <p:spPr bwMode="auto">
          <a:xfrm>
            <a:off x="381000" y="3419475"/>
            <a:ext cx="7772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同种电荷互相排斥，异种电荷互相吸引。</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9224"/>
                                        </p:tgtEl>
                                        <p:attrNameLst>
                                          <p:attrName>style.visibility</p:attrName>
                                        </p:attrNameLst>
                                      </p:cBhvr>
                                      <p:to>
                                        <p:strVal val="visible"/>
                                      </p:to>
                                    </p:set>
                                    <p:anim calcmode="lin" valueType="num">
                                      <p:cBhvr>
                                        <p:cTn id="7" dur="75" fill="hold"/>
                                        <p:tgtEl>
                                          <p:spTgt spid="9224"/>
                                        </p:tgtEl>
                                        <p:attrNameLst>
                                          <p:attrName>ppt_x</p:attrName>
                                        </p:attrNameLst>
                                      </p:cBhvr>
                                      <p:tavLst>
                                        <p:tav tm="0">
                                          <p:val>
                                            <p:strVal val="#ppt_x-#ppt_w/2"/>
                                          </p:val>
                                        </p:tav>
                                        <p:tav tm="100000">
                                          <p:val>
                                            <p:strVal val="#ppt_x"/>
                                          </p:val>
                                        </p:tav>
                                      </p:tavLst>
                                    </p:anim>
                                    <p:anim calcmode="lin" valueType="num">
                                      <p:cBhvr>
                                        <p:cTn id="8" dur="75" fill="hold"/>
                                        <p:tgtEl>
                                          <p:spTgt spid="9224"/>
                                        </p:tgtEl>
                                        <p:attrNameLst>
                                          <p:attrName>ppt_y</p:attrName>
                                        </p:attrNameLst>
                                      </p:cBhvr>
                                      <p:tavLst>
                                        <p:tav tm="0">
                                          <p:val>
                                            <p:strVal val="#ppt_y"/>
                                          </p:val>
                                        </p:tav>
                                        <p:tav tm="100000">
                                          <p:val>
                                            <p:strVal val="#ppt_y"/>
                                          </p:val>
                                        </p:tav>
                                      </p:tavLst>
                                    </p:anim>
                                    <p:anim calcmode="lin" valueType="num">
                                      <p:cBhvr>
                                        <p:cTn id="9" dur="75" fill="hold"/>
                                        <p:tgtEl>
                                          <p:spTgt spid="9224"/>
                                        </p:tgtEl>
                                        <p:attrNameLst>
                                          <p:attrName>ppt_w</p:attrName>
                                        </p:attrNameLst>
                                      </p:cBhvr>
                                      <p:tavLst>
                                        <p:tav tm="0">
                                          <p:val>
                                            <p:fltVal val="0"/>
                                          </p:val>
                                        </p:tav>
                                        <p:tav tm="100000">
                                          <p:val>
                                            <p:strVal val="#ppt_w"/>
                                          </p:val>
                                        </p:tav>
                                      </p:tavLst>
                                    </p:anim>
                                    <p:anim calcmode="lin" valueType="num">
                                      <p:cBhvr>
                                        <p:cTn id="10" dur="75" fill="hold"/>
                                        <p:tgtEl>
                                          <p:spTgt spid="9224"/>
                                        </p:tgtEl>
                                        <p:attrNameLst>
                                          <p:attrName>ppt_h</p:attrName>
                                        </p:attrNameLst>
                                      </p:cBhvr>
                                      <p:tavLst>
                                        <p:tav tm="0">
                                          <p:val>
                                            <p:strVal val="#ppt_h"/>
                                          </p:val>
                                        </p:tav>
                                        <p:tav tm="100000">
                                          <p:val>
                                            <p:strVal val="#ppt_h"/>
                                          </p:val>
                                        </p:tav>
                                      </p:tavLst>
                                    </p:anim>
                                  </p:childTnLst>
                                </p:cTn>
                              </p:par>
                            </p:childTnLst>
                          </p:cTn>
                        </p:par>
                        <p:par>
                          <p:cTn id="11" fill="hold">
                            <p:stCondLst>
                              <p:cond delay="1125"/>
                            </p:stCondLst>
                            <p:childTnLst>
                              <p:par>
                                <p:cTn id="12" presetID="23" presetClass="entr" presetSubtype="16" fill="hold" grpId="0" nodeType="afterEffect">
                                  <p:stCondLst>
                                    <p:cond delay="0"/>
                                  </p:stCondLst>
                                  <p:iterate type="lt">
                                    <p:tmPct val="100000"/>
                                  </p:iterate>
                                  <p:childTnLst>
                                    <p:set>
                                      <p:cBhvr>
                                        <p:cTn id="13" dur="1" fill="hold">
                                          <p:stCondLst>
                                            <p:cond delay="0"/>
                                          </p:stCondLst>
                                        </p:cTn>
                                        <p:tgtEl>
                                          <p:spTgt spid="17"/>
                                        </p:tgtEl>
                                        <p:attrNameLst>
                                          <p:attrName>style.visibility</p:attrName>
                                        </p:attrNameLst>
                                      </p:cBhvr>
                                      <p:to>
                                        <p:strVal val="visible"/>
                                      </p:to>
                                    </p:set>
                                    <p:anim calcmode="lin" valueType="num">
                                      <p:cBhvr>
                                        <p:cTn id="14" dur="75" fill="hold"/>
                                        <p:tgtEl>
                                          <p:spTgt spid="17"/>
                                        </p:tgtEl>
                                        <p:attrNameLst>
                                          <p:attrName>ppt_w</p:attrName>
                                        </p:attrNameLst>
                                      </p:cBhvr>
                                      <p:tavLst>
                                        <p:tav tm="0">
                                          <p:val>
                                            <p:fltVal val="0"/>
                                          </p:val>
                                        </p:tav>
                                        <p:tav tm="100000">
                                          <p:val>
                                            <p:strVal val="#ppt_w"/>
                                          </p:val>
                                        </p:tav>
                                      </p:tavLst>
                                    </p:anim>
                                    <p:anim calcmode="lin" valueType="num">
                                      <p:cBhvr>
                                        <p:cTn id="15" dur="75" fill="hold"/>
                                        <p:tgtEl>
                                          <p:spTgt spid="17"/>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9220"/>
                                        </p:tgtEl>
                                        <p:attrNameLst>
                                          <p:attrName>style.visibility</p:attrName>
                                        </p:attrNameLst>
                                      </p:cBhvr>
                                      <p:to>
                                        <p:strVal val="visible"/>
                                      </p:to>
                                    </p:set>
                                    <p:animEffect transition="in" filter="blinds(vertical)">
                                      <p:cBhvr>
                                        <p:cTn id="20" dur="500"/>
                                        <p:tgtEl>
                                          <p:spTgt spid="92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iterate type="lt">
                                    <p:tmPct val="100000"/>
                                  </p:iterate>
                                  <p:childTnLst>
                                    <p:set>
                                      <p:cBhvr>
                                        <p:cTn id="24" dur="1" fill="hold">
                                          <p:stCondLst>
                                            <p:cond delay="0"/>
                                          </p:stCondLst>
                                        </p:cTn>
                                        <p:tgtEl>
                                          <p:spTgt spid="9225"/>
                                        </p:tgtEl>
                                        <p:attrNameLst>
                                          <p:attrName>style.visibility</p:attrName>
                                        </p:attrNameLst>
                                      </p:cBhvr>
                                      <p:to>
                                        <p:strVal val="visible"/>
                                      </p:to>
                                    </p:set>
                                    <p:animEffect transition="in" filter="dissolve">
                                      <p:cBhvr>
                                        <p:cTn id="25" dur="75"/>
                                        <p:tgtEl>
                                          <p:spTgt spid="92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221"/>
                                        </p:tgtEl>
                                        <p:attrNameLst>
                                          <p:attrName>style.visibility</p:attrName>
                                        </p:attrNameLst>
                                      </p:cBhvr>
                                      <p:to>
                                        <p:strVal val="visible"/>
                                      </p:to>
                                    </p:set>
                                    <p:animEffect transition="in" filter="blinds(horizontal)">
                                      <p:cBhvr>
                                        <p:cTn id="30" dur="500"/>
                                        <p:tgtEl>
                                          <p:spTgt spid="9221"/>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71025"/>
                                        </p:tgtEl>
                                        <p:attrNameLst>
                                          <p:attrName>style.visibility</p:attrName>
                                        </p:attrNameLst>
                                      </p:cBhvr>
                                      <p:to>
                                        <p:strVal val="visible"/>
                                      </p:to>
                                    </p:set>
                                    <p:animEffect transition="in" filter="box(in)">
                                      <p:cBhvr>
                                        <p:cTn id="35" dur="500"/>
                                        <p:tgtEl>
                                          <p:spTgt spid="171025"/>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9228"/>
                                        </p:tgtEl>
                                        <p:attrNameLst>
                                          <p:attrName>style.visibility</p:attrName>
                                        </p:attrNameLst>
                                      </p:cBhvr>
                                      <p:to>
                                        <p:strVal val="visible"/>
                                      </p:to>
                                    </p:set>
                                    <p:animEffect transition="in" filter="slide(fromLeft)">
                                      <p:cBhvr>
                                        <p:cTn id="40" dur="500"/>
                                        <p:tgtEl>
                                          <p:spTgt spid="9228"/>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9229"/>
                                        </p:tgtEl>
                                        <p:attrNameLst>
                                          <p:attrName>style.visibility</p:attrName>
                                        </p:attrNameLst>
                                      </p:cBhvr>
                                      <p:to>
                                        <p:strVal val="visible"/>
                                      </p:to>
                                    </p:set>
                                    <p:animEffect transition="in" filter="slide(fromBottom)">
                                      <p:cBhvr>
                                        <p:cTn id="45" dur="500"/>
                                        <p:tgtEl>
                                          <p:spTgt spid="922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230"/>
                                        </p:tgtEl>
                                        <p:attrNameLst>
                                          <p:attrName>style.visibility</p:attrName>
                                        </p:attrNameLst>
                                      </p:cBhvr>
                                      <p:to>
                                        <p:strVal val="visible"/>
                                      </p:to>
                                    </p:set>
                                    <p:animEffect transition="in" filter="blinds(horizontal)">
                                      <p:cBhvr>
                                        <p:cTn id="50" dur="500"/>
                                        <p:tgtEl>
                                          <p:spTgt spid="9230"/>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9226"/>
                                        </p:tgtEl>
                                        <p:attrNameLst>
                                          <p:attrName>style.visibility</p:attrName>
                                        </p:attrNameLst>
                                      </p:cBhvr>
                                      <p:to>
                                        <p:strVal val="visible"/>
                                      </p:to>
                                    </p:set>
                                    <p:animEffect transition="in" filter="slide(fromLeft)">
                                      <p:cBhvr>
                                        <p:cTn id="55" dur="500"/>
                                        <p:tgtEl>
                                          <p:spTgt spid="9226"/>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9235"/>
                                        </p:tgtEl>
                                        <p:attrNameLst>
                                          <p:attrName>style.visibility</p:attrName>
                                        </p:attrNameLst>
                                      </p:cBhvr>
                                      <p:to>
                                        <p:strVal val="visible"/>
                                      </p:to>
                                    </p:set>
                                    <p:animEffect transition="in" filter="slide(fromBottom)">
                                      <p:cBhvr>
                                        <p:cTn id="60" dur="500"/>
                                        <p:tgtEl>
                                          <p:spTgt spid="9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P spid="9221" grpId="0" autoUpdateAnimBg="0"/>
      <p:bldP spid="9224" grpId="0" autoUpdateAnimBg="0"/>
      <p:bldP spid="9225" grpId="0" autoUpdateAnimBg="0"/>
      <p:bldP spid="9226" grpId="0" autoUpdateAnimBg="0"/>
      <p:bldP spid="9228" grpId="0" autoUpdateAnimBg="0"/>
      <p:bldP spid="9230" grpId="0" autoUpdateAnimBg="0"/>
      <p:bldP spid="9235" grpId="0" autoUpdateAnimBg="0"/>
      <p:bldP spid="17" grpId="0" autoUpdateAnimBg="0"/>
      <p:bldP spid="922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8F1B42E-2347-4AA0-AB76-1A5368FBC6BD}" type="slidenum">
              <a:rPr lang="en-US" altLang="zh-CN" sz="1800" smtClean="0">
                <a:solidFill>
                  <a:srgbClr val="0000FF"/>
                </a:solidFill>
              </a:rPr>
            </a:fld>
            <a:endParaRPr lang="en-US" altLang="zh-CN" sz="1800" smtClean="0">
              <a:solidFill>
                <a:srgbClr val="0000FF"/>
              </a:solidFill>
            </a:endParaRPr>
          </a:p>
        </p:txBody>
      </p:sp>
      <p:sp>
        <p:nvSpPr>
          <p:cNvPr id="1027" name="Text Box 3"/>
          <p:cNvSpPr txBox="1">
            <a:spLocks noChangeArrowheads="1"/>
          </p:cNvSpPr>
          <p:nvPr/>
        </p:nvSpPr>
        <p:spPr bwMode="auto">
          <a:xfrm>
            <a:off x="228600" y="2286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folHlink"/>
                </a:solidFill>
                <a:latin typeface="Times New Roman" panose="02020603050405020304" pitchFamily="18" charset="0"/>
                <a:ea typeface="楷体_GB2312" pitchFamily="49" charset="-122"/>
              </a:rPr>
              <a:t>2</a:t>
            </a:r>
            <a:r>
              <a:rPr kumimoji="1" lang="zh-CN" altLang="en-US" sz="2800" b="1">
                <a:solidFill>
                  <a:schemeClr val="folHlink"/>
                </a:solidFill>
                <a:latin typeface="Times New Roman" panose="02020603050405020304" pitchFamily="18" charset="0"/>
                <a:ea typeface="楷体_GB2312" pitchFamily="49" charset="-122"/>
              </a:rPr>
              <a:t>、电荷的量子化</a:t>
            </a:r>
            <a:r>
              <a:rPr kumimoji="1" lang="en-US" altLang="zh-CN" sz="2800" b="1">
                <a:solidFill>
                  <a:schemeClr val="folHlink"/>
                </a:solidFill>
                <a:latin typeface="Times New Roman" panose="02020603050405020304" pitchFamily="18" charset="0"/>
                <a:ea typeface="楷体_GB2312" pitchFamily="49" charset="-122"/>
              </a:rPr>
              <a:t>:</a:t>
            </a:r>
            <a:endParaRPr kumimoji="1" lang="en-US" altLang="zh-CN" sz="2800" b="1">
              <a:solidFill>
                <a:schemeClr val="folHlink"/>
              </a:solidFill>
              <a:latin typeface="Times New Roman" panose="02020603050405020304" pitchFamily="18" charset="0"/>
              <a:ea typeface="楷体_GB2312" pitchFamily="49" charset="-122"/>
            </a:endParaRPr>
          </a:p>
        </p:txBody>
      </p:sp>
      <p:sp>
        <p:nvSpPr>
          <p:cNvPr id="1032" name="Text Box 8"/>
          <p:cNvSpPr txBox="1">
            <a:spLocks noChangeArrowheads="1"/>
          </p:cNvSpPr>
          <p:nvPr/>
        </p:nvSpPr>
        <p:spPr bwMode="auto">
          <a:xfrm>
            <a:off x="293688" y="820738"/>
            <a:ext cx="4989512" cy="2462212"/>
          </a:xfrm>
          <a:prstGeom prst="rect">
            <a:avLst/>
          </a:prstGeom>
          <a:noFill/>
          <a:ln w="12700" cap="sq">
            <a:noFill/>
            <a:miter lim="800000"/>
            <a:headEnd type="none" w="sm" len="sm"/>
            <a:tailEnd type="none" w="sm" len="sm"/>
          </a:ln>
          <a:effectLst/>
        </p:spPr>
        <p:txBody>
          <a:bodyPr>
            <a:spAutoFit/>
          </a:bodyPr>
          <a:lstStyle/>
          <a:p>
            <a:pPr eaLnBrk="1" hangingPunct="1">
              <a:lnSpc>
                <a:spcPct val="110000"/>
              </a:lnSpc>
              <a:defRPr/>
            </a:pPr>
            <a:r>
              <a:rPr kumimoji="1" lang="en-US" altLang="zh-CN" sz="2800" b="1" dirty="0">
                <a:latin typeface="Times New Roman" panose="02020603050405020304" pitchFamily="18" charset="0"/>
                <a:ea typeface="楷体_GB2312" pitchFamily="49" charset="-122"/>
              </a:rPr>
              <a:t>1913</a:t>
            </a:r>
            <a:r>
              <a:rPr kumimoji="1" lang="zh-CN" altLang="en-US" sz="2800" b="1" dirty="0">
                <a:latin typeface="Times New Roman" panose="02020603050405020304" pitchFamily="18" charset="0"/>
                <a:ea typeface="楷体_GB2312" pitchFamily="49" charset="-122"/>
              </a:rPr>
              <a:t>年，</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密立根</a:t>
            </a:r>
            <a:r>
              <a:rPr lang="zh-CN" altLang="en-US" sz="2800" b="1" dirty="0">
                <a:solidFill>
                  <a:schemeClr val="accent1"/>
                </a:solidFill>
                <a:latin typeface="Times New Roman" panose="02020603050405020304" pitchFamily="18" charset="0"/>
              </a:rPr>
              <a:t>带电油滴法</a:t>
            </a:r>
            <a:r>
              <a:rPr lang="zh-CN" altLang="en-US" sz="2800" b="1" dirty="0">
                <a:latin typeface="Times New Roman" panose="02020603050405020304" pitchFamily="18" charset="0"/>
              </a:rPr>
              <a:t>测定了电子电荷，证明微小粒子带电量的变化是不连续的，它只能是</a:t>
            </a:r>
            <a:r>
              <a:rPr kumimoji="1" lang="zh-CN" altLang="en-US" sz="2800" b="1" dirty="0">
                <a:solidFill>
                  <a:srgbClr val="0000FF"/>
                </a:solidFill>
                <a:latin typeface="Times New Roman" panose="02020603050405020304" pitchFamily="18" charset="0"/>
                <a:ea typeface="黑体" panose="02010609060101010101" pitchFamily="49" charset="-122"/>
              </a:rPr>
              <a:t>电荷的基本单元</a:t>
            </a:r>
            <a:r>
              <a:rPr kumimoji="1" lang="zh-CN" altLang="en-US" sz="2800" b="1" dirty="0">
                <a:solidFill>
                  <a:schemeClr val="accent1"/>
                </a:solidFill>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b="1" i="1" dirty="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e</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的整数倍。</a:t>
            </a:r>
            <a:endParaRPr kumimoji="1" lang="zh-CN" altLang="en-US" sz="2800" b="1" dirty="0">
              <a:solidFill>
                <a:schemeClr val="folHlink"/>
              </a:solidFill>
              <a:latin typeface="Times New Roman" panose="02020603050405020304" pitchFamily="18" charset="0"/>
            </a:endParaRPr>
          </a:p>
        </p:txBody>
      </p:sp>
      <p:sp>
        <p:nvSpPr>
          <p:cNvPr id="1033" name="Text Box 9"/>
          <p:cNvSpPr txBox="1">
            <a:spLocks noChangeArrowheads="1"/>
          </p:cNvSpPr>
          <p:nvPr/>
        </p:nvSpPr>
        <p:spPr bwMode="auto">
          <a:xfrm>
            <a:off x="293688" y="4676775"/>
            <a:ext cx="6286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自然界物体所带电荷：</a:t>
            </a:r>
            <a:r>
              <a:rPr kumimoji="1" lang="en-US" altLang="zh-CN" sz="2800" b="1" i="1">
                <a:latin typeface="Times New Roman" panose="02020603050405020304" pitchFamily="18" charset="0"/>
                <a:ea typeface="楷体_GB2312" pitchFamily="49" charset="-122"/>
              </a:rPr>
              <a:t>q = ne</a:t>
            </a:r>
            <a:endParaRPr kumimoji="1" lang="en-US" altLang="zh-CN" sz="2800" b="1">
              <a:latin typeface="Times New Roman" panose="02020603050405020304" pitchFamily="18" charset="0"/>
              <a:ea typeface="楷体_GB2312" pitchFamily="49" charset="-122"/>
            </a:endParaRPr>
          </a:p>
        </p:txBody>
      </p:sp>
      <p:sp>
        <p:nvSpPr>
          <p:cNvPr id="1034" name="Text Box 10"/>
          <p:cNvSpPr txBox="1">
            <a:spLocks noChangeArrowheads="1"/>
          </p:cNvSpPr>
          <p:nvPr/>
        </p:nvSpPr>
        <p:spPr bwMode="auto">
          <a:xfrm>
            <a:off x="5461000" y="4392613"/>
            <a:ext cx="3509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e = </a:t>
            </a:r>
            <a:r>
              <a:rPr kumimoji="1" lang="en-US" altLang="zh-CN" sz="2800" b="1">
                <a:latin typeface="Times New Roman" panose="02020603050405020304" pitchFamily="18" charset="0"/>
                <a:ea typeface="楷体_GB2312" pitchFamily="49" charset="-122"/>
              </a:rPr>
              <a:t>1.602</a:t>
            </a:r>
            <a:r>
              <a:rPr kumimoji="1" lang="en-US" altLang="zh-CN" sz="2800" b="1">
                <a:latin typeface="Times New Roman" panose="02020603050405020304" pitchFamily="18" charset="0"/>
                <a:ea typeface="楷体_GB2312" pitchFamily="49" charset="-122"/>
                <a:sym typeface="Symbol" panose="05050102010706020507" pitchFamily="18" charset="2"/>
              </a:rPr>
              <a:t>10</a:t>
            </a:r>
            <a:r>
              <a:rPr kumimoji="1" lang="en-US" altLang="zh-CN" sz="2800" b="1" baseline="30000">
                <a:latin typeface="Times New Roman" panose="02020603050405020304" pitchFamily="18" charset="0"/>
                <a:ea typeface="楷体_GB2312" pitchFamily="49" charset="-122"/>
                <a:sym typeface="Symbol" panose="05050102010706020507" pitchFamily="18" charset="2"/>
              </a:rPr>
              <a:t>-19 </a:t>
            </a:r>
            <a:r>
              <a:rPr kumimoji="1" lang="en-US" altLang="zh-CN" sz="2800" b="1">
                <a:latin typeface="Times New Roman" panose="02020603050405020304" pitchFamily="18" charset="0"/>
                <a:ea typeface="楷体_GB2312" pitchFamily="49" charset="-122"/>
                <a:sym typeface="Symbol" panose="05050102010706020507" pitchFamily="18" charset="2"/>
              </a:rPr>
              <a:t>C</a:t>
            </a:r>
            <a:endParaRPr kumimoji="1" lang="en-US" altLang="zh-CN" sz="2800" b="1">
              <a:latin typeface="Times New Roman" panose="02020603050405020304" pitchFamily="18" charset="0"/>
              <a:ea typeface="楷体_GB2312" pitchFamily="49" charset="-122"/>
              <a:sym typeface="Symbol" panose="05050102010706020507" pitchFamily="18" charset="2"/>
            </a:endParaRPr>
          </a:p>
          <a:p>
            <a:pPr eaLnBrk="1" hangingPunct="1">
              <a:spcBef>
                <a:spcPct val="0"/>
              </a:spcBef>
              <a:buFontTx/>
              <a:buNone/>
            </a:pPr>
            <a:r>
              <a:rPr kumimoji="1" lang="en-US" altLang="zh-CN" sz="2800" b="1" i="1">
                <a:latin typeface="Times New Roman" panose="02020603050405020304" pitchFamily="18" charset="0"/>
                <a:ea typeface="楷体_GB2312" pitchFamily="49" charset="-122"/>
                <a:sym typeface="Symbol" panose="05050102010706020507" pitchFamily="18" charset="2"/>
              </a:rPr>
              <a:t>n </a:t>
            </a:r>
            <a:r>
              <a:rPr kumimoji="1" lang="en-US" altLang="zh-CN" sz="2800" b="1">
                <a:latin typeface="Times New Roman" panose="02020603050405020304" pitchFamily="18" charset="0"/>
                <a:ea typeface="楷体_GB2312" pitchFamily="49" charset="-122"/>
                <a:sym typeface="Symbol" panose="05050102010706020507" pitchFamily="18" charset="2"/>
              </a:rPr>
              <a:t>= </a:t>
            </a:r>
            <a:r>
              <a:rPr kumimoji="1" lang="en-US" altLang="zh-CN" sz="2400" b="1">
                <a:latin typeface="Times New Roman" panose="02020603050405020304" pitchFamily="18" charset="0"/>
                <a:ea typeface="楷体_GB2312" pitchFamily="49" charset="-122"/>
                <a:sym typeface="Symbol" panose="05050102010706020507" pitchFamily="18" charset="2"/>
              </a:rPr>
              <a:t>±</a:t>
            </a:r>
            <a:r>
              <a:rPr kumimoji="1" lang="en-US" altLang="zh-CN" sz="2800" b="1">
                <a:latin typeface="Times New Roman" panose="02020603050405020304" pitchFamily="18" charset="0"/>
                <a:ea typeface="楷体_GB2312" pitchFamily="49" charset="-122"/>
                <a:sym typeface="Symbol" panose="05050102010706020507" pitchFamily="18" charset="2"/>
              </a:rPr>
              <a:t>1,</a:t>
            </a:r>
            <a:r>
              <a:rPr kumimoji="1" lang="en-US" altLang="zh-CN" sz="2400" b="1">
                <a:latin typeface="Times New Roman" panose="02020603050405020304" pitchFamily="18" charset="0"/>
                <a:ea typeface="楷体_GB2312" pitchFamily="49" charset="-122"/>
                <a:sym typeface="Symbol" panose="05050102010706020507" pitchFamily="18" charset="2"/>
              </a:rPr>
              <a:t>±</a:t>
            </a:r>
            <a:r>
              <a:rPr kumimoji="1" lang="en-US" altLang="zh-CN" sz="2800" b="1">
                <a:latin typeface="Times New Roman" panose="02020603050405020304" pitchFamily="18" charset="0"/>
                <a:ea typeface="楷体_GB2312" pitchFamily="49" charset="-122"/>
                <a:sym typeface="Symbol" panose="05050102010706020507" pitchFamily="18" charset="2"/>
              </a:rPr>
              <a:t>2,</a:t>
            </a:r>
            <a:r>
              <a:rPr kumimoji="1" lang="en-US" altLang="zh-CN" sz="2400" b="1">
                <a:latin typeface="Times New Roman" panose="02020603050405020304" pitchFamily="18" charset="0"/>
                <a:ea typeface="楷体_GB2312" pitchFamily="49" charset="-122"/>
                <a:sym typeface="Symbol" panose="05050102010706020507" pitchFamily="18" charset="2"/>
              </a:rPr>
              <a:t>±</a:t>
            </a:r>
            <a:r>
              <a:rPr kumimoji="1" lang="en-US" altLang="zh-CN" sz="2800" b="1">
                <a:latin typeface="Times New Roman" panose="02020603050405020304" pitchFamily="18" charset="0"/>
                <a:ea typeface="楷体_GB2312" pitchFamily="49" charset="-122"/>
                <a:sym typeface="Symbol" panose="05050102010706020507" pitchFamily="18" charset="2"/>
              </a:rPr>
              <a:t>3…</a:t>
            </a:r>
            <a:endParaRPr kumimoji="1" lang="en-US" altLang="zh-CN" sz="2800" b="1">
              <a:latin typeface="Times New Roman" panose="02020603050405020304" pitchFamily="18" charset="0"/>
              <a:ea typeface="楷体_GB2312" pitchFamily="49" charset="-122"/>
            </a:endParaRPr>
          </a:p>
        </p:txBody>
      </p:sp>
      <p:sp>
        <p:nvSpPr>
          <p:cNvPr id="1035" name="AutoShape 11"/>
          <p:cNvSpPr/>
          <p:nvPr/>
        </p:nvSpPr>
        <p:spPr bwMode="auto">
          <a:xfrm>
            <a:off x="5122863" y="4621213"/>
            <a:ext cx="304800" cy="609600"/>
          </a:xfrm>
          <a:prstGeom prst="leftBrace">
            <a:avLst>
              <a:gd name="adj1" fmla="val 16667"/>
              <a:gd name="adj2" fmla="val 50000"/>
            </a:avLst>
          </a:prstGeom>
          <a:noFill/>
          <a:ln w="38100">
            <a:solidFill>
              <a:srgbClr val="FF66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8" name="Text Box 14"/>
          <p:cNvSpPr txBox="1">
            <a:spLocks noChangeArrowheads="1"/>
          </p:cNvSpPr>
          <p:nvPr/>
        </p:nvSpPr>
        <p:spPr bwMode="auto">
          <a:xfrm>
            <a:off x="293688" y="5303838"/>
            <a:ext cx="8624887"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FontTx/>
              <a:buNone/>
            </a:pPr>
            <a:r>
              <a:rPr lang="zh-CN" altLang="en-US" sz="2800" b="1">
                <a:solidFill>
                  <a:schemeClr val="folHlink"/>
                </a:solidFill>
                <a:latin typeface="Times New Roman" panose="02020603050405020304" pitchFamily="18" charset="0"/>
              </a:rPr>
              <a:t>电荷量子化</a:t>
            </a:r>
            <a:r>
              <a:rPr lang="zh-CN" altLang="en-US" sz="2800" b="1">
                <a:latin typeface="Times New Roman" panose="02020603050405020304" pitchFamily="18" charset="0"/>
              </a:rPr>
              <a:t>是一个实验规律，</a:t>
            </a:r>
            <a:r>
              <a:rPr lang="en-US" altLang="zh-CN" sz="2800" b="1">
                <a:latin typeface="Times New Roman" panose="02020603050405020304" pitchFamily="18" charset="0"/>
              </a:rPr>
              <a:t>2010</a:t>
            </a:r>
            <a:r>
              <a:rPr lang="zh-CN" altLang="en-US" sz="2800" b="1">
                <a:latin typeface="Times New Roman" panose="02020603050405020304" pitchFamily="18" charset="0"/>
              </a:rPr>
              <a:t>年</a:t>
            </a:r>
            <a:r>
              <a:rPr lang="en-US" altLang="zh-CN" sz="2800" b="1">
                <a:latin typeface="Times New Roman" panose="02020603050405020304" pitchFamily="18" charset="0"/>
              </a:rPr>
              <a:t>CODATA</a:t>
            </a:r>
            <a:r>
              <a:rPr lang="zh-CN" altLang="en-US" sz="2800" b="1">
                <a:latin typeface="Times New Roman" panose="02020603050405020304" pitchFamily="18" charset="0"/>
              </a:rPr>
              <a:t>推荐值为</a:t>
            </a:r>
            <a:endParaRPr lang="zh-CN" altLang="en-US" sz="2800" b="1">
              <a:latin typeface="Times New Roman" panose="02020603050405020304" pitchFamily="18" charset="0"/>
            </a:endParaRPr>
          </a:p>
        </p:txBody>
      </p:sp>
      <p:sp>
        <p:nvSpPr>
          <p:cNvPr id="13" name="Rectangle 12"/>
          <p:cNvSpPr>
            <a:spLocks noChangeArrowheads="1"/>
          </p:cNvSpPr>
          <p:nvPr/>
        </p:nvSpPr>
        <p:spPr bwMode="auto">
          <a:xfrm>
            <a:off x="1765300" y="5942013"/>
            <a:ext cx="5068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e = </a:t>
            </a:r>
            <a:r>
              <a:rPr kumimoji="1" lang="en-US" altLang="zh-CN" sz="2800" b="1">
                <a:latin typeface="Times New Roman" panose="02020603050405020304" pitchFamily="18" charset="0"/>
                <a:ea typeface="楷体_GB2312" pitchFamily="49" charset="-122"/>
              </a:rPr>
              <a:t>1.602 176 565</a:t>
            </a:r>
            <a:r>
              <a:rPr kumimoji="1" lang="zh-CN" altLang="en-US" sz="2800" b="1">
                <a:latin typeface="Times New Roman" panose="02020603050405020304" pitchFamily="18" charset="0"/>
                <a:ea typeface="楷体_GB2312" pitchFamily="49" charset="-122"/>
              </a:rPr>
              <a:t>（</a:t>
            </a:r>
            <a:r>
              <a:rPr kumimoji="1" lang="en-US" altLang="zh-CN" sz="2800" b="1">
                <a:latin typeface="Times New Roman" panose="02020603050405020304" pitchFamily="18" charset="0"/>
                <a:ea typeface="楷体_GB2312" pitchFamily="49" charset="-122"/>
              </a:rPr>
              <a:t>35</a:t>
            </a:r>
            <a:r>
              <a:rPr kumimoji="1" lang="zh-CN" altLang="en-US" sz="2800" b="1">
                <a:latin typeface="Times New Roman" panose="02020603050405020304" pitchFamily="18" charset="0"/>
                <a:ea typeface="楷体_GB2312" pitchFamily="49" charset="-122"/>
              </a:rPr>
              <a:t>）</a:t>
            </a:r>
            <a:r>
              <a:rPr kumimoji="1" lang="en-US" altLang="zh-CN" sz="2800" b="1">
                <a:latin typeface="Times New Roman" panose="02020603050405020304" pitchFamily="18" charset="0"/>
                <a:ea typeface="楷体_GB2312" pitchFamily="49" charset="-122"/>
                <a:sym typeface="Symbol" panose="05050102010706020507" pitchFamily="18" charset="2"/>
              </a:rPr>
              <a:t>10</a:t>
            </a:r>
            <a:r>
              <a:rPr kumimoji="1" lang="en-US" altLang="zh-CN" sz="2800" b="1" baseline="30000">
                <a:latin typeface="Times New Roman" panose="02020603050405020304" pitchFamily="18" charset="0"/>
                <a:ea typeface="楷体_GB2312" pitchFamily="49" charset="-122"/>
                <a:sym typeface="Symbol" panose="05050102010706020507" pitchFamily="18" charset="2"/>
              </a:rPr>
              <a:t>-19 </a:t>
            </a:r>
            <a:r>
              <a:rPr kumimoji="1" lang="en-US" altLang="zh-CN" sz="2800" b="1">
                <a:latin typeface="Times New Roman" panose="02020603050405020304" pitchFamily="18" charset="0"/>
                <a:ea typeface="楷体_GB2312" pitchFamily="49" charset="-122"/>
                <a:sym typeface="Symbol" panose="05050102010706020507" pitchFamily="18" charset="2"/>
              </a:rPr>
              <a:t>C</a:t>
            </a:r>
            <a:endParaRPr kumimoji="1" lang="en-US" altLang="zh-CN" sz="2800" b="1">
              <a:latin typeface="Times New Roman" panose="02020603050405020304" pitchFamily="18" charset="0"/>
              <a:ea typeface="楷体_GB2312" pitchFamily="49" charset="-122"/>
              <a:sym typeface="Symbol" panose="05050102010706020507" pitchFamily="18" charset="2"/>
            </a:endParaRPr>
          </a:p>
        </p:txBody>
      </p:sp>
      <p:sp>
        <p:nvSpPr>
          <p:cNvPr id="14" name="Rectangle 13"/>
          <p:cNvSpPr>
            <a:spLocks noChangeArrowheads="1"/>
          </p:cNvSpPr>
          <p:nvPr/>
        </p:nvSpPr>
        <p:spPr bwMode="auto">
          <a:xfrm>
            <a:off x="293688" y="3227388"/>
            <a:ext cx="49149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FontTx/>
              <a:buNone/>
            </a:pPr>
            <a:r>
              <a:rPr kumimoji="1" lang="zh-CN" altLang="en-US" sz="2800" b="1">
                <a:latin typeface="Times New Roman" panose="02020603050405020304" pitchFamily="18" charset="0"/>
                <a:ea typeface="楷体_GB2312" pitchFamily="49" charset="-122"/>
              </a:rPr>
              <a:t>迄今为止，电子是自然界中存在的最小负电荷，质子是最小的正电荷。</a:t>
            </a:r>
            <a:endParaRPr kumimoji="1" lang="zh-CN" altLang="en-US" sz="2400">
              <a:latin typeface="Times New Roman" panose="02020603050405020304" pitchFamily="18" charset="0"/>
              <a:ea typeface="楷体_GB2312" pitchFamily="49" charset="-122"/>
            </a:endParaRPr>
          </a:p>
        </p:txBody>
      </p:sp>
      <p:grpSp>
        <p:nvGrpSpPr>
          <p:cNvPr id="2" name="Group 17"/>
          <p:cNvGrpSpPr/>
          <p:nvPr/>
        </p:nvGrpSpPr>
        <p:grpSpPr bwMode="auto">
          <a:xfrm>
            <a:off x="5337175" y="250825"/>
            <a:ext cx="3695700" cy="3862388"/>
            <a:chOff x="5198176" y="223550"/>
            <a:chExt cx="3696421" cy="3861813"/>
          </a:xfrm>
        </p:grpSpPr>
        <p:sp>
          <p:nvSpPr>
            <p:cNvPr id="23564" name="Rectangle 11"/>
            <p:cNvSpPr>
              <a:spLocks noChangeArrowheads="1"/>
            </p:cNvSpPr>
            <p:nvPr/>
          </p:nvSpPr>
          <p:spPr bwMode="auto">
            <a:xfrm>
              <a:off x="5198176" y="3563076"/>
              <a:ext cx="3696421"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ea typeface="楷体_GB2312" pitchFamily="49" charset="-122"/>
                  <a:cs typeface="Times New Roman" panose="02020603050405020304" pitchFamily="18" charset="0"/>
                </a:rPr>
                <a:t>1923</a:t>
              </a:r>
              <a:r>
                <a:rPr lang="zh-CN" altLang="en-US" sz="2800" b="1">
                  <a:latin typeface="楷体_GB2312" pitchFamily="49" charset="-122"/>
                  <a:ea typeface="楷体_GB2312" pitchFamily="49" charset="-122"/>
                  <a:cs typeface="Times New Roman" panose="02020603050405020304" pitchFamily="18" charset="0"/>
                </a:rPr>
                <a:t>年诺贝尔物理奖</a:t>
              </a:r>
              <a:endParaRPr lang="zh-CN" altLang="en-US" sz="2800" b="1">
                <a:latin typeface="楷体_GB2312" pitchFamily="49" charset="-122"/>
                <a:ea typeface="楷体_GB2312" pitchFamily="49" charset="-122"/>
                <a:cs typeface="Times New Roman" panose="02020603050405020304" pitchFamily="18" charset="0"/>
              </a:endParaRPr>
            </a:p>
          </p:txBody>
        </p:sp>
        <p:sp>
          <p:nvSpPr>
            <p:cNvPr id="23565" name="Rectangle 14"/>
            <p:cNvSpPr>
              <a:spLocks noChangeArrowheads="1"/>
            </p:cNvSpPr>
            <p:nvPr/>
          </p:nvSpPr>
          <p:spPr bwMode="auto">
            <a:xfrm>
              <a:off x="5661328" y="3115028"/>
              <a:ext cx="2770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AU" altLang="zh-CN" sz="2400" b="1"/>
                <a:t>Robert A. Millikan</a:t>
              </a:r>
              <a:endParaRPr lang="en-AU" altLang="zh-CN" sz="2400" b="1"/>
            </a:p>
          </p:txBody>
        </p:sp>
        <p:pic>
          <p:nvPicPr>
            <p:cNvPr id="23566" name="Picture 13" descr="C:\Documents and Settings\Administrator\桌面\millika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55642" y="223550"/>
              <a:ext cx="1981488" cy="27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0-#ppt_w/2"/>
                                          </p:val>
                                        </p:tav>
                                        <p:tav tm="100000">
                                          <p:val>
                                            <p:strVal val="#ppt_x"/>
                                          </p:val>
                                        </p:tav>
                                      </p:tavLst>
                                    </p:anim>
                                    <p:anim calcmode="lin" valueType="num">
                                      <p:cBhvr additive="base">
                                        <p:cTn id="8"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32"/>
                                        </p:tgtEl>
                                        <p:attrNameLst>
                                          <p:attrName>style.visibility</p:attrName>
                                        </p:attrNameLst>
                                      </p:cBhvr>
                                      <p:to>
                                        <p:strVal val="visible"/>
                                      </p:to>
                                    </p:set>
                                    <p:animEffect transition="in" filter="box(out)">
                                      <p:cBhvr>
                                        <p:cTn id="13" dur="500"/>
                                        <p:tgtEl>
                                          <p:spTgt spid="1032"/>
                                        </p:tgtEl>
                                      </p:cBhvr>
                                    </p:animEffect>
                                  </p:childTnLst>
                                </p:cTn>
                              </p:par>
                            </p:childTnLst>
                          </p:cTn>
                        </p:par>
                        <p:par>
                          <p:cTn id="14" fill="hold">
                            <p:stCondLst>
                              <p:cond delay="500"/>
                            </p:stCondLst>
                            <p:childTnLst>
                              <p:par>
                                <p:cTn id="15" presetID="4"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33"/>
                                        </p:tgtEl>
                                        <p:attrNameLst>
                                          <p:attrName>style.visibility</p:attrName>
                                        </p:attrNameLst>
                                      </p:cBhvr>
                                      <p:to>
                                        <p:strVal val="visible"/>
                                      </p:to>
                                    </p:set>
                                    <p:animEffect transition="in" filter="slide(fromBottom)">
                                      <p:cBhvr>
                                        <p:cTn id="27" dur="500"/>
                                        <p:tgtEl>
                                          <p:spTgt spid="103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1035"/>
                                        </p:tgtEl>
                                        <p:attrNameLst>
                                          <p:attrName>style.visibility</p:attrName>
                                        </p:attrNameLst>
                                      </p:cBhvr>
                                      <p:to>
                                        <p:strVal val="visible"/>
                                      </p:to>
                                    </p:set>
                                    <p:animEffect transition="in" filter="slide(fromRight)">
                                      <p:cBhvr>
                                        <p:cTn id="32" dur="500"/>
                                        <p:tgtEl>
                                          <p:spTgt spid="1035"/>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1034"/>
                                        </p:tgtEl>
                                        <p:attrNameLst>
                                          <p:attrName>style.visibility</p:attrName>
                                        </p:attrNameLst>
                                      </p:cBhvr>
                                      <p:to>
                                        <p:strVal val="visible"/>
                                      </p:to>
                                    </p:set>
                                    <p:animEffect transition="in" filter="blinds(horizontal)">
                                      <p:cBhvr>
                                        <p:cTn id="36" dur="500"/>
                                        <p:tgtEl>
                                          <p:spTgt spid="1034"/>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038"/>
                                        </p:tgtEl>
                                        <p:attrNameLst>
                                          <p:attrName>style.visibility</p:attrName>
                                        </p:attrNameLst>
                                      </p:cBhvr>
                                      <p:to>
                                        <p:strVal val="visible"/>
                                      </p:to>
                                    </p:set>
                                    <p:animEffect transition="in" filter="checkerboard(across)">
                                      <p:cBhvr>
                                        <p:cTn id="41" dur="500"/>
                                        <p:tgtEl>
                                          <p:spTgt spid="1038"/>
                                        </p:tgtEl>
                                      </p:cBhvr>
                                    </p:animEffect>
                                  </p:childTnLst>
                                </p:cTn>
                              </p:par>
                            </p:childTnLst>
                          </p:cTn>
                        </p:par>
                        <p:par>
                          <p:cTn id="42" fill="hold">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P spid="1032" grpId="0" autoUpdateAnimBg="0"/>
      <p:bldP spid="1033" grpId="0" autoUpdateAnimBg="0"/>
      <p:bldP spid="1034" grpId="0" autoUpdateAnimBg="0"/>
      <p:bldP spid="1035" grpId="0" animBg="1"/>
      <p:bldP spid="1038" grpId="0" autoUpdateAnimBg="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58980CF-1650-4FCD-8C90-F8D729BD0B42}" type="slidenum">
              <a:rPr lang="en-US" altLang="zh-CN" sz="1800" smtClean="0">
                <a:solidFill>
                  <a:srgbClr val="0000FF"/>
                </a:solidFill>
              </a:rPr>
            </a:fld>
            <a:endParaRPr lang="en-US" altLang="zh-CN" sz="1800" smtClean="0">
              <a:solidFill>
                <a:srgbClr val="0000FF"/>
              </a:solidFill>
            </a:endParaRPr>
          </a:p>
        </p:txBody>
      </p:sp>
      <p:sp>
        <p:nvSpPr>
          <p:cNvPr id="11266" name="Text Box 2"/>
          <p:cNvSpPr txBox="1">
            <a:spLocks noChangeArrowheads="1"/>
          </p:cNvSpPr>
          <p:nvPr/>
        </p:nvSpPr>
        <p:spPr bwMode="auto">
          <a:xfrm>
            <a:off x="533400" y="2057400"/>
            <a:ext cx="78486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zh-CN" altLang="en-US" sz="2800" b="1">
                <a:latin typeface="Times New Roman" panose="02020603050405020304" pitchFamily="18" charset="0"/>
              </a:rPr>
              <a:t>忽略物体（带电体）形状及电荷的分布，看成一个具有电荷的几何点</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点电荷。</a:t>
            </a:r>
            <a:endParaRPr kumimoji="1" lang="zh-CN" altLang="en-US" sz="2800" b="1">
              <a:latin typeface="Times New Roman" panose="02020603050405020304" pitchFamily="18" charset="0"/>
            </a:endParaRPr>
          </a:p>
        </p:txBody>
      </p:sp>
      <p:sp>
        <p:nvSpPr>
          <p:cNvPr id="11273" name="Text Box 9"/>
          <p:cNvSpPr txBox="1">
            <a:spLocks noChangeArrowheads="1"/>
          </p:cNvSpPr>
          <p:nvPr/>
        </p:nvSpPr>
        <p:spPr bwMode="auto">
          <a:xfrm>
            <a:off x="228600" y="609600"/>
            <a:ext cx="8915400" cy="519113"/>
          </a:xfrm>
          <a:prstGeom prst="rect">
            <a:avLst/>
          </a:prstGeom>
          <a:noFill/>
          <a:ln w="9525">
            <a:noFill/>
            <a:miter lim="800000"/>
          </a:ln>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注</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1</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2800" b="1" dirty="0">
                <a:latin typeface="Times New Roman" panose="02020603050405020304" pitchFamily="18" charset="0"/>
                <a:ea typeface="楷体_GB2312" pitchFamily="49" charset="-122"/>
              </a:rPr>
              <a:t>在宏观电磁现象中电荷的不连续性表现不出来。</a:t>
            </a:r>
            <a:endParaRPr kumimoji="1" lang="zh-CN" altLang="en-US" sz="2800" b="1" dirty="0">
              <a:latin typeface="Times New Roman" panose="02020603050405020304" pitchFamily="18" charset="0"/>
              <a:ea typeface="楷体_GB2312" pitchFamily="49" charset="-122"/>
            </a:endParaRPr>
          </a:p>
        </p:txBody>
      </p:sp>
      <p:sp>
        <p:nvSpPr>
          <p:cNvPr id="11277" name="Text Box 13"/>
          <p:cNvSpPr txBox="1">
            <a:spLocks noChangeArrowheads="1"/>
          </p:cNvSpPr>
          <p:nvPr/>
        </p:nvSpPr>
        <p:spPr bwMode="auto">
          <a:xfrm>
            <a:off x="2378075" y="1355725"/>
            <a:ext cx="432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accent1"/>
                </a:solidFill>
                <a:latin typeface="Times New Roman" panose="02020603050405020304" pitchFamily="18" charset="0"/>
                <a:ea typeface="楷体_GB2312" pitchFamily="49" charset="-122"/>
              </a:rPr>
              <a:t>——</a:t>
            </a:r>
            <a:r>
              <a:rPr kumimoji="1" lang="zh-CN" altLang="en-US" sz="2800" b="1">
                <a:solidFill>
                  <a:schemeClr val="accent1"/>
                </a:solidFill>
                <a:latin typeface="Times New Roman" panose="02020603050405020304" pitchFamily="18" charset="0"/>
                <a:ea typeface="楷体_GB2312" pitchFamily="49" charset="-122"/>
              </a:rPr>
              <a:t>理想模型</a:t>
            </a:r>
            <a:endParaRPr kumimoji="1" lang="zh-CN" altLang="en-US" sz="2800" b="1">
              <a:solidFill>
                <a:schemeClr val="accent1"/>
              </a:solidFill>
              <a:latin typeface="Times New Roman" panose="02020603050405020304" pitchFamily="18" charset="0"/>
              <a:ea typeface="楷体_GB2312" pitchFamily="49" charset="-122"/>
            </a:endParaRPr>
          </a:p>
        </p:txBody>
      </p:sp>
      <p:sp>
        <p:nvSpPr>
          <p:cNvPr id="11281" name="Text Box 17"/>
          <p:cNvSpPr txBox="1">
            <a:spLocks noChangeArrowheads="1"/>
          </p:cNvSpPr>
          <p:nvPr/>
        </p:nvSpPr>
        <p:spPr bwMode="auto">
          <a:xfrm>
            <a:off x="285750" y="3200400"/>
            <a:ext cx="6096000" cy="519113"/>
          </a:xfrm>
          <a:prstGeom prst="rect">
            <a:avLst/>
          </a:prstGeom>
          <a:noFill/>
          <a:ln w="9525">
            <a:noFill/>
            <a:miter lim="800000"/>
          </a:ln>
          <a:effectLst/>
        </p:spPr>
        <p:txBody>
          <a:bodyPr>
            <a:spAutoFit/>
          </a:bodyPr>
          <a:lstStyle/>
          <a:p>
            <a:pPr eaLnBrk="1" hangingPunct="1">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注</a:t>
            </a: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a:t>
            </a: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2800" b="1">
                <a:solidFill>
                  <a:schemeClr val="folHlink"/>
                </a:solidFill>
                <a:latin typeface="Times New Roman" panose="02020603050405020304" pitchFamily="18" charset="0"/>
                <a:ea typeface="楷体_GB2312" pitchFamily="49" charset="-122"/>
              </a:rPr>
              <a:t> </a:t>
            </a:r>
            <a:r>
              <a:rPr kumimoji="1" lang="en-US" altLang="zh-CN" sz="2800" b="1" i="1">
                <a:solidFill>
                  <a:schemeClr val="folHlink"/>
                </a:solidFill>
                <a:latin typeface="Times New Roman" panose="02020603050405020304" pitchFamily="18" charset="0"/>
                <a:ea typeface="楷体_GB2312" pitchFamily="49" charset="-122"/>
              </a:rPr>
              <a:t>e</a:t>
            </a:r>
            <a:r>
              <a:rPr kumimoji="1" lang="zh-CN" altLang="en-US" sz="2800" b="1">
                <a:solidFill>
                  <a:schemeClr val="folHlink"/>
                </a:solidFill>
                <a:latin typeface="Times New Roman" panose="02020603050405020304" pitchFamily="18" charset="0"/>
                <a:ea typeface="楷体_GB2312" pitchFamily="49" charset="-122"/>
              </a:rPr>
              <a:t>是不是基本量子</a:t>
            </a:r>
            <a:r>
              <a:rPr kumimoji="1" lang="en-US" altLang="zh-CN" sz="2800" b="1">
                <a:solidFill>
                  <a:schemeClr val="folHlink"/>
                </a:solidFill>
                <a:latin typeface="Times New Roman" panose="02020603050405020304" pitchFamily="18" charset="0"/>
                <a:ea typeface="楷体_GB2312" pitchFamily="49" charset="-122"/>
              </a:rPr>
              <a:t>?</a:t>
            </a:r>
            <a:endParaRPr kumimoji="1" lang="en-US" altLang="zh-CN" sz="2800" b="1">
              <a:solidFill>
                <a:schemeClr val="folHlink"/>
              </a:solidFill>
              <a:latin typeface="Times New Roman" panose="02020603050405020304" pitchFamily="18" charset="0"/>
              <a:ea typeface="楷体_GB2312" pitchFamily="49" charset="-122"/>
            </a:endParaRPr>
          </a:p>
        </p:txBody>
      </p:sp>
      <p:sp>
        <p:nvSpPr>
          <p:cNvPr id="11282" name="Text Box 18"/>
          <p:cNvSpPr txBox="1">
            <a:spLocks noChangeArrowheads="1"/>
          </p:cNvSpPr>
          <p:nvPr/>
        </p:nvSpPr>
        <p:spPr bwMode="auto">
          <a:xfrm>
            <a:off x="381000" y="5486400"/>
            <a:ext cx="8229600" cy="519113"/>
          </a:xfrm>
          <a:prstGeom prst="rect">
            <a:avLst/>
          </a:prstGeom>
          <a:noFill/>
          <a:ln w="9525">
            <a:noFill/>
            <a:miter lim="800000"/>
          </a:ln>
        </p:spPr>
        <p:txBody>
          <a:bodyPr>
            <a:spAutoFit/>
          </a:bodyPr>
          <a:lstStyle/>
          <a:p>
            <a:pPr eaLnBrk="1" hangingPunct="1">
              <a:defRPr/>
            </a:pPr>
            <a:r>
              <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分数电荷？</a:t>
            </a:r>
            <a:endParaRPr kumimoji="1" lang="zh-CN" altLang="en-US" sz="2800" b="1">
              <a:solidFill>
                <a:srgbClr val="0000FF"/>
              </a:solidFill>
              <a:latin typeface="Times New Roman" panose="02020603050405020304" pitchFamily="18" charset="0"/>
              <a:ea typeface="楷体_GB2312" pitchFamily="49" charset="-122"/>
            </a:endParaRPr>
          </a:p>
        </p:txBody>
      </p:sp>
      <p:sp>
        <p:nvSpPr>
          <p:cNvPr id="11286" name="Text Box 22"/>
          <p:cNvSpPr txBox="1">
            <a:spLocks noChangeArrowheads="1"/>
          </p:cNvSpPr>
          <p:nvPr/>
        </p:nvSpPr>
        <p:spPr bwMode="auto">
          <a:xfrm>
            <a:off x="2286000" y="5486400"/>
            <a:ext cx="6248400" cy="519113"/>
          </a:xfrm>
          <a:prstGeom prst="rect">
            <a:avLst/>
          </a:prstGeom>
          <a:noFill/>
          <a:ln w="9525">
            <a:noFill/>
            <a:miter lim="800000"/>
          </a:ln>
        </p:spPr>
        <p:txBody>
          <a:bodyPr>
            <a:spAutoFit/>
          </a:bodyPr>
          <a:lstStyle/>
          <a:p>
            <a:pPr eaLnBrk="1" hangingPunct="1">
              <a:defRPr/>
            </a:pP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分数电荷</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rPr>
              <a:t>不影响</a:t>
            </a:r>
            <a:r>
              <a:rPr kumimoji="1" lang="zh-CN" altLang="en-US" sz="2800" b="1" dirty="0">
                <a:solidFill>
                  <a:schemeClr val="folHlink"/>
                </a:solidFill>
                <a:latin typeface="Times New Roman" panose="02020603050405020304" pitchFamily="18" charset="0"/>
                <a:ea typeface="楷体_GB2312" pitchFamily="49" charset="-122"/>
              </a:rPr>
              <a:t>电荷的量子性</a:t>
            </a:r>
            <a:r>
              <a:rPr kumimoji="1" lang="zh-CN" altLang="en-US" sz="2800" b="1" dirty="0">
                <a:latin typeface="Times New Roman" panose="02020603050405020304" pitchFamily="18" charset="0"/>
                <a:ea typeface="楷体_GB2312" pitchFamily="49" charset="-122"/>
              </a:rPr>
              <a:t>。</a:t>
            </a:r>
            <a:endParaRPr kumimoji="1" lang="zh-CN" altLang="en-US" sz="2800" b="1" dirty="0">
              <a:latin typeface="Times New Roman" panose="02020603050405020304" pitchFamily="18" charset="0"/>
              <a:ea typeface="楷体_GB2312" pitchFamily="49" charset="-122"/>
            </a:endParaRPr>
          </a:p>
        </p:txBody>
      </p:sp>
      <p:grpSp>
        <p:nvGrpSpPr>
          <p:cNvPr id="2" name="Group 27"/>
          <p:cNvGrpSpPr/>
          <p:nvPr/>
        </p:nvGrpSpPr>
        <p:grpSpPr bwMode="auto">
          <a:xfrm>
            <a:off x="457200" y="3886200"/>
            <a:ext cx="8153400" cy="1347788"/>
            <a:chOff x="288" y="2448"/>
            <a:chExt cx="5136" cy="849"/>
          </a:xfrm>
        </p:grpSpPr>
        <p:sp>
          <p:nvSpPr>
            <p:cNvPr id="11283" name="Text Box 19"/>
            <p:cNvSpPr txBox="1">
              <a:spLocks noChangeArrowheads="1"/>
            </p:cNvSpPr>
            <p:nvPr/>
          </p:nvSpPr>
          <p:spPr bwMode="auto">
            <a:xfrm>
              <a:off x="288" y="2448"/>
              <a:ext cx="5136" cy="818"/>
            </a:xfrm>
            <a:prstGeom prst="rect">
              <a:avLst/>
            </a:prstGeom>
            <a:noFill/>
            <a:ln w="12700" cap="sq">
              <a:noFill/>
              <a:miter lim="800000"/>
              <a:headEnd type="none" w="sm" len="sm"/>
              <a:tailEnd type="none" w="sm" len="sm"/>
            </a:ln>
            <a:effectLst/>
          </p:spPr>
          <p:txBody>
            <a:bodyPr>
              <a:spAutoFit/>
            </a:bodyPr>
            <a:lstStyle/>
            <a:p>
              <a:pPr eaLnBrk="1" hangingPunct="1">
                <a:lnSpc>
                  <a:spcPct val="140000"/>
                </a:lnSpc>
                <a:defRPr/>
              </a:pPr>
              <a:r>
                <a:rPr kumimoji="1" lang="zh-CN" altLang="en-US" sz="2800" b="1" dirty="0">
                  <a:latin typeface="楷体_GB2312" pitchFamily="49" charset="-122"/>
                  <a:ea typeface="楷体_GB2312" pitchFamily="49" charset="-122"/>
                </a:rPr>
                <a:t>近代粒子物理预言，基本粒子是由更小的粒子</a:t>
              </a:r>
              <a:r>
                <a:rPr kumimoji="1" lang="en-US" altLang="zh-CN" sz="2800" b="1" dirty="0">
                  <a:latin typeface="Times New Roman" panose="02020603050405020304" pitchFamily="18" charset="0"/>
                </a:rPr>
                <a:t>——</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夸克</a:t>
              </a:r>
              <a:r>
                <a:rPr kumimoji="1" lang="zh-CN" altLang="en-US" sz="2800" b="1" dirty="0">
                  <a:latin typeface="楷体_GB2312" pitchFamily="49" charset="-122"/>
                  <a:ea typeface="楷体_GB2312" pitchFamily="49" charset="-122"/>
                </a:rPr>
                <a:t>组成。所带</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电量</a:t>
              </a:r>
              <a:r>
                <a:rPr kumimoji="1" lang="zh-CN" altLang="en-US" sz="2800" b="1" dirty="0">
                  <a:latin typeface="楷体_GB2312" pitchFamily="49" charset="-122"/>
                  <a:ea typeface="楷体_GB2312" pitchFamily="49" charset="-122"/>
                </a:rPr>
                <a:t>为     或     。</a:t>
              </a:r>
              <a:endParaRPr kumimoji="1" lang="zh-CN" altLang="en-US" sz="2800" b="1" dirty="0">
                <a:latin typeface="楷体_GB2312" pitchFamily="49" charset="-122"/>
                <a:ea typeface="楷体_GB2312" pitchFamily="49" charset="-122"/>
              </a:endParaRPr>
            </a:p>
          </p:txBody>
        </p:sp>
        <p:graphicFrame>
          <p:nvGraphicFramePr>
            <p:cNvPr id="25612" name="Object 23"/>
            <p:cNvGraphicFramePr>
              <a:graphicFrameLocks noChangeAspect="1"/>
            </p:cNvGraphicFramePr>
            <p:nvPr/>
          </p:nvGraphicFramePr>
          <p:xfrm>
            <a:off x="2676" y="2833"/>
            <a:ext cx="462" cy="446"/>
          </p:xfrm>
          <a:graphic>
            <a:graphicData uri="http://schemas.openxmlformats.org/presentationml/2006/ole">
              <mc:AlternateContent xmlns:mc="http://schemas.openxmlformats.org/markup-compatibility/2006">
                <mc:Choice xmlns:v="urn:schemas-microsoft-com:vml" Requires="v">
                  <p:oleObj spid="_x0000_s25628" name="公式" r:id="rId1" imgW="571500" imgH="546100" progId="Equation.3">
                    <p:embed/>
                  </p:oleObj>
                </mc:Choice>
                <mc:Fallback>
                  <p:oleObj name="公式" r:id="rId1" imgW="571500" imgH="546100" progId="Equation.3">
                    <p:embed/>
                    <p:pic>
                      <p:nvPicPr>
                        <p:cNvPr id="0" name="Objec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 y="2833"/>
                          <a:ext cx="462" cy="446"/>
                        </a:xfrm>
                        <a:prstGeom prst="rect">
                          <a:avLst/>
                        </a:prstGeom>
                        <a:noFill/>
                        <a:ln>
                          <a:noFill/>
                        </a:ln>
                        <a:effectLst/>
                        <a:extLst>
                          <a:ext uri="{909E8E84-426E-40DD-AFC4-6F175D3DCCD1}">
                            <a14:hiddenFill xmlns:a14="http://schemas.microsoft.com/office/drawing/2010/main">
                              <a:solidFill>
                                <a:srgbClr val="FFB1FF"/>
                              </a:solidFill>
                            </a14:hiddenFill>
                          </a:ext>
                          <a:ext uri="{91240B29-F687-4F45-9708-019B960494DF}">
                            <a14:hiddenLine xmlns:a14="http://schemas.microsoft.com/office/drawing/2010/main" w="12700">
                              <a:solidFill>
                                <a:srgbClr val="CC00CC"/>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graphicFrame>
          <p:nvGraphicFramePr>
            <p:cNvPr id="25613" name="Object 24"/>
            <p:cNvGraphicFramePr>
              <a:graphicFrameLocks noChangeAspect="1"/>
            </p:cNvGraphicFramePr>
            <p:nvPr/>
          </p:nvGraphicFramePr>
          <p:xfrm>
            <a:off x="3429" y="2851"/>
            <a:ext cx="462" cy="446"/>
          </p:xfrm>
          <a:graphic>
            <a:graphicData uri="http://schemas.openxmlformats.org/presentationml/2006/ole">
              <mc:AlternateContent xmlns:mc="http://schemas.openxmlformats.org/markup-compatibility/2006">
                <mc:Choice xmlns:v="urn:schemas-microsoft-com:vml" Requires="v">
                  <p:oleObj spid="_x0000_s25629" name="公式" r:id="rId3" imgW="571500" imgH="546100" progId="Equation.3">
                    <p:embed/>
                  </p:oleObj>
                </mc:Choice>
                <mc:Fallback>
                  <p:oleObj name="公式" r:id="rId3" imgW="571500" imgH="54610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 y="2851"/>
                          <a:ext cx="462" cy="446"/>
                        </a:xfrm>
                        <a:prstGeom prst="rect">
                          <a:avLst/>
                        </a:prstGeom>
                        <a:noFill/>
                        <a:ln>
                          <a:noFill/>
                        </a:ln>
                        <a:effectLst/>
                        <a:extLst>
                          <a:ext uri="{909E8E84-426E-40DD-AFC4-6F175D3DCCD1}">
                            <a14:hiddenFill xmlns:a14="http://schemas.microsoft.com/office/drawing/2010/main">
                              <a:solidFill>
                                <a:srgbClr val="FFB1FF"/>
                              </a:solidFill>
                            </a14:hiddenFill>
                          </a:ext>
                          <a:ext uri="{91240B29-F687-4F45-9708-019B960494DF}">
                            <a14:hiddenLine xmlns:a14="http://schemas.microsoft.com/office/drawing/2010/main" w="12700">
                              <a:solidFill>
                                <a:srgbClr val="CC00CC"/>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grpSp>
      <p:sp>
        <p:nvSpPr>
          <p:cNvPr id="11290" name="Text Box 26"/>
          <p:cNvSpPr txBox="1">
            <a:spLocks noChangeArrowheads="1"/>
          </p:cNvSpPr>
          <p:nvPr/>
        </p:nvSpPr>
        <p:spPr bwMode="auto">
          <a:xfrm>
            <a:off x="228600" y="1371600"/>
            <a:ext cx="6096000" cy="519113"/>
          </a:xfrm>
          <a:prstGeom prst="rect">
            <a:avLst/>
          </a:prstGeom>
          <a:noFill/>
          <a:ln w="9525">
            <a:noFill/>
            <a:miter lim="800000"/>
          </a:ln>
          <a:effectLst/>
        </p:spPr>
        <p:txBody>
          <a:bodyPr>
            <a:spAutoFit/>
          </a:bodyPr>
          <a:lstStyle/>
          <a:p>
            <a:pPr eaLnBrk="1" hangingPunct="1">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注</a:t>
            </a: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rPr>
              <a:t>点电荷</a:t>
            </a:r>
            <a:endPar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273"/>
                                        </p:tgtEl>
                                        <p:attrNameLst>
                                          <p:attrName>style.visibility</p:attrName>
                                        </p:attrNameLst>
                                      </p:cBhvr>
                                      <p:to>
                                        <p:strVal val="visible"/>
                                      </p:to>
                                    </p:set>
                                    <p:animEffect transition="in" filter="blinds(horizontal)">
                                      <p:cBhvr>
                                        <p:cTn id="7" dur="500"/>
                                        <p:tgtEl>
                                          <p:spTgt spid="112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90"/>
                                        </p:tgtEl>
                                        <p:attrNameLst>
                                          <p:attrName>style.visibility</p:attrName>
                                        </p:attrNameLst>
                                      </p:cBhvr>
                                      <p:to>
                                        <p:strVal val="visible"/>
                                      </p:to>
                                    </p:set>
                                    <p:animEffect transition="in" filter="blinds(horizontal)">
                                      <p:cBhvr>
                                        <p:cTn id="12" dur="500"/>
                                        <p:tgtEl>
                                          <p:spTgt spid="1129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277"/>
                                        </p:tgtEl>
                                        <p:attrNameLst>
                                          <p:attrName>style.visibility</p:attrName>
                                        </p:attrNameLst>
                                      </p:cBhvr>
                                      <p:to>
                                        <p:strVal val="visible"/>
                                      </p:to>
                                    </p:set>
                                    <p:animEffect transition="in" filter="slide(fromLeft)">
                                      <p:cBhvr>
                                        <p:cTn id="17" dur="500"/>
                                        <p:tgtEl>
                                          <p:spTgt spid="1127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266"/>
                                        </p:tgtEl>
                                        <p:attrNameLst>
                                          <p:attrName>style.visibility</p:attrName>
                                        </p:attrNameLst>
                                      </p:cBhvr>
                                      <p:to>
                                        <p:strVal val="visible"/>
                                      </p:to>
                                    </p:set>
                                    <p:animEffect transition="in" filter="slide(fromBottom)">
                                      <p:cBhvr>
                                        <p:cTn id="22" dur="500"/>
                                        <p:tgtEl>
                                          <p:spTgt spid="1126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281"/>
                                        </p:tgtEl>
                                        <p:attrNameLst>
                                          <p:attrName>style.visibility</p:attrName>
                                        </p:attrNameLst>
                                      </p:cBhvr>
                                      <p:to>
                                        <p:strVal val="visible"/>
                                      </p:to>
                                    </p:set>
                                    <p:anim calcmode="lin" valueType="num">
                                      <p:cBhvr additive="base">
                                        <p:cTn id="27" dur="500" fill="hold"/>
                                        <p:tgtEl>
                                          <p:spTgt spid="11281"/>
                                        </p:tgtEl>
                                        <p:attrNameLst>
                                          <p:attrName>ppt_x</p:attrName>
                                        </p:attrNameLst>
                                      </p:cBhvr>
                                      <p:tavLst>
                                        <p:tav tm="0">
                                          <p:val>
                                            <p:strVal val="0-#ppt_w/2"/>
                                          </p:val>
                                        </p:tav>
                                        <p:tav tm="100000">
                                          <p:val>
                                            <p:strVal val="#ppt_x"/>
                                          </p:val>
                                        </p:tav>
                                      </p:tavLst>
                                    </p:anim>
                                    <p:anim calcmode="lin" valueType="num">
                                      <p:cBhvr additive="base">
                                        <p:cTn id="28" dur="500" fill="hold"/>
                                        <p:tgtEl>
                                          <p:spTgt spid="1128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in)">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11282"/>
                                        </p:tgtEl>
                                        <p:attrNameLst>
                                          <p:attrName>style.visibility</p:attrName>
                                        </p:attrNameLst>
                                      </p:cBhvr>
                                      <p:to>
                                        <p:strVal val="visible"/>
                                      </p:to>
                                    </p:set>
                                    <p:animEffect transition="in" filter="slide(fromBottom)">
                                      <p:cBhvr>
                                        <p:cTn id="38" dur="500"/>
                                        <p:tgtEl>
                                          <p:spTgt spid="11282"/>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11286"/>
                                        </p:tgtEl>
                                        <p:attrNameLst>
                                          <p:attrName>style.visibility</p:attrName>
                                        </p:attrNameLst>
                                      </p:cBhvr>
                                      <p:to>
                                        <p:strVal val="visible"/>
                                      </p:to>
                                    </p:set>
                                    <p:animEffect transition="in" filter="slide(fromBottom)">
                                      <p:cBhvr>
                                        <p:cTn id="43" dur="500"/>
                                        <p:tgtEl>
                                          <p:spTgt spid="1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73" grpId="0" autoUpdateAnimBg="0"/>
      <p:bldP spid="11277" grpId="0" autoUpdateAnimBg="0"/>
      <p:bldP spid="11281" grpId="0" autoUpdateAnimBg="0"/>
      <p:bldP spid="11282" grpId="0" autoUpdateAnimBg="0"/>
      <p:bldP spid="11286" grpId="0" autoUpdateAnimBg="0"/>
      <p:bldP spid="1129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1E074C-D32F-4930-B6C4-7438871D3C87}" type="slidenum">
              <a:rPr lang="en-US" altLang="zh-CN" sz="1800" smtClean="0">
                <a:solidFill>
                  <a:srgbClr val="0000FF"/>
                </a:solidFill>
              </a:rPr>
            </a:fld>
            <a:endParaRPr lang="en-US" altLang="zh-CN" sz="1800" smtClean="0">
              <a:solidFill>
                <a:srgbClr val="0000FF"/>
              </a:solidFill>
            </a:endParaRPr>
          </a:p>
        </p:txBody>
      </p:sp>
      <p:sp>
        <p:nvSpPr>
          <p:cNvPr id="13317" name="Text Box 5"/>
          <p:cNvSpPr txBox="1">
            <a:spLocks noChangeArrowheads="1"/>
          </p:cNvSpPr>
          <p:nvPr/>
        </p:nvSpPr>
        <p:spPr bwMode="auto">
          <a:xfrm>
            <a:off x="768350" y="2000250"/>
            <a:ext cx="77597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zh-CN" altLang="en-US" sz="2800" b="1">
                <a:latin typeface="Times New Roman" panose="02020603050405020304" pitchFamily="18" charset="0"/>
                <a:ea typeface="楷体_GB2312" pitchFamily="49" charset="-122"/>
              </a:rPr>
              <a:t>电荷守恒定律适用于一切宏观和微观过程（例如核反应和基本粒子过程），是物理学中普遍的基本定律之一。</a:t>
            </a:r>
            <a:endParaRPr kumimoji="1" lang="zh-CN" altLang="en-US" sz="2800" b="1">
              <a:latin typeface="Times New Roman" panose="02020603050405020304" pitchFamily="18" charset="0"/>
              <a:ea typeface="楷体_GB2312" pitchFamily="49" charset="-122"/>
            </a:endParaRPr>
          </a:p>
        </p:txBody>
      </p:sp>
      <p:sp>
        <p:nvSpPr>
          <p:cNvPr id="13318" name="Text Box 6"/>
          <p:cNvSpPr txBox="1">
            <a:spLocks noChangeArrowheads="1"/>
          </p:cNvSpPr>
          <p:nvPr/>
        </p:nvSpPr>
        <p:spPr bwMode="auto">
          <a:xfrm>
            <a:off x="228600" y="1066800"/>
            <a:ext cx="1408113" cy="579438"/>
          </a:xfrm>
          <a:prstGeom prst="rect">
            <a:avLst/>
          </a:prstGeom>
          <a:noFill/>
          <a:ln w="12700" cap="sq">
            <a:noFill/>
            <a:miter lim="800000"/>
            <a:headEnd type="none" w="sm" len="sm"/>
            <a:tailEnd type="none" w="sm" len="sm"/>
          </a:ln>
          <a:effectLst/>
        </p:spPr>
        <p:txBody>
          <a:bodyPr wrap="none">
            <a:spAutoFit/>
          </a:bodyPr>
          <a:lstStyle/>
          <a:p>
            <a:pPr eaLnBrk="1" hangingPunct="1">
              <a:defRPr/>
            </a:pPr>
            <a:r>
              <a:rPr kumimoji="1" lang="zh-CN" altLang="en-US" sz="32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表述：</a:t>
            </a:r>
            <a:endParaRPr kumimoji="1" lang="zh-CN" altLang="en-US" sz="3200" b="1">
              <a:solidFill>
                <a:srgbClr val="FF3300"/>
              </a:solidFill>
              <a:latin typeface="Times New Roman" panose="02020603050405020304" pitchFamily="18" charset="0"/>
              <a:ea typeface="楷体_GB2312" pitchFamily="49" charset="-122"/>
            </a:endParaRPr>
          </a:p>
        </p:txBody>
      </p:sp>
      <p:sp>
        <p:nvSpPr>
          <p:cNvPr id="13319" name="Text Box 7"/>
          <p:cNvSpPr txBox="1">
            <a:spLocks noChangeArrowheads="1"/>
          </p:cNvSpPr>
          <p:nvPr/>
        </p:nvSpPr>
        <p:spPr bwMode="auto">
          <a:xfrm>
            <a:off x="304800" y="30480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folHlink"/>
                </a:solidFill>
                <a:latin typeface="Times New Roman" panose="02020603050405020304" pitchFamily="18" charset="0"/>
                <a:ea typeface="楷体_GB2312" pitchFamily="49" charset="-122"/>
              </a:rPr>
              <a:t>3</a:t>
            </a:r>
            <a:r>
              <a:rPr kumimoji="1" lang="zh-CN" altLang="en-US" sz="2800" b="1">
                <a:solidFill>
                  <a:schemeClr val="folHlink"/>
                </a:solidFill>
                <a:latin typeface="Times New Roman" panose="02020603050405020304" pitchFamily="18" charset="0"/>
                <a:ea typeface="楷体_GB2312" pitchFamily="49" charset="-122"/>
              </a:rPr>
              <a:t>、电荷守恒定律</a:t>
            </a:r>
            <a:endParaRPr kumimoji="1" lang="zh-CN" altLang="en-US" sz="2800" b="1">
              <a:solidFill>
                <a:schemeClr val="folHlink"/>
              </a:solidFill>
              <a:latin typeface="Times New Roman" panose="02020603050405020304" pitchFamily="18" charset="0"/>
              <a:ea typeface="楷体_GB2312" pitchFamily="49" charset="-122"/>
            </a:endParaRPr>
          </a:p>
        </p:txBody>
      </p:sp>
      <p:sp>
        <p:nvSpPr>
          <p:cNvPr id="13320" name="Text Box 8"/>
          <p:cNvSpPr txBox="1">
            <a:spLocks noChangeArrowheads="1"/>
          </p:cNvSpPr>
          <p:nvPr/>
        </p:nvSpPr>
        <p:spPr bwMode="auto">
          <a:xfrm>
            <a:off x="1371600" y="914400"/>
            <a:ext cx="69865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accent1"/>
                </a:solidFill>
                <a:latin typeface="Times New Roman" panose="02020603050405020304" pitchFamily="18" charset="0"/>
                <a:ea typeface="楷体_GB2312" pitchFamily="49" charset="-122"/>
              </a:rPr>
              <a:t>在一个与外界没有电荷交换的系统内，正负电荷的代数和在任何物理过程中保持不变。</a:t>
            </a:r>
            <a:endParaRPr kumimoji="1" lang="zh-CN" altLang="en-US" sz="2800" b="1">
              <a:solidFill>
                <a:schemeClr val="accent1"/>
              </a:solidFill>
              <a:latin typeface="Times New Roman" panose="02020603050405020304" pitchFamily="18" charset="0"/>
              <a:ea typeface="楷体_GB2312" pitchFamily="49" charset="-122"/>
            </a:endParaRPr>
          </a:p>
        </p:txBody>
      </p:sp>
      <p:sp>
        <p:nvSpPr>
          <p:cNvPr id="13325" name="Text Box 13"/>
          <p:cNvSpPr txBox="1">
            <a:spLocks noChangeArrowheads="1"/>
          </p:cNvSpPr>
          <p:nvPr/>
        </p:nvSpPr>
        <p:spPr bwMode="auto">
          <a:xfrm>
            <a:off x="379413" y="3590925"/>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folHlink"/>
                </a:solidFill>
                <a:latin typeface="Times New Roman" panose="02020603050405020304" pitchFamily="18" charset="0"/>
                <a:ea typeface="楷体_GB2312" pitchFamily="49" charset="-122"/>
              </a:rPr>
              <a:t>4</a:t>
            </a:r>
            <a:r>
              <a:rPr kumimoji="1" lang="zh-CN" altLang="en-US" sz="2800" b="1">
                <a:solidFill>
                  <a:schemeClr val="folHlink"/>
                </a:solidFill>
                <a:latin typeface="Times New Roman" panose="02020603050405020304" pitchFamily="18" charset="0"/>
                <a:ea typeface="楷体_GB2312" pitchFamily="49" charset="-122"/>
              </a:rPr>
              <a:t>、电荷的相对论不变性</a:t>
            </a:r>
            <a:endParaRPr kumimoji="1" lang="zh-CN" altLang="en-US" sz="2800" b="1">
              <a:solidFill>
                <a:schemeClr val="folHlink"/>
              </a:solidFill>
              <a:latin typeface="Times New Roman" panose="02020603050405020304" pitchFamily="18" charset="0"/>
              <a:ea typeface="楷体_GB2312" pitchFamily="49" charset="-122"/>
            </a:endParaRPr>
          </a:p>
        </p:txBody>
      </p:sp>
      <p:sp>
        <p:nvSpPr>
          <p:cNvPr id="13327" name="Text Box 15"/>
          <p:cNvSpPr txBox="1">
            <a:spLocks noChangeArrowheads="1"/>
          </p:cNvSpPr>
          <p:nvPr/>
        </p:nvSpPr>
        <p:spPr bwMode="auto">
          <a:xfrm>
            <a:off x="455613" y="4276725"/>
            <a:ext cx="8382000" cy="1031875"/>
          </a:xfrm>
          <a:prstGeom prst="rect">
            <a:avLst/>
          </a:prstGeom>
          <a:noFill/>
          <a:ln w="9525" algn="ctr">
            <a:noFill/>
            <a:miter lim="800000"/>
            <a:headEnd type="none" w="sm" len="sm"/>
            <a:tailEnd type="none" w="sm" len="sm"/>
          </a:ln>
          <a:effectLst/>
        </p:spPr>
        <p:txBody>
          <a:bodyPr>
            <a:spAutoFit/>
          </a:bodyPr>
          <a:lstStyle/>
          <a:p>
            <a:pPr eaLnBrk="1" hangingPunct="1">
              <a:lnSpc>
                <a:spcPct val="110000"/>
              </a:lnSpc>
              <a:defRPr/>
            </a:pPr>
            <a:r>
              <a:rPr kumimoji="1" lang="zh-CN" altLang="en-US" sz="2800" b="1" dirty="0">
                <a:solidFill>
                  <a:schemeClr val="folHlink"/>
                </a:solidFill>
                <a:latin typeface="Times New Roman" panose="02020603050405020304" pitchFamily="18" charset="0"/>
                <a:ea typeface="楷体_GB2312" pitchFamily="49" charset="-122"/>
              </a:rPr>
              <a:t>在不同的参考系中观察，同一个带电粒子的电量不变。</a:t>
            </a:r>
            <a:endPar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box(out)">
                                      <p:cBhvr>
                                        <p:cTn id="7" dur="500"/>
                                        <p:tgtEl>
                                          <p:spTgt spid="133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box(in)">
                                      <p:cBhvr>
                                        <p:cTn id="12" dur="500"/>
                                        <p:tgtEl>
                                          <p:spTgt spid="13318"/>
                                        </p:tgtEl>
                                      </p:cBhvr>
                                    </p:animEffect>
                                  </p:childTnLst>
                                </p:cTn>
                              </p:par>
                            </p:childTnLst>
                          </p:cTn>
                        </p:par>
                        <p:par>
                          <p:cTn id="13" fill="hold">
                            <p:stCondLst>
                              <p:cond delay="500"/>
                            </p:stCondLst>
                            <p:childTnLst>
                              <p:par>
                                <p:cTn id="14" presetID="17" presetClass="entr" presetSubtype="8" fill="hold" grpId="0" nodeType="afterEffect">
                                  <p:stCondLst>
                                    <p:cond delay="0"/>
                                  </p:stCondLst>
                                  <p:childTnLst>
                                    <p:set>
                                      <p:cBhvr>
                                        <p:cTn id="15" dur="1" fill="hold">
                                          <p:stCondLst>
                                            <p:cond delay="0"/>
                                          </p:stCondLst>
                                        </p:cTn>
                                        <p:tgtEl>
                                          <p:spTgt spid="13320"/>
                                        </p:tgtEl>
                                        <p:attrNameLst>
                                          <p:attrName>style.visibility</p:attrName>
                                        </p:attrNameLst>
                                      </p:cBhvr>
                                      <p:to>
                                        <p:strVal val="visible"/>
                                      </p:to>
                                    </p:set>
                                    <p:anim calcmode="lin" valueType="num">
                                      <p:cBhvr>
                                        <p:cTn id="16" dur="500" fill="hold"/>
                                        <p:tgtEl>
                                          <p:spTgt spid="13320"/>
                                        </p:tgtEl>
                                        <p:attrNameLst>
                                          <p:attrName>ppt_x</p:attrName>
                                        </p:attrNameLst>
                                      </p:cBhvr>
                                      <p:tavLst>
                                        <p:tav tm="0">
                                          <p:val>
                                            <p:strVal val="#ppt_x-#ppt_w/2"/>
                                          </p:val>
                                        </p:tav>
                                        <p:tav tm="100000">
                                          <p:val>
                                            <p:strVal val="#ppt_x"/>
                                          </p:val>
                                        </p:tav>
                                      </p:tavLst>
                                    </p:anim>
                                    <p:anim calcmode="lin" valueType="num">
                                      <p:cBhvr>
                                        <p:cTn id="17" dur="500" fill="hold"/>
                                        <p:tgtEl>
                                          <p:spTgt spid="13320"/>
                                        </p:tgtEl>
                                        <p:attrNameLst>
                                          <p:attrName>ppt_y</p:attrName>
                                        </p:attrNameLst>
                                      </p:cBhvr>
                                      <p:tavLst>
                                        <p:tav tm="0">
                                          <p:val>
                                            <p:strVal val="#ppt_y"/>
                                          </p:val>
                                        </p:tav>
                                        <p:tav tm="100000">
                                          <p:val>
                                            <p:strVal val="#ppt_y"/>
                                          </p:val>
                                        </p:tav>
                                      </p:tavLst>
                                    </p:anim>
                                    <p:anim calcmode="lin" valueType="num">
                                      <p:cBhvr>
                                        <p:cTn id="18" dur="500" fill="hold"/>
                                        <p:tgtEl>
                                          <p:spTgt spid="13320"/>
                                        </p:tgtEl>
                                        <p:attrNameLst>
                                          <p:attrName>ppt_w</p:attrName>
                                        </p:attrNameLst>
                                      </p:cBhvr>
                                      <p:tavLst>
                                        <p:tav tm="0">
                                          <p:val>
                                            <p:fltVal val="0"/>
                                          </p:val>
                                        </p:tav>
                                        <p:tav tm="100000">
                                          <p:val>
                                            <p:strVal val="#ppt_w"/>
                                          </p:val>
                                        </p:tav>
                                      </p:tavLst>
                                    </p:anim>
                                    <p:anim calcmode="lin" valueType="num">
                                      <p:cBhvr>
                                        <p:cTn id="19" dur="500" fill="hold"/>
                                        <p:tgtEl>
                                          <p:spTgt spid="13320"/>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13317"/>
                                        </p:tgtEl>
                                        <p:attrNameLst>
                                          <p:attrName>style.visibility</p:attrName>
                                        </p:attrNameLst>
                                      </p:cBhvr>
                                      <p:to>
                                        <p:strVal val="visible"/>
                                      </p:to>
                                    </p:set>
                                    <p:anim calcmode="lin" valueType="num">
                                      <p:cBhvr>
                                        <p:cTn id="24" dur="500" fill="hold"/>
                                        <p:tgtEl>
                                          <p:spTgt spid="13317"/>
                                        </p:tgtEl>
                                        <p:attrNameLst>
                                          <p:attrName>ppt_w</p:attrName>
                                        </p:attrNameLst>
                                      </p:cBhvr>
                                      <p:tavLst>
                                        <p:tav tm="0">
                                          <p:val>
                                            <p:fltVal val="0"/>
                                          </p:val>
                                        </p:tav>
                                        <p:tav tm="100000">
                                          <p:val>
                                            <p:strVal val="#ppt_w"/>
                                          </p:val>
                                        </p:tav>
                                      </p:tavLst>
                                    </p:anim>
                                    <p:anim calcmode="lin" valueType="num">
                                      <p:cBhvr>
                                        <p:cTn id="25" dur="500" fill="hold"/>
                                        <p:tgtEl>
                                          <p:spTgt spid="13317"/>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3325"/>
                                        </p:tgtEl>
                                        <p:attrNameLst>
                                          <p:attrName>style.visibility</p:attrName>
                                        </p:attrNameLst>
                                      </p:cBhvr>
                                      <p:to>
                                        <p:strVal val="visible"/>
                                      </p:to>
                                    </p:set>
                                    <p:anim calcmode="lin" valueType="num">
                                      <p:cBhvr additive="base">
                                        <p:cTn id="30" dur="500" fill="hold"/>
                                        <p:tgtEl>
                                          <p:spTgt spid="13325"/>
                                        </p:tgtEl>
                                        <p:attrNameLst>
                                          <p:attrName>ppt_x</p:attrName>
                                        </p:attrNameLst>
                                      </p:cBhvr>
                                      <p:tavLst>
                                        <p:tav tm="0">
                                          <p:val>
                                            <p:strVal val="0-#ppt_w/2"/>
                                          </p:val>
                                        </p:tav>
                                        <p:tav tm="100000">
                                          <p:val>
                                            <p:strVal val="#ppt_x"/>
                                          </p:val>
                                        </p:tav>
                                      </p:tavLst>
                                    </p:anim>
                                    <p:anim calcmode="lin" valueType="num">
                                      <p:cBhvr additive="base">
                                        <p:cTn id="31" dur="500" fill="hold"/>
                                        <p:tgtEl>
                                          <p:spTgt spid="1332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3327"/>
                                        </p:tgtEl>
                                        <p:attrNameLst>
                                          <p:attrName>style.visibility</p:attrName>
                                        </p:attrNameLst>
                                      </p:cBhvr>
                                      <p:to>
                                        <p:strVal val="visible"/>
                                      </p:to>
                                    </p:set>
                                    <p:animEffect transition="in" filter="blinds(horizontal)">
                                      <p:cBhvr>
                                        <p:cTn id="36" dur="500"/>
                                        <p:tgtEl>
                                          <p:spTgt spid="13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utoUpdateAnimBg="0"/>
      <p:bldP spid="13318" grpId="0" autoUpdateAnimBg="0"/>
      <p:bldP spid="13319" grpId="0" autoUpdateAnimBg="0"/>
      <p:bldP spid="13320" grpId="0" autoUpdateAnimBg="0"/>
      <p:bldP spid="13325" grpId="0" autoUpdateAnimBg="0"/>
      <p:bldP spid="133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5CAF35F-81A3-4FB7-9AD4-31253C77149A}" type="slidenum">
              <a:rPr lang="en-US" altLang="zh-CN" sz="1800" smtClean="0">
                <a:solidFill>
                  <a:srgbClr val="0000FF"/>
                </a:solidFill>
              </a:rPr>
            </a:fld>
            <a:endParaRPr lang="en-US" altLang="zh-CN" sz="1800" smtClean="0">
              <a:solidFill>
                <a:srgbClr val="0000FF"/>
              </a:solidFill>
            </a:endParaRPr>
          </a:p>
        </p:txBody>
      </p:sp>
      <p:sp>
        <p:nvSpPr>
          <p:cNvPr id="15362" name="Text Box 2"/>
          <p:cNvSpPr txBox="1">
            <a:spLocks noChangeArrowheads="1"/>
          </p:cNvSpPr>
          <p:nvPr/>
        </p:nvSpPr>
        <p:spPr bwMode="auto">
          <a:xfrm>
            <a:off x="304800" y="671513"/>
            <a:ext cx="2395538" cy="519112"/>
          </a:xfrm>
          <a:prstGeom prst="rect">
            <a:avLst/>
          </a:prstGeom>
          <a:noFill/>
          <a:ln w="9525" algn="ctr">
            <a:noFill/>
            <a:miter lim="800000"/>
          </a:ln>
          <a:effectLst/>
        </p:spPr>
        <p:txBody>
          <a:bodyPr>
            <a:spAutoFit/>
          </a:bodyPr>
          <a:lstStyle/>
          <a:p>
            <a:pPr eaLnBrk="1" hangingPunct="1">
              <a:defRPr/>
            </a:pPr>
            <a:r>
              <a:rPr kumimoji="1" lang="en-US" altLang="zh-CN" sz="28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1. </a:t>
            </a:r>
            <a:r>
              <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库仑定律</a:t>
            </a:r>
            <a:endPar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5363" name="Text Box 3"/>
          <p:cNvSpPr txBox="1">
            <a:spLocks noChangeArrowheads="1"/>
          </p:cNvSpPr>
          <p:nvPr/>
        </p:nvSpPr>
        <p:spPr bwMode="auto">
          <a:xfrm>
            <a:off x="2349500" y="647700"/>
            <a:ext cx="6794500" cy="519113"/>
          </a:xfrm>
          <a:prstGeom prst="rect">
            <a:avLst/>
          </a:prstGeom>
          <a:noFill/>
          <a:ln w="9525">
            <a:noFill/>
            <a:miter lim="800000"/>
          </a:ln>
        </p:spPr>
        <p:txBody>
          <a:bodyPr>
            <a:spAutoFit/>
          </a:bodyPr>
          <a:lstStyle/>
          <a:p>
            <a:pPr eaLnBrk="1" hangingPunct="1">
              <a:defRPr/>
            </a:pPr>
            <a:r>
              <a:rPr kumimoji="1" lang="en-US" altLang="zh-CN" sz="2800" b="1" dirty="0">
                <a:latin typeface="Times New Roman" panose="02020603050405020304" pitchFamily="18" charset="0"/>
                <a:ea typeface="楷体_GB2312" pitchFamily="49" charset="-122"/>
              </a:rPr>
              <a:t>——</a:t>
            </a:r>
            <a:r>
              <a:rPr kumimoji="1" lang="zh-CN" altLang="en-US" sz="2800" b="1" dirty="0">
                <a:latin typeface="Times New Roman" panose="02020603050405020304" pitchFamily="18" charset="0"/>
                <a:ea typeface="楷体_GB2312" pitchFamily="49" charset="-122"/>
              </a:rPr>
              <a:t>研究</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静止电荷</a:t>
            </a:r>
            <a:r>
              <a:rPr kumimoji="1" lang="zh-CN" altLang="en-US" sz="2800" b="1" dirty="0">
                <a:latin typeface="Times New Roman" panose="02020603050405020304" pitchFamily="18" charset="0"/>
                <a:ea typeface="楷体_GB2312" pitchFamily="49" charset="-122"/>
              </a:rPr>
              <a:t>之间的作用力</a:t>
            </a:r>
            <a:endParaRPr kumimoji="1" lang="zh-CN" altLang="en-US" sz="2800" b="1" dirty="0">
              <a:latin typeface="Times New Roman" panose="02020603050405020304" pitchFamily="18" charset="0"/>
              <a:ea typeface="楷体_GB2312" pitchFamily="49" charset="-122"/>
            </a:endParaRPr>
          </a:p>
        </p:txBody>
      </p:sp>
      <p:sp>
        <p:nvSpPr>
          <p:cNvPr id="15364" name="Text Box 4"/>
          <p:cNvSpPr txBox="1">
            <a:spLocks noChangeArrowheads="1"/>
          </p:cNvSpPr>
          <p:nvPr/>
        </p:nvSpPr>
        <p:spPr bwMode="auto">
          <a:xfrm>
            <a:off x="228600" y="1206500"/>
            <a:ext cx="967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楷体_GB2312" pitchFamily="49" charset="-122"/>
              </a:rPr>
              <a:t>在真空中两个点电荷</a:t>
            </a: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1</a:t>
            </a:r>
            <a:r>
              <a:rPr kumimoji="1" lang="zh-CN" altLang="en-US"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2</a:t>
            </a:r>
            <a:r>
              <a:rPr kumimoji="1" lang="zh-CN" altLang="en-US" sz="2800" b="1">
                <a:latin typeface="Times New Roman" panose="02020603050405020304" pitchFamily="18" charset="0"/>
                <a:ea typeface="楷体_GB2312" pitchFamily="49" charset="-122"/>
              </a:rPr>
              <a:t>之间的相互作用力为</a:t>
            </a:r>
            <a:endParaRPr kumimoji="1" lang="zh-CN" altLang="en-US" sz="2800" b="1">
              <a:latin typeface="Times New Roman" panose="02020603050405020304" pitchFamily="18" charset="0"/>
              <a:ea typeface="楷体_GB2312" pitchFamily="49" charset="-122"/>
            </a:endParaRPr>
          </a:p>
        </p:txBody>
      </p:sp>
      <p:graphicFrame>
        <p:nvGraphicFramePr>
          <p:cNvPr id="15365" name="Object 5"/>
          <p:cNvGraphicFramePr/>
          <p:nvPr/>
        </p:nvGraphicFramePr>
        <p:xfrm>
          <a:off x="1079500" y="1720850"/>
          <a:ext cx="1944688" cy="865188"/>
        </p:xfrm>
        <a:graphic>
          <a:graphicData uri="http://schemas.openxmlformats.org/presentationml/2006/ole">
            <mc:AlternateContent xmlns:mc="http://schemas.openxmlformats.org/markup-compatibility/2006">
              <mc:Choice xmlns:v="urn:schemas-microsoft-com:vml" Requires="v">
                <p:oleObj spid="_x0000_s29796" name="公式" r:id="rId1" imgW="1562100" imgH="622300" progId="Equation.3">
                  <p:embed/>
                </p:oleObj>
              </mc:Choice>
              <mc:Fallback>
                <p:oleObj name="公式" r:id="rId1" imgW="1562100" imgH="622300" progId="Equation.3">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1720850"/>
                        <a:ext cx="1944688" cy="865188"/>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6"/>
          <p:cNvGraphicFramePr>
            <a:graphicFrameLocks noChangeAspect="1"/>
          </p:cNvGraphicFramePr>
          <p:nvPr/>
        </p:nvGraphicFramePr>
        <p:xfrm>
          <a:off x="3640138" y="1744663"/>
          <a:ext cx="4967287" cy="881062"/>
        </p:xfrm>
        <a:graphic>
          <a:graphicData uri="http://schemas.openxmlformats.org/presentationml/2006/ole">
            <mc:AlternateContent xmlns:mc="http://schemas.openxmlformats.org/markup-compatibility/2006">
              <mc:Choice xmlns:v="urn:schemas-microsoft-com:vml" Requires="v">
                <p:oleObj spid="_x0000_s29797" name="Equation" r:id="rId3" imgW="2146300" imgH="381000" progId="Equation.DSMT4">
                  <p:embed/>
                </p:oleObj>
              </mc:Choice>
              <mc:Fallback>
                <p:oleObj name="Equation" r:id="rId3" imgW="2146300" imgH="381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0138" y="1744663"/>
                        <a:ext cx="4967287"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7"/>
          <p:cNvGraphicFramePr/>
          <p:nvPr/>
        </p:nvGraphicFramePr>
        <p:xfrm>
          <a:off x="668338" y="2681288"/>
          <a:ext cx="3578225" cy="442912"/>
        </p:xfrm>
        <a:graphic>
          <a:graphicData uri="http://schemas.openxmlformats.org/presentationml/2006/ole">
            <mc:AlternateContent xmlns:mc="http://schemas.openxmlformats.org/markup-compatibility/2006">
              <mc:Choice xmlns:v="urn:schemas-microsoft-com:vml" Requires="v">
                <p:oleObj spid="_x0000_s29798" name="公式" r:id="rId5" imgW="3581400" imgH="444500" progId="Equation.3">
                  <p:embed/>
                </p:oleObj>
              </mc:Choice>
              <mc:Fallback>
                <p:oleObj name="公式" r:id="rId5" imgW="3581400" imgH="444500"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338" y="2681288"/>
                        <a:ext cx="3578225"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Text Box 8"/>
          <p:cNvSpPr txBox="1">
            <a:spLocks noChangeArrowheads="1"/>
          </p:cNvSpPr>
          <p:nvPr/>
        </p:nvSpPr>
        <p:spPr bwMode="auto">
          <a:xfrm>
            <a:off x="398463" y="3148013"/>
            <a:ext cx="5641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真空中的介电常数</a:t>
            </a:r>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电容率</a:t>
            </a:r>
            <a:r>
              <a:rPr kumimoji="1" lang="en-US" altLang="zh-CN" sz="2800" b="1">
                <a:latin typeface="Times New Roman" panose="02020603050405020304" pitchFamily="18" charset="0"/>
                <a:ea typeface="楷体_GB2312" pitchFamily="49" charset="-122"/>
              </a:rPr>
              <a:t>)</a:t>
            </a:r>
            <a:endParaRPr kumimoji="1" lang="en-US" altLang="zh-CN" sz="2800" b="1">
              <a:latin typeface="Times New Roman" panose="02020603050405020304" pitchFamily="18" charset="0"/>
              <a:ea typeface="楷体_GB2312" pitchFamily="49" charset="-122"/>
            </a:endParaRPr>
          </a:p>
        </p:txBody>
      </p:sp>
      <p:sp>
        <p:nvSpPr>
          <p:cNvPr id="15369" name="Oval 9"/>
          <p:cNvSpPr>
            <a:spLocks noChangeArrowheads="1"/>
          </p:cNvSpPr>
          <p:nvPr/>
        </p:nvSpPr>
        <p:spPr bwMode="auto">
          <a:xfrm>
            <a:off x="6523038" y="3565525"/>
            <a:ext cx="76200" cy="76200"/>
          </a:xfrm>
          <a:prstGeom prst="ellipse">
            <a:avLst/>
          </a:prstGeom>
          <a:gradFill rotWithShape="1">
            <a:gsLst>
              <a:gs pos="0">
                <a:srgbClr val="FF3300"/>
              </a:gs>
              <a:gs pos="100000">
                <a:srgbClr val="7618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70" name="Oval 10"/>
          <p:cNvSpPr>
            <a:spLocks noChangeArrowheads="1"/>
          </p:cNvSpPr>
          <p:nvPr/>
        </p:nvSpPr>
        <p:spPr bwMode="auto">
          <a:xfrm>
            <a:off x="7720013" y="2978150"/>
            <a:ext cx="76200" cy="76200"/>
          </a:xfrm>
          <a:prstGeom prst="ellipse">
            <a:avLst/>
          </a:prstGeom>
          <a:solidFill>
            <a:srgbClr val="CC99FF"/>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71" name="Text Box 11"/>
          <p:cNvSpPr txBox="1">
            <a:spLocks noChangeArrowheads="1"/>
          </p:cNvSpPr>
          <p:nvPr/>
        </p:nvSpPr>
        <p:spPr bwMode="auto">
          <a:xfrm>
            <a:off x="6064250" y="3273425"/>
            <a:ext cx="48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1</a:t>
            </a:r>
            <a:endParaRPr kumimoji="1" lang="en-US" altLang="zh-CN" sz="2800" b="1">
              <a:latin typeface="Times New Roman" panose="02020603050405020304" pitchFamily="18" charset="0"/>
              <a:ea typeface="楷体_GB2312" pitchFamily="49" charset="-122"/>
            </a:endParaRPr>
          </a:p>
        </p:txBody>
      </p:sp>
      <p:sp>
        <p:nvSpPr>
          <p:cNvPr id="15372" name="Line 12"/>
          <p:cNvSpPr>
            <a:spLocks noChangeShapeType="1"/>
          </p:cNvSpPr>
          <p:nvPr/>
        </p:nvSpPr>
        <p:spPr bwMode="auto">
          <a:xfrm flipV="1">
            <a:off x="6577013" y="3041650"/>
            <a:ext cx="1155700" cy="54610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3" name="Text Box 13"/>
          <p:cNvSpPr txBox="1">
            <a:spLocks noChangeArrowheads="1"/>
          </p:cNvSpPr>
          <p:nvPr/>
        </p:nvSpPr>
        <p:spPr bwMode="auto">
          <a:xfrm>
            <a:off x="7569200" y="2927350"/>
            <a:ext cx="48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2</a:t>
            </a:r>
            <a:endParaRPr kumimoji="1" lang="en-US" altLang="zh-CN" sz="2800">
              <a:latin typeface="Times New Roman" panose="02020603050405020304" pitchFamily="18" charset="0"/>
              <a:ea typeface="楷体_GB2312" pitchFamily="49" charset="-122"/>
            </a:endParaRPr>
          </a:p>
        </p:txBody>
      </p:sp>
      <p:graphicFrame>
        <p:nvGraphicFramePr>
          <p:cNvPr id="15374" name="Object 14"/>
          <p:cNvGraphicFramePr>
            <a:graphicFrameLocks noChangeAspect="1"/>
          </p:cNvGraphicFramePr>
          <p:nvPr/>
        </p:nvGraphicFramePr>
        <p:xfrm>
          <a:off x="7140575" y="2909888"/>
          <a:ext cx="215900" cy="266700"/>
        </p:xfrm>
        <a:graphic>
          <a:graphicData uri="http://schemas.openxmlformats.org/presentationml/2006/ole">
            <mc:AlternateContent xmlns:mc="http://schemas.openxmlformats.org/markup-compatibility/2006">
              <mc:Choice xmlns:v="urn:schemas-microsoft-com:vml" Requires="v">
                <p:oleObj spid="_x0000_s29799" name="公式" r:id="rId7" imgW="304800" imgH="393700" progId="Equation.3">
                  <p:embed/>
                </p:oleObj>
              </mc:Choice>
              <mc:Fallback>
                <p:oleObj name="公式" r:id="rId7" imgW="304800" imgH="3937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0575" y="2909888"/>
                        <a:ext cx="2159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5" name="Line 15"/>
          <p:cNvSpPr>
            <a:spLocks noChangeShapeType="1"/>
          </p:cNvSpPr>
          <p:nvPr/>
        </p:nvSpPr>
        <p:spPr bwMode="auto">
          <a:xfrm flipV="1">
            <a:off x="7796213" y="2762250"/>
            <a:ext cx="457200" cy="22860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5376" name="Object 16"/>
          <p:cNvGraphicFramePr>
            <a:graphicFrameLocks noChangeAspect="1"/>
          </p:cNvGraphicFramePr>
          <p:nvPr/>
        </p:nvGraphicFramePr>
        <p:xfrm>
          <a:off x="8285163" y="2724150"/>
          <a:ext cx="442912" cy="419100"/>
        </p:xfrm>
        <a:graphic>
          <a:graphicData uri="http://schemas.openxmlformats.org/presentationml/2006/ole">
            <mc:AlternateContent xmlns:mc="http://schemas.openxmlformats.org/markup-compatibility/2006">
              <mc:Choice xmlns:v="urn:schemas-microsoft-com:vml" Requires="v">
                <p:oleObj spid="_x0000_s29800" name="公式" r:id="rId9" imgW="762000" imgH="698500" progId="Equation.3">
                  <p:embed/>
                </p:oleObj>
              </mc:Choice>
              <mc:Fallback>
                <p:oleObj name="公式" r:id="rId9" imgW="762000" imgH="6985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85163" y="2724150"/>
                        <a:ext cx="44291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7" name="Text Box 17"/>
          <p:cNvSpPr txBox="1">
            <a:spLocks noChangeArrowheads="1"/>
          </p:cNvSpPr>
          <p:nvPr/>
        </p:nvSpPr>
        <p:spPr bwMode="auto">
          <a:xfrm>
            <a:off x="358775" y="3578225"/>
            <a:ext cx="1320800" cy="519113"/>
          </a:xfrm>
          <a:prstGeom prst="rect">
            <a:avLst/>
          </a:prstGeom>
          <a:noFill/>
          <a:ln w="9525">
            <a:noFill/>
            <a:miter lim="800000"/>
          </a:ln>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注：</a:t>
            </a:r>
            <a:endParaRPr kumimoji="1" lang="zh-CN" altLang="en-US" sz="2800" b="1" dirty="0">
              <a:solidFill>
                <a:srgbClr val="FF3300"/>
              </a:solidFill>
              <a:latin typeface="Times New Roman" panose="02020603050405020304" pitchFamily="18" charset="0"/>
              <a:ea typeface="楷体_GB2312" pitchFamily="49" charset="-122"/>
            </a:endParaRPr>
          </a:p>
        </p:txBody>
      </p:sp>
      <p:sp>
        <p:nvSpPr>
          <p:cNvPr id="15378" name="Text Box 18"/>
          <p:cNvSpPr txBox="1">
            <a:spLocks noChangeArrowheads="1"/>
          </p:cNvSpPr>
          <p:nvPr/>
        </p:nvSpPr>
        <p:spPr bwMode="auto">
          <a:xfrm>
            <a:off x="415925" y="4518025"/>
            <a:ext cx="647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2) </a:t>
            </a:r>
            <a:r>
              <a:rPr kumimoji="1" lang="zh-CN" altLang="en-US" sz="2800" b="1">
                <a:latin typeface="Times New Roman" panose="02020603050405020304" pitchFamily="18" charset="0"/>
                <a:ea typeface="楷体_GB2312" pitchFamily="49" charset="-122"/>
              </a:rPr>
              <a:t>库仑定律只适用点电荷</a:t>
            </a:r>
            <a:endParaRPr kumimoji="1" lang="zh-CN" altLang="en-US" sz="2800" b="1">
              <a:latin typeface="Times New Roman" panose="02020603050405020304" pitchFamily="18" charset="0"/>
              <a:ea typeface="楷体_GB2312" pitchFamily="49" charset="-122"/>
            </a:endParaRPr>
          </a:p>
        </p:txBody>
      </p:sp>
      <p:grpSp>
        <p:nvGrpSpPr>
          <p:cNvPr id="2" name="Group 37"/>
          <p:cNvGrpSpPr/>
          <p:nvPr/>
        </p:nvGrpSpPr>
        <p:grpSpPr bwMode="auto">
          <a:xfrm>
            <a:off x="4887913" y="4527550"/>
            <a:ext cx="4075112" cy="519113"/>
            <a:chOff x="816" y="3282"/>
            <a:chExt cx="2567" cy="327"/>
          </a:xfrm>
        </p:grpSpPr>
        <p:sp>
          <p:nvSpPr>
            <p:cNvPr id="29730" name="Text Box 20"/>
            <p:cNvSpPr txBox="1">
              <a:spLocks noChangeArrowheads="1"/>
            </p:cNvSpPr>
            <p:nvPr/>
          </p:nvSpPr>
          <p:spPr bwMode="auto">
            <a:xfrm>
              <a:off x="842" y="3282"/>
              <a:ext cx="25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同号</a:t>
              </a:r>
              <a:r>
                <a:rPr kumimoji="1" lang="en-US" altLang="zh-CN"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F &gt;</a:t>
              </a:r>
              <a:r>
                <a:rPr kumimoji="1" lang="en-US" altLang="zh-CN" sz="2800" b="1">
                  <a:latin typeface="Times New Roman" panose="02020603050405020304" pitchFamily="18" charset="0"/>
                  <a:ea typeface="楷体_GB2312" pitchFamily="49" charset="-122"/>
                </a:rPr>
                <a:t>0 </a:t>
              </a:r>
              <a:r>
                <a:rPr kumimoji="1" lang="zh-CN" altLang="en-US" sz="2800" b="1">
                  <a:latin typeface="Times New Roman" panose="02020603050405020304" pitchFamily="18" charset="0"/>
                  <a:ea typeface="楷体_GB2312" pitchFamily="49" charset="-122"/>
                </a:rPr>
                <a:t>排斥力</a:t>
              </a:r>
              <a:endParaRPr kumimoji="1" lang="zh-CN" altLang="en-US" sz="2800" b="1">
                <a:latin typeface="Times New Roman" panose="02020603050405020304" pitchFamily="18" charset="0"/>
                <a:ea typeface="楷体_GB2312" pitchFamily="49" charset="-122"/>
              </a:endParaRPr>
            </a:p>
          </p:txBody>
        </p:sp>
        <p:graphicFrame>
          <p:nvGraphicFramePr>
            <p:cNvPr id="29731" name="Object 21"/>
            <p:cNvGraphicFramePr>
              <a:graphicFrameLocks noChangeAspect="1"/>
            </p:cNvGraphicFramePr>
            <p:nvPr/>
          </p:nvGraphicFramePr>
          <p:xfrm>
            <a:off x="2736" y="3320"/>
            <a:ext cx="481" cy="256"/>
          </p:xfrm>
          <a:graphic>
            <a:graphicData uri="http://schemas.openxmlformats.org/presentationml/2006/ole">
              <mc:AlternateContent xmlns:mc="http://schemas.openxmlformats.org/markup-compatibility/2006">
                <mc:Choice xmlns:v="urn:schemas-microsoft-com:vml" Requires="v">
                  <p:oleObj spid="_x0000_s29801" name="公式" r:id="rId11" imgW="1384300" imgH="673100" progId="Equation.3">
                    <p:embed/>
                  </p:oleObj>
                </mc:Choice>
                <mc:Fallback>
                  <p:oleObj name="公式" r:id="rId11" imgW="1384300" imgH="67310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6" y="3320"/>
                          <a:ext cx="481"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2" name="Text Box 22"/>
            <p:cNvSpPr txBox="1">
              <a:spLocks noChangeArrowheads="1"/>
            </p:cNvSpPr>
            <p:nvPr/>
          </p:nvSpPr>
          <p:spPr bwMode="auto">
            <a:xfrm>
              <a:off x="816" y="3300"/>
              <a:ext cx="1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800" b="1" baseline="-25000">
                <a:latin typeface="Times New Roman" panose="02020603050405020304" pitchFamily="18" charset="0"/>
                <a:ea typeface="楷体_GB2312" pitchFamily="49" charset="-122"/>
              </a:endParaRPr>
            </a:p>
          </p:txBody>
        </p:sp>
      </p:grpSp>
      <p:grpSp>
        <p:nvGrpSpPr>
          <p:cNvPr id="3" name="Group 38"/>
          <p:cNvGrpSpPr/>
          <p:nvPr/>
        </p:nvGrpSpPr>
        <p:grpSpPr bwMode="auto">
          <a:xfrm>
            <a:off x="4894263" y="5103813"/>
            <a:ext cx="4027487" cy="523875"/>
            <a:chOff x="874" y="3591"/>
            <a:chExt cx="2537" cy="330"/>
          </a:xfrm>
        </p:grpSpPr>
        <p:sp>
          <p:nvSpPr>
            <p:cNvPr id="29727" name="Text Box 24"/>
            <p:cNvSpPr txBox="1">
              <a:spLocks noChangeArrowheads="1"/>
            </p:cNvSpPr>
            <p:nvPr/>
          </p:nvSpPr>
          <p:spPr bwMode="auto">
            <a:xfrm>
              <a:off x="874" y="3621"/>
              <a:ext cx="1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800" b="1" baseline="-25000">
                <a:latin typeface="Times New Roman" panose="02020603050405020304" pitchFamily="18" charset="0"/>
                <a:ea typeface="楷体_GB2312" pitchFamily="49" charset="-122"/>
              </a:endParaRPr>
            </a:p>
          </p:txBody>
        </p:sp>
        <p:sp>
          <p:nvSpPr>
            <p:cNvPr id="29728" name="Text Box 25"/>
            <p:cNvSpPr txBox="1">
              <a:spLocks noChangeArrowheads="1"/>
            </p:cNvSpPr>
            <p:nvPr/>
          </p:nvSpPr>
          <p:spPr bwMode="auto">
            <a:xfrm>
              <a:off x="888" y="3591"/>
              <a:ext cx="18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异号</a:t>
              </a:r>
              <a:r>
                <a:rPr kumimoji="1" lang="en-US" altLang="zh-CN"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F&lt; </a:t>
              </a:r>
              <a:r>
                <a:rPr kumimoji="1" lang="en-US" altLang="zh-CN" sz="2800" b="1">
                  <a:latin typeface="Times New Roman" panose="02020603050405020304" pitchFamily="18" charset="0"/>
                  <a:ea typeface="楷体_GB2312" pitchFamily="49" charset="-122"/>
                </a:rPr>
                <a:t>0 </a:t>
              </a:r>
              <a:r>
                <a:rPr kumimoji="1" lang="zh-CN" altLang="en-US" sz="2800" b="1">
                  <a:latin typeface="Times New Roman" panose="02020603050405020304" pitchFamily="18" charset="0"/>
                  <a:ea typeface="楷体_GB2312" pitchFamily="49" charset="-122"/>
                </a:rPr>
                <a:t>吸引力</a:t>
              </a:r>
              <a:endParaRPr kumimoji="1" lang="zh-CN" altLang="en-US" sz="2800" b="1">
                <a:latin typeface="Times New Roman" panose="02020603050405020304" pitchFamily="18" charset="0"/>
                <a:ea typeface="楷体_GB2312" pitchFamily="49" charset="-122"/>
              </a:endParaRPr>
            </a:p>
          </p:txBody>
        </p:sp>
        <p:graphicFrame>
          <p:nvGraphicFramePr>
            <p:cNvPr id="29729" name="Object 26"/>
            <p:cNvGraphicFramePr>
              <a:graphicFrameLocks noChangeAspect="1"/>
            </p:cNvGraphicFramePr>
            <p:nvPr/>
          </p:nvGraphicFramePr>
          <p:xfrm>
            <a:off x="2740" y="3630"/>
            <a:ext cx="671" cy="239"/>
          </p:xfrm>
          <a:graphic>
            <a:graphicData uri="http://schemas.openxmlformats.org/presentationml/2006/ole">
              <mc:AlternateContent xmlns:mc="http://schemas.openxmlformats.org/markup-compatibility/2006">
                <mc:Choice xmlns:v="urn:schemas-microsoft-com:vml" Requires="v">
                  <p:oleObj spid="_x0000_s29802" name="公式" r:id="rId13" imgW="1993900" imgH="622300" progId="Equation.3">
                    <p:embed/>
                  </p:oleObj>
                </mc:Choice>
                <mc:Fallback>
                  <p:oleObj name="公式" r:id="rId13" imgW="1993900" imgH="622300"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0" y="3630"/>
                          <a:ext cx="67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87" name="Text Box 27"/>
          <p:cNvSpPr txBox="1">
            <a:spLocks noChangeArrowheads="1"/>
          </p:cNvSpPr>
          <p:nvPr/>
        </p:nvSpPr>
        <p:spPr bwMode="auto">
          <a:xfrm>
            <a:off x="506413" y="5611813"/>
            <a:ext cx="74517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楷体_GB2312" pitchFamily="49" charset="-122"/>
              </a:rPr>
              <a:t>3)</a:t>
            </a:r>
            <a:r>
              <a:rPr kumimoji="1" lang="zh-CN" altLang="en-US" sz="2800" b="1">
                <a:latin typeface="Times New Roman" panose="02020603050405020304" pitchFamily="18" charset="0"/>
                <a:ea typeface="楷体_GB2312" pitchFamily="49" charset="-122"/>
              </a:rPr>
              <a:t>若</a:t>
            </a: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1</a:t>
            </a:r>
            <a:r>
              <a:rPr kumimoji="1" lang="zh-CN" altLang="en-US"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q</a:t>
            </a:r>
            <a:r>
              <a:rPr kumimoji="1" lang="en-US" altLang="zh-CN" sz="2800" b="1" baseline="-25000">
                <a:latin typeface="Times New Roman" panose="02020603050405020304" pitchFamily="18" charset="0"/>
                <a:ea typeface="楷体_GB2312" pitchFamily="49" charset="-122"/>
              </a:rPr>
              <a:t>2</a:t>
            </a:r>
            <a:r>
              <a:rPr kumimoji="1" lang="zh-CN" altLang="en-US" sz="2800" b="1">
                <a:latin typeface="Times New Roman" panose="02020603050405020304" pitchFamily="18" charset="0"/>
                <a:ea typeface="楷体_GB2312" pitchFamily="49" charset="-122"/>
              </a:rPr>
              <a:t>在介质中</a:t>
            </a: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介电常数</a:t>
            </a:r>
            <a:r>
              <a:rPr kumimoji="1" lang="el-GR" altLang="zh-CN" sz="2800" b="1" i="1">
                <a:latin typeface="Times New Roman" panose="02020603050405020304" pitchFamily="18" charset="0"/>
                <a:ea typeface="楷体_GB2312" pitchFamily="49" charset="-122"/>
              </a:rPr>
              <a:t>ε</a:t>
            </a:r>
            <a:r>
              <a:rPr kumimoji="1" lang="en-US" altLang="zh-CN" sz="2800" b="1">
                <a:latin typeface="Times New Roman" panose="02020603050405020304" pitchFamily="18" charset="0"/>
                <a:ea typeface="楷体_GB2312" pitchFamily="49" charset="-122"/>
              </a:rPr>
              <a:t>= </a:t>
            </a:r>
            <a:r>
              <a:rPr kumimoji="1" lang="el-GR" altLang="zh-CN" sz="2800" b="1" i="1">
                <a:latin typeface="Times New Roman" panose="02020603050405020304" pitchFamily="18" charset="0"/>
                <a:ea typeface="楷体_GB2312" pitchFamily="49" charset="-122"/>
              </a:rPr>
              <a:t>ε</a:t>
            </a:r>
            <a:r>
              <a:rPr kumimoji="1" lang="en-US" altLang="zh-CN" sz="2800" b="1" i="1" baseline="-25000">
                <a:latin typeface="Times New Roman" panose="02020603050405020304" pitchFamily="18" charset="0"/>
                <a:ea typeface="楷体_GB2312" pitchFamily="49" charset="-122"/>
              </a:rPr>
              <a:t>r</a:t>
            </a:r>
            <a:r>
              <a:rPr kumimoji="1" lang="el-GR" altLang="zh-CN" sz="2800" b="1" i="1">
                <a:latin typeface="Times New Roman" panose="02020603050405020304" pitchFamily="18" charset="0"/>
                <a:ea typeface="楷体_GB2312" pitchFamily="49" charset="-122"/>
              </a:rPr>
              <a:t>ε</a:t>
            </a:r>
            <a:r>
              <a:rPr kumimoji="1" lang="en-US" altLang="zh-CN" sz="2800" b="1" baseline="-25000">
                <a:latin typeface="Times New Roman" panose="02020603050405020304" pitchFamily="18" charset="0"/>
                <a:ea typeface="楷体_GB2312" pitchFamily="49" charset="-122"/>
              </a:rPr>
              <a:t>0</a:t>
            </a:r>
            <a:r>
              <a:rPr kumimoji="1" lang="el-GR"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a:t>
            </a:r>
            <a:endParaRPr kumimoji="1" lang="zh-CN" altLang="en-US" sz="2800" b="1">
              <a:latin typeface="Times New Roman" panose="02020603050405020304" pitchFamily="18" charset="0"/>
              <a:ea typeface="楷体_GB2312" pitchFamily="49" charset="-122"/>
            </a:endParaRPr>
          </a:p>
          <a:p>
            <a:pPr eaLnBrk="1" hangingPunct="1">
              <a:spcBef>
                <a:spcPct val="0"/>
              </a:spcBef>
              <a:buFontTx/>
              <a:buNone/>
            </a:pPr>
            <a:r>
              <a:rPr kumimoji="1" lang="zh-CN" altLang="en-US" sz="2800" b="1">
                <a:latin typeface="Times New Roman" panose="02020603050405020304" pitchFamily="18" charset="0"/>
                <a:ea typeface="楷体_GB2312" pitchFamily="49" charset="-122"/>
              </a:rPr>
              <a:t>    空气中 ：</a:t>
            </a:r>
            <a:r>
              <a:rPr kumimoji="1" lang="el-GR" altLang="zh-CN" sz="2800" b="1" i="1">
                <a:latin typeface="Times New Roman" panose="02020603050405020304" pitchFamily="18" charset="0"/>
                <a:ea typeface="楷体_GB2312" pitchFamily="49" charset="-122"/>
              </a:rPr>
              <a:t> ε</a:t>
            </a:r>
            <a:r>
              <a:rPr kumimoji="1" lang="el-GR" altLang="zh-CN" sz="2800" b="1">
                <a:latin typeface="Times New Roman" panose="02020603050405020304" pitchFamily="18" charset="0"/>
                <a:ea typeface="楷体_GB2312" pitchFamily="49" charset="-122"/>
                <a:sym typeface="Symbol" panose="05050102010706020507" pitchFamily="18" charset="2"/>
              </a:rPr>
              <a:t></a:t>
            </a:r>
            <a:r>
              <a:rPr kumimoji="1" lang="el-GR" altLang="zh-CN" sz="2800" b="1" i="1">
                <a:latin typeface="Times New Roman" panose="02020603050405020304" pitchFamily="18" charset="0"/>
                <a:ea typeface="楷体_GB2312" pitchFamily="49" charset="-122"/>
              </a:rPr>
              <a:t>ε</a:t>
            </a:r>
            <a:r>
              <a:rPr kumimoji="1" lang="en-US" altLang="zh-CN" sz="2800" b="1" baseline="-25000">
                <a:latin typeface="Times New Roman" panose="02020603050405020304" pitchFamily="18" charset="0"/>
                <a:ea typeface="楷体_GB2312" pitchFamily="49" charset="-122"/>
              </a:rPr>
              <a:t>0</a:t>
            </a:r>
            <a:r>
              <a:rPr kumimoji="1" lang="el-GR" altLang="zh-CN" sz="2800" b="1">
                <a:latin typeface="Times New Roman" panose="02020603050405020304" pitchFamily="18" charset="0"/>
                <a:ea typeface="楷体_GB2312" pitchFamily="49" charset="-122"/>
              </a:rPr>
              <a:t> </a:t>
            </a:r>
            <a:endParaRPr kumimoji="1" lang="en-US" altLang="zh-CN" sz="2800" b="1">
              <a:latin typeface="Times New Roman" panose="02020603050405020304" pitchFamily="18" charset="0"/>
              <a:ea typeface="楷体_GB2312" pitchFamily="49" charset="-122"/>
            </a:endParaRPr>
          </a:p>
        </p:txBody>
      </p:sp>
      <p:sp>
        <p:nvSpPr>
          <p:cNvPr id="15391" name="Text Box 31"/>
          <p:cNvSpPr txBox="1">
            <a:spLocks noChangeArrowheads="1"/>
          </p:cNvSpPr>
          <p:nvPr/>
        </p:nvSpPr>
        <p:spPr bwMode="auto">
          <a:xfrm>
            <a:off x="254000" y="25400"/>
            <a:ext cx="5842000" cy="519113"/>
          </a:xfrm>
          <a:prstGeom prst="rect">
            <a:avLst/>
          </a:prstGeom>
          <a:noFill/>
          <a:ln w="12700" cap="sq" algn="ctr">
            <a:noFill/>
            <a:miter lim="800000"/>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二、库仑定律、 静电力的叠加原理</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pSp>
        <p:nvGrpSpPr>
          <p:cNvPr id="4" name="Group 36"/>
          <p:cNvGrpSpPr/>
          <p:nvPr/>
        </p:nvGrpSpPr>
        <p:grpSpPr bwMode="auto">
          <a:xfrm>
            <a:off x="517525" y="4098925"/>
            <a:ext cx="5156200" cy="422275"/>
            <a:chOff x="688" y="2736"/>
            <a:chExt cx="3248" cy="266"/>
          </a:xfrm>
        </p:grpSpPr>
        <p:sp>
          <p:nvSpPr>
            <p:cNvPr id="29724" name="Rectangle 33"/>
            <p:cNvSpPr>
              <a:spLocks noChangeArrowheads="1"/>
            </p:cNvSpPr>
            <p:nvPr/>
          </p:nvSpPr>
          <p:spPr bwMode="auto">
            <a:xfrm>
              <a:off x="688" y="2736"/>
              <a:ext cx="36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700" b="1">
                  <a:latin typeface="Times New Roman" panose="02020603050405020304" pitchFamily="18" charset="0"/>
                </a:rPr>
                <a:t>1)</a:t>
              </a:r>
              <a:r>
                <a:rPr kumimoji="1" lang="en-US" altLang="zh-CN" sz="27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29725" name="Rectangle 34"/>
            <p:cNvSpPr>
              <a:spLocks noChangeArrowheads="1"/>
            </p:cNvSpPr>
            <p:nvPr/>
          </p:nvSpPr>
          <p:spPr bwMode="auto">
            <a:xfrm>
              <a:off x="1935" y="2743"/>
              <a:ext cx="200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700" b="1">
                  <a:latin typeface="楷体_GB2312" pitchFamily="49" charset="-122"/>
                  <a:ea typeface="楷体_GB2312" pitchFamily="49" charset="-122"/>
                </a:rPr>
                <a:t>遵从牛顿第三定律</a:t>
              </a:r>
              <a:endParaRPr kumimoji="1" lang="zh-CN" altLang="en-US" sz="2400">
                <a:latin typeface="Times New Roman" panose="02020603050405020304" pitchFamily="18" charset="0"/>
              </a:endParaRPr>
            </a:p>
          </p:txBody>
        </p:sp>
        <p:graphicFrame>
          <p:nvGraphicFramePr>
            <p:cNvPr id="29726" name="Object 35"/>
            <p:cNvGraphicFramePr>
              <a:graphicFrameLocks noChangeAspect="1"/>
            </p:cNvGraphicFramePr>
            <p:nvPr/>
          </p:nvGraphicFramePr>
          <p:xfrm>
            <a:off x="960" y="2736"/>
            <a:ext cx="904" cy="264"/>
          </p:xfrm>
          <a:graphic>
            <a:graphicData uri="http://schemas.openxmlformats.org/presentationml/2006/ole">
              <mc:AlternateContent xmlns:mc="http://schemas.openxmlformats.org/markup-compatibility/2006">
                <mc:Choice xmlns:v="urn:schemas-microsoft-com:vml" Requires="v">
                  <p:oleObj spid="_x0000_s29803" name="公式" r:id="rId15" imgW="2743200" imgH="698500" progId="Equation.3">
                    <p:embed/>
                  </p:oleObj>
                </mc:Choice>
                <mc:Fallback>
                  <p:oleObj name="公式" r:id="rId15" imgW="2743200" imgH="69850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0" y="2736"/>
                          <a:ext cx="90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403" name="Object 43"/>
          <p:cNvGraphicFramePr>
            <a:graphicFrameLocks noChangeAspect="1"/>
          </p:cNvGraphicFramePr>
          <p:nvPr/>
        </p:nvGraphicFramePr>
        <p:xfrm>
          <a:off x="6997700" y="3303588"/>
          <a:ext cx="385763" cy="504825"/>
        </p:xfrm>
        <a:graphic>
          <a:graphicData uri="http://schemas.openxmlformats.org/presentationml/2006/ole">
            <mc:AlternateContent xmlns:mc="http://schemas.openxmlformats.org/markup-compatibility/2006">
              <mc:Choice xmlns:v="urn:schemas-microsoft-com:vml" Requires="v">
                <p:oleObj spid="_x0000_s29804" name="公式" r:id="rId17" imgW="177800" imgH="304800" progId="Equation.3">
                  <p:embed/>
                </p:oleObj>
              </mc:Choice>
              <mc:Fallback>
                <p:oleObj name="公式" r:id="rId17" imgW="177800" imgH="304800"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97700" y="3303588"/>
                        <a:ext cx="3857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4" name="Line 44"/>
          <p:cNvSpPr>
            <a:spLocks noChangeShapeType="1"/>
          </p:cNvSpPr>
          <p:nvPr/>
        </p:nvSpPr>
        <p:spPr bwMode="auto">
          <a:xfrm rot="20400000" flipV="1">
            <a:off x="6929438" y="3357563"/>
            <a:ext cx="142875" cy="42862"/>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5" name="Rectangle 45"/>
          <p:cNvSpPr>
            <a:spLocks noChangeArrowheads="1"/>
          </p:cNvSpPr>
          <p:nvPr/>
        </p:nvSpPr>
        <p:spPr bwMode="auto">
          <a:xfrm>
            <a:off x="6315075" y="111125"/>
            <a:ext cx="1858963" cy="366713"/>
          </a:xfrm>
          <a:prstGeom prst="rect">
            <a:avLst/>
          </a:prstGeom>
          <a:solidFill>
            <a:srgbClr val="FFCC00">
              <a:alpha val="27843"/>
            </a:srgbClr>
          </a:solidFill>
          <a:ln w="28575" algn="ctr">
            <a:solidFill>
              <a:srgbClr val="FF99CC"/>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b="1">
                <a:solidFill>
                  <a:srgbClr val="0000FF"/>
                </a:solidFill>
                <a:ea typeface="楷体_GB2312" pitchFamily="49" charset="-122"/>
              </a:rPr>
              <a:t>扭秤实验</a:t>
            </a:r>
            <a:endParaRPr kumimoji="1" lang="zh-CN" altLang="en-US" sz="2000" b="1">
              <a:solidFill>
                <a:srgbClr val="0000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iterate type="lt">
                                    <p:tmPct val="0"/>
                                  </p:iterate>
                                  <p:childTnLst>
                                    <p:set>
                                      <p:cBhvr>
                                        <p:cTn id="6" dur="1" fill="hold">
                                          <p:stCondLst>
                                            <p:cond delay="0"/>
                                          </p:stCondLst>
                                        </p:cTn>
                                        <p:tgtEl>
                                          <p:spTgt spid="15391"/>
                                        </p:tgtEl>
                                        <p:attrNameLst>
                                          <p:attrName>style.visibility</p:attrName>
                                        </p:attrNameLst>
                                      </p:cBhvr>
                                      <p:to>
                                        <p:strVal val="visible"/>
                                      </p:to>
                                    </p:set>
                                    <p:animEffect transition="in" filter="blinds(horizontal)">
                                      <p:cBhvr>
                                        <p:cTn id="7" dur="500"/>
                                        <p:tgtEl>
                                          <p:spTgt spid="153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362"/>
                                        </p:tgtEl>
                                        <p:attrNameLst>
                                          <p:attrName>style.visibility</p:attrName>
                                        </p:attrNameLst>
                                      </p:cBhvr>
                                      <p:to>
                                        <p:strVal val="visible"/>
                                      </p:to>
                                    </p:set>
                                    <p:anim calcmode="lin" valueType="num">
                                      <p:cBhvr additive="base">
                                        <p:cTn id="12" dur="500" fill="hold"/>
                                        <p:tgtEl>
                                          <p:spTgt spid="15362"/>
                                        </p:tgtEl>
                                        <p:attrNameLst>
                                          <p:attrName>ppt_x</p:attrName>
                                        </p:attrNameLst>
                                      </p:cBhvr>
                                      <p:tavLst>
                                        <p:tav tm="0">
                                          <p:val>
                                            <p:strVal val="0-#ppt_w/2"/>
                                          </p:val>
                                        </p:tav>
                                        <p:tav tm="100000">
                                          <p:val>
                                            <p:strVal val="#ppt_x"/>
                                          </p:val>
                                        </p:tav>
                                      </p:tavLst>
                                    </p:anim>
                                    <p:anim calcmode="lin" valueType="num">
                                      <p:cBhvr additive="base">
                                        <p:cTn id="13"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363"/>
                                        </p:tgtEl>
                                        <p:attrNameLst>
                                          <p:attrName>style.visibility</p:attrName>
                                        </p:attrNameLst>
                                      </p:cBhvr>
                                      <p:to>
                                        <p:strVal val="visible"/>
                                      </p:to>
                                    </p:set>
                                    <p:animEffect transition="in" filter="blinds(horizontal)">
                                      <p:cBhvr>
                                        <p:cTn id="18" dur="500"/>
                                        <p:tgtEl>
                                          <p:spTgt spid="15363"/>
                                        </p:tgtEl>
                                      </p:cBhvr>
                                    </p:animEffec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15405"/>
                                        </p:tgtEl>
                                        <p:attrNameLst>
                                          <p:attrName>style.visibility</p:attrName>
                                        </p:attrNameLst>
                                      </p:cBhvr>
                                      <p:to>
                                        <p:strVal val="visible"/>
                                      </p:to>
                                    </p:set>
                                    <p:animEffect transition="in" filter="blinds(horizontal)">
                                      <p:cBhvr>
                                        <p:cTn id="22" dur="500"/>
                                        <p:tgtEl>
                                          <p:spTgt spid="1540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9"/>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15371"/>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499"/>
                                          </p:stCondLst>
                                        </p:cTn>
                                        <p:tgtEl>
                                          <p:spTgt spid="15370"/>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499"/>
                                          </p:stCondLst>
                                        </p:cTn>
                                        <p:tgtEl>
                                          <p:spTgt spid="1537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372"/>
                                        </p:tgtEl>
                                        <p:attrNameLst>
                                          <p:attrName>style.visibility</p:attrName>
                                        </p:attrNameLst>
                                      </p:cBhvr>
                                      <p:to>
                                        <p:strVal val="visible"/>
                                      </p:to>
                                    </p:set>
                                    <p:animEffect transition="in" filter="wipe(left)">
                                      <p:cBhvr>
                                        <p:cTn id="40" dur="500"/>
                                        <p:tgtEl>
                                          <p:spTgt spid="15372"/>
                                        </p:tgtEl>
                                      </p:cBhvr>
                                    </p:animEffect>
                                  </p:child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499"/>
                                          </p:stCondLst>
                                        </p:cTn>
                                        <p:tgtEl>
                                          <p:spTgt spid="15374"/>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nodeType="afterEffect">
                                  <p:stCondLst>
                                    <p:cond delay="0"/>
                                  </p:stCondLst>
                                  <p:childTnLst>
                                    <p:set>
                                      <p:cBhvr>
                                        <p:cTn id="46" dur="1" fill="hold">
                                          <p:stCondLst>
                                            <p:cond delay="499"/>
                                          </p:stCondLst>
                                        </p:cTn>
                                        <p:tgtEl>
                                          <p:spTgt spid="15403"/>
                                        </p:tgtEl>
                                        <p:attrNameLst>
                                          <p:attrName>style.visibility</p:attrName>
                                        </p:attrNameLst>
                                      </p:cBhvr>
                                      <p:to>
                                        <p:strVal val="visible"/>
                                      </p:to>
                                    </p:se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15404"/>
                                        </p:tgtEl>
                                        <p:attrNameLst>
                                          <p:attrName>style.visibility</p:attrName>
                                        </p:attrNameLst>
                                      </p:cBhvr>
                                      <p:to>
                                        <p:strVal val="visible"/>
                                      </p:to>
                                    </p:set>
                                    <p:animEffect transition="in" filter="wipe(left)">
                                      <p:cBhvr>
                                        <p:cTn id="50" dur="500"/>
                                        <p:tgtEl>
                                          <p:spTgt spid="1540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5375"/>
                                        </p:tgtEl>
                                        <p:attrNameLst>
                                          <p:attrName>style.visibility</p:attrName>
                                        </p:attrNameLst>
                                      </p:cBhvr>
                                      <p:to>
                                        <p:strVal val="visible"/>
                                      </p:to>
                                    </p:set>
                                    <p:animEffect transition="in" filter="wipe(left)">
                                      <p:cBhvr>
                                        <p:cTn id="55" dur="500"/>
                                        <p:tgtEl>
                                          <p:spTgt spid="15375"/>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499"/>
                                          </p:stCondLst>
                                        </p:cTn>
                                        <p:tgtEl>
                                          <p:spTgt spid="1537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iterate type="lt">
                                    <p:tmPct val="100000"/>
                                  </p:iterate>
                                  <p:childTnLst>
                                    <p:set>
                                      <p:cBhvr>
                                        <p:cTn id="62" dur="1" fill="hold">
                                          <p:stCondLst>
                                            <p:cond delay="0"/>
                                          </p:stCondLst>
                                        </p:cTn>
                                        <p:tgtEl>
                                          <p:spTgt spid="15364"/>
                                        </p:tgtEl>
                                        <p:attrNameLst>
                                          <p:attrName>style.visibility</p:attrName>
                                        </p:attrNameLst>
                                      </p:cBhvr>
                                      <p:to>
                                        <p:strVal val="visible"/>
                                      </p:to>
                                    </p:set>
                                    <p:animEffect transition="in" filter="dissolve">
                                      <p:cBhvr>
                                        <p:cTn id="63" dur="75"/>
                                        <p:tgtEl>
                                          <p:spTgt spid="15364"/>
                                        </p:tgtEl>
                                      </p:cBhvr>
                                    </p:animEffect>
                                  </p:childTnLst>
                                </p:cTn>
                              </p:par>
                            </p:childTnLst>
                          </p:cTn>
                        </p:par>
                        <p:par>
                          <p:cTn id="64" fill="hold">
                            <p:stCondLst>
                              <p:cond delay="1725"/>
                            </p:stCondLst>
                            <p:childTnLst>
                              <p:par>
                                <p:cTn id="65" presetID="12" presetClass="entr" presetSubtype="4" fill="hold" nodeType="afterEffect">
                                  <p:stCondLst>
                                    <p:cond delay="0"/>
                                  </p:stCondLst>
                                  <p:childTnLst>
                                    <p:set>
                                      <p:cBhvr>
                                        <p:cTn id="66" dur="1" fill="hold">
                                          <p:stCondLst>
                                            <p:cond delay="0"/>
                                          </p:stCondLst>
                                        </p:cTn>
                                        <p:tgtEl>
                                          <p:spTgt spid="15365"/>
                                        </p:tgtEl>
                                        <p:attrNameLst>
                                          <p:attrName>style.visibility</p:attrName>
                                        </p:attrNameLst>
                                      </p:cBhvr>
                                      <p:to>
                                        <p:strVal val="visible"/>
                                      </p:to>
                                    </p:set>
                                    <p:animEffect transition="in" filter="slide(fromBottom)">
                                      <p:cBhvr>
                                        <p:cTn id="67" dur="500"/>
                                        <p:tgtEl>
                                          <p:spTgt spid="15365"/>
                                        </p:tgtEl>
                                      </p:cBhvr>
                                    </p:animEffect>
                                  </p:childTnLst>
                                </p:cTn>
                              </p:par>
                            </p:childTnLst>
                          </p:cTn>
                        </p:par>
                      </p:childTnLst>
                    </p:cTn>
                  </p:par>
                  <p:par>
                    <p:cTn id="68" fill="hold">
                      <p:stCondLst>
                        <p:cond delay="indefinite"/>
                      </p:stCondLst>
                      <p:childTnLst>
                        <p:par>
                          <p:cTn id="69" fill="hold">
                            <p:stCondLst>
                              <p:cond delay="0"/>
                            </p:stCondLst>
                            <p:childTnLst>
                              <p:par>
                                <p:cTn id="70" presetID="17" presetClass="entr" presetSubtype="8" fill="hold" nodeType="clickEffect">
                                  <p:stCondLst>
                                    <p:cond delay="0"/>
                                  </p:stCondLst>
                                  <p:childTnLst>
                                    <p:set>
                                      <p:cBhvr>
                                        <p:cTn id="71" dur="1" fill="hold">
                                          <p:stCondLst>
                                            <p:cond delay="0"/>
                                          </p:stCondLst>
                                        </p:cTn>
                                        <p:tgtEl>
                                          <p:spTgt spid="15366"/>
                                        </p:tgtEl>
                                        <p:attrNameLst>
                                          <p:attrName>style.visibility</p:attrName>
                                        </p:attrNameLst>
                                      </p:cBhvr>
                                      <p:to>
                                        <p:strVal val="visible"/>
                                      </p:to>
                                    </p:set>
                                    <p:anim calcmode="lin" valueType="num">
                                      <p:cBhvr>
                                        <p:cTn id="72" dur="500" fill="hold"/>
                                        <p:tgtEl>
                                          <p:spTgt spid="15366"/>
                                        </p:tgtEl>
                                        <p:attrNameLst>
                                          <p:attrName>ppt_x</p:attrName>
                                        </p:attrNameLst>
                                      </p:cBhvr>
                                      <p:tavLst>
                                        <p:tav tm="0">
                                          <p:val>
                                            <p:strVal val="#ppt_x-#ppt_w/2"/>
                                          </p:val>
                                        </p:tav>
                                        <p:tav tm="100000">
                                          <p:val>
                                            <p:strVal val="#ppt_x"/>
                                          </p:val>
                                        </p:tav>
                                      </p:tavLst>
                                    </p:anim>
                                    <p:anim calcmode="lin" valueType="num">
                                      <p:cBhvr>
                                        <p:cTn id="73" dur="500" fill="hold"/>
                                        <p:tgtEl>
                                          <p:spTgt spid="15366"/>
                                        </p:tgtEl>
                                        <p:attrNameLst>
                                          <p:attrName>ppt_y</p:attrName>
                                        </p:attrNameLst>
                                      </p:cBhvr>
                                      <p:tavLst>
                                        <p:tav tm="0">
                                          <p:val>
                                            <p:strVal val="#ppt_y"/>
                                          </p:val>
                                        </p:tav>
                                        <p:tav tm="100000">
                                          <p:val>
                                            <p:strVal val="#ppt_y"/>
                                          </p:val>
                                        </p:tav>
                                      </p:tavLst>
                                    </p:anim>
                                    <p:anim calcmode="lin" valueType="num">
                                      <p:cBhvr>
                                        <p:cTn id="74" dur="500" fill="hold"/>
                                        <p:tgtEl>
                                          <p:spTgt spid="15366"/>
                                        </p:tgtEl>
                                        <p:attrNameLst>
                                          <p:attrName>ppt_w</p:attrName>
                                        </p:attrNameLst>
                                      </p:cBhvr>
                                      <p:tavLst>
                                        <p:tav tm="0">
                                          <p:val>
                                            <p:fltVal val="0"/>
                                          </p:val>
                                        </p:tav>
                                        <p:tav tm="100000">
                                          <p:val>
                                            <p:strVal val="#ppt_w"/>
                                          </p:val>
                                        </p:tav>
                                      </p:tavLst>
                                    </p:anim>
                                    <p:anim calcmode="lin" valueType="num">
                                      <p:cBhvr>
                                        <p:cTn id="75" dur="500" fill="hold"/>
                                        <p:tgtEl>
                                          <p:spTgt spid="15366"/>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2" presetClass="entr" presetSubtype="4" fill="hold" nodeType="clickEffect">
                                  <p:stCondLst>
                                    <p:cond delay="0"/>
                                  </p:stCondLst>
                                  <p:childTnLst>
                                    <p:set>
                                      <p:cBhvr>
                                        <p:cTn id="79" dur="1" fill="hold">
                                          <p:stCondLst>
                                            <p:cond delay="0"/>
                                          </p:stCondLst>
                                        </p:cTn>
                                        <p:tgtEl>
                                          <p:spTgt spid="15367"/>
                                        </p:tgtEl>
                                        <p:attrNameLst>
                                          <p:attrName>style.visibility</p:attrName>
                                        </p:attrNameLst>
                                      </p:cBhvr>
                                      <p:to>
                                        <p:strVal val="visible"/>
                                      </p:to>
                                    </p:set>
                                    <p:animEffect transition="in" filter="slide(fromBottom)">
                                      <p:cBhvr>
                                        <p:cTn id="80" dur="500"/>
                                        <p:tgtEl>
                                          <p:spTgt spid="15367"/>
                                        </p:tgtEl>
                                      </p:cBhvr>
                                    </p:animEffect>
                                  </p:childTnLst>
                                </p:cTn>
                              </p:par>
                            </p:childTnLst>
                          </p:cTn>
                        </p:par>
                        <p:par>
                          <p:cTn id="81" fill="hold">
                            <p:stCondLst>
                              <p:cond delay="500"/>
                            </p:stCondLst>
                            <p:childTnLst>
                              <p:par>
                                <p:cTn id="82" presetID="2" presetClass="entr" presetSubtype="2" fill="hold" grpId="0" nodeType="afterEffect">
                                  <p:stCondLst>
                                    <p:cond delay="0"/>
                                  </p:stCondLst>
                                  <p:childTnLst>
                                    <p:set>
                                      <p:cBhvr>
                                        <p:cTn id="83" dur="1" fill="hold">
                                          <p:stCondLst>
                                            <p:cond delay="0"/>
                                          </p:stCondLst>
                                        </p:cTn>
                                        <p:tgtEl>
                                          <p:spTgt spid="15368"/>
                                        </p:tgtEl>
                                        <p:attrNameLst>
                                          <p:attrName>style.visibility</p:attrName>
                                        </p:attrNameLst>
                                      </p:cBhvr>
                                      <p:to>
                                        <p:strVal val="visible"/>
                                      </p:to>
                                    </p:set>
                                    <p:anim calcmode="lin" valueType="num">
                                      <p:cBhvr additive="base">
                                        <p:cTn id="84" dur="500" fill="hold"/>
                                        <p:tgtEl>
                                          <p:spTgt spid="15368"/>
                                        </p:tgtEl>
                                        <p:attrNameLst>
                                          <p:attrName>ppt_x</p:attrName>
                                        </p:attrNameLst>
                                      </p:cBhvr>
                                      <p:tavLst>
                                        <p:tav tm="0">
                                          <p:val>
                                            <p:strVal val="1+#ppt_w/2"/>
                                          </p:val>
                                        </p:tav>
                                        <p:tav tm="100000">
                                          <p:val>
                                            <p:strVal val="#ppt_x"/>
                                          </p:val>
                                        </p:tav>
                                      </p:tavLst>
                                    </p:anim>
                                    <p:anim calcmode="lin" valueType="num">
                                      <p:cBhvr additive="base">
                                        <p:cTn id="85" dur="500" fill="hold"/>
                                        <p:tgtEl>
                                          <p:spTgt spid="15368"/>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15377"/>
                                        </p:tgtEl>
                                        <p:attrNameLst>
                                          <p:attrName>style.visibility</p:attrName>
                                        </p:attrNameLst>
                                      </p:cBhvr>
                                      <p:to>
                                        <p:strVal val="visible"/>
                                      </p:to>
                                    </p:set>
                                    <p:anim calcmode="lin" valueType="num">
                                      <p:cBhvr additive="base">
                                        <p:cTn id="90" dur="500" fill="hold"/>
                                        <p:tgtEl>
                                          <p:spTgt spid="15377"/>
                                        </p:tgtEl>
                                        <p:attrNameLst>
                                          <p:attrName>ppt_x</p:attrName>
                                        </p:attrNameLst>
                                      </p:cBhvr>
                                      <p:tavLst>
                                        <p:tav tm="0">
                                          <p:val>
                                            <p:strVal val="0-#ppt_w/2"/>
                                          </p:val>
                                        </p:tav>
                                        <p:tav tm="100000">
                                          <p:val>
                                            <p:strVal val="#ppt_x"/>
                                          </p:val>
                                        </p:tav>
                                      </p:tavLst>
                                    </p:anim>
                                    <p:anim calcmode="lin" valueType="num">
                                      <p:cBhvr additive="base">
                                        <p:cTn id="91" dur="500" fill="hold"/>
                                        <p:tgtEl>
                                          <p:spTgt spid="15377"/>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8" presetClass="entr" presetSubtype="6" fill="hold" nodeType="click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strips(downRight)">
                                      <p:cBhvr>
                                        <p:cTn id="96" dur="500"/>
                                        <p:tgtEl>
                                          <p:spTgt spid="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iterate type="lt">
                                    <p:tmPct val="100000"/>
                                  </p:iterate>
                                  <p:childTnLst>
                                    <p:set>
                                      <p:cBhvr>
                                        <p:cTn id="100" dur="1" fill="hold">
                                          <p:stCondLst>
                                            <p:cond delay="0"/>
                                          </p:stCondLst>
                                        </p:cTn>
                                        <p:tgtEl>
                                          <p:spTgt spid="15378"/>
                                        </p:tgtEl>
                                        <p:attrNameLst>
                                          <p:attrName>style.visibility</p:attrName>
                                        </p:attrNameLst>
                                      </p:cBhvr>
                                      <p:to>
                                        <p:strVal val="visible"/>
                                      </p:to>
                                    </p:set>
                                    <p:animEffect transition="in" filter="dissolve">
                                      <p:cBhvr>
                                        <p:cTn id="101" dur="75"/>
                                        <p:tgtEl>
                                          <p:spTgt spid="15378"/>
                                        </p:tgtEl>
                                      </p:cBhvr>
                                    </p:animEffect>
                                  </p:childTnLst>
                                </p:cTn>
                              </p:par>
                            </p:childTnLst>
                          </p:cTn>
                        </p:par>
                      </p:childTnLst>
                    </p:cTn>
                  </p:par>
                  <p:par>
                    <p:cTn id="102" fill="hold">
                      <p:stCondLst>
                        <p:cond delay="indefinite"/>
                      </p:stCondLst>
                      <p:childTnLst>
                        <p:par>
                          <p:cTn id="103" fill="hold">
                            <p:stCondLst>
                              <p:cond delay="0"/>
                            </p:stCondLst>
                            <p:childTnLst>
                              <p:par>
                                <p:cTn id="104" presetID="5" presetClass="entr" presetSubtype="10" fill="hold" nodeType="click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checkerboard(across)">
                                      <p:cBhvr>
                                        <p:cTn id="106" dur="500"/>
                                        <p:tgtEl>
                                          <p:spTgt spid="2"/>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3"/>
                                        </p:tgtEl>
                                        <p:attrNameLst>
                                          <p:attrName>style.visibility</p:attrName>
                                        </p:attrNameLst>
                                      </p:cBhvr>
                                      <p:to>
                                        <p:strVal val="visible"/>
                                      </p:to>
                                    </p:set>
                                    <p:animEffect transition="in" filter="blinds(horizontal)">
                                      <p:cBhvr>
                                        <p:cTn id="111" dur="500"/>
                                        <p:tgtEl>
                                          <p:spTgt spid="3"/>
                                        </p:tgtEl>
                                      </p:cBhvr>
                                    </p:animEffect>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15387"/>
                                        </p:tgtEl>
                                        <p:attrNameLst>
                                          <p:attrName>style.visibility</p:attrName>
                                        </p:attrNameLst>
                                      </p:cBhvr>
                                      <p:to>
                                        <p:strVal val="visible"/>
                                      </p:to>
                                    </p:set>
                                    <p:anim calcmode="lin" valueType="num">
                                      <p:cBhvr additive="base">
                                        <p:cTn id="116" dur="500" fill="hold"/>
                                        <p:tgtEl>
                                          <p:spTgt spid="15387"/>
                                        </p:tgtEl>
                                        <p:attrNameLst>
                                          <p:attrName>ppt_x</p:attrName>
                                        </p:attrNameLst>
                                      </p:cBhvr>
                                      <p:tavLst>
                                        <p:tav tm="0">
                                          <p:val>
                                            <p:strVal val="#ppt_x"/>
                                          </p:val>
                                        </p:tav>
                                        <p:tav tm="100000">
                                          <p:val>
                                            <p:strVal val="#ppt_x"/>
                                          </p:val>
                                        </p:tav>
                                      </p:tavLst>
                                    </p:anim>
                                    <p:anim calcmode="lin" valueType="num">
                                      <p:cBhvr additive="base">
                                        <p:cTn id="117" dur="500" fill="hold"/>
                                        <p:tgtEl>
                                          <p:spTgt spid="15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autoUpdateAnimBg="0"/>
      <p:bldP spid="15364" grpId="0" autoUpdateAnimBg="0"/>
      <p:bldP spid="15368" grpId="0" autoUpdateAnimBg="0"/>
      <p:bldP spid="15369" grpId="0" animBg="1"/>
      <p:bldP spid="15370" grpId="0" animBg="1"/>
      <p:bldP spid="15371" grpId="0" autoUpdateAnimBg="0"/>
      <p:bldP spid="15372" grpId="0" animBg="1"/>
      <p:bldP spid="15373" grpId="0" autoUpdateAnimBg="0"/>
      <p:bldP spid="15375" grpId="0" animBg="1"/>
      <p:bldP spid="15377" grpId="0" autoUpdateAnimBg="0"/>
      <p:bldP spid="15378" grpId="0" autoUpdateAnimBg="0"/>
      <p:bldP spid="15387" grpId="0" autoUpdateAnimBg="0"/>
      <p:bldP spid="15391" grpId="0"/>
      <p:bldP spid="15404" grpId="0" animBg="1"/>
      <p:bldP spid="15405" grpId="0" animBg="1"/>
    </p:bldLst>
  </p:timing>
</p:sld>
</file>

<file path=ppt/theme/theme1.xml><?xml version="1.0" encoding="utf-8"?>
<a:theme xmlns:a="http://schemas.openxmlformats.org/drawingml/2006/main" name="默认设计模板">
  <a:themeElements>
    <a:clrScheme name="默认设计模板 15">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0000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FF3300"/>
        </a:folHlink>
      </a:clrScheme>
      <a:clrMap bg1="lt1" tx1="dk1" bg2="lt2" tx2="dk2" accent1="accent1" accent2="accent2" accent3="accent3" accent4="accent4" accent5="accent5" accent6="accent6" hlink="hlink" folHlink="folHlink"/>
    </a:extraClrScheme>
    <a:extraClrScheme>
      <a:clrScheme name="默认设计模板 15">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5">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0000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FF3300"/>
        </a:folHlink>
      </a:clrScheme>
      <a:clrMap bg1="lt1" tx1="dk1" bg2="lt2" tx2="dk2" accent1="accent1" accent2="accent2" accent3="accent3" accent4="accent4" accent5="accent5" accent6="accent6" hlink="hlink" folHlink="folHlink"/>
    </a:extraClrScheme>
    <a:extraClrScheme>
      <a:clrScheme name="默认设计模板 15">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3140</Words>
  <Application>WPS 演示</Application>
  <PresentationFormat>全屏显示(4:3)</PresentationFormat>
  <Paragraphs>580</Paragraphs>
  <Slides>26</Slides>
  <Notes>21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202</vt:i4>
      </vt:variant>
      <vt:variant>
        <vt:lpstr>幻灯片标题</vt:lpstr>
      </vt:variant>
      <vt:variant>
        <vt:i4>26</vt:i4>
      </vt:variant>
    </vt:vector>
  </HeadingPairs>
  <TitlesOfParts>
    <vt:vector size="242" baseType="lpstr">
      <vt:lpstr>Arial</vt:lpstr>
      <vt:lpstr>宋体</vt:lpstr>
      <vt:lpstr>Wingdings</vt:lpstr>
      <vt:lpstr>Times New Roman</vt:lpstr>
      <vt:lpstr>隶书</vt:lpstr>
      <vt:lpstr>华文新魏</vt:lpstr>
      <vt:lpstr>黑体</vt:lpstr>
      <vt:lpstr>楷体_GB2312</vt:lpstr>
      <vt:lpstr>新宋体</vt:lpstr>
      <vt:lpstr>Symbol</vt:lpstr>
      <vt:lpstr>微软雅黑</vt:lpstr>
      <vt:lpstr>Arial Unicode MS</vt:lpstr>
      <vt:lpstr>默认设计模板</vt:lpstr>
      <vt:lpstr>1_默认设计模板</vt:lpstr>
      <vt:lpstr>MSPhotoEd.3</vt:lpstr>
      <vt:lpstr>Equation.3</vt:lpstr>
      <vt:lpstr>Equation.DSMT4</vt:lpstr>
      <vt:lpstr>Equation.DSMT4</vt:lpstr>
      <vt:lpstr>Equation.DSMT4</vt:lpstr>
      <vt:lpstr>Equation.3</vt:lpstr>
      <vt:lpstr>Equation.3</vt:lpstr>
      <vt:lpstr>Equation.3</vt:lpstr>
      <vt:lpstr>Equation.3</vt:lpstr>
      <vt:lpstr>Equation.3</vt:lpstr>
      <vt:lpstr>Equation.DSMT4</vt:lpstr>
      <vt:lpstr>Equation.DSMT4</vt:lpstr>
      <vt:lpstr>Equation.3</vt:lpstr>
      <vt:lpstr>Equation.DSMT4</vt:lpstr>
      <vt:lpstr>Equation.DSMT4</vt:lpstr>
      <vt:lpstr>Equation.DSMT4</vt:lpstr>
      <vt:lpstr>Equation.3</vt:lpstr>
      <vt:lpstr>Equation.3</vt:lpstr>
      <vt:lpstr>Equation.DSMT4</vt:lpstr>
      <vt:lpstr>Equation.3</vt:lpstr>
      <vt:lpstr>Equation.3</vt:lpstr>
      <vt:lpstr>Equation.DSMT4</vt:lpstr>
      <vt:lpstr>Equation.3</vt:lpstr>
      <vt:lpstr>Equation.3</vt:lpstr>
      <vt:lpstr>Equation.3</vt:lpstr>
      <vt:lpstr>Equation.DSMT4</vt:lpstr>
      <vt:lpstr>Equation.DSMT4</vt:lpstr>
      <vt:lpstr>Equation.DSMT4</vt:lpstr>
      <vt:lpstr>Equation.3</vt:lpstr>
      <vt:lpstr>Equation.3</vt:lpstr>
      <vt:lpstr>Equation.3</vt:lpstr>
      <vt:lpstr>Equation.DSMT4</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Equation.DSMT4</vt:lpstr>
      <vt:lpstr>Equation.3</vt:lpstr>
      <vt:lpstr>Equation.3</vt:lpstr>
      <vt:lpstr>Equation.DSMT4</vt:lpstr>
      <vt:lpstr>Equation.3</vt:lpstr>
      <vt:lpstr>Equation.3</vt:lpstr>
      <vt:lpstr>Equation.DSMT4</vt:lpstr>
      <vt:lpstr>Equation.3</vt:lpstr>
      <vt:lpstr>Equation.DSMT4</vt:lpstr>
      <vt:lpstr>Equation.DSMT4</vt:lpstr>
      <vt:lpstr>Equation.3</vt:lpstr>
      <vt:lpstr>Equation.3</vt:lpstr>
      <vt:lpstr>Equation.3</vt:lpstr>
      <vt:lpstr>Equation.3</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MS_ClipArt_Gallery.2</vt:lpstr>
      <vt:lpstr>Equation.3</vt:lpstr>
      <vt:lpstr>Equation.3</vt:lpstr>
      <vt:lpstr>Equation.3</vt:lpstr>
      <vt:lpstr>Equation.3</vt:lpstr>
      <vt:lpstr>Equation.3</vt:lpstr>
      <vt:lpstr>Equation.3</vt:lpstr>
      <vt:lpstr>Equation.3</vt:lpstr>
      <vt:lpstr>Equation.3</vt:lpstr>
      <vt:lpstr>MS_ClipArt_Gallery.2</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Equation.DSMT4</vt:lpstr>
      <vt:lpstr>Equation.3</vt:lpstr>
      <vt:lpstr>Equation.DSMT4</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静电场</dc:title>
  <dc:creator>朱佑新</dc:creator>
  <cp:lastModifiedBy>kaiwa</cp:lastModifiedBy>
  <cp:revision>250</cp:revision>
  <cp:lastPrinted>2019-04-19T05:18:00Z</cp:lastPrinted>
  <dcterms:created xsi:type="dcterms:W3CDTF">2004-04-19T05:53:00Z</dcterms:created>
  <dcterms:modified xsi:type="dcterms:W3CDTF">2021-04-24T08:22:01Z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15CD3CDE639D4560B0148568D2731AC9</vt:lpwstr>
  </property>
  <property fmtid="{D5CDD505-2E9C-101B-9397-08002B2CF9AE}" pid="3" name="KSOProductBuildVer">
    <vt:lpwstr>2052-11.1.0.10463</vt:lpwstr>
  </property>
</Properties>
</file>