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emf" ContentType="image/x-emf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36"/>
  </p:handoutMasterIdLst>
  <p:sldIdLst>
    <p:sldId id="612" r:id="rId3"/>
    <p:sldId id="613" r:id="rId4"/>
    <p:sldId id="614" r:id="rId6"/>
    <p:sldId id="615" r:id="rId7"/>
    <p:sldId id="633" r:id="rId8"/>
    <p:sldId id="617" r:id="rId9"/>
    <p:sldId id="630" r:id="rId10"/>
    <p:sldId id="631" r:id="rId11"/>
    <p:sldId id="632" r:id="rId12"/>
    <p:sldId id="621" r:id="rId13"/>
    <p:sldId id="623" r:id="rId14"/>
    <p:sldId id="624" r:id="rId15"/>
    <p:sldId id="625" r:id="rId16"/>
    <p:sldId id="626" r:id="rId17"/>
    <p:sldId id="627" r:id="rId18"/>
    <p:sldId id="628" r:id="rId19"/>
    <p:sldId id="629" r:id="rId20"/>
    <p:sldId id="640" r:id="rId21"/>
    <p:sldId id="641" r:id="rId22"/>
    <p:sldId id="642" r:id="rId23"/>
    <p:sldId id="643" r:id="rId24"/>
    <p:sldId id="650" r:id="rId25"/>
    <p:sldId id="651" r:id="rId26"/>
    <p:sldId id="652" r:id="rId27"/>
    <p:sldId id="653" r:id="rId28"/>
    <p:sldId id="654" r:id="rId29"/>
    <p:sldId id="655" r:id="rId30"/>
    <p:sldId id="656" r:id="rId31"/>
    <p:sldId id="657" r:id="rId32"/>
    <p:sldId id="658" r:id="rId33"/>
    <p:sldId id="659" r:id="rId34"/>
    <p:sldId id="660" r:id="rId35"/>
  </p:sldIdLst>
  <p:sldSz cx="9144000" cy="6858000" type="screen4x3"/>
  <p:notesSz cx="6760845" cy="994219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0099"/>
    <a:srgbClr val="660066"/>
    <a:srgbClr val="FFFF00"/>
    <a:srgbClr val="FFCC00"/>
    <a:srgbClr val="CC0000"/>
    <a:srgbClr val="FF0000"/>
    <a:srgbClr val="99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77" autoAdjust="0"/>
    <p:restoredTop sz="90932" autoAdjust="0"/>
  </p:normalViewPr>
  <p:slideViewPr>
    <p:cSldViewPr snapToGrid="0">
      <p:cViewPr varScale="1">
        <p:scale>
          <a:sx n="96" d="100"/>
          <a:sy n="96" d="100"/>
        </p:scale>
        <p:origin x="627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9" Type="http://schemas.openxmlformats.org/officeDocument/2006/relationships/tableStyles" Target="tableStyles.xml"/><Relationship Id="rId38" Type="http://schemas.openxmlformats.org/officeDocument/2006/relationships/viewProps" Target="viewProps.xml"/><Relationship Id="rId37" Type="http://schemas.openxmlformats.org/officeDocument/2006/relationships/presProps" Target="presProps.xml"/><Relationship Id="rId36" Type="http://schemas.openxmlformats.org/officeDocument/2006/relationships/handoutMaster" Target="handoutMasters/handoutMaster1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82.e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92.emf"/><Relationship Id="rId7" Type="http://schemas.openxmlformats.org/officeDocument/2006/relationships/image" Target="../media/image91.emf"/><Relationship Id="rId6" Type="http://schemas.openxmlformats.org/officeDocument/2006/relationships/image" Target="../media/image90.emf"/><Relationship Id="rId5" Type="http://schemas.openxmlformats.org/officeDocument/2006/relationships/image" Target="../media/image89.emf"/><Relationship Id="rId4" Type="http://schemas.openxmlformats.org/officeDocument/2006/relationships/image" Target="../media/image88.emf"/><Relationship Id="rId3" Type="http://schemas.openxmlformats.org/officeDocument/2006/relationships/image" Target="../media/image87.emf"/><Relationship Id="rId2" Type="http://schemas.openxmlformats.org/officeDocument/2006/relationships/image" Target="../media/image86.emf"/><Relationship Id="rId1" Type="http://schemas.openxmlformats.org/officeDocument/2006/relationships/image" Target="../media/image85.emf"/></Relationships>
</file>

<file path=ppt/drawings/_rels/vmlDrawing12.vml.rels><?xml version="1.0" encoding="UTF-8" standalone="yes"?>
<Relationships xmlns="http://schemas.openxmlformats.org/package/2006/relationships"><Relationship Id="rId9" Type="http://schemas.openxmlformats.org/officeDocument/2006/relationships/image" Target="../media/image100.emf"/><Relationship Id="rId8" Type="http://schemas.openxmlformats.org/officeDocument/2006/relationships/image" Target="../media/image99.emf"/><Relationship Id="rId7" Type="http://schemas.openxmlformats.org/officeDocument/2006/relationships/image" Target="../media/image98.emf"/><Relationship Id="rId6" Type="http://schemas.openxmlformats.org/officeDocument/2006/relationships/image" Target="../media/image97.emf"/><Relationship Id="rId5" Type="http://schemas.openxmlformats.org/officeDocument/2006/relationships/image" Target="../media/image96.emf"/><Relationship Id="rId4" Type="http://schemas.openxmlformats.org/officeDocument/2006/relationships/image" Target="../media/image56.wmf"/><Relationship Id="rId3" Type="http://schemas.openxmlformats.org/officeDocument/2006/relationships/image" Target="../media/image95.emf"/><Relationship Id="rId2" Type="http://schemas.openxmlformats.org/officeDocument/2006/relationships/image" Target="../media/image94.emf"/><Relationship Id="rId18" Type="http://schemas.openxmlformats.org/officeDocument/2006/relationships/image" Target="../media/image109.emf"/><Relationship Id="rId17" Type="http://schemas.openxmlformats.org/officeDocument/2006/relationships/image" Target="../media/image108.emf"/><Relationship Id="rId16" Type="http://schemas.openxmlformats.org/officeDocument/2006/relationships/image" Target="../media/image107.emf"/><Relationship Id="rId15" Type="http://schemas.openxmlformats.org/officeDocument/2006/relationships/image" Target="../media/image106.emf"/><Relationship Id="rId14" Type="http://schemas.openxmlformats.org/officeDocument/2006/relationships/image" Target="../media/image105.emf"/><Relationship Id="rId13" Type="http://schemas.openxmlformats.org/officeDocument/2006/relationships/image" Target="../media/image104.emf"/><Relationship Id="rId12" Type="http://schemas.openxmlformats.org/officeDocument/2006/relationships/image" Target="../media/image103.emf"/><Relationship Id="rId11" Type="http://schemas.openxmlformats.org/officeDocument/2006/relationships/image" Target="../media/image102.emf"/><Relationship Id="rId10" Type="http://schemas.openxmlformats.org/officeDocument/2006/relationships/image" Target="../media/image101.emf"/><Relationship Id="rId1" Type="http://schemas.openxmlformats.org/officeDocument/2006/relationships/image" Target="../media/image93.emf"/></Relationships>
</file>

<file path=ppt/drawings/_rels/vmlDrawing13.vml.rels><?xml version="1.0" encoding="UTF-8" standalone="yes"?>
<Relationships xmlns="http://schemas.openxmlformats.org/package/2006/relationships"><Relationship Id="rId9" Type="http://schemas.openxmlformats.org/officeDocument/2006/relationships/image" Target="../media/image118.emf"/><Relationship Id="rId8" Type="http://schemas.openxmlformats.org/officeDocument/2006/relationships/image" Target="../media/image117.emf"/><Relationship Id="rId7" Type="http://schemas.openxmlformats.org/officeDocument/2006/relationships/image" Target="../media/image116.emf"/><Relationship Id="rId6" Type="http://schemas.openxmlformats.org/officeDocument/2006/relationships/image" Target="../media/image115.emf"/><Relationship Id="rId5" Type="http://schemas.openxmlformats.org/officeDocument/2006/relationships/image" Target="../media/image114.emf"/><Relationship Id="rId4" Type="http://schemas.openxmlformats.org/officeDocument/2006/relationships/image" Target="../media/image113.emf"/><Relationship Id="rId3" Type="http://schemas.openxmlformats.org/officeDocument/2006/relationships/image" Target="../media/image112.emf"/><Relationship Id="rId21" Type="http://schemas.openxmlformats.org/officeDocument/2006/relationships/image" Target="../media/image129.emf"/><Relationship Id="rId20" Type="http://schemas.openxmlformats.org/officeDocument/2006/relationships/image" Target="../media/image128.emf"/><Relationship Id="rId2" Type="http://schemas.openxmlformats.org/officeDocument/2006/relationships/image" Target="../media/image111.emf"/><Relationship Id="rId19" Type="http://schemas.openxmlformats.org/officeDocument/2006/relationships/image" Target="../media/image127.emf"/><Relationship Id="rId18" Type="http://schemas.openxmlformats.org/officeDocument/2006/relationships/image" Target="../media/image56.wmf"/><Relationship Id="rId17" Type="http://schemas.openxmlformats.org/officeDocument/2006/relationships/image" Target="../media/image126.emf"/><Relationship Id="rId16" Type="http://schemas.openxmlformats.org/officeDocument/2006/relationships/image" Target="../media/image125.emf"/><Relationship Id="rId15" Type="http://schemas.openxmlformats.org/officeDocument/2006/relationships/image" Target="../media/image124.emf"/><Relationship Id="rId14" Type="http://schemas.openxmlformats.org/officeDocument/2006/relationships/image" Target="../media/image123.emf"/><Relationship Id="rId13" Type="http://schemas.openxmlformats.org/officeDocument/2006/relationships/image" Target="../media/image122.emf"/><Relationship Id="rId12" Type="http://schemas.openxmlformats.org/officeDocument/2006/relationships/image" Target="../media/image121.emf"/><Relationship Id="rId11" Type="http://schemas.openxmlformats.org/officeDocument/2006/relationships/image" Target="../media/image120.wmf"/><Relationship Id="rId10" Type="http://schemas.openxmlformats.org/officeDocument/2006/relationships/image" Target="../media/image119.emf"/><Relationship Id="rId1" Type="http://schemas.openxmlformats.org/officeDocument/2006/relationships/image" Target="../media/image110.emf"/></Relationships>
</file>

<file path=ppt/drawings/_rels/vmlDrawing14.vml.rels><?xml version="1.0" encoding="UTF-8" standalone="yes"?>
<Relationships xmlns="http://schemas.openxmlformats.org/package/2006/relationships"><Relationship Id="rId4" Type="http://schemas.openxmlformats.org/officeDocument/2006/relationships/image" Target="../media/image133.wmf"/><Relationship Id="rId3" Type="http://schemas.openxmlformats.org/officeDocument/2006/relationships/image" Target="../media/image132.wmf"/><Relationship Id="rId2" Type="http://schemas.openxmlformats.org/officeDocument/2006/relationships/image" Target="../media/image131.emf"/><Relationship Id="rId1" Type="http://schemas.openxmlformats.org/officeDocument/2006/relationships/image" Target="../media/image130.wmf"/></Relationships>
</file>

<file path=ppt/drawings/_rels/vmlDrawing15.vml.rels><?xml version="1.0" encoding="UTF-8" standalone="yes"?>
<Relationships xmlns="http://schemas.openxmlformats.org/package/2006/relationships"><Relationship Id="rId6" Type="http://schemas.openxmlformats.org/officeDocument/2006/relationships/image" Target="../media/image139.wmf"/><Relationship Id="rId5" Type="http://schemas.openxmlformats.org/officeDocument/2006/relationships/image" Target="../media/image138.emf"/><Relationship Id="rId4" Type="http://schemas.openxmlformats.org/officeDocument/2006/relationships/image" Target="../media/image137.wmf"/><Relationship Id="rId3" Type="http://schemas.openxmlformats.org/officeDocument/2006/relationships/image" Target="../media/image136.wmf"/><Relationship Id="rId2" Type="http://schemas.openxmlformats.org/officeDocument/2006/relationships/image" Target="../media/image135.wmf"/><Relationship Id="rId1" Type="http://schemas.openxmlformats.org/officeDocument/2006/relationships/image" Target="../media/image134.wmf"/></Relationships>
</file>

<file path=ppt/drawings/_rels/vmlDrawing16.vml.rels><?xml version="1.0" encoding="UTF-8" standalone="yes"?>
<Relationships xmlns="http://schemas.openxmlformats.org/package/2006/relationships"><Relationship Id="rId9" Type="http://schemas.openxmlformats.org/officeDocument/2006/relationships/image" Target="../media/image148.emf"/><Relationship Id="rId8" Type="http://schemas.openxmlformats.org/officeDocument/2006/relationships/image" Target="../media/image147.emf"/><Relationship Id="rId7" Type="http://schemas.openxmlformats.org/officeDocument/2006/relationships/image" Target="../media/image146.emf"/><Relationship Id="rId6" Type="http://schemas.openxmlformats.org/officeDocument/2006/relationships/image" Target="../media/image145.emf"/><Relationship Id="rId5" Type="http://schemas.openxmlformats.org/officeDocument/2006/relationships/image" Target="../media/image144.emf"/><Relationship Id="rId4" Type="http://schemas.openxmlformats.org/officeDocument/2006/relationships/image" Target="../media/image143.emf"/><Relationship Id="rId3" Type="http://schemas.openxmlformats.org/officeDocument/2006/relationships/image" Target="../media/image142.emf"/><Relationship Id="rId2" Type="http://schemas.openxmlformats.org/officeDocument/2006/relationships/image" Target="../media/image141.emf"/><Relationship Id="rId16" Type="http://schemas.openxmlformats.org/officeDocument/2006/relationships/image" Target="../media/image155.emf"/><Relationship Id="rId15" Type="http://schemas.openxmlformats.org/officeDocument/2006/relationships/image" Target="../media/image154.emf"/><Relationship Id="rId14" Type="http://schemas.openxmlformats.org/officeDocument/2006/relationships/image" Target="../media/image153.emf"/><Relationship Id="rId13" Type="http://schemas.openxmlformats.org/officeDocument/2006/relationships/image" Target="../media/image152.emf"/><Relationship Id="rId12" Type="http://schemas.openxmlformats.org/officeDocument/2006/relationships/image" Target="../media/image151.emf"/><Relationship Id="rId11" Type="http://schemas.openxmlformats.org/officeDocument/2006/relationships/image" Target="../media/image150.emf"/><Relationship Id="rId10" Type="http://schemas.openxmlformats.org/officeDocument/2006/relationships/image" Target="../media/image149.emf"/><Relationship Id="rId1" Type="http://schemas.openxmlformats.org/officeDocument/2006/relationships/image" Target="../media/image140.e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3.emf"/><Relationship Id="rId7" Type="http://schemas.openxmlformats.org/officeDocument/2006/relationships/image" Target="../media/image162.emf"/><Relationship Id="rId6" Type="http://schemas.openxmlformats.org/officeDocument/2006/relationships/image" Target="../media/image161.emf"/><Relationship Id="rId5" Type="http://schemas.openxmlformats.org/officeDocument/2006/relationships/image" Target="../media/image160.emf"/><Relationship Id="rId4" Type="http://schemas.openxmlformats.org/officeDocument/2006/relationships/image" Target="../media/image159.emf"/><Relationship Id="rId3" Type="http://schemas.openxmlformats.org/officeDocument/2006/relationships/image" Target="../media/image158.emf"/><Relationship Id="rId2" Type="http://schemas.openxmlformats.org/officeDocument/2006/relationships/image" Target="../media/image157.emf"/><Relationship Id="rId1" Type="http://schemas.openxmlformats.org/officeDocument/2006/relationships/image" Target="../media/image156.emf"/></Relationships>
</file>

<file path=ppt/drawings/_rels/vmlDrawing18.vml.rels><?xml version="1.0" encoding="UTF-8" standalone="yes"?>
<Relationships xmlns="http://schemas.openxmlformats.org/package/2006/relationships"><Relationship Id="rId9" Type="http://schemas.openxmlformats.org/officeDocument/2006/relationships/image" Target="../media/image172.emf"/><Relationship Id="rId8" Type="http://schemas.openxmlformats.org/officeDocument/2006/relationships/image" Target="../media/image171.emf"/><Relationship Id="rId7" Type="http://schemas.openxmlformats.org/officeDocument/2006/relationships/image" Target="../media/image170.emf"/><Relationship Id="rId6" Type="http://schemas.openxmlformats.org/officeDocument/2006/relationships/image" Target="../media/image169.emf"/><Relationship Id="rId5" Type="http://schemas.openxmlformats.org/officeDocument/2006/relationships/image" Target="../media/image168.emf"/><Relationship Id="rId4" Type="http://schemas.openxmlformats.org/officeDocument/2006/relationships/image" Target="../media/image167.emf"/><Relationship Id="rId3" Type="http://schemas.openxmlformats.org/officeDocument/2006/relationships/image" Target="../media/image166.wmf"/><Relationship Id="rId2" Type="http://schemas.openxmlformats.org/officeDocument/2006/relationships/image" Target="../media/image165.emf"/><Relationship Id="rId17" Type="http://schemas.openxmlformats.org/officeDocument/2006/relationships/image" Target="../media/image180.emf"/><Relationship Id="rId16" Type="http://schemas.openxmlformats.org/officeDocument/2006/relationships/image" Target="../media/image179.emf"/><Relationship Id="rId15" Type="http://schemas.openxmlformats.org/officeDocument/2006/relationships/image" Target="../media/image178.emf"/><Relationship Id="rId14" Type="http://schemas.openxmlformats.org/officeDocument/2006/relationships/image" Target="../media/image177.emf"/><Relationship Id="rId13" Type="http://schemas.openxmlformats.org/officeDocument/2006/relationships/image" Target="../media/image176.emf"/><Relationship Id="rId12" Type="http://schemas.openxmlformats.org/officeDocument/2006/relationships/image" Target="../media/image175.emf"/><Relationship Id="rId11" Type="http://schemas.openxmlformats.org/officeDocument/2006/relationships/image" Target="../media/image174.emf"/><Relationship Id="rId10" Type="http://schemas.openxmlformats.org/officeDocument/2006/relationships/image" Target="../media/image173.emf"/><Relationship Id="rId1" Type="http://schemas.openxmlformats.org/officeDocument/2006/relationships/image" Target="../media/image164.emf"/></Relationships>
</file>

<file path=ppt/drawings/_rels/vmlDrawing19.vml.rels><?xml version="1.0" encoding="UTF-8" standalone="yes"?>
<Relationships xmlns="http://schemas.openxmlformats.org/package/2006/relationships"><Relationship Id="rId9" Type="http://schemas.openxmlformats.org/officeDocument/2006/relationships/image" Target="../media/image189.emf"/><Relationship Id="rId8" Type="http://schemas.openxmlformats.org/officeDocument/2006/relationships/image" Target="../media/image188.emf"/><Relationship Id="rId7" Type="http://schemas.openxmlformats.org/officeDocument/2006/relationships/image" Target="../media/image187.emf"/><Relationship Id="rId6" Type="http://schemas.openxmlformats.org/officeDocument/2006/relationships/image" Target="../media/image186.emf"/><Relationship Id="rId5" Type="http://schemas.openxmlformats.org/officeDocument/2006/relationships/image" Target="../media/image185.emf"/><Relationship Id="rId4" Type="http://schemas.openxmlformats.org/officeDocument/2006/relationships/image" Target="../media/image184.wmf"/><Relationship Id="rId3" Type="http://schemas.openxmlformats.org/officeDocument/2006/relationships/image" Target="../media/image183.wmf"/><Relationship Id="rId2" Type="http://schemas.openxmlformats.org/officeDocument/2006/relationships/image" Target="../media/image182.wmf"/><Relationship Id="rId18" Type="http://schemas.openxmlformats.org/officeDocument/2006/relationships/image" Target="../media/image198.emf"/><Relationship Id="rId17" Type="http://schemas.openxmlformats.org/officeDocument/2006/relationships/image" Target="../media/image197.emf"/><Relationship Id="rId16" Type="http://schemas.openxmlformats.org/officeDocument/2006/relationships/image" Target="../media/image196.emf"/><Relationship Id="rId15" Type="http://schemas.openxmlformats.org/officeDocument/2006/relationships/image" Target="../media/image195.emf"/><Relationship Id="rId14" Type="http://schemas.openxmlformats.org/officeDocument/2006/relationships/image" Target="../media/image194.emf"/><Relationship Id="rId13" Type="http://schemas.openxmlformats.org/officeDocument/2006/relationships/image" Target="../media/image193.emf"/><Relationship Id="rId12" Type="http://schemas.openxmlformats.org/officeDocument/2006/relationships/image" Target="../media/image192.emf"/><Relationship Id="rId11" Type="http://schemas.openxmlformats.org/officeDocument/2006/relationships/image" Target="../media/image191.emf"/><Relationship Id="rId10" Type="http://schemas.openxmlformats.org/officeDocument/2006/relationships/image" Target="../media/image190.emf"/><Relationship Id="rId1" Type="http://schemas.openxmlformats.org/officeDocument/2006/relationships/image" Target="../media/image181.wmf"/></Relationships>
</file>

<file path=ppt/drawings/_rels/vmlDrawing2.vml.rels><?xml version="1.0" encoding="UTF-8" standalone="yes"?>
<Relationships xmlns="http://schemas.openxmlformats.org/package/2006/relationships"><Relationship Id="rId9" Type="http://schemas.openxmlformats.org/officeDocument/2006/relationships/image" Target="../media/image12.wmf"/><Relationship Id="rId8" Type="http://schemas.openxmlformats.org/officeDocument/2006/relationships/image" Target="../media/image11.wmf"/><Relationship Id="rId7" Type="http://schemas.openxmlformats.org/officeDocument/2006/relationships/image" Target="../media/image10.emf"/><Relationship Id="rId6" Type="http://schemas.openxmlformats.org/officeDocument/2006/relationships/image" Target="../media/image9.emf"/><Relationship Id="rId5" Type="http://schemas.openxmlformats.org/officeDocument/2006/relationships/image" Target="../media/image8.emf"/><Relationship Id="rId4" Type="http://schemas.openxmlformats.org/officeDocument/2006/relationships/image" Target="../media/image7.emf"/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1" Type="http://schemas.openxmlformats.org/officeDocument/2006/relationships/image" Target="../media/image14.wmf"/><Relationship Id="rId10" Type="http://schemas.openxmlformats.org/officeDocument/2006/relationships/image" Target="../media/image13.wmf"/><Relationship Id="rId1" Type="http://schemas.openxmlformats.org/officeDocument/2006/relationships/image" Target="../media/image4.emf"/></Relationships>
</file>

<file path=ppt/drawings/_rels/vmlDrawing20.vml.rels><?xml version="1.0" encoding="UTF-8" standalone="yes"?>
<Relationships xmlns="http://schemas.openxmlformats.org/package/2006/relationships"><Relationship Id="rId9" Type="http://schemas.openxmlformats.org/officeDocument/2006/relationships/image" Target="../media/image207.emf"/><Relationship Id="rId8" Type="http://schemas.openxmlformats.org/officeDocument/2006/relationships/image" Target="../media/image206.emf"/><Relationship Id="rId7" Type="http://schemas.openxmlformats.org/officeDocument/2006/relationships/image" Target="../media/image205.emf"/><Relationship Id="rId6" Type="http://schemas.openxmlformats.org/officeDocument/2006/relationships/image" Target="../media/image204.emf"/><Relationship Id="rId5" Type="http://schemas.openxmlformats.org/officeDocument/2006/relationships/image" Target="../media/image203.emf"/><Relationship Id="rId4" Type="http://schemas.openxmlformats.org/officeDocument/2006/relationships/image" Target="../media/image202.emf"/><Relationship Id="rId3" Type="http://schemas.openxmlformats.org/officeDocument/2006/relationships/image" Target="../media/image201.emf"/><Relationship Id="rId2" Type="http://schemas.openxmlformats.org/officeDocument/2006/relationships/image" Target="../media/image200.emf"/><Relationship Id="rId14" Type="http://schemas.openxmlformats.org/officeDocument/2006/relationships/image" Target="../media/image212.emf"/><Relationship Id="rId13" Type="http://schemas.openxmlformats.org/officeDocument/2006/relationships/image" Target="../media/image211.emf"/><Relationship Id="rId12" Type="http://schemas.openxmlformats.org/officeDocument/2006/relationships/image" Target="../media/image210.emf"/><Relationship Id="rId11" Type="http://schemas.openxmlformats.org/officeDocument/2006/relationships/image" Target="../media/image209.emf"/><Relationship Id="rId10" Type="http://schemas.openxmlformats.org/officeDocument/2006/relationships/image" Target="../media/image208.emf"/><Relationship Id="rId1" Type="http://schemas.openxmlformats.org/officeDocument/2006/relationships/image" Target="../media/image199.emf"/></Relationships>
</file>

<file path=ppt/drawings/_rels/vmlDrawing21.vml.rels><?xml version="1.0" encoding="UTF-8" standalone="yes"?>
<Relationships xmlns="http://schemas.openxmlformats.org/package/2006/relationships"><Relationship Id="rId9" Type="http://schemas.openxmlformats.org/officeDocument/2006/relationships/image" Target="../media/image221.emf"/><Relationship Id="rId8" Type="http://schemas.openxmlformats.org/officeDocument/2006/relationships/image" Target="../media/image220.emf"/><Relationship Id="rId7" Type="http://schemas.openxmlformats.org/officeDocument/2006/relationships/image" Target="../media/image219.emf"/><Relationship Id="rId6" Type="http://schemas.openxmlformats.org/officeDocument/2006/relationships/image" Target="../media/image218.emf"/><Relationship Id="rId5" Type="http://schemas.openxmlformats.org/officeDocument/2006/relationships/image" Target="../media/image217.emf"/><Relationship Id="rId4" Type="http://schemas.openxmlformats.org/officeDocument/2006/relationships/image" Target="../media/image216.emf"/><Relationship Id="rId3" Type="http://schemas.openxmlformats.org/officeDocument/2006/relationships/image" Target="../media/image215.emf"/><Relationship Id="rId2" Type="http://schemas.openxmlformats.org/officeDocument/2006/relationships/image" Target="../media/image214.emf"/><Relationship Id="rId16" Type="http://schemas.openxmlformats.org/officeDocument/2006/relationships/image" Target="../media/image228.emf"/><Relationship Id="rId15" Type="http://schemas.openxmlformats.org/officeDocument/2006/relationships/image" Target="../media/image227.emf"/><Relationship Id="rId14" Type="http://schemas.openxmlformats.org/officeDocument/2006/relationships/image" Target="../media/image226.emf"/><Relationship Id="rId13" Type="http://schemas.openxmlformats.org/officeDocument/2006/relationships/image" Target="../media/image225.emf"/><Relationship Id="rId12" Type="http://schemas.openxmlformats.org/officeDocument/2006/relationships/image" Target="../media/image224.emf"/><Relationship Id="rId11" Type="http://schemas.openxmlformats.org/officeDocument/2006/relationships/image" Target="../media/image223.emf"/><Relationship Id="rId10" Type="http://schemas.openxmlformats.org/officeDocument/2006/relationships/image" Target="../media/image222.emf"/><Relationship Id="rId1" Type="http://schemas.openxmlformats.org/officeDocument/2006/relationships/image" Target="../media/image213.emf"/></Relationships>
</file>

<file path=ppt/drawings/_rels/vmlDrawing2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6.wmf"/><Relationship Id="rId7" Type="http://schemas.openxmlformats.org/officeDocument/2006/relationships/image" Target="../media/image235.wmf"/><Relationship Id="rId6" Type="http://schemas.openxmlformats.org/officeDocument/2006/relationships/image" Target="../media/image234.wmf"/><Relationship Id="rId5" Type="http://schemas.openxmlformats.org/officeDocument/2006/relationships/image" Target="../media/image233.wmf"/><Relationship Id="rId4" Type="http://schemas.openxmlformats.org/officeDocument/2006/relationships/image" Target="../media/image232.wmf"/><Relationship Id="rId3" Type="http://schemas.openxmlformats.org/officeDocument/2006/relationships/image" Target="../media/image231.wmf"/><Relationship Id="rId2" Type="http://schemas.openxmlformats.org/officeDocument/2006/relationships/image" Target="../media/image230.wmf"/><Relationship Id="rId1" Type="http://schemas.openxmlformats.org/officeDocument/2006/relationships/image" Target="../media/image229.wmf"/></Relationships>
</file>

<file path=ppt/drawings/_rels/vmlDrawing23.vml.rels><?xml version="1.0" encoding="UTF-8" standalone="yes"?>
<Relationships xmlns="http://schemas.openxmlformats.org/package/2006/relationships"><Relationship Id="rId6" Type="http://schemas.openxmlformats.org/officeDocument/2006/relationships/image" Target="../media/image242.wmf"/><Relationship Id="rId5" Type="http://schemas.openxmlformats.org/officeDocument/2006/relationships/image" Target="../media/image241.wmf"/><Relationship Id="rId4" Type="http://schemas.openxmlformats.org/officeDocument/2006/relationships/image" Target="../media/image240.wmf"/><Relationship Id="rId3" Type="http://schemas.openxmlformats.org/officeDocument/2006/relationships/image" Target="../media/image239.wmf"/><Relationship Id="rId2" Type="http://schemas.openxmlformats.org/officeDocument/2006/relationships/image" Target="../media/image238.wmf"/><Relationship Id="rId1" Type="http://schemas.openxmlformats.org/officeDocument/2006/relationships/image" Target="../media/image237.wmf"/></Relationships>
</file>

<file path=ppt/drawings/_rels/vmlDrawing24.vml.rels><?xml version="1.0" encoding="UTF-8" standalone="yes"?>
<Relationships xmlns="http://schemas.openxmlformats.org/package/2006/relationships"><Relationship Id="rId6" Type="http://schemas.openxmlformats.org/officeDocument/2006/relationships/image" Target="../media/image247.wmf"/><Relationship Id="rId5" Type="http://schemas.openxmlformats.org/officeDocument/2006/relationships/image" Target="../media/image246.wmf"/><Relationship Id="rId4" Type="http://schemas.openxmlformats.org/officeDocument/2006/relationships/image" Target="../media/image245.wmf"/><Relationship Id="rId3" Type="http://schemas.openxmlformats.org/officeDocument/2006/relationships/image" Target="../media/image244.wmf"/><Relationship Id="rId2" Type="http://schemas.openxmlformats.org/officeDocument/2006/relationships/image" Target="../media/image243.wmf"/><Relationship Id="rId1" Type="http://schemas.openxmlformats.org/officeDocument/2006/relationships/image" Target="../media/image239.wmf"/></Relationships>
</file>

<file path=ppt/drawings/_rels/vmlDrawing25.vml.rels><?xml version="1.0" encoding="UTF-8" standalone="yes"?>
<Relationships xmlns="http://schemas.openxmlformats.org/package/2006/relationships"><Relationship Id="rId4" Type="http://schemas.openxmlformats.org/officeDocument/2006/relationships/image" Target="../media/image247.wmf"/><Relationship Id="rId3" Type="http://schemas.openxmlformats.org/officeDocument/2006/relationships/image" Target="../media/image246.wmf"/><Relationship Id="rId2" Type="http://schemas.openxmlformats.org/officeDocument/2006/relationships/image" Target="../media/image245.wmf"/><Relationship Id="rId1" Type="http://schemas.openxmlformats.org/officeDocument/2006/relationships/image" Target="../media/image244.wmf"/></Relationships>
</file>

<file path=ppt/drawings/_rels/vmlDrawing26.vml.rels><?xml version="1.0" encoding="UTF-8" standalone="yes"?>
<Relationships xmlns="http://schemas.openxmlformats.org/package/2006/relationships"><Relationship Id="rId5" Type="http://schemas.openxmlformats.org/officeDocument/2006/relationships/image" Target="../media/image252.wmf"/><Relationship Id="rId4" Type="http://schemas.openxmlformats.org/officeDocument/2006/relationships/image" Target="../media/image251.wmf"/><Relationship Id="rId3" Type="http://schemas.openxmlformats.org/officeDocument/2006/relationships/image" Target="../media/image250.wmf"/><Relationship Id="rId2" Type="http://schemas.openxmlformats.org/officeDocument/2006/relationships/image" Target="../media/image249.wmf"/><Relationship Id="rId1" Type="http://schemas.openxmlformats.org/officeDocument/2006/relationships/image" Target="../media/image248.wmf"/></Relationships>
</file>

<file path=ppt/drawings/_rels/vmlDrawing27.vml.rels><?xml version="1.0" encoding="UTF-8" standalone="yes"?>
<Relationships xmlns="http://schemas.openxmlformats.org/package/2006/relationships"><Relationship Id="rId4" Type="http://schemas.openxmlformats.org/officeDocument/2006/relationships/image" Target="../media/image257.wmf"/><Relationship Id="rId3" Type="http://schemas.openxmlformats.org/officeDocument/2006/relationships/image" Target="../media/image256.wmf"/><Relationship Id="rId2" Type="http://schemas.openxmlformats.org/officeDocument/2006/relationships/image" Target="../media/image255.wmf"/><Relationship Id="rId1" Type="http://schemas.openxmlformats.org/officeDocument/2006/relationships/image" Target="../media/image254.wmf"/></Relationships>
</file>

<file path=ppt/drawings/_rels/vmlDrawing28.vml.rels><?xml version="1.0" encoding="UTF-8" standalone="yes"?>
<Relationships xmlns="http://schemas.openxmlformats.org/package/2006/relationships"><Relationship Id="rId7" Type="http://schemas.openxmlformats.org/officeDocument/2006/relationships/image" Target="../media/image264.wmf"/><Relationship Id="rId6" Type="http://schemas.openxmlformats.org/officeDocument/2006/relationships/image" Target="../media/image263.wmf"/><Relationship Id="rId5" Type="http://schemas.openxmlformats.org/officeDocument/2006/relationships/image" Target="../media/image262.wmf"/><Relationship Id="rId4" Type="http://schemas.openxmlformats.org/officeDocument/2006/relationships/image" Target="../media/image261.emf"/><Relationship Id="rId3" Type="http://schemas.openxmlformats.org/officeDocument/2006/relationships/image" Target="../media/image260.wmf"/><Relationship Id="rId2" Type="http://schemas.openxmlformats.org/officeDocument/2006/relationships/image" Target="../media/image259.wmf"/><Relationship Id="rId1" Type="http://schemas.openxmlformats.org/officeDocument/2006/relationships/image" Target="../media/image258.wmf"/></Relationships>
</file>

<file path=ppt/drawings/_rels/vmlDrawing29.vml.rels><?xml version="1.0" encoding="UTF-8" standalone="yes"?>
<Relationships xmlns="http://schemas.openxmlformats.org/package/2006/relationships"><Relationship Id="rId5" Type="http://schemas.openxmlformats.org/officeDocument/2006/relationships/image" Target="../media/image269.emf"/><Relationship Id="rId4" Type="http://schemas.openxmlformats.org/officeDocument/2006/relationships/image" Target="../media/image268.wmf"/><Relationship Id="rId3" Type="http://schemas.openxmlformats.org/officeDocument/2006/relationships/image" Target="../media/image267.emf"/><Relationship Id="rId2" Type="http://schemas.openxmlformats.org/officeDocument/2006/relationships/image" Target="../media/image266.emf"/><Relationship Id="rId1" Type="http://schemas.openxmlformats.org/officeDocument/2006/relationships/image" Target="../media/image265.wmf"/></Relationships>
</file>

<file path=ppt/drawings/_rels/vmlDrawing3.vml.rels><?xml version="1.0" encoding="UTF-8" standalone="yes"?>
<Relationships xmlns="http://schemas.openxmlformats.org/package/2006/relationships"><Relationship Id="rId4" Type="http://schemas.openxmlformats.org/officeDocument/2006/relationships/image" Target="../media/image19.wmf"/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5.vml.rels><?xml version="1.0" encoding="UTF-8" standalone="yes"?>
<Relationships xmlns="http://schemas.openxmlformats.org/package/2006/relationships"><Relationship Id="rId9" Type="http://schemas.openxmlformats.org/officeDocument/2006/relationships/image" Target="../media/image30.emf"/><Relationship Id="rId8" Type="http://schemas.openxmlformats.org/officeDocument/2006/relationships/image" Target="../media/image29.emf"/><Relationship Id="rId7" Type="http://schemas.openxmlformats.org/officeDocument/2006/relationships/image" Target="../media/image28.emf"/><Relationship Id="rId6" Type="http://schemas.openxmlformats.org/officeDocument/2006/relationships/image" Target="../media/image27.emf"/><Relationship Id="rId5" Type="http://schemas.openxmlformats.org/officeDocument/2006/relationships/image" Target="../media/image26.emf"/><Relationship Id="rId4" Type="http://schemas.openxmlformats.org/officeDocument/2006/relationships/image" Target="../media/image25.emf"/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1" Type="http://schemas.openxmlformats.org/officeDocument/2006/relationships/image" Target="../media/image32.emf"/><Relationship Id="rId10" Type="http://schemas.openxmlformats.org/officeDocument/2006/relationships/image" Target="../media/image31.emf"/><Relationship Id="rId1" Type="http://schemas.openxmlformats.org/officeDocument/2006/relationships/image" Target="../media/image22.emf"/></Relationships>
</file>

<file path=ppt/drawings/_rels/vmlDrawing6.vml.rels><?xml version="1.0" encoding="UTF-8" standalone="yes"?>
<Relationships xmlns="http://schemas.openxmlformats.org/package/2006/relationships"><Relationship Id="rId4" Type="http://schemas.openxmlformats.org/officeDocument/2006/relationships/image" Target="../media/image36.emf"/><Relationship Id="rId3" Type="http://schemas.openxmlformats.org/officeDocument/2006/relationships/image" Target="../media/image35.emf"/><Relationship Id="rId2" Type="http://schemas.openxmlformats.org/officeDocument/2006/relationships/image" Target="../media/image34.emf"/><Relationship Id="rId1" Type="http://schemas.openxmlformats.org/officeDocument/2006/relationships/image" Target="../media/image33.emf"/></Relationships>
</file>

<file path=ppt/drawings/_rels/vmlDrawing7.vml.rels><?xml version="1.0" encoding="UTF-8" standalone="yes"?>
<Relationships xmlns="http://schemas.openxmlformats.org/package/2006/relationships"><Relationship Id="rId9" Type="http://schemas.openxmlformats.org/officeDocument/2006/relationships/image" Target="../media/image45.emf"/><Relationship Id="rId8" Type="http://schemas.openxmlformats.org/officeDocument/2006/relationships/image" Target="../media/image44.emf"/><Relationship Id="rId7" Type="http://schemas.openxmlformats.org/officeDocument/2006/relationships/image" Target="../media/image43.emf"/><Relationship Id="rId6" Type="http://schemas.openxmlformats.org/officeDocument/2006/relationships/image" Target="../media/image42.emf"/><Relationship Id="rId5" Type="http://schemas.openxmlformats.org/officeDocument/2006/relationships/image" Target="../media/image41.emf"/><Relationship Id="rId4" Type="http://schemas.openxmlformats.org/officeDocument/2006/relationships/image" Target="../media/image40.emf"/><Relationship Id="rId3" Type="http://schemas.openxmlformats.org/officeDocument/2006/relationships/image" Target="../media/image39.emf"/><Relationship Id="rId2" Type="http://schemas.openxmlformats.org/officeDocument/2006/relationships/image" Target="../media/image38.emf"/><Relationship Id="rId16" Type="http://schemas.openxmlformats.org/officeDocument/2006/relationships/image" Target="../media/image52.emf"/><Relationship Id="rId15" Type="http://schemas.openxmlformats.org/officeDocument/2006/relationships/image" Target="../media/image51.emf"/><Relationship Id="rId14" Type="http://schemas.openxmlformats.org/officeDocument/2006/relationships/image" Target="../media/image50.emf"/><Relationship Id="rId13" Type="http://schemas.openxmlformats.org/officeDocument/2006/relationships/image" Target="../media/image49.emf"/><Relationship Id="rId12" Type="http://schemas.openxmlformats.org/officeDocument/2006/relationships/image" Target="../media/image48.emf"/><Relationship Id="rId11" Type="http://schemas.openxmlformats.org/officeDocument/2006/relationships/image" Target="../media/image47.emf"/><Relationship Id="rId10" Type="http://schemas.openxmlformats.org/officeDocument/2006/relationships/image" Target="../media/image46.emf"/><Relationship Id="rId1" Type="http://schemas.openxmlformats.org/officeDocument/2006/relationships/image" Target="../media/image37.emf"/></Relationships>
</file>

<file path=ppt/drawings/_rels/vmlDrawing8.vml.rels><?xml version="1.0" encoding="UTF-8" standalone="yes"?>
<Relationships xmlns="http://schemas.openxmlformats.org/package/2006/relationships"><Relationship Id="rId9" Type="http://schemas.openxmlformats.org/officeDocument/2006/relationships/image" Target="../media/image60.jpeg"/><Relationship Id="rId8" Type="http://schemas.openxmlformats.org/officeDocument/2006/relationships/image" Target="../media/image61.wmf"/><Relationship Id="rId7" Type="http://schemas.openxmlformats.org/officeDocument/2006/relationships/image" Target="../media/image59.emf"/><Relationship Id="rId6" Type="http://schemas.openxmlformats.org/officeDocument/2006/relationships/image" Target="../media/image58.emf"/><Relationship Id="rId5" Type="http://schemas.openxmlformats.org/officeDocument/2006/relationships/image" Target="../media/image57.emf"/><Relationship Id="rId4" Type="http://schemas.openxmlformats.org/officeDocument/2006/relationships/image" Target="../media/image56.wmf"/><Relationship Id="rId3" Type="http://schemas.openxmlformats.org/officeDocument/2006/relationships/image" Target="../media/image55.wmf"/><Relationship Id="rId2" Type="http://schemas.openxmlformats.org/officeDocument/2006/relationships/image" Target="../media/image54.wmf"/><Relationship Id="rId14" Type="http://schemas.openxmlformats.org/officeDocument/2006/relationships/image" Target="../media/image66.emf"/><Relationship Id="rId13" Type="http://schemas.openxmlformats.org/officeDocument/2006/relationships/image" Target="../media/image65.emf"/><Relationship Id="rId12" Type="http://schemas.openxmlformats.org/officeDocument/2006/relationships/image" Target="../media/image64.wmf"/><Relationship Id="rId11" Type="http://schemas.openxmlformats.org/officeDocument/2006/relationships/image" Target="../media/image63.emf"/><Relationship Id="rId10" Type="http://schemas.openxmlformats.org/officeDocument/2006/relationships/image" Target="../media/image62.emf"/><Relationship Id="rId1" Type="http://schemas.openxmlformats.org/officeDocument/2006/relationships/image" Target="../media/image53.emf"/></Relationships>
</file>

<file path=ppt/drawings/_rels/vmlDrawing9.vml.rels><?xml version="1.0" encoding="UTF-8" standalone="yes"?>
<Relationships xmlns="http://schemas.openxmlformats.org/package/2006/relationships"><Relationship Id="rId9" Type="http://schemas.openxmlformats.org/officeDocument/2006/relationships/image" Target="../media/image75.emf"/><Relationship Id="rId8" Type="http://schemas.openxmlformats.org/officeDocument/2006/relationships/image" Target="../media/image74.emf"/><Relationship Id="rId7" Type="http://schemas.openxmlformats.org/officeDocument/2006/relationships/image" Target="../media/image73.jpeg"/><Relationship Id="rId6" Type="http://schemas.openxmlformats.org/officeDocument/2006/relationships/image" Target="../media/image72.emf"/><Relationship Id="rId5" Type="http://schemas.openxmlformats.org/officeDocument/2006/relationships/image" Target="../media/image71.emf"/><Relationship Id="rId4" Type="http://schemas.openxmlformats.org/officeDocument/2006/relationships/image" Target="../media/image70.emf"/><Relationship Id="rId3" Type="http://schemas.openxmlformats.org/officeDocument/2006/relationships/image" Target="../media/image69.wmf"/><Relationship Id="rId2" Type="http://schemas.openxmlformats.org/officeDocument/2006/relationships/image" Target="../media/image68.emf"/><Relationship Id="rId15" Type="http://schemas.openxmlformats.org/officeDocument/2006/relationships/image" Target="../media/image81.emf"/><Relationship Id="rId14" Type="http://schemas.openxmlformats.org/officeDocument/2006/relationships/image" Target="../media/image80.wmf"/><Relationship Id="rId13" Type="http://schemas.openxmlformats.org/officeDocument/2006/relationships/image" Target="../media/image79.emf"/><Relationship Id="rId12" Type="http://schemas.openxmlformats.org/officeDocument/2006/relationships/image" Target="../media/image78.emf"/><Relationship Id="rId11" Type="http://schemas.openxmlformats.org/officeDocument/2006/relationships/image" Target="../media/image77.emf"/><Relationship Id="rId10" Type="http://schemas.openxmlformats.org/officeDocument/2006/relationships/image" Target="../media/image76.emf"/><Relationship Id="rId1" Type="http://schemas.openxmlformats.org/officeDocument/2006/relationships/image" Target="../media/image6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30039" cy="496586"/>
          </a:xfrm>
          <a:prstGeom prst="rect">
            <a:avLst/>
          </a:prstGeom>
        </p:spPr>
        <p:txBody>
          <a:bodyPr vert="horz" lIns="95443" tIns="47721" rIns="95443" bIns="47721" rtlCol="0"/>
          <a:lstStyle>
            <a:lvl1pPr algn="l" eaLnBrk="1" hangingPunct="1">
              <a:defRPr sz="13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29613" y="0"/>
            <a:ext cx="2930039" cy="496586"/>
          </a:xfrm>
          <a:prstGeom prst="rect">
            <a:avLst/>
          </a:prstGeom>
        </p:spPr>
        <p:txBody>
          <a:bodyPr vert="horz" lIns="95443" tIns="47721" rIns="95443" bIns="47721" rtlCol="0"/>
          <a:lstStyle>
            <a:lvl1pPr algn="r" eaLnBrk="1" hangingPunct="1">
              <a:defRPr sz="13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AEA8AA9A-5CE5-4CB9-81EC-9F819599CF14}" type="datetimeFigureOut">
              <a:rPr lang="zh-CN" altLang="en-US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4385"/>
            <a:ext cx="2930039" cy="496586"/>
          </a:xfrm>
          <a:prstGeom prst="rect">
            <a:avLst/>
          </a:prstGeom>
        </p:spPr>
        <p:txBody>
          <a:bodyPr vert="horz" lIns="95443" tIns="47721" rIns="95443" bIns="47721" rtlCol="0" anchor="b"/>
          <a:lstStyle>
            <a:lvl1pPr algn="l" eaLnBrk="1" hangingPunct="1">
              <a:defRPr sz="13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29613" y="9444385"/>
            <a:ext cx="2930039" cy="496586"/>
          </a:xfrm>
          <a:prstGeom prst="rect">
            <a:avLst/>
          </a:prstGeom>
        </p:spPr>
        <p:txBody>
          <a:bodyPr vert="horz" wrap="square" lIns="95443" tIns="47721" rIns="95443" bIns="47721" numCol="1" anchor="b" anchorCtr="0" compatLnSpc="1"/>
          <a:lstStyle>
            <a:lvl1pPr algn="r" eaLnBrk="1" hangingPunct="1">
              <a:defRPr sz="1300"/>
            </a:lvl1pPr>
          </a:lstStyle>
          <a:p>
            <a:pPr>
              <a:defRPr/>
            </a:pPr>
            <a:fld id="{0E075C51-6606-4EAA-B7C5-B0C47C5B4C48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0039" cy="49658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5443" tIns="47721" rIns="95443" bIns="47721" numCol="1" anchor="t" anchorCtr="0" compatLnSpc="1"/>
          <a:lstStyle>
            <a:lvl1pPr eaLnBrk="1" hangingPunct="1">
              <a:defRPr sz="13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29613" y="0"/>
            <a:ext cx="2930039" cy="49658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5443" tIns="47721" rIns="95443" bIns="47721" numCol="1" anchor="t" anchorCtr="0" compatLnSpc="1"/>
          <a:lstStyle>
            <a:lvl1pPr algn="r" eaLnBrk="1" hangingPunct="1">
              <a:defRPr sz="13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6938" y="746125"/>
            <a:ext cx="4967287" cy="3727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03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5815" y="4722192"/>
            <a:ext cx="5409535" cy="4473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5443" tIns="47721" rIns="95443" bIns="47721" numCol="1" anchor="t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1003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4385"/>
            <a:ext cx="2930039" cy="49658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5443" tIns="47721" rIns="95443" bIns="47721" numCol="1" anchor="b" anchorCtr="0" compatLnSpc="1"/>
          <a:lstStyle>
            <a:lvl1pPr eaLnBrk="1" hangingPunct="1">
              <a:defRPr sz="13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03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29613" y="9444385"/>
            <a:ext cx="2930039" cy="49658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5443" tIns="47721" rIns="95443" bIns="47721" numCol="1" anchor="b" anchorCtr="0" compatLnSpc="1"/>
          <a:lstStyle>
            <a:lvl1pPr algn="r" eaLnBrk="1" hangingPunct="1">
              <a:defRPr sz="1300"/>
            </a:lvl1pPr>
          </a:lstStyle>
          <a:p>
            <a:pPr>
              <a:defRPr/>
            </a:pPr>
            <a:fld id="{D06407EE-9C95-49E7-AB29-41566C2B6C55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13.xml.rels><?xml version="1.0" encoding="UTF-8" standalone="yes"?>
<Relationships xmlns="http://schemas.openxmlformats.org/package/2006/relationships"><Relationship Id="rId5" Type="http://schemas.openxmlformats.org/officeDocument/2006/relationships/hyperlink" Target="http://zh.wikipedia.org/wiki/&#231;&#163;&#129;&#231;&#149;&#180;" TargetMode="External"/><Relationship Id="rId4" Type="http://schemas.openxmlformats.org/officeDocument/2006/relationships/hyperlink" Target="http://zh.wikipedia.org/wiki/&#230;&#181;&#183;&#229;&#155;&#160;&#233;&#135;&#140;&#229;&#184;&#140;&#194;&#183;&#229;&#183;&#180;&#229;&#133;&#139;&#232;&#177;&#170;&#230;&#163;&#174;" TargetMode="External"/><Relationship Id="rId3" Type="http://schemas.openxmlformats.org/officeDocument/2006/relationships/hyperlink" Target="#cite_note-1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15645" indent="-27559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01090" indent="-22034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41780" indent="-22034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82470" indent="-22034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23160" indent="-22034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63850" indent="-22034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03905" indent="-22034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744595" indent="-22034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D045959-0AD3-4FEC-B93C-B67998DEFB7C}" type="slidenum">
              <a:rPr lang="zh-CN" altLang="en-US" smtClean="0"/>
            </a:fld>
            <a:endParaRPr lang="en-US" altLang="zh-CN" smtClean="0"/>
          </a:p>
        </p:txBody>
      </p:sp>
      <p:sp>
        <p:nvSpPr>
          <p:cNvPr id="2253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253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z="2800" b="1">
                <a:solidFill>
                  <a:srgbClr val="FFFF00"/>
                </a:solidFill>
              </a:rPr>
              <a:t>前面讨论了电流在真空中产生的磁场。本节讨论电流和运动电荷在实物（称之为磁介质）中产生的磁场。</a:t>
            </a:r>
            <a:r>
              <a:rPr lang="zh-CN" altLang="en-US" b="1" smtClean="0"/>
              <a:t>两者的比值，可表征磁介质在磁场中的性质。</a:t>
            </a:r>
            <a:endParaRPr lang="zh-CN" altLang="en-US" b="1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15645" indent="-27559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01090" indent="-22034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41780" indent="-22034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82470" indent="-22034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23160" indent="-22034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63215" indent="-22034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03905" indent="-22034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744595" indent="-22034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B87E2B41-A26C-4052-8B1A-636D417AA118}" type="slidenum">
              <a:rPr lang="zh-CN" altLang="en-US" smtClean="0"/>
            </a:fld>
            <a:endParaRPr lang="en-US" altLang="zh-CN" smtClean="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49325" y="768350"/>
            <a:ext cx="4911725" cy="3684588"/>
          </a:xfrm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8299" y="4759206"/>
            <a:ext cx="4951434" cy="445230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15645" indent="-27559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01090" indent="-22034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41780" indent="-22034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82470" indent="-22034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23160" indent="-22034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63215" indent="-22034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03905" indent="-22034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744595" indent="-22034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CA29D41-54C2-4EDB-87C5-97C61FB83D89}" type="slidenum">
              <a:rPr lang="zh-CN" altLang="en-US" smtClean="0"/>
            </a:fld>
            <a:endParaRPr lang="en-US" altLang="zh-CN" smtClean="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49325" y="768350"/>
            <a:ext cx="4911725" cy="3684588"/>
          </a:xfrm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8299" y="4759206"/>
            <a:ext cx="4951434" cy="445230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15645" indent="-27559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01090" indent="-22034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41780" indent="-22034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82470" indent="-22034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23160" indent="-22034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63215" indent="-22034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03905" indent="-22034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744595" indent="-22034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C6D21545-D4CA-43AA-B061-1214E849A7C5}" type="slidenum">
              <a:rPr lang="zh-CN" altLang="en-US" smtClean="0"/>
            </a:fld>
            <a:endParaRPr lang="en-US" altLang="zh-CN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49325" y="768350"/>
            <a:ext cx="4911725" cy="3684588"/>
          </a:xfrm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8299" y="4759206"/>
            <a:ext cx="4951434" cy="445230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584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在中间阶段，铁磁材料是以磁畴突然长大，不可逆和不连续位移过程实现磁化的。</a:t>
            </a:r>
            <a:r>
              <a:rPr lang="en-US" altLang="zh-CN" baseline="30000" smtClean="0">
                <a:hlinkClick r:id="rId3" action="ppaction://hlinkfile"/>
              </a:rPr>
              <a:t>[1]</a:t>
            </a:r>
            <a:r>
              <a:rPr lang="zh-CN" altLang="en-US" smtClean="0"/>
              <a:t>磁畴的这种运动方式，称为巴克豪森效应。它是德国物理学家</a:t>
            </a:r>
            <a:r>
              <a:rPr lang="zh-CN" altLang="en-US" smtClean="0">
                <a:hlinkClick r:id="rId4" tooltip="海因里希·巴克豪森" action="ppaction://hlinkfile"/>
              </a:rPr>
              <a:t>海因里希</a:t>
            </a:r>
            <a:r>
              <a:rPr lang="en-US" altLang="zh-CN" smtClean="0">
                <a:hlinkClick r:id="rId4" tooltip="海因里希·巴克豪森" action="ppaction://hlinkfile"/>
              </a:rPr>
              <a:t>·</a:t>
            </a:r>
            <a:r>
              <a:rPr lang="zh-CN" altLang="en-US" smtClean="0">
                <a:hlinkClick r:id="rId4" tooltip="海因里希·巴克豪森" action="ppaction://hlinkfile"/>
              </a:rPr>
              <a:t>巴克豪森</a:t>
            </a:r>
            <a:r>
              <a:rPr lang="zh-CN" altLang="en-US" smtClean="0"/>
              <a:t>于</a:t>
            </a:r>
            <a:r>
              <a:rPr lang="en-US" altLang="zh-CN" smtClean="0"/>
              <a:t>1919</a:t>
            </a:r>
            <a:r>
              <a:rPr lang="zh-CN" altLang="en-US" smtClean="0"/>
              <a:t>年发现的。</a:t>
            </a:r>
            <a:endParaRPr lang="zh-CN" altLang="en-US" smtClean="0"/>
          </a:p>
          <a:p>
            <a:r>
              <a:rPr lang="zh-CN" altLang="en-US" smtClean="0"/>
              <a:t>巴克豪森效应说明二点：在磁化的中间阶段，铁磁材料以磁畴完成磁化；而不是以单个原子完成磁化。巴克豪森效应提供了</a:t>
            </a:r>
            <a:r>
              <a:rPr lang="zh-CN" altLang="en-US" smtClean="0">
                <a:hlinkClick r:id="rId5" tooltip="磁畴" action="ppaction://hlinkfile"/>
              </a:rPr>
              <a:t>磁畴</a:t>
            </a:r>
            <a:r>
              <a:rPr lang="zh-CN" altLang="en-US" smtClean="0"/>
              <a:t>存在的直接证据，而存在磁畴是法国物理学家外斯</a:t>
            </a:r>
            <a:r>
              <a:rPr lang="en-US" altLang="zh-CN" smtClean="0"/>
              <a:t>(Pierre Weiss)</a:t>
            </a:r>
            <a:r>
              <a:rPr lang="zh-CN" altLang="en-US" smtClean="0"/>
              <a:t>对铁磁性解释所提出的二个基本假设之一。</a:t>
            </a:r>
            <a:endParaRPr lang="zh-CN" altLang="en-US" smtClean="0"/>
          </a:p>
        </p:txBody>
      </p:sp>
      <p:sp>
        <p:nvSpPr>
          <p:cNvPr id="3584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15645" indent="-27559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01090" indent="-22034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41780" indent="-22034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82470" indent="-22034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23160" indent="-22034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63215" indent="-22034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03905" indent="-22034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744595" indent="-22034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A9386C85-A344-4BCF-8E67-2EDC4A9E134B}" type="slidenum">
              <a:rPr lang="en-US" altLang="zh-CN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15645" indent="-27559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01090" indent="-22034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41780" indent="-22034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82470" indent="-22034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23160" indent="-22034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63850" indent="-22034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03905" indent="-22034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744595" indent="-22034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5E75AA9-8ED8-4EFB-8097-2B3E016EDEFC}" type="slidenum">
              <a:rPr lang="zh-CN" altLang="en-US" smtClean="0"/>
            </a:fld>
            <a:endParaRPr lang="en-US" altLang="zh-CN" smtClean="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2800" b="1" dirty="0">
                <a:solidFill>
                  <a:srgbClr val="66FF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分子电流与导体中导电的传导电流的区别：构成分子电流的电子只作绕核运动，它们不是自由电子。</a:t>
            </a:r>
            <a:endParaRPr lang="zh-CN" altLang="en-US" sz="2800" b="1" dirty="0">
              <a:solidFill>
                <a:srgbClr val="66FF66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694055" indent="-266700" eaLnBrk="0" hangingPunct="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68070" indent="-213360" eaLnBrk="0" hangingPunct="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494790" indent="-213360" eaLnBrk="0" hangingPunct="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22145" indent="-213360" eaLnBrk="0" hangingPunct="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348865" indent="-21336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776220" indent="-21336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203575" indent="-21336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630295" indent="-21336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82CF631-23A4-49A8-8420-C457C45DC194}" type="slidenum">
              <a:rPr lang="zh-CN" altLang="en-US" sz="1200"/>
            </a:fld>
            <a:endParaRPr lang="en-US" altLang="zh-CN" sz="12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15645" indent="-27559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01090" indent="-22034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41780" indent="-22034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82470" indent="-22034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23160" indent="-22034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63850" indent="-22034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03905" indent="-22034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744595" indent="-22034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E2C1316-4622-4986-BF43-3DD737B7C5D2}" type="slidenum">
              <a:rPr lang="zh-CN" altLang="en-US" smtClean="0"/>
            </a:fld>
            <a:endParaRPr lang="en-US" altLang="zh-CN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zh-CN" altLang="en-US" sz="3100" b="1" dirty="0">
                <a:ea typeface="楷体_GB2312" pitchFamily="49" charset="-122"/>
              </a:rPr>
              <a:t>这种沿着表面流动的分子电流，称为</a:t>
            </a:r>
            <a:r>
              <a:rPr lang="zh-CN" altLang="en-US" sz="3100" b="1" dirty="0">
                <a:solidFill>
                  <a:srgbClr val="0000FF"/>
                </a:solidFill>
                <a:ea typeface="黑体" panose="02010609060101010101" pitchFamily="49" charset="-122"/>
              </a:rPr>
              <a:t>磁化面电流</a:t>
            </a:r>
            <a:r>
              <a:rPr lang="zh-CN" altLang="en-US" sz="3100" b="1" dirty="0">
                <a:ea typeface="楷体_GB2312" pitchFamily="49" charset="-122"/>
              </a:rPr>
              <a:t>或</a:t>
            </a:r>
            <a:r>
              <a:rPr lang="zh-CN" altLang="en-US" sz="3100" b="1" dirty="0">
                <a:solidFill>
                  <a:srgbClr val="0000FF"/>
                </a:solidFill>
                <a:ea typeface="黑体" panose="02010609060101010101" pitchFamily="49" charset="-122"/>
              </a:rPr>
              <a:t>束缚电流。</a:t>
            </a:r>
            <a:endParaRPr lang="zh-CN" altLang="en-US" sz="3100" b="1" dirty="0">
              <a:solidFill>
                <a:srgbClr val="0000FF"/>
              </a:solidFill>
              <a:ea typeface="黑体" panose="02010609060101010101" pitchFamily="49" charset="-122"/>
            </a:endParaRPr>
          </a:p>
          <a:p>
            <a:pPr>
              <a:defRPr/>
            </a:pPr>
            <a:r>
              <a:rPr lang="zh-CN" altLang="en-US" sz="3100" b="1" dirty="0">
                <a:ea typeface="楷体_GB2312" pitchFamily="49" charset="-122"/>
              </a:rPr>
              <a:t>在</a:t>
            </a:r>
            <a:r>
              <a:rPr lang="zh-CN" altLang="en-US" sz="31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磁介质内部</a:t>
            </a:r>
            <a:r>
              <a:rPr lang="zh-CN" altLang="en-US" sz="3100" b="1" dirty="0">
                <a:ea typeface="楷体_GB2312" pitchFamily="49" charset="-122"/>
              </a:rPr>
              <a:t>各处总有反向的电流流过，磁作用互相抵消。但在</a:t>
            </a:r>
            <a:r>
              <a:rPr lang="zh-CN" altLang="en-US" sz="31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介质的表面</a:t>
            </a:r>
            <a:r>
              <a:rPr lang="zh-CN" altLang="en-US" sz="3100" b="1" dirty="0">
                <a:ea typeface="楷体_GB2312" pitchFamily="49" charset="-122"/>
              </a:rPr>
              <a:t>上，分子圆电流一段段接合起来，总效果相当于</a:t>
            </a:r>
            <a:r>
              <a:rPr lang="zh-CN" altLang="en-US" sz="3100" b="1" dirty="0">
                <a:solidFill>
                  <a:schemeClr val="folHlink"/>
                </a:solidFill>
                <a:ea typeface="楷体_GB2312" pitchFamily="49" charset="-122"/>
              </a:rPr>
              <a:t>在介质表面上有一层电流</a:t>
            </a:r>
            <a:r>
              <a:rPr lang="zh-CN" altLang="en-US" sz="3100" b="1" dirty="0">
                <a:ea typeface="楷体_GB2312" pitchFamily="49" charset="-122"/>
              </a:rPr>
              <a:t>流过。</a:t>
            </a:r>
            <a:endParaRPr lang="zh-CN" altLang="en-US" sz="3100" b="1" dirty="0">
              <a:ea typeface="楷体_GB2312" pitchFamily="49" charset="-122"/>
            </a:endParaRPr>
          </a:p>
          <a:p>
            <a:pPr>
              <a:defRPr/>
            </a:pPr>
            <a:endParaRPr lang="zh-CN" altLang="en-US" sz="2800" b="1" dirty="0">
              <a:ea typeface="楷体_GB2312" pitchFamily="49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15645" indent="-27559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01090" indent="-22034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41780" indent="-22034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82470" indent="-22034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23160" indent="-22034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63850" indent="-22034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03905" indent="-22034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744595" indent="-22034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EF8C49C-98A6-4C6F-9D08-A97CD25301CF}" type="slidenum">
              <a:rPr lang="zh-CN" altLang="en-US" smtClean="0"/>
            </a:fld>
            <a:endParaRPr lang="en-US" altLang="zh-CN" smtClean="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z="2400" b="1">
                <a:solidFill>
                  <a:srgbClr val="FFFF00"/>
                </a:solidFill>
              </a:rPr>
              <a:t>为了表征物质的宏观磁性或介质的磁化程度，定义磁化强度矢量：</a:t>
            </a:r>
            <a:endParaRPr lang="zh-CN" altLang="en-US" sz="2400" b="1">
              <a:solidFill>
                <a:srgbClr val="FFFF00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15645" indent="-27559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01090" indent="-22034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41780" indent="-22034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82470" indent="-22034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23160" indent="-22034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63850" indent="-22034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03905" indent="-22034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744595" indent="-22034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BAD297DD-463B-4050-9584-93FB31E84E01}" type="slidenum">
              <a:rPr lang="zh-CN" altLang="en-US" smtClean="0"/>
            </a:fld>
            <a:endParaRPr lang="en-US" altLang="zh-CN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z="2800" b="1">
                <a:solidFill>
                  <a:srgbClr val="FFFFFF"/>
                </a:solidFill>
              </a:rPr>
              <a:t>束缚电流线密度的大小等于磁化强度的切向分量。</a:t>
            </a:r>
            <a:r>
              <a:rPr lang="zh-CN" altLang="en-US" sz="2800" b="1">
                <a:solidFill>
                  <a:srgbClr val="FFFF00"/>
                </a:solidFill>
              </a:rPr>
              <a:t>磁化强度沿任一回路的环流，等于穿过此回路的束缚电流的代数和。</a:t>
            </a:r>
            <a:endParaRPr lang="zh-CN" altLang="en-US" sz="2800" b="1">
              <a:solidFill>
                <a:srgbClr val="FFFF00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1200" b="1" smtClean="0">
                <a:latin typeface="Times New Roman" panose="02020603050405020304" pitchFamily="18" charset="0"/>
              </a:rPr>
              <a:t>顺磁质：氧、铝、钨、铂、铬等</a:t>
            </a:r>
            <a:endParaRPr lang="zh-CN" altLang="en-US" sz="1200" b="1" smtClean="0">
              <a:latin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06407EE-9C95-49E7-AB29-41566C2B6C55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15645" indent="-27559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01090" indent="-22034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41780" indent="-22034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82470" indent="-22034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23160" indent="-22034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63850" indent="-22034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03905" indent="-22034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744595" indent="-22034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843340E-1765-4518-88B9-0453D068273A}" type="slidenum">
              <a:rPr lang="en-US" altLang="zh-CN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15645" indent="-27559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01090" indent="-22034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41780" indent="-22034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82470" indent="-22034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23160" indent="-22034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63215" indent="-22034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03905" indent="-22034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744595" indent="-22034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C95D845D-BDF6-44DA-AAF5-DE12C6982996}" type="slidenum">
              <a:rPr lang="zh-CN" altLang="en-US" smtClean="0"/>
            </a:fld>
            <a:endParaRPr lang="en-US" altLang="zh-CN" smtClean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49325" y="768350"/>
            <a:ext cx="4911725" cy="3684588"/>
          </a:xfrm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8299" y="4759206"/>
            <a:ext cx="4951434" cy="445230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通过一个次级线圈来测量</a:t>
            </a:r>
            <a:r>
              <a:rPr lang="en-US" altLang="zh-CN" smtClean="0"/>
              <a:t>B</a:t>
            </a:r>
            <a:endParaRPr lang="zh-CN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94B63F-B0F2-48BB-9DE4-4D2AA28B2C0B}" type="datetime1">
              <a:rPr lang="zh-CN" altLang="en-US"/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B9DE76-E9F2-490A-857A-833BA8FD309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7AC83E-39A3-4C74-9BDD-FBB6EAE11665}" type="datetime1">
              <a:rPr lang="zh-CN" altLang="en-US"/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D44094-68DC-4457-A199-56F731475F1A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ACDDF4-F551-4169-9D4A-AACC85A5F17A}" type="datetime1">
              <a:rPr lang="zh-CN" altLang="en-US"/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CCF5D5-B368-4D1A-8EC6-57F20E419DD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9F41BE-068B-4119-BBA4-5A118DA0D98A}" type="datetime1">
              <a:rPr lang="zh-CN" altLang="en-US"/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B78872-CD8A-4E8C-A375-8463D304F472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8FD082-C77A-440B-9901-8A8828FF6032}" type="datetime1">
              <a:rPr lang="zh-CN" altLang="en-US"/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AB80F2-B768-4D45-A18E-5E3ADAB2004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463338-72D7-4404-A69E-720103B2F51D}" type="datetime1">
              <a:rPr lang="zh-CN" altLang="en-US"/>
            </a:fld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D57EFE-32F8-4EF7-874B-3ADD278F09B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C6D550-BFDA-42F0-BCDF-E37D2F42641F}" type="datetime1">
              <a:rPr lang="zh-CN" altLang="en-US"/>
            </a:fld>
            <a:endParaRPr lang="en-US" altLang="zh-C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0E67D7-EACD-491D-8259-E21BA5437EAC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89DB5B-097B-412F-A64F-8AFB67763B96}" type="datetime1">
              <a:rPr lang="zh-CN" altLang="en-US"/>
            </a:fld>
            <a:endParaRPr lang="en-US" altLang="zh-C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33C0B5-66DA-42B9-A698-2D6570ECA96C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C16AED-9E99-40B0-A3A4-2F2858006E96}" type="datetime1">
              <a:rPr lang="zh-CN" altLang="en-US"/>
            </a:fld>
            <a:endParaRPr lang="en-US" altLang="zh-CN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22EF41-5C0D-48B0-BF4C-42AC13A2DC4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D3CC2B-9991-46C2-9EA1-3A14CB8B686A}" type="datetime1">
              <a:rPr lang="zh-CN" altLang="en-US"/>
            </a:fld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B6BA93-BCF1-4F3C-8265-68F86F4CCE9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926BDB-C73A-454B-9513-3E3B8D57BF8A}" type="datetime1">
              <a:rPr lang="zh-CN" altLang="en-US"/>
            </a:fld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52C7BA-E9E1-4560-AAEC-5F2CF54E078A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altLang="zh-CN" smtClean="0"/>
              <a:t>Click to edit Master title style</a:t>
            </a:r>
            <a:endParaRPr lang="zh-CN" altLang="en-US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160D897D-CFC3-4C56-9666-A235D576A4FF}" type="datetime1">
              <a:rPr lang="zh-CN" altLang="en-US"/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800" b="1">
                <a:solidFill>
                  <a:srgbClr val="0000FF"/>
                </a:solidFill>
              </a:defRPr>
            </a:lvl1pPr>
          </a:lstStyle>
          <a:p>
            <a:pPr>
              <a:defRPr/>
            </a:pPr>
            <a:fld id="{BDD11753-6AA5-467D-BAF7-29B75744EDBF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random/>
  </p:transition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1.wmf"/><Relationship Id="rId1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0.v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84.jpeg"/><Relationship Id="rId4" Type="http://schemas.openxmlformats.org/officeDocument/2006/relationships/hyperlink" Target="M8H1U3NBB_8_baofeng.avi" TargetMode="External"/><Relationship Id="rId3" Type="http://schemas.openxmlformats.org/officeDocument/2006/relationships/image" Target="../media/image83.png"/><Relationship Id="rId2" Type="http://schemas.openxmlformats.org/officeDocument/2006/relationships/image" Target="../media/image82.emf"/><Relationship Id="rId1" Type="http://schemas.openxmlformats.org/officeDocument/2006/relationships/oleObject" Target="../embeddings/oleObject79.bin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84.bin"/><Relationship Id="rId8" Type="http://schemas.openxmlformats.org/officeDocument/2006/relationships/image" Target="../media/image88.emf"/><Relationship Id="rId7" Type="http://schemas.openxmlformats.org/officeDocument/2006/relationships/oleObject" Target="../embeddings/oleObject83.bin"/><Relationship Id="rId6" Type="http://schemas.openxmlformats.org/officeDocument/2006/relationships/image" Target="../media/image87.emf"/><Relationship Id="rId5" Type="http://schemas.openxmlformats.org/officeDocument/2006/relationships/oleObject" Target="../embeddings/oleObject82.bin"/><Relationship Id="rId4" Type="http://schemas.openxmlformats.org/officeDocument/2006/relationships/image" Target="../media/image86.emf"/><Relationship Id="rId3" Type="http://schemas.openxmlformats.org/officeDocument/2006/relationships/oleObject" Target="../embeddings/oleObject81.bin"/><Relationship Id="rId2" Type="http://schemas.openxmlformats.org/officeDocument/2006/relationships/image" Target="../media/image85.emf"/><Relationship Id="rId19" Type="http://schemas.openxmlformats.org/officeDocument/2006/relationships/notesSlide" Target="../notesSlides/notesSlide4.xml"/><Relationship Id="rId18" Type="http://schemas.openxmlformats.org/officeDocument/2006/relationships/vmlDrawing" Target="../drawings/vmlDrawing11.vml"/><Relationship Id="rId17" Type="http://schemas.openxmlformats.org/officeDocument/2006/relationships/slideLayout" Target="../slideLayouts/slideLayout7.xml"/><Relationship Id="rId16" Type="http://schemas.openxmlformats.org/officeDocument/2006/relationships/image" Target="../media/image92.emf"/><Relationship Id="rId15" Type="http://schemas.openxmlformats.org/officeDocument/2006/relationships/oleObject" Target="../embeddings/oleObject87.bin"/><Relationship Id="rId14" Type="http://schemas.openxmlformats.org/officeDocument/2006/relationships/image" Target="../media/image91.emf"/><Relationship Id="rId13" Type="http://schemas.openxmlformats.org/officeDocument/2006/relationships/oleObject" Target="../embeddings/oleObject86.bin"/><Relationship Id="rId12" Type="http://schemas.openxmlformats.org/officeDocument/2006/relationships/image" Target="../media/image90.emf"/><Relationship Id="rId11" Type="http://schemas.openxmlformats.org/officeDocument/2006/relationships/oleObject" Target="../embeddings/oleObject85.bin"/><Relationship Id="rId10" Type="http://schemas.openxmlformats.org/officeDocument/2006/relationships/image" Target="../media/image89.emf"/><Relationship Id="rId1" Type="http://schemas.openxmlformats.org/officeDocument/2006/relationships/oleObject" Target="../embeddings/oleObject80.bin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92.bin"/><Relationship Id="rId8" Type="http://schemas.openxmlformats.org/officeDocument/2006/relationships/image" Target="../media/image56.wmf"/><Relationship Id="rId7" Type="http://schemas.openxmlformats.org/officeDocument/2006/relationships/oleObject" Target="../embeddings/oleObject91.bin"/><Relationship Id="rId6" Type="http://schemas.openxmlformats.org/officeDocument/2006/relationships/image" Target="../media/image95.emf"/><Relationship Id="rId5" Type="http://schemas.openxmlformats.org/officeDocument/2006/relationships/oleObject" Target="../embeddings/oleObject90.bin"/><Relationship Id="rId40" Type="http://schemas.openxmlformats.org/officeDocument/2006/relationships/notesSlide" Target="../notesSlides/notesSlide5.xml"/><Relationship Id="rId4" Type="http://schemas.openxmlformats.org/officeDocument/2006/relationships/image" Target="../media/image94.emf"/><Relationship Id="rId39" Type="http://schemas.openxmlformats.org/officeDocument/2006/relationships/vmlDrawing" Target="../drawings/vmlDrawing12.vml"/><Relationship Id="rId38" Type="http://schemas.openxmlformats.org/officeDocument/2006/relationships/slideLayout" Target="../slideLayouts/slideLayout7.xml"/><Relationship Id="rId37" Type="http://schemas.openxmlformats.org/officeDocument/2006/relationships/image" Target="../media/image109.emf"/><Relationship Id="rId36" Type="http://schemas.openxmlformats.org/officeDocument/2006/relationships/oleObject" Target="../embeddings/oleObject106.bin"/><Relationship Id="rId35" Type="http://schemas.openxmlformats.org/officeDocument/2006/relationships/image" Target="../media/image108.emf"/><Relationship Id="rId34" Type="http://schemas.openxmlformats.org/officeDocument/2006/relationships/oleObject" Target="../embeddings/oleObject105.bin"/><Relationship Id="rId33" Type="http://schemas.openxmlformats.org/officeDocument/2006/relationships/image" Target="../media/image107.emf"/><Relationship Id="rId32" Type="http://schemas.openxmlformats.org/officeDocument/2006/relationships/oleObject" Target="../embeddings/oleObject104.bin"/><Relationship Id="rId31" Type="http://schemas.openxmlformats.org/officeDocument/2006/relationships/image" Target="../media/image106.emf"/><Relationship Id="rId30" Type="http://schemas.openxmlformats.org/officeDocument/2006/relationships/oleObject" Target="../embeddings/oleObject103.bin"/><Relationship Id="rId3" Type="http://schemas.openxmlformats.org/officeDocument/2006/relationships/oleObject" Target="../embeddings/oleObject89.bin"/><Relationship Id="rId29" Type="http://schemas.openxmlformats.org/officeDocument/2006/relationships/image" Target="../media/image105.emf"/><Relationship Id="rId28" Type="http://schemas.openxmlformats.org/officeDocument/2006/relationships/oleObject" Target="../embeddings/oleObject102.bin"/><Relationship Id="rId27" Type="http://schemas.openxmlformats.org/officeDocument/2006/relationships/image" Target="../media/image104.emf"/><Relationship Id="rId26" Type="http://schemas.openxmlformats.org/officeDocument/2006/relationships/oleObject" Target="../embeddings/oleObject101.bin"/><Relationship Id="rId25" Type="http://schemas.openxmlformats.org/officeDocument/2006/relationships/image" Target="../media/image103.emf"/><Relationship Id="rId24" Type="http://schemas.openxmlformats.org/officeDocument/2006/relationships/oleObject" Target="../embeddings/oleObject100.bin"/><Relationship Id="rId23" Type="http://schemas.openxmlformats.org/officeDocument/2006/relationships/oleObject" Target="../embeddings/oleObject99.bin"/><Relationship Id="rId22" Type="http://schemas.openxmlformats.org/officeDocument/2006/relationships/image" Target="../media/image102.emf"/><Relationship Id="rId21" Type="http://schemas.openxmlformats.org/officeDocument/2006/relationships/oleObject" Target="../embeddings/oleObject98.bin"/><Relationship Id="rId20" Type="http://schemas.openxmlformats.org/officeDocument/2006/relationships/image" Target="../media/image101.emf"/><Relationship Id="rId2" Type="http://schemas.openxmlformats.org/officeDocument/2006/relationships/image" Target="../media/image93.emf"/><Relationship Id="rId19" Type="http://schemas.openxmlformats.org/officeDocument/2006/relationships/oleObject" Target="../embeddings/oleObject97.bin"/><Relationship Id="rId18" Type="http://schemas.openxmlformats.org/officeDocument/2006/relationships/image" Target="../media/image100.emf"/><Relationship Id="rId17" Type="http://schemas.openxmlformats.org/officeDocument/2006/relationships/oleObject" Target="../embeddings/oleObject96.bin"/><Relationship Id="rId16" Type="http://schemas.openxmlformats.org/officeDocument/2006/relationships/image" Target="../media/image99.emf"/><Relationship Id="rId15" Type="http://schemas.openxmlformats.org/officeDocument/2006/relationships/oleObject" Target="../embeddings/oleObject95.bin"/><Relationship Id="rId14" Type="http://schemas.openxmlformats.org/officeDocument/2006/relationships/image" Target="../media/image98.emf"/><Relationship Id="rId13" Type="http://schemas.openxmlformats.org/officeDocument/2006/relationships/oleObject" Target="../embeddings/oleObject94.bin"/><Relationship Id="rId12" Type="http://schemas.openxmlformats.org/officeDocument/2006/relationships/image" Target="../media/image97.emf"/><Relationship Id="rId11" Type="http://schemas.openxmlformats.org/officeDocument/2006/relationships/oleObject" Target="../embeddings/oleObject93.bin"/><Relationship Id="rId10" Type="http://schemas.openxmlformats.org/officeDocument/2006/relationships/image" Target="../media/image96.emf"/><Relationship Id="rId1" Type="http://schemas.openxmlformats.org/officeDocument/2006/relationships/oleObject" Target="../embeddings/oleObject88.bin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11.bin"/><Relationship Id="rId8" Type="http://schemas.openxmlformats.org/officeDocument/2006/relationships/image" Target="../media/image113.emf"/><Relationship Id="rId7" Type="http://schemas.openxmlformats.org/officeDocument/2006/relationships/oleObject" Target="../embeddings/oleObject110.bin"/><Relationship Id="rId6" Type="http://schemas.openxmlformats.org/officeDocument/2006/relationships/image" Target="../media/image112.emf"/><Relationship Id="rId5" Type="http://schemas.openxmlformats.org/officeDocument/2006/relationships/oleObject" Target="../embeddings/oleObject109.bin"/><Relationship Id="rId45" Type="http://schemas.openxmlformats.org/officeDocument/2006/relationships/notesSlide" Target="../notesSlides/notesSlide6.xml"/><Relationship Id="rId44" Type="http://schemas.openxmlformats.org/officeDocument/2006/relationships/vmlDrawing" Target="../drawings/vmlDrawing13.vml"/><Relationship Id="rId43" Type="http://schemas.openxmlformats.org/officeDocument/2006/relationships/slideLayout" Target="../slideLayouts/slideLayout7.xml"/><Relationship Id="rId42" Type="http://schemas.openxmlformats.org/officeDocument/2006/relationships/image" Target="../media/image129.emf"/><Relationship Id="rId41" Type="http://schemas.openxmlformats.org/officeDocument/2006/relationships/oleObject" Target="../embeddings/oleObject127.bin"/><Relationship Id="rId40" Type="http://schemas.openxmlformats.org/officeDocument/2006/relationships/image" Target="../media/image128.emf"/><Relationship Id="rId4" Type="http://schemas.openxmlformats.org/officeDocument/2006/relationships/image" Target="../media/image111.emf"/><Relationship Id="rId39" Type="http://schemas.openxmlformats.org/officeDocument/2006/relationships/oleObject" Target="../embeddings/oleObject126.bin"/><Relationship Id="rId38" Type="http://schemas.openxmlformats.org/officeDocument/2006/relationships/image" Target="../media/image127.emf"/><Relationship Id="rId37" Type="http://schemas.openxmlformats.org/officeDocument/2006/relationships/oleObject" Target="../embeddings/oleObject125.bin"/><Relationship Id="rId36" Type="http://schemas.openxmlformats.org/officeDocument/2006/relationships/image" Target="../media/image56.wmf"/><Relationship Id="rId35" Type="http://schemas.openxmlformats.org/officeDocument/2006/relationships/oleObject" Target="../embeddings/oleObject124.bin"/><Relationship Id="rId34" Type="http://schemas.openxmlformats.org/officeDocument/2006/relationships/image" Target="../media/image126.emf"/><Relationship Id="rId33" Type="http://schemas.openxmlformats.org/officeDocument/2006/relationships/oleObject" Target="../embeddings/oleObject123.bin"/><Relationship Id="rId32" Type="http://schemas.openxmlformats.org/officeDocument/2006/relationships/image" Target="../media/image125.emf"/><Relationship Id="rId31" Type="http://schemas.openxmlformats.org/officeDocument/2006/relationships/oleObject" Target="../embeddings/oleObject122.bin"/><Relationship Id="rId30" Type="http://schemas.openxmlformats.org/officeDocument/2006/relationships/image" Target="../media/image124.emf"/><Relationship Id="rId3" Type="http://schemas.openxmlformats.org/officeDocument/2006/relationships/oleObject" Target="../embeddings/oleObject108.bin"/><Relationship Id="rId29" Type="http://schemas.openxmlformats.org/officeDocument/2006/relationships/oleObject" Target="../embeddings/oleObject121.bin"/><Relationship Id="rId28" Type="http://schemas.openxmlformats.org/officeDocument/2006/relationships/image" Target="../media/image123.emf"/><Relationship Id="rId27" Type="http://schemas.openxmlformats.org/officeDocument/2006/relationships/oleObject" Target="../embeddings/oleObject120.bin"/><Relationship Id="rId26" Type="http://schemas.openxmlformats.org/officeDocument/2006/relationships/image" Target="../media/image122.emf"/><Relationship Id="rId25" Type="http://schemas.openxmlformats.org/officeDocument/2006/relationships/oleObject" Target="../embeddings/oleObject119.bin"/><Relationship Id="rId24" Type="http://schemas.openxmlformats.org/officeDocument/2006/relationships/image" Target="../media/image121.emf"/><Relationship Id="rId23" Type="http://schemas.openxmlformats.org/officeDocument/2006/relationships/oleObject" Target="../embeddings/oleObject118.bin"/><Relationship Id="rId22" Type="http://schemas.openxmlformats.org/officeDocument/2006/relationships/image" Target="../media/image120.wmf"/><Relationship Id="rId21" Type="http://schemas.openxmlformats.org/officeDocument/2006/relationships/oleObject" Target="../embeddings/oleObject117.bin"/><Relationship Id="rId20" Type="http://schemas.openxmlformats.org/officeDocument/2006/relationships/image" Target="../media/image119.emf"/><Relationship Id="rId2" Type="http://schemas.openxmlformats.org/officeDocument/2006/relationships/image" Target="../media/image110.emf"/><Relationship Id="rId19" Type="http://schemas.openxmlformats.org/officeDocument/2006/relationships/oleObject" Target="../embeddings/oleObject116.bin"/><Relationship Id="rId18" Type="http://schemas.openxmlformats.org/officeDocument/2006/relationships/image" Target="../media/image118.emf"/><Relationship Id="rId17" Type="http://schemas.openxmlformats.org/officeDocument/2006/relationships/oleObject" Target="../embeddings/oleObject115.bin"/><Relationship Id="rId16" Type="http://schemas.openxmlformats.org/officeDocument/2006/relationships/image" Target="../media/image117.emf"/><Relationship Id="rId15" Type="http://schemas.openxmlformats.org/officeDocument/2006/relationships/oleObject" Target="../embeddings/oleObject114.bin"/><Relationship Id="rId14" Type="http://schemas.openxmlformats.org/officeDocument/2006/relationships/image" Target="../media/image116.emf"/><Relationship Id="rId13" Type="http://schemas.openxmlformats.org/officeDocument/2006/relationships/oleObject" Target="../embeddings/oleObject113.bin"/><Relationship Id="rId12" Type="http://schemas.openxmlformats.org/officeDocument/2006/relationships/image" Target="../media/image115.emf"/><Relationship Id="rId11" Type="http://schemas.openxmlformats.org/officeDocument/2006/relationships/oleObject" Target="../embeddings/oleObject112.bin"/><Relationship Id="rId10" Type="http://schemas.openxmlformats.org/officeDocument/2006/relationships/image" Target="../media/image114.emf"/><Relationship Id="rId1" Type="http://schemas.openxmlformats.org/officeDocument/2006/relationships/oleObject" Target="../embeddings/oleObject107.bin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133.wmf"/><Relationship Id="rId7" Type="http://schemas.openxmlformats.org/officeDocument/2006/relationships/oleObject" Target="../embeddings/oleObject131.bin"/><Relationship Id="rId6" Type="http://schemas.openxmlformats.org/officeDocument/2006/relationships/image" Target="../media/image132.wmf"/><Relationship Id="rId5" Type="http://schemas.openxmlformats.org/officeDocument/2006/relationships/oleObject" Target="../embeddings/oleObject130.bin"/><Relationship Id="rId4" Type="http://schemas.openxmlformats.org/officeDocument/2006/relationships/image" Target="../media/image131.emf"/><Relationship Id="rId3" Type="http://schemas.openxmlformats.org/officeDocument/2006/relationships/oleObject" Target="../embeddings/oleObject129.bin"/><Relationship Id="rId2" Type="http://schemas.openxmlformats.org/officeDocument/2006/relationships/image" Target="../media/image130.wmf"/><Relationship Id="rId10" Type="http://schemas.openxmlformats.org/officeDocument/2006/relationships/vmlDrawing" Target="../drawings/vmlDrawing14.vml"/><Relationship Id="rId1" Type="http://schemas.openxmlformats.org/officeDocument/2006/relationships/oleObject" Target="../embeddings/oleObject128.bin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36.bin"/><Relationship Id="rId8" Type="http://schemas.openxmlformats.org/officeDocument/2006/relationships/image" Target="../media/image137.wmf"/><Relationship Id="rId7" Type="http://schemas.openxmlformats.org/officeDocument/2006/relationships/oleObject" Target="../embeddings/oleObject135.bin"/><Relationship Id="rId6" Type="http://schemas.openxmlformats.org/officeDocument/2006/relationships/image" Target="../media/image136.wmf"/><Relationship Id="rId5" Type="http://schemas.openxmlformats.org/officeDocument/2006/relationships/oleObject" Target="../embeddings/oleObject134.bin"/><Relationship Id="rId4" Type="http://schemas.openxmlformats.org/officeDocument/2006/relationships/image" Target="../media/image135.wmf"/><Relationship Id="rId3" Type="http://schemas.openxmlformats.org/officeDocument/2006/relationships/oleObject" Target="../embeddings/oleObject133.bin"/><Relationship Id="rId2" Type="http://schemas.openxmlformats.org/officeDocument/2006/relationships/image" Target="../media/image134.wmf"/><Relationship Id="rId14" Type="http://schemas.openxmlformats.org/officeDocument/2006/relationships/vmlDrawing" Target="../drawings/vmlDrawing15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139.wmf"/><Relationship Id="rId11" Type="http://schemas.openxmlformats.org/officeDocument/2006/relationships/oleObject" Target="../embeddings/oleObject137.bin"/><Relationship Id="rId10" Type="http://schemas.openxmlformats.org/officeDocument/2006/relationships/image" Target="../media/image138.emf"/><Relationship Id="rId1" Type="http://schemas.openxmlformats.org/officeDocument/2006/relationships/oleObject" Target="../embeddings/oleObject132.bin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42.bin"/><Relationship Id="rId8" Type="http://schemas.openxmlformats.org/officeDocument/2006/relationships/image" Target="../media/image143.emf"/><Relationship Id="rId7" Type="http://schemas.openxmlformats.org/officeDocument/2006/relationships/oleObject" Target="../embeddings/oleObject141.bin"/><Relationship Id="rId6" Type="http://schemas.openxmlformats.org/officeDocument/2006/relationships/image" Target="../media/image142.emf"/><Relationship Id="rId5" Type="http://schemas.openxmlformats.org/officeDocument/2006/relationships/oleObject" Target="../embeddings/oleObject140.bin"/><Relationship Id="rId4" Type="http://schemas.openxmlformats.org/officeDocument/2006/relationships/image" Target="../media/image141.emf"/><Relationship Id="rId34" Type="http://schemas.openxmlformats.org/officeDocument/2006/relationships/vmlDrawing" Target="../drawings/vmlDrawing16.vml"/><Relationship Id="rId33" Type="http://schemas.openxmlformats.org/officeDocument/2006/relationships/slideLayout" Target="../slideLayouts/slideLayout7.xml"/><Relationship Id="rId32" Type="http://schemas.openxmlformats.org/officeDocument/2006/relationships/image" Target="../media/image155.emf"/><Relationship Id="rId31" Type="http://schemas.openxmlformats.org/officeDocument/2006/relationships/oleObject" Target="../embeddings/oleObject153.bin"/><Relationship Id="rId30" Type="http://schemas.openxmlformats.org/officeDocument/2006/relationships/image" Target="../media/image154.emf"/><Relationship Id="rId3" Type="http://schemas.openxmlformats.org/officeDocument/2006/relationships/oleObject" Target="../embeddings/oleObject139.bin"/><Relationship Id="rId29" Type="http://schemas.openxmlformats.org/officeDocument/2006/relationships/oleObject" Target="../embeddings/oleObject152.bin"/><Relationship Id="rId28" Type="http://schemas.openxmlformats.org/officeDocument/2006/relationships/image" Target="../media/image153.emf"/><Relationship Id="rId27" Type="http://schemas.openxmlformats.org/officeDocument/2006/relationships/oleObject" Target="../embeddings/oleObject151.bin"/><Relationship Id="rId26" Type="http://schemas.openxmlformats.org/officeDocument/2006/relationships/image" Target="../media/image152.emf"/><Relationship Id="rId25" Type="http://schemas.openxmlformats.org/officeDocument/2006/relationships/oleObject" Target="../embeddings/oleObject150.bin"/><Relationship Id="rId24" Type="http://schemas.openxmlformats.org/officeDocument/2006/relationships/image" Target="../media/image151.emf"/><Relationship Id="rId23" Type="http://schemas.openxmlformats.org/officeDocument/2006/relationships/oleObject" Target="../embeddings/oleObject149.bin"/><Relationship Id="rId22" Type="http://schemas.openxmlformats.org/officeDocument/2006/relationships/image" Target="../media/image150.emf"/><Relationship Id="rId21" Type="http://schemas.openxmlformats.org/officeDocument/2006/relationships/oleObject" Target="../embeddings/oleObject148.bin"/><Relationship Id="rId20" Type="http://schemas.openxmlformats.org/officeDocument/2006/relationships/image" Target="../media/image149.emf"/><Relationship Id="rId2" Type="http://schemas.openxmlformats.org/officeDocument/2006/relationships/image" Target="../media/image140.emf"/><Relationship Id="rId19" Type="http://schemas.openxmlformats.org/officeDocument/2006/relationships/oleObject" Target="../embeddings/oleObject147.bin"/><Relationship Id="rId18" Type="http://schemas.openxmlformats.org/officeDocument/2006/relationships/image" Target="../media/image148.emf"/><Relationship Id="rId17" Type="http://schemas.openxmlformats.org/officeDocument/2006/relationships/oleObject" Target="../embeddings/oleObject146.bin"/><Relationship Id="rId16" Type="http://schemas.openxmlformats.org/officeDocument/2006/relationships/image" Target="../media/image147.emf"/><Relationship Id="rId15" Type="http://schemas.openxmlformats.org/officeDocument/2006/relationships/oleObject" Target="../embeddings/oleObject145.bin"/><Relationship Id="rId14" Type="http://schemas.openxmlformats.org/officeDocument/2006/relationships/image" Target="../media/image146.emf"/><Relationship Id="rId13" Type="http://schemas.openxmlformats.org/officeDocument/2006/relationships/oleObject" Target="../embeddings/oleObject144.bin"/><Relationship Id="rId12" Type="http://schemas.openxmlformats.org/officeDocument/2006/relationships/image" Target="../media/image145.emf"/><Relationship Id="rId11" Type="http://schemas.openxmlformats.org/officeDocument/2006/relationships/oleObject" Target="../embeddings/oleObject143.bin"/><Relationship Id="rId10" Type="http://schemas.openxmlformats.org/officeDocument/2006/relationships/image" Target="../media/image144.emf"/><Relationship Id="rId1" Type="http://schemas.openxmlformats.org/officeDocument/2006/relationships/oleObject" Target="../embeddings/oleObject138.bin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58.bin"/><Relationship Id="rId8" Type="http://schemas.openxmlformats.org/officeDocument/2006/relationships/image" Target="../media/image159.emf"/><Relationship Id="rId7" Type="http://schemas.openxmlformats.org/officeDocument/2006/relationships/oleObject" Target="../embeddings/oleObject157.bin"/><Relationship Id="rId6" Type="http://schemas.openxmlformats.org/officeDocument/2006/relationships/image" Target="../media/image158.emf"/><Relationship Id="rId5" Type="http://schemas.openxmlformats.org/officeDocument/2006/relationships/oleObject" Target="../embeddings/oleObject156.bin"/><Relationship Id="rId4" Type="http://schemas.openxmlformats.org/officeDocument/2006/relationships/image" Target="../media/image157.emf"/><Relationship Id="rId3" Type="http://schemas.openxmlformats.org/officeDocument/2006/relationships/oleObject" Target="../embeddings/oleObject155.bin"/><Relationship Id="rId2" Type="http://schemas.openxmlformats.org/officeDocument/2006/relationships/image" Target="../media/image156.emf"/><Relationship Id="rId18" Type="http://schemas.openxmlformats.org/officeDocument/2006/relationships/vmlDrawing" Target="../drawings/vmlDrawing17.vml"/><Relationship Id="rId17" Type="http://schemas.openxmlformats.org/officeDocument/2006/relationships/slideLayout" Target="../slideLayouts/slideLayout7.xml"/><Relationship Id="rId16" Type="http://schemas.openxmlformats.org/officeDocument/2006/relationships/image" Target="../media/image163.emf"/><Relationship Id="rId15" Type="http://schemas.openxmlformats.org/officeDocument/2006/relationships/oleObject" Target="../embeddings/oleObject161.bin"/><Relationship Id="rId14" Type="http://schemas.openxmlformats.org/officeDocument/2006/relationships/image" Target="../media/image162.emf"/><Relationship Id="rId13" Type="http://schemas.openxmlformats.org/officeDocument/2006/relationships/oleObject" Target="../embeddings/oleObject160.bin"/><Relationship Id="rId12" Type="http://schemas.openxmlformats.org/officeDocument/2006/relationships/image" Target="../media/image161.emf"/><Relationship Id="rId11" Type="http://schemas.openxmlformats.org/officeDocument/2006/relationships/oleObject" Target="../embeddings/oleObject159.bin"/><Relationship Id="rId10" Type="http://schemas.openxmlformats.org/officeDocument/2006/relationships/image" Target="../media/image160.emf"/><Relationship Id="rId1" Type="http://schemas.openxmlformats.org/officeDocument/2006/relationships/oleObject" Target="../embeddings/oleObject154.bin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66.bin"/><Relationship Id="rId8" Type="http://schemas.openxmlformats.org/officeDocument/2006/relationships/image" Target="../media/image167.emf"/><Relationship Id="rId7" Type="http://schemas.openxmlformats.org/officeDocument/2006/relationships/oleObject" Target="../embeddings/oleObject165.bin"/><Relationship Id="rId6" Type="http://schemas.openxmlformats.org/officeDocument/2006/relationships/image" Target="../media/image166.wmf"/><Relationship Id="rId5" Type="http://schemas.openxmlformats.org/officeDocument/2006/relationships/oleObject" Target="../embeddings/oleObject164.bin"/><Relationship Id="rId4" Type="http://schemas.openxmlformats.org/officeDocument/2006/relationships/image" Target="../media/image165.emf"/><Relationship Id="rId36" Type="http://schemas.openxmlformats.org/officeDocument/2006/relationships/vmlDrawing" Target="../drawings/vmlDrawing18.vml"/><Relationship Id="rId35" Type="http://schemas.openxmlformats.org/officeDocument/2006/relationships/slideLayout" Target="../slideLayouts/slideLayout7.xml"/><Relationship Id="rId34" Type="http://schemas.openxmlformats.org/officeDocument/2006/relationships/image" Target="../media/image180.emf"/><Relationship Id="rId33" Type="http://schemas.openxmlformats.org/officeDocument/2006/relationships/oleObject" Target="../embeddings/oleObject178.bin"/><Relationship Id="rId32" Type="http://schemas.openxmlformats.org/officeDocument/2006/relationships/image" Target="../media/image179.emf"/><Relationship Id="rId31" Type="http://schemas.openxmlformats.org/officeDocument/2006/relationships/oleObject" Target="../embeddings/oleObject177.bin"/><Relationship Id="rId30" Type="http://schemas.openxmlformats.org/officeDocument/2006/relationships/image" Target="../media/image178.emf"/><Relationship Id="rId3" Type="http://schemas.openxmlformats.org/officeDocument/2006/relationships/oleObject" Target="../embeddings/oleObject163.bin"/><Relationship Id="rId29" Type="http://schemas.openxmlformats.org/officeDocument/2006/relationships/oleObject" Target="../embeddings/oleObject176.bin"/><Relationship Id="rId28" Type="http://schemas.openxmlformats.org/officeDocument/2006/relationships/image" Target="../media/image177.emf"/><Relationship Id="rId27" Type="http://schemas.openxmlformats.org/officeDocument/2006/relationships/oleObject" Target="../embeddings/oleObject175.bin"/><Relationship Id="rId26" Type="http://schemas.openxmlformats.org/officeDocument/2006/relationships/image" Target="../media/image176.emf"/><Relationship Id="rId25" Type="http://schemas.openxmlformats.org/officeDocument/2006/relationships/oleObject" Target="../embeddings/oleObject174.bin"/><Relationship Id="rId24" Type="http://schemas.openxmlformats.org/officeDocument/2006/relationships/image" Target="../media/image175.emf"/><Relationship Id="rId23" Type="http://schemas.openxmlformats.org/officeDocument/2006/relationships/oleObject" Target="../embeddings/oleObject173.bin"/><Relationship Id="rId22" Type="http://schemas.openxmlformats.org/officeDocument/2006/relationships/image" Target="../media/image174.emf"/><Relationship Id="rId21" Type="http://schemas.openxmlformats.org/officeDocument/2006/relationships/oleObject" Target="../embeddings/oleObject172.bin"/><Relationship Id="rId20" Type="http://schemas.openxmlformats.org/officeDocument/2006/relationships/image" Target="../media/image173.emf"/><Relationship Id="rId2" Type="http://schemas.openxmlformats.org/officeDocument/2006/relationships/image" Target="../media/image164.emf"/><Relationship Id="rId19" Type="http://schemas.openxmlformats.org/officeDocument/2006/relationships/oleObject" Target="../embeddings/oleObject171.bin"/><Relationship Id="rId18" Type="http://schemas.openxmlformats.org/officeDocument/2006/relationships/image" Target="../media/image172.emf"/><Relationship Id="rId17" Type="http://schemas.openxmlformats.org/officeDocument/2006/relationships/oleObject" Target="../embeddings/oleObject170.bin"/><Relationship Id="rId16" Type="http://schemas.openxmlformats.org/officeDocument/2006/relationships/image" Target="../media/image171.emf"/><Relationship Id="rId15" Type="http://schemas.openxmlformats.org/officeDocument/2006/relationships/oleObject" Target="../embeddings/oleObject169.bin"/><Relationship Id="rId14" Type="http://schemas.openxmlformats.org/officeDocument/2006/relationships/image" Target="../media/image170.emf"/><Relationship Id="rId13" Type="http://schemas.openxmlformats.org/officeDocument/2006/relationships/oleObject" Target="../embeddings/oleObject168.bin"/><Relationship Id="rId12" Type="http://schemas.openxmlformats.org/officeDocument/2006/relationships/image" Target="../media/image169.emf"/><Relationship Id="rId11" Type="http://schemas.openxmlformats.org/officeDocument/2006/relationships/oleObject" Target="../embeddings/oleObject167.bin"/><Relationship Id="rId10" Type="http://schemas.openxmlformats.org/officeDocument/2006/relationships/image" Target="../media/image168.emf"/><Relationship Id="rId1" Type="http://schemas.openxmlformats.org/officeDocument/2006/relationships/oleObject" Target="../embeddings/oleObject162.bin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83.bin"/><Relationship Id="rId8" Type="http://schemas.openxmlformats.org/officeDocument/2006/relationships/image" Target="../media/image184.wmf"/><Relationship Id="rId7" Type="http://schemas.openxmlformats.org/officeDocument/2006/relationships/oleObject" Target="../embeddings/oleObject182.bin"/><Relationship Id="rId6" Type="http://schemas.openxmlformats.org/officeDocument/2006/relationships/image" Target="../media/image183.wmf"/><Relationship Id="rId5" Type="http://schemas.openxmlformats.org/officeDocument/2006/relationships/oleObject" Target="../embeddings/oleObject181.bin"/><Relationship Id="rId4" Type="http://schemas.openxmlformats.org/officeDocument/2006/relationships/image" Target="../media/image182.wmf"/><Relationship Id="rId39" Type="http://schemas.openxmlformats.org/officeDocument/2006/relationships/notesSlide" Target="../notesSlides/notesSlide7.xml"/><Relationship Id="rId38" Type="http://schemas.openxmlformats.org/officeDocument/2006/relationships/vmlDrawing" Target="../drawings/vmlDrawing19.vml"/><Relationship Id="rId37" Type="http://schemas.openxmlformats.org/officeDocument/2006/relationships/slideLayout" Target="../slideLayouts/slideLayout7.xml"/><Relationship Id="rId36" Type="http://schemas.openxmlformats.org/officeDocument/2006/relationships/image" Target="../media/image198.emf"/><Relationship Id="rId35" Type="http://schemas.openxmlformats.org/officeDocument/2006/relationships/oleObject" Target="../embeddings/oleObject196.bin"/><Relationship Id="rId34" Type="http://schemas.openxmlformats.org/officeDocument/2006/relationships/image" Target="../media/image197.emf"/><Relationship Id="rId33" Type="http://schemas.openxmlformats.org/officeDocument/2006/relationships/oleObject" Target="../embeddings/oleObject195.bin"/><Relationship Id="rId32" Type="http://schemas.openxmlformats.org/officeDocument/2006/relationships/image" Target="../media/image196.emf"/><Relationship Id="rId31" Type="http://schemas.openxmlformats.org/officeDocument/2006/relationships/oleObject" Target="../embeddings/oleObject194.bin"/><Relationship Id="rId30" Type="http://schemas.openxmlformats.org/officeDocument/2006/relationships/image" Target="../media/image195.emf"/><Relationship Id="rId3" Type="http://schemas.openxmlformats.org/officeDocument/2006/relationships/oleObject" Target="../embeddings/oleObject180.bin"/><Relationship Id="rId29" Type="http://schemas.openxmlformats.org/officeDocument/2006/relationships/oleObject" Target="../embeddings/oleObject193.bin"/><Relationship Id="rId28" Type="http://schemas.openxmlformats.org/officeDocument/2006/relationships/image" Target="../media/image194.emf"/><Relationship Id="rId27" Type="http://schemas.openxmlformats.org/officeDocument/2006/relationships/oleObject" Target="../embeddings/oleObject192.bin"/><Relationship Id="rId26" Type="http://schemas.openxmlformats.org/officeDocument/2006/relationships/image" Target="../media/image193.emf"/><Relationship Id="rId25" Type="http://schemas.openxmlformats.org/officeDocument/2006/relationships/oleObject" Target="../embeddings/oleObject191.bin"/><Relationship Id="rId24" Type="http://schemas.openxmlformats.org/officeDocument/2006/relationships/image" Target="../media/image192.emf"/><Relationship Id="rId23" Type="http://schemas.openxmlformats.org/officeDocument/2006/relationships/oleObject" Target="../embeddings/oleObject190.bin"/><Relationship Id="rId22" Type="http://schemas.openxmlformats.org/officeDocument/2006/relationships/image" Target="../media/image191.emf"/><Relationship Id="rId21" Type="http://schemas.openxmlformats.org/officeDocument/2006/relationships/oleObject" Target="../embeddings/oleObject189.bin"/><Relationship Id="rId20" Type="http://schemas.openxmlformats.org/officeDocument/2006/relationships/image" Target="../media/image190.emf"/><Relationship Id="rId2" Type="http://schemas.openxmlformats.org/officeDocument/2006/relationships/image" Target="../media/image181.wmf"/><Relationship Id="rId19" Type="http://schemas.openxmlformats.org/officeDocument/2006/relationships/oleObject" Target="../embeddings/oleObject188.bin"/><Relationship Id="rId18" Type="http://schemas.openxmlformats.org/officeDocument/2006/relationships/image" Target="../media/image189.emf"/><Relationship Id="rId17" Type="http://schemas.openxmlformats.org/officeDocument/2006/relationships/oleObject" Target="../embeddings/oleObject187.bin"/><Relationship Id="rId16" Type="http://schemas.openxmlformats.org/officeDocument/2006/relationships/image" Target="../media/image188.emf"/><Relationship Id="rId15" Type="http://schemas.openxmlformats.org/officeDocument/2006/relationships/oleObject" Target="../embeddings/oleObject186.bin"/><Relationship Id="rId14" Type="http://schemas.openxmlformats.org/officeDocument/2006/relationships/image" Target="../media/image187.emf"/><Relationship Id="rId13" Type="http://schemas.openxmlformats.org/officeDocument/2006/relationships/oleObject" Target="../embeddings/oleObject185.bin"/><Relationship Id="rId12" Type="http://schemas.openxmlformats.org/officeDocument/2006/relationships/image" Target="../media/image186.emf"/><Relationship Id="rId11" Type="http://schemas.openxmlformats.org/officeDocument/2006/relationships/oleObject" Target="../embeddings/oleObject184.bin"/><Relationship Id="rId10" Type="http://schemas.openxmlformats.org/officeDocument/2006/relationships/image" Target="../media/image185.emf"/><Relationship Id="rId1" Type="http://schemas.openxmlformats.org/officeDocument/2006/relationships/oleObject" Target="../embeddings/oleObject179.bin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8.bin"/><Relationship Id="rId8" Type="http://schemas.openxmlformats.org/officeDocument/2006/relationships/image" Target="../media/image7.emf"/><Relationship Id="rId7" Type="http://schemas.openxmlformats.org/officeDocument/2006/relationships/oleObject" Target="../embeddings/oleObject7.bin"/><Relationship Id="rId6" Type="http://schemas.openxmlformats.org/officeDocument/2006/relationships/image" Target="../media/image6.e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5.emf"/><Relationship Id="rId3" Type="http://schemas.openxmlformats.org/officeDocument/2006/relationships/oleObject" Target="../embeddings/oleObject5.bin"/><Relationship Id="rId26" Type="http://schemas.openxmlformats.org/officeDocument/2006/relationships/notesSlide" Target="../notesSlides/notesSlide1.xml"/><Relationship Id="rId25" Type="http://schemas.openxmlformats.org/officeDocument/2006/relationships/vmlDrawing" Target="../drawings/vmlDrawing2.vml"/><Relationship Id="rId24" Type="http://schemas.openxmlformats.org/officeDocument/2006/relationships/slideLayout" Target="../slideLayouts/slideLayout7.xml"/><Relationship Id="rId23" Type="http://schemas.openxmlformats.org/officeDocument/2006/relationships/image" Target="../media/image15.GIF"/><Relationship Id="rId22" Type="http://schemas.openxmlformats.org/officeDocument/2006/relationships/image" Target="../media/image14.wmf"/><Relationship Id="rId21" Type="http://schemas.openxmlformats.org/officeDocument/2006/relationships/oleObject" Target="../embeddings/oleObject14.bin"/><Relationship Id="rId20" Type="http://schemas.openxmlformats.org/officeDocument/2006/relationships/image" Target="../media/image13.wmf"/><Relationship Id="rId2" Type="http://schemas.openxmlformats.org/officeDocument/2006/relationships/image" Target="../media/image4.emf"/><Relationship Id="rId19" Type="http://schemas.openxmlformats.org/officeDocument/2006/relationships/oleObject" Target="../embeddings/oleObject13.bin"/><Relationship Id="rId18" Type="http://schemas.openxmlformats.org/officeDocument/2006/relationships/image" Target="../media/image12.wmf"/><Relationship Id="rId17" Type="http://schemas.openxmlformats.org/officeDocument/2006/relationships/oleObject" Target="../embeddings/oleObject12.bin"/><Relationship Id="rId16" Type="http://schemas.openxmlformats.org/officeDocument/2006/relationships/image" Target="../media/image11.wmf"/><Relationship Id="rId15" Type="http://schemas.openxmlformats.org/officeDocument/2006/relationships/oleObject" Target="../embeddings/oleObject11.bin"/><Relationship Id="rId14" Type="http://schemas.openxmlformats.org/officeDocument/2006/relationships/image" Target="../media/image10.emf"/><Relationship Id="rId13" Type="http://schemas.openxmlformats.org/officeDocument/2006/relationships/oleObject" Target="../embeddings/oleObject10.bin"/><Relationship Id="rId12" Type="http://schemas.openxmlformats.org/officeDocument/2006/relationships/image" Target="../media/image9.emf"/><Relationship Id="rId11" Type="http://schemas.openxmlformats.org/officeDocument/2006/relationships/oleObject" Target="../embeddings/oleObject9.bin"/><Relationship Id="rId10" Type="http://schemas.openxmlformats.org/officeDocument/2006/relationships/image" Target="../media/image8.emf"/><Relationship Id="rId1" Type="http://schemas.openxmlformats.org/officeDocument/2006/relationships/oleObject" Target="../embeddings/oleObject4.bin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01.bin"/><Relationship Id="rId8" Type="http://schemas.openxmlformats.org/officeDocument/2006/relationships/image" Target="../media/image202.emf"/><Relationship Id="rId7" Type="http://schemas.openxmlformats.org/officeDocument/2006/relationships/oleObject" Target="../embeddings/oleObject200.bin"/><Relationship Id="rId6" Type="http://schemas.openxmlformats.org/officeDocument/2006/relationships/image" Target="../media/image201.emf"/><Relationship Id="rId5" Type="http://schemas.openxmlformats.org/officeDocument/2006/relationships/oleObject" Target="../embeddings/oleObject199.bin"/><Relationship Id="rId4" Type="http://schemas.openxmlformats.org/officeDocument/2006/relationships/image" Target="../media/image200.emf"/><Relationship Id="rId31" Type="http://schemas.openxmlformats.org/officeDocument/2006/relationships/notesSlide" Target="../notesSlides/notesSlide8.xml"/><Relationship Id="rId30" Type="http://schemas.openxmlformats.org/officeDocument/2006/relationships/vmlDrawing" Target="../drawings/vmlDrawing20.vml"/><Relationship Id="rId3" Type="http://schemas.openxmlformats.org/officeDocument/2006/relationships/oleObject" Target="../embeddings/oleObject198.bin"/><Relationship Id="rId29" Type="http://schemas.openxmlformats.org/officeDocument/2006/relationships/slideLayout" Target="../slideLayouts/slideLayout7.xml"/><Relationship Id="rId28" Type="http://schemas.openxmlformats.org/officeDocument/2006/relationships/image" Target="../media/image212.emf"/><Relationship Id="rId27" Type="http://schemas.openxmlformats.org/officeDocument/2006/relationships/oleObject" Target="../embeddings/oleObject210.bin"/><Relationship Id="rId26" Type="http://schemas.openxmlformats.org/officeDocument/2006/relationships/image" Target="../media/image211.emf"/><Relationship Id="rId25" Type="http://schemas.openxmlformats.org/officeDocument/2006/relationships/oleObject" Target="../embeddings/oleObject209.bin"/><Relationship Id="rId24" Type="http://schemas.openxmlformats.org/officeDocument/2006/relationships/image" Target="../media/image210.emf"/><Relationship Id="rId23" Type="http://schemas.openxmlformats.org/officeDocument/2006/relationships/oleObject" Target="../embeddings/oleObject208.bin"/><Relationship Id="rId22" Type="http://schemas.openxmlformats.org/officeDocument/2006/relationships/image" Target="../media/image209.emf"/><Relationship Id="rId21" Type="http://schemas.openxmlformats.org/officeDocument/2006/relationships/oleObject" Target="../embeddings/oleObject207.bin"/><Relationship Id="rId20" Type="http://schemas.openxmlformats.org/officeDocument/2006/relationships/image" Target="../media/image208.emf"/><Relationship Id="rId2" Type="http://schemas.openxmlformats.org/officeDocument/2006/relationships/image" Target="../media/image199.emf"/><Relationship Id="rId19" Type="http://schemas.openxmlformats.org/officeDocument/2006/relationships/oleObject" Target="../embeddings/oleObject206.bin"/><Relationship Id="rId18" Type="http://schemas.openxmlformats.org/officeDocument/2006/relationships/image" Target="../media/image207.emf"/><Relationship Id="rId17" Type="http://schemas.openxmlformats.org/officeDocument/2006/relationships/oleObject" Target="../embeddings/oleObject205.bin"/><Relationship Id="rId16" Type="http://schemas.openxmlformats.org/officeDocument/2006/relationships/image" Target="../media/image206.emf"/><Relationship Id="rId15" Type="http://schemas.openxmlformats.org/officeDocument/2006/relationships/oleObject" Target="../embeddings/oleObject204.bin"/><Relationship Id="rId14" Type="http://schemas.openxmlformats.org/officeDocument/2006/relationships/image" Target="../media/image205.emf"/><Relationship Id="rId13" Type="http://schemas.openxmlformats.org/officeDocument/2006/relationships/oleObject" Target="../embeddings/oleObject203.bin"/><Relationship Id="rId12" Type="http://schemas.openxmlformats.org/officeDocument/2006/relationships/image" Target="../media/image204.emf"/><Relationship Id="rId11" Type="http://schemas.openxmlformats.org/officeDocument/2006/relationships/oleObject" Target="../embeddings/oleObject202.bin"/><Relationship Id="rId10" Type="http://schemas.openxmlformats.org/officeDocument/2006/relationships/image" Target="../media/image203.emf"/><Relationship Id="rId1" Type="http://schemas.openxmlformats.org/officeDocument/2006/relationships/oleObject" Target="../embeddings/oleObject197.bin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15.bin"/><Relationship Id="rId8" Type="http://schemas.openxmlformats.org/officeDocument/2006/relationships/image" Target="../media/image216.emf"/><Relationship Id="rId7" Type="http://schemas.openxmlformats.org/officeDocument/2006/relationships/oleObject" Target="../embeddings/oleObject214.bin"/><Relationship Id="rId6" Type="http://schemas.openxmlformats.org/officeDocument/2006/relationships/image" Target="../media/image215.emf"/><Relationship Id="rId5" Type="http://schemas.openxmlformats.org/officeDocument/2006/relationships/oleObject" Target="../embeddings/oleObject213.bin"/><Relationship Id="rId4" Type="http://schemas.openxmlformats.org/officeDocument/2006/relationships/image" Target="../media/image214.emf"/><Relationship Id="rId34" Type="http://schemas.openxmlformats.org/officeDocument/2006/relationships/vmlDrawing" Target="../drawings/vmlDrawing21.vml"/><Relationship Id="rId33" Type="http://schemas.openxmlformats.org/officeDocument/2006/relationships/slideLayout" Target="../slideLayouts/slideLayout7.xml"/><Relationship Id="rId32" Type="http://schemas.openxmlformats.org/officeDocument/2006/relationships/image" Target="../media/image228.emf"/><Relationship Id="rId31" Type="http://schemas.openxmlformats.org/officeDocument/2006/relationships/oleObject" Target="../embeddings/oleObject226.bin"/><Relationship Id="rId30" Type="http://schemas.openxmlformats.org/officeDocument/2006/relationships/image" Target="../media/image227.emf"/><Relationship Id="rId3" Type="http://schemas.openxmlformats.org/officeDocument/2006/relationships/oleObject" Target="../embeddings/oleObject212.bin"/><Relationship Id="rId29" Type="http://schemas.openxmlformats.org/officeDocument/2006/relationships/oleObject" Target="../embeddings/oleObject225.bin"/><Relationship Id="rId28" Type="http://schemas.openxmlformats.org/officeDocument/2006/relationships/image" Target="../media/image226.emf"/><Relationship Id="rId27" Type="http://schemas.openxmlformats.org/officeDocument/2006/relationships/oleObject" Target="../embeddings/oleObject224.bin"/><Relationship Id="rId26" Type="http://schemas.openxmlformats.org/officeDocument/2006/relationships/image" Target="../media/image225.emf"/><Relationship Id="rId25" Type="http://schemas.openxmlformats.org/officeDocument/2006/relationships/oleObject" Target="../embeddings/oleObject223.bin"/><Relationship Id="rId24" Type="http://schemas.openxmlformats.org/officeDocument/2006/relationships/image" Target="../media/image224.emf"/><Relationship Id="rId23" Type="http://schemas.openxmlformats.org/officeDocument/2006/relationships/oleObject" Target="../embeddings/oleObject222.bin"/><Relationship Id="rId22" Type="http://schemas.openxmlformats.org/officeDocument/2006/relationships/image" Target="../media/image223.emf"/><Relationship Id="rId21" Type="http://schemas.openxmlformats.org/officeDocument/2006/relationships/oleObject" Target="../embeddings/oleObject221.bin"/><Relationship Id="rId20" Type="http://schemas.openxmlformats.org/officeDocument/2006/relationships/image" Target="../media/image222.emf"/><Relationship Id="rId2" Type="http://schemas.openxmlformats.org/officeDocument/2006/relationships/image" Target="../media/image213.emf"/><Relationship Id="rId19" Type="http://schemas.openxmlformats.org/officeDocument/2006/relationships/oleObject" Target="../embeddings/oleObject220.bin"/><Relationship Id="rId18" Type="http://schemas.openxmlformats.org/officeDocument/2006/relationships/image" Target="../media/image221.emf"/><Relationship Id="rId17" Type="http://schemas.openxmlformats.org/officeDocument/2006/relationships/oleObject" Target="../embeddings/oleObject219.bin"/><Relationship Id="rId16" Type="http://schemas.openxmlformats.org/officeDocument/2006/relationships/image" Target="../media/image220.emf"/><Relationship Id="rId15" Type="http://schemas.openxmlformats.org/officeDocument/2006/relationships/oleObject" Target="../embeddings/oleObject218.bin"/><Relationship Id="rId14" Type="http://schemas.openxmlformats.org/officeDocument/2006/relationships/image" Target="../media/image219.emf"/><Relationship Id="rId13" Type="http://schemas.openxmlformats.org/officeDocument/2006/relationships/oleObject" Target="../embeddings/oleObject217.bin"/><Relationship Id="rId12" Type="http://schemas.openxmlformats.org/officeDocument/2006/relationships/image" Target="../media/image218.emf"/><Relationship Id="rId11" Type="http://schemas.openxmlformats.org/officeDocument/2006/relationships/oleObject" Target="../embeddings/oleObject216.bin"/><Relationship Id="rId10" Type="http://schemas.openxmlformats.org/officeDocument/2006/relationships/image" Target="../media/image217.emf"/><Relationship Id="rId1" Type="http://schemas.openxmlformats.org/officeDocument/2006/relationships/oleObject" Target="../embeddings/oleObject211.bin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31.bin"/><Relationship Id="rId8" Type="http://schemas.openxmlformats.org/officeDocument/2006/relationships/image" Target="../media/image232.wmf"/><Relationship Id="rId7" Type="http://schemas.openxmlformats.org/officeDocument/2006/relationships/oleObject" Target="../embeddings/oleObject230.bin"/><Relationship Id="rId6" Type="http://schemas.openxmlformats.org/officeDocument/2006/relationships/image" Target="../media/image231.wmf"/><Relationship Id="rId5" Type="http://schemas.openxmlformats.org/officeDocument/2006/relationships/oleObject" Target="../embeddings/oleObject229.bin"/><Relationship Id="rId4" Type="http://schemas.openxmlformats.org/officeDocument/2006/relationships/image" Target="../media/image230.wmf"/><Relationship Id="rId3" Type="http://schemas.openxmlformats.org/officeDocument/2006/relationships/oleObject" Target="../embeddings/oleObject228.bin"/><Relationship Id="rId21" Type="http://schemas.openxmlformats.org/officeDocument/2006/relationships/notesSlide" Target="../notesSlides/notesSlide9.xml"/><Relationship Id="rId20" Type="http://schemas.openxmlformats.org/officeDocument/2006/relationships/vmlDrawing" Target="../drawings/vmlDrawing22.vml"/><Relationship Id="rId2" Type="http://schemas.openxmlformats.org/officeDocument/2006/relationships/image" Target="../media/image229.wmf"/><Relationship Id="rId19" Type="http://schemas.openxmlformats.org/officeDocument/2006/relationships/slideLayout" Target="../slideLayouts/slideLayout7.xml"/><Relationship Id="rId18" Type="http://schemas.openxmlformats.org/officeDocument/2006/relationships/oleObject" Target="../embeddings/oleObject236.bin"/><Relationship Id="rId17" Type="http://schemas.openxmlformats.org/officeDocument/2006/relationships/image" Target="../media/image236.wmf"/><Relationship Id="rId16" Type="http://schemas.openxmlformats.org/officeDocument/2006/relationships/oleObject" Target="../embeddings/oleObject235.bin"/><Relationship Id="rId15" Type="http://schemas.openxmlformats.org/officeDocument/2006/relationships/image" Target="../media/image235.wmf"/><Relationship Id="rId14" Type="http://schemas.openxmlformats.org/officeDocument/2006/relationships/oleObject" Target="../embeddings/oleObject234.bin"/><Relationship Id="rId13" Type="http://schemas.openxmlformats.org/officeDocument/2006/relationships/oleObject" Target="../embeddings/oleObject233.bin"/><Relationship Id="rId12" Type="http://schemas.openxmlformats.org/officeDocument/2006/relationships/image" Target="../media/image234.wmf"/><Relationship Id="rId11" Type="http://schemas.openxmlformats.org/officeDocument/2006/relationships/oleObject" Target="../embeddings/oleObject232.bin"/><Relationship Id="rId10" Type="http://schemas.openxmlformats.org/officeDocument/2006/relationships/image" Target="../media/image233.wmf"/><Relationship Id="rId1" Type="http://schemas.openxmlformats.org/officeDocument/2006/relationships/oleObject" Target="../embeddings/oleObject227.bin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41.bin"/><Relationship Id="rId8" Type="http://schemas.openxmlformats.org/officeDocument/2006/relationships/image" Target="../media/image240.wmf"/><Relationship Id="rId7" Type="http://schemas.openxmlformats.org/officeDocument/2006/relationships/oleObject" Target="../embeddings/oleObject240.bin"/><Relationship Id="rId6" Type="http://schemas.openxmlformats.org/officeDocument/2006/relationships/image" Target="../media/image239.wmf"/><Relationship Id="rId5" Type="http://schemas.openxmlformats.org/officeDocument/2006/relationships/oleObject" Target="../embeddings/oleObject239.bin"/><Relationship Id="rId4" Type="http://schemas.openxmlformats.org/officeDocument/2006/relationships/image" Target="../media/image238.wmf"/><Relationship Id="rId3" Type="http://schemas.openxmlformats.org/officeDocument/2006/relationships/oleObject" Target="../embeddings/oleObject238.bin"/><Relationship Id="rId2" Type="http://schemas.openxmlformats.org/officeDocument/2006/relationships/image" Target="../media/image237.wmf"/><Relationship Id="rId15" Type="http://schemas.openxmlformats.org/officeDocument/2006/relationships/notesSlide" Target="../notesSlides/notesSlide10.xml"/><Relationship Id="rId14" Type="http://schemas.openxmlformats.org/officeDocument/2006/relationships/vmlDrawing" Target="../drawings/vmlDrawing23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242.wmf"/><Relationship Id="rId11" Type="http://schemas.openxmlformats.org/officeDocument/2006/relationships/oleObject" Target="../embeddings/oleObject242.bin"/><Relationship Id="rId10" Type="http://schemas.openxmlformats.org/officeDocument/2006/relationships/image" Target="../media/image241.wmf"/><Relationship Id="rId1" Type="http://schemas.openxmlformats.org/officeDocument/2006/relationships/oleObject" Target="../embeddings/oleObject237.bin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47.bin"/><Relationship Id="rId8" Type="http://schemas.openxmlformats.org/officeDocument/2006/relationships/image" Target="../media/image245.wmf"/><Relationship Id="rId7" Type="http://schemas.openxmlformats.org/officeDocument/2006/relationships/oleObject" Target="../embeddings/oleObject246.bin"/><Relationship Id="rId6" Type="http://schemas.openxmlformats.org/officeDocument/2006/relationships/image" Target="../media/image244.wmf"/><Relationship Id="rId5" Type="http://schemas.openxmlformats.org/officeDocument/2006/relationships/oleObject" Target="../embeddings/oleObject245.bin"/><Relationship Id="rId4" Type="http://schemas.openxmlformats.org/officeDocument/2006/relationships/image" Target="../media/image243.wmf"/><Relationship Id="rId3" Type="http://schemas.openxmlformats.org/officeDocument/2006/relationships/oleObject" Target="../embeddings/oleObject244.bin"/><Relationship Id="rId2" Type="http://schemas.openxmlformats.org/officeDocument/2006/relationships/image" Target="../media/image239.wmf"/><Relationship Id="rId17" Type="http://schemas.openxmlformats.org/officeDocument/2006/relationships/notesSlide" Target="../notesSlides/notesSlide11.xml"/><Relationship Id="rId16" Type="http://schemas.openxmlformats.org/officeDocument/2006/relationships/vmlDrawing" Target="../drawings/vmlDrawing24.vml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247.wmf"/><Relationship Id="rId13" Type="http://schemas.openxmlformats.org/officeDocument/2006/relationships/oleObject" Target="../embeddings/oleObject250.bin"/><Relationship Id="rId12" Type="http://schemas.openxmlformats.org/officeDocument/2006/relationships/image" Target="../media/image246.wmf"/><Relationship Id="rId11" Type="http://schemas.openxmlformats.org/officeDocument/2006/relationships/oleObject" Target="../embeddings/oleObject249.bin"/><Relationship Id="rId10" Type="http://schemas.openxmlformats.org/officeDocument/2006/relationships/oleObject" Target="../embeddings/oleObject248.bin"/><Relationship Id="rId1" Type="http://schemas.openxmlformats.org/officeDocument/2006/relationships/oleObject" Target="../embeddings/oleObject243.bin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247.wmf"/><Relationship Id="rId7" Type="http://schemas.openxmlformats.org/officeDocument/2006/relationships/oleObject" Target="../embeddings/oleObject254.bin"/><Relationship Id="rId6" Type="http://schemas.openxmlformats.org/officeDocument/2006/relationships/image" Target="../media/image246.wmf"/><Relationship Id="rId5" Type="http://schemas.openxmlformats.org/officeDocument/2006/relationships/oleObject" Target="../embeddings/oleObject253.bin"/><Relationship Id="rId4" Type="http://schemas.openxmlformats.org/officeDocument/2006/relationships/image" Target="../media/image245.wmf"/><Relationship Id="rId3" Type="http://schemas.openxmlformats.org/officeDocument/2006/relationships/oleObject" Target="../embeddings/oleObject252.bin"/><Relationship Id="rId2" Type="http://schemas.openxmlformats.org/officeDocument/2006/relationships/image" Target="../media/image244.wmf"/><Relationship Id="rId11" Type="http://schemas.openxmlformats.org/officeDocument/2006/relationships/notesSlide" Target="../notesSlides/notesSlide12.xml"/><Relationship Id="rId10" Type="http://schemas.openxmlformats.org/officeDocument/2006/relationships/vmlDrawing" Target="../drawings/vmlDrawing25.vml"/><Relationship Id="rId1" Type="http://schemas.openxmlformats.org/officeDocument/2006/relationships/oleObject" Target="../embeddings/oleObject251.bin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59.bin"/><Relationship Id="rId8" Type="http://schemas.openxmlformats.org/officeDocument/2006/relationships/image" Target="../media/image251.wmf"/><Relationship Id="rId7" Type="http://schemas.openxmlformats.org/officeDocument/2006/relationships/oleObject" Target="../embeddings/oleObject258.bin"/><Relationship Id="rId6" Type="http://schemas.openxmlformats.org/officeDocument/2006/relationships/image" Target="../media/image250.wmf"/><Relationship Id="rId5" Type="http://schemas.openxmlformats.org/officeDocument/2006/relationships/oleObject" Target="../embeddings/oleObject257.bin"/><Relationship Id="rId4" Type="http://schemas.openxmlformats.org/officeDocument/2006/relationships/image" Target="../media/image249.wmf"/><Relationship Id="rId3" Type="http://schemas.openxmlformats.org/officeDocument/2006/relationships/oleObject" Target="../embeddings/oleObject256.bin"/><Relationship Id="rId2" Type="http://schemas.openxmlformats.org/officeDocument/2006/relationships/image" Target="../media/image248.wmf"/><Relationship Id="rId12" Type="http://schemas.openxmlformats.org/officeDocument/2006/relationships/vmlDrawing" Target="../drawings/vmlDrawing26.v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252.wmf"/><Relationship Id="rId1" Type="http://schemas.openxmlformats.org/officeDocument/2006/relationships/oleObject" Target="../embeddings/oleObject255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3.jpe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20.emf"/><Relationship Id="rId8" Type="http://schemas.openxmlformats.org/officeDocument/2006/relationships/image" Target="../media/image19.wmf"/><Relationship Id="rId7" Type="http://schemas.openxmlformats.org/officeDocument/2006/relationships/oleObject" Target="../embeddings/oleObject18.bin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17.wmf"/><Relationship Id="rId3" Type="http://schemas.openxmlformats.org/officeDocument/2006/relationships/oleObject" Target="../embeddings/oleObject16.bin"/><Relationship Id="rId2" Type="http://schemas.openxmlformats.org/officeDocument/2006/relationships/image" Target="../media/image16.wmf"/><Relationship Id="rId11" Type="http://schemas.openxmlformats.org/officeDocument/2006/relationships/vmlDrawing" Target="../drawings/vmlDrawing3.vml"/><Relationship Id="rId10" Type="http://schemas.openxmlformats.org/officeDocument/2006/relationships/slideLayout" Target="../slideLayouts/slideLayout7.xml"/><Relationship Id="rId1" Type="http://schemas.openxmlformats.org/officeDocument/2006/relationships/oleObject" Target="../embeddings/oleObject15.bin"/></Relationships>
</file>

<file path=ppt/slides/_rels/slide3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257.wmf"/><Relationship Id="rId7" Type="http://schemas.openxmlformats.org/officeDocument/2006/relationships/oleObject" Target="../embeddings/oleObject263.bin"/><Relationship Id="rId6" Type="http://schemas.openxmlformats.org/officeDocument/2006/relationships/image" Target="../media/image256.wmf"/><Relationship Id="rId5" Type="http://schemas.openxmlformats.org/officeDocument/2006/relationships/oleObject" Target="../embeddings/oleObject262.bin"/><Relationship Id="rId4" Type="http://schemas.openxmlformats.org/officeDocument/2006/relationships/image" Target="../media/image255.wmf"/><Relationship Id="rId3" Type="http://schemas.openxmlformats.org/officeDocument/2006/relationships/oleObject" Target="../embeddings/oleObject261.bin"/><Relationship Id="rId2" Type="http://schemas.openxmlformats.org/officeDocument/2006/relationships/image" Target="../media/image254.wmf"/><Relationship Id="rId10" Type="http://schemas.openxmlformats.org/officeDocument/2006/relationships/vmlDrawing" Target="../drawings/vmlDrawing27.vml"/><Relationship Id="rId1" Type="http://schemas.openxmlformats.org/officeDocument/2006/relationships/oleObject" Target="../embeddings/oleObject260.bin"/></Relationships>
</file>

<file path=ppt/slides/_rels/slide3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68.bin"/><Relationship Id="rId8" Type="http://schemas.openxmlformats.org/officeDocument/2006/relationships/image" Target="../media/image261.emf"/><Relationship Id="rId7" Type="http://schemas.openxmlformats.org/officeDocument/2006/relationships/oleObject" Target="../embeddings/oleObject267.bin"/><Relationship Id="rId6" Type="http://schemas.openxmlformats.org/officeDocument/2006/relationships/image" Target="../media/image260.wmf"/><Relationship Id="rId5" Type="http://schemas.openxmlformats.org/officeDocument/2006/relationships/oleObject" Target="../embeddings/oleObject266.bin"/><Relationship Id="rId4" Type="http://schemas.openxmlformats.org/officeDocument/2006/relationships/image" Target="../media/image259.wmf"/><Relationship Id="rId3" Type="http://schemas.openxmlformats.org/officeDocument/2006/relationships/oleObject" Target="../embeddings/oleObject265.bin"/><Relationship Id="rId2" Type="http://schemas.openxmlformats.org/officeDocument/2006/relationships/image" Target="../media/image258.wmf"/><Relationship Id="rId16" Type="http://schemas.openxmlformats.org/officeDocument/2006/relationships/vmlDrawing" Target="../drawings/vmlDrawing28.vml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264.wmf"/><Relationship Id="rId13" Type="http://schemas.openxmlformats.org/officeDocument/2006/relationships/oleObject" Target="../embeddings/oleObject270.bin"/><Relationship Id="rId12" Type="http://schemas.openxmlformats.org/officeDocument/2006/relationships/image" Target="../media/image263.wmf"/><Relationship Id="rId11" Type="http://schemas.openxmlformats.org/officeDocument/2006/relationships/oleObject" Target="../embeddings/oleObject269.bin"/><Relationship Id="rId10" Type="http://schemas.openxmlformats.org/officeDocument/2006/relationships/image" Target="../media/image262.wmf"/><Relationship Id="rId1" Type="http://schemas.openxmlformats.org/officeDocument/2006/relationships/oleObject" Target="../embeddings/oleObject264.bin"/></Relationships>
</file>

<file path=ppt/slides/_rels/slide3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75.bin"/><Relationship Id="rId8" Type="http://schemas.openxmlformats.org/officeDocument/2006/relationships/image" Target="../media/image268.wmf"/><Relationship Id="rId7" Type="http://schemas.openxmlformats.org/officeDocument/2006/relationships/oleObject" Target="../embeddings/oleObject274.bin"/><Relationship Id="rId6" Type="http://schemas.openxmlformats.org/officeDocument/2006/relationships/image" Target="../media/image267.emf"/><Relationship Id="rId5" Type="http://schemas.openxmlformats.org/officeDocument/2006/relationships/oleObject" Target="../embeddings/oleObject273.bin"/><Relationship Id="rId4" Type="http://schemas.openxmlformats.org/officeDocument/2006/relationships/image" Target="../media/image266.emf"/><Relationship Id="rId3" Type="http://schemas.openxmlformats.org/officeDocument/2006/relationships/oleObject" Target="../embeddings/oleObject272.bin"/><Relationship Id="rId2" Type="http://schemas.openxmlformats.org/officeDocument/2006/relationships/image" Target="../media/image265.wmf"/><Relationship Id="rId12" Type="http://schemas.openxmlformats.org/officeDocument/2006/relationships/vmlDrawing" Target="../drawings/vmlDrawing29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269.emf"/><Relationship Id="rId1" Type="http://schemas.openxmlformats.org/officeDocument/2006/relationships/oleObject" Target="../embeddings/oleObject271.bin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1.emf"/><Relationship Id="rId1" Type="http://schemas.openxmlformats.org/officeDocument/2006/relationships/oleObject" Target="../embeddings/oleObject19.bin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4.bin"/><Relationship Id="rId8" Type="http://schemas.openxmlformats.org/officeDocument/2006/relationships/image" Target="../media/image25.emf"/><Relationship Id="rId7" Type="http://schemas.openxmlformats.org/officeDocument/2006/relationships/oleObject" Target="../embeddings/oleObject23.bin"/><Relationship Id="rId6" Type="http://schemas.openxmlformats.org/officeDocument/2006/relationships/image" Target="../media/image24.e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23.emf"/><Relationship Id="rId3" Type="http://schemas.openxmlformats.org/officeDocument/2006/relationships/oleObject" Target="../embeddings/oleObject21.bin"/><Relationship Id="rId24" Type="http://schemas.openxmlformats.org/officeDocument/2006/relationships/vmlDrawing" Target="../drawings/vmlDrawing5.vml"/><Relationship Id="rId23" Type="http://schemas.openxmlformats.org/officeDocument/2006/relationships/slideLayout" Target="../slideLayouts/slideLayout7.xml"/><Relationship Id="rId22" Type="http://schemas.openxmlformats.org/officeDocument/2006/relationships/image" Target="../media/image32.emf"/><Relationship Id="rId21" Type="http://schemas.openxmlformats.org/officeDocument/2006/relationships/oleObject" Target="../embeddings/oleObject30.bin"/><Relationship Id="rId20" Type="http://schemas.openxmlformats.org/officeDocument/2006/relationships/image" Target="../media/image31.emf"/><Relationship Id="rId2" Type="http://schemas.openxmlformats.org/officeDocument/2006/relationships/image" Target="../media/image22.emf"/><Relationship Id="rId19" Type="http://schemas.openxmlformats.org/officeDocument/2006/relationships/oleObject" Target="../embeddings/oleObject29.bin"/><Relationship Id="rId18" Type="http://schemas.openxmlformats.org/officeDocument/2006/relationships/image" Target="../media/image30.emf"/><Relationship Id="rId17" Type="http://schemas.openxmlformats.org/officeDocument/2006/relationships/oleObject" Target="../embeddings/oleObject28.bin"/><Relationship Id="rId16" Type="http://schemas.openxmlformats.org/officeDocument/2006/relationships/image" Target="../media/image29.emf"/><Relationship Id="rId15" Type="http://schemas.openxmlformats.org/officeDocument/2006/relationships/oleObject" Target="../embeddings/oleObject27.bin"/><Relationship Id="rId14" Type="http://schemas.openxmlformats.org/officeDocument/2006/relationships/image" Target="../media/image28.emf"/><Relationship Id="rId13" Type="http://schemas.openxmlformats.org/officeDocument/2006/relationships/oleObject" Target="../embeddings/oleObject26.bin"/><Relationship Id="rId12" Type="http://schemas.openxmlformats.org/officeDocument/2006/relationships/image" Target="../media/image27.emf"/><Relationship Id="rId11" Type="http://schemas.openxmlformats.org/officeDocument/2006/relationships/oleObject" Target="../embeddings/oleObject25.bin"/><Relationship Id="rId10" Type="http://schemas.openxmlformats.org/officeDocument/2006/relationships/image" Target="../media/image26.emf"/><Relationship Id="rId1" Type="http://schemas.openxmlformats.org/officeDocument/2006/relationships/oleObject" Target="../embeddings/oleObject20.bin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36.emf"/><Relationship Id="rId7" Type="http://schemas.openxmlformats.org/officeDocument/2006/relationships/oleObject" Target="../embeddings/oleObject34.bin"/><Relationship Id="rId6" Type="http://schemas.openxmlformats.org/officeDocument/2006/relationships/image" Target="../media/image35.emf"/><Relationship Id="rId5" Type="http://schemas.openxmlformats.org/officeDocument/2006/relationships/oleObject" Target="../embeddings/oleObject33.bin"/><Relationship Id="rId4" Type="http://schemas.openxmlformats.org/officeDocument/2006/relationships/image" Target="../media/image34.emf"/><Relationship Id="rId3" Type="http://schemas.openxmlformats.org/officeDocument/2006/relationships/oleObject" Target="../embeddings/oleObject32.bin"/><Relationship Id="rId2" Type="http://schemas.openxmlformats.org/officeDocument/2006/relationships/image" Target="../media/image33.emf"/><Relationship Id="rId11" Type="http://schemas.openxmlformats.org/officeDocument/2006/relationships/notesSlide" Target="../notesSlides/notesSlide2.xml"/><Relationship Id="rId10" Type="http://schemas.openxmlformats.org/officeDocument/2006/relationships/vmlDrawing" Target="../drawings/vmlDrawing6.vml"/><Relationship Id="rId1" Type="http://schemas.openxmlformats.org/officeDocument/2006/relationships/oleObject" Target="../embeddings/oleObject31.bin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9.bin"/><Relationship Id="rId8" Type="http://schemas.openxmlformats.org/officeDocument/2006/relationships/image" Target="../media/image40.emf"/><Relationship Id="rId7" Type="http://schemas.openxmlformats.org/officeDocument/2006/relationships/oleObject" Target="../embeddings/oleObject38.bin"/><Relationship Id="rId6" Type="http://schemas.openxmlformats.org/officeDocument/2006/relationships/image" Target="../media/image39.emf"/><Relationship Id="rId5" Type="http://schemas.openxmlformats.org/officeDocument/2006/relationships/oleObject" Target="../embeddings/oleObject37.bin"/><Relationship Id="rId4" Type="http://schemas.openxmlformats.org/officeDocument/2006/relationships/image" Target="../media/image38.emf"/><Relationship Id="rId35" Type="http://schemas.openxmlformats.org/officeDocument/2006/relationships/notesSlide" Target="../notesSlides/notesSlide3.xml"/><Relationship Id="rId34" Type="http://schemas.openxmlformats.org/officeDocument/2006/relationships/vmlDrawing" Target="../drawings/vmlDrawing7.vml"/><Relationship Id="rId33" Type="http://schemas.openxmlformats.org/officeDocument/2006/relationships/slideLayout" Target="../slideLayouts/slideLayout7.xml"/><Relationship Id="rId32" Type="http://schemas.openxmlformats.org/officeDocument/2006/relationships/image" Target="../media/image52.emf"/><Relationship Id="rId31" Type="http://schemas.openxmlformats.org/officeDocument/2006/relationships/oleObject" Target="../embeddings/oleObject50.bin"/><Relationship Id="rId30" Type="http://schemas.openxmlformats.org/officeDocument/2006/relationships/image" Target="../media/image51.emf"/><Relationship Id="rId3" Type="http://schemas.openxmlformats.org/officeDocument/2006/relationships/oleObject" Target="../embeddings/oleObject36.bin"/><Relationship Id="rId29" Type="http://schemas.openxmlformats.org/officeDocument/2006/relationships/oleObject" Target="../embeddings/oleObject49.bin"/><Relationship Id="rId28" Type="http://schemas.openxmlformats.org/officeDocument/2006/relationships/image" Target="../media/image50.emf"/><Relationship Id="rId27" Type="http://schemas.openxmlformats.org/officeDocument/2006/relationships/oleObject" Target="../embeddings/oleObject48.bin"/><Relationship Id="rId26" Type="http://schemas.openxmlformats.org/officeDocument/2006/relationships/image" Target="../media/image49.emf"/><Relationship Id="rId25" Type="http://schemas.openxmlformats.org/officeDocument/2006/relationships/oleObject" Target="../embeddings/oleObject47.bin"/><Relationship Id="rId24" Type="http://schemas.openxmlformats.org/officeDocument/2006/relationships/image" Target="../media/image48.emf"/><Relationship Id="rId23" Type="http://schemas.openxmlformats.org/officeDocument/2006/relationships/oleObject" Target="../embeddings/oleObject46.bin"/><Relationship Id="rId22" Type="http://schemas.openxmlformats.org/officeDocument/2006/relationships/image" Target="../media/image47.emf"/><Relationship Id="rId21" Type="http://schemas.openxmlformats.org/officeDocument/2006/relationships/oleObject" Target="../embeddings/oleObject45.bin"/><Relationship Id="rId20" Type="http://schemas.openxmlformats.org/officeDocument/2006/relationships/image" Target="../media/image46.emf"/><Relationship Id="rId2" Type="http://schemas.openxmlformats.org/officeDocument/2006/relationships/image" Target="../media/image37.emf"/><Relationship Id="rId19" Type="http://schemas.openxmlformats.org/officeDocument/2006/relationships/oleObject" Target="../embeddings/oleObject44.bin"/><Relationship Id="rId18" Type="http://schemas.openxmlformats.org/officeDocument/2006/relationships/image" Target="../media/image45.emf"/><Relationship Id="rId17" Type="http://schemas.openxmlformats.org/officeDocument/2006/relationships/oleObject" Target="../embeddings/oleObject43.bin"/><Relationship Id="rId16" Type="http://schemas.openxmlformats.org/officeDocument/2006/relationships/image" Target="../media/image44.emf"/><Relationship Id="rId15" Type="http://schemas.openxmlformats.org/officeDocument/2006/relationships/oleObject" Target="../embeddings/oleObject42.bin"/><Relationship Id="rId14" Type="http://schemas.openxmlformats.org/officeDocument/2006/relationships/image" Target="../media/image43.emf"/><Relationship Id="rId13" Type="http://schemas.openxmlformats.org/officeDocument/2006/relationships/oleObject" Target="../embeddings/oleObject41.bin"/><Relationship Id="rId12" Type="http://schemas.openxmlformats.org/officeDocument/2006/relationships/image" Target="../media/image42.emf"/><Relationship Id="rId11" Type="http://schemas.openxmlformats.org/officeDocument/2006/relationships/oleObject" Target="../embeddings/oleObject40.bin"/><Relationship Id="rId10" Type="http://schemas.openxmlformats.org/officeDocument/2006/relationships/image" Target="../media/image41.emf"/><Relationship Id="rId1" Type="http://schemas.openxmlformats.org/officeDocument/2006/relationships/oleObject" Target="../embeddings/oleObject35.bin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5.bin"/><Relationship Id="rId8" Type="http://schemas.openxmlformats.org/officeDocument/2006/relationships/image" Target="../media/image56.wmf"/><Relationship Id="rId7" Type="http://schemas.openxmlformats.org/officeDocument/2006/relationships/oleObject" Target="../embeddings/oleObject54.bin"/><Relationship Id="rId6" Type="http://schemas.openxmlformats.org/officeDocument/2006/relationships/image" Target="../media/image55.wmf"/><Relationship Id="rId5" Type="http://schemas.openxmlformats.org/officeDocument/2006/relationships/oleObject" Target="../embeddings/oleObject53.bin"/><Relationship Id="rId4" Type="http://schemas.openxmlformats.org/officeDocument/2006/relationships/image" Target="../media/image54.wmf"/><Relationship Id="rId30" Type="http://schemas.openxmlformats.org/officeDocument/2006/relationships/vmlDrawing" Target="../drawings/vmlDrawing8.vml"/><Relationship Id="rId3" Type="http://schemas.openxmlformats.org/officeDocument/2006/relationships/oleObject" Target="../embeddings/oleObject52.bin"/><Relationship Id="rId29" Type="http://schemas.openxmlformats.org/officeDocument/2006/relationships/slideLayout" Target="../slideLayouts/slideLayout7.xml"/><Relationship Id="rId28" Type="http://schemas.openxmlformats.org/officeDocument/2006/relationships/image" Target="../media/image66.emf"/><Relationship Id="rId27" Type="http://schemas.openxmlformats.org/officeDocument/2006/relationships/oleObject" Target="../embeddings/oleObject64.bin"/><Relationship Id="rId26" Type="http://schemas.openxmlformats.org/officeDocument/2006/relationships/image" Target="../media/image65.emf"/><Relationship Id="rId25" Type="http://schemas.openxmlformats.org/officeDocument/2006/relationships/oleObject" Target="../embeddings/oleObject63.bin"/><Relationship Id="rId24" Type="http://schemas.openxmlformats.org/officeDocument/2006/relationships/image" Target="../media/image64.wmf"/><Relationship Id="rId23" Type="http://schemas.openxmlformats.org/officeDocument/2006/relationships/oleObject" Target="../embeddings/oleObject62.bin"/><Relationship Id="rId22" Type="http://schemas.openxmlformats.org/officeDocument/2006/relationships/image" Target="../media/image63.emf"/><Relationship Id="rId21" Type="http://schemas.openxmlformats.org/officeDocument/2006/relationships/oleObject" Target="../embeddings/oleObject61.bin"/><Relationship Id="rId20" Type="http://schemas.openxmlformats.org/officeDocument/2006/relationships/image" Target="../media/image62.emf"/><Relationship Id="rId2" Type="http://schemas.openxmlformats.org/officeDocument/2006/relationships/image" Target="../media/image53.emf"/><Relationship Id="rId19" Type="http://schemas.openxmlformats.org/officeDocument/2006/relationships/oleObject" Target="../embeddings/oleObject60.bin"/><Relationship Id="rId18" Type="http://schemas.openxmlformats.org/officeDocument/2006/relationships/image" Target="../media/image61.wmf"/><Relationship Id="rId17" Type="http://schemas.openxmlformats.org/officeDocument/2006/relationships/oleObject" Target="../embeddings/oleObject59.bin"/><Relationship Id="rId16" Type="http://schemas.openxmlformats.org/officeDocument/2006/relationships/image" Target="../media/image60.jpeg"/><Relationship Id="rId15" Type="http://schemas.openxmlformats.org/officeDocument/2006/relationships/image" Target="../media/image59.emf"/><Relationship Id="rId14" Type="http://schemas.openxmlformats.org/officeDocument/2006/relationships/oleObject" Target="../embeddings/oleObject58.bin"/><Relationship Id="rId13" Type="http://schemas.openxmlformats.org/officeDocument/2006/relationships/image" Target="../media/image58.emf"/><Relationship Id="rId12" Type="http://schemas.openxmlformats.org/officeDocument/2006/relationships/oleObject" Target="../embeddings/oleObject57.bin"/><Relationship Id="rId11" Type="http://schemas.openxmlformats.org/officeDocument/2006/relationships/oleObject" Target="../embeddings/oleObject56.bin"/><Relationship Id="rId10" Type="http://schemas.openxmlformats.org/officeDocument/2006/relationships/image" Target="../media/image57.emf"/><Relationship Id="rId1" Type="http://schemas.openxmlformats.org/officeDocument/2006/relationships/oleObject" Target="../embeddings/oleObject51.bin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9.bin"/><Relationship Id="rId8" Type="http://schemas.openxmlformats.org/officeDocument/2006/relationships/image" Target="../media/image70.emf"/><Relationship Id="rId7" Type="http://schemas.openxmlformats.org/officeDocument/2006/relationships/oleObject" Target="../embeddings/oleObject68.bin"/><Relationship Id="rId6" Type="http://schemas.openxmlformats.org/officeDocument/2006/relationships/image" Target="../media/image69.wmf"/><Relationship Id="rId5" Type="http://schemas.openxmlformats.org/officeDocument/2006/relationships/oleObject" Target="../embeddings/oleObject67.bin"/><Relationship Id="rId4" Type="http://schemas.openxmlformats.org/officeDocument/2006/relationships/image" Target="../media/image68.emf"/><Relationship Id="rId31" Type="http://schemas.openxmlformats.org/officeDocument/2006/relationships/vmlDrawing" Target="../drawings/vmlDrawing9.vml"/><Relationship Id="rId30" Type="http://schemas.openxmlformats.org/officeDocument/2006/relationships/slideLayout" Target="../slideLayouts/slideLayout7.xml"/><Relationship Id="rId3" Type="http://schemas.openxmlformats.org/officeDocument/2006/relationships/oleObject" Target="../embeddings/oleObject66.bin"/><Relationship Id="rId29" Type="http://schemas.openxmlformats.org/officeDocument/2006/relationships/image" Target="../media/image81.emf"/><Relationship Id="rId28" Type="http://schemas.openxmlformats.org/officeDocument/2006/relationships/oleObject" Target="../embeddings/oleObject78.bin"/><Relationship Id="rId27" Type="http://schemas.openxmlformats.org/officeDocument/2006/relationships/image" Target="../media/image80.wmf"/><Relationship Id="rId26" Type="http://schemas.openxmlformats.org/officeDocument/2006/relationships/oleObject" Target="../embeddings/oleObject77.bin"/><Relationship Id="rId25" Type="http://schemas.openxmlformats.org/officeDocument/2006/relationships/image" Target="../media/image79.emf"/><Relationship Id="rId24" Type="http://schemas.openxmlformats.org/officeDocument/2006/relationships/oleObject" Target="../embeddings/oleObject76.bin"/><Relationship Id="rId23" Type="http://schemas.openxmlformats.org/officeDocument/2006/relationships/image" Target="../media/image78.emf"/><Relationship Id="rId22" Type="http://schemas.openxmlformats.org/officeDocument/2006/relationships/oleObject" Target="../embeddings/oleObject75.bin"/><Relationship Id="rId21" Type="http://schemas.openxmlformats.org/officeDocument/2006/relationships/image" Target="../media/image77.emf"/><Relationship Id="rId20" Type="http://schemas.openxmlformats.org/officeDocument/2006/relationships/oleObject" Target="../embeddings/oleObject74.bin"/><Relationship Id="rId2" Type="http://schemas.openxmlformats.org/officeDocument/2006/relationships/image" Target="../media/image67.emf"/><Relationship Id="rId19" Type="http://schemas.openxmlformats.org/officeDocument/2006/relationships/image" Target="../media/image76.emf"/><Relationship Id="rId18" Type="http://schemas.openxmlformats.org/officeDocument/2006/relationships/oleObject" Target="../embeddings/oleObject73.bin"/><Relationship Id="rId17" Type="http://schemas.openxmlformats.org/officeDocument/2006/relationships/image" Target="../media/image75.emf"/><Relationship Id="rId16" Type="http://schemas.openxmlformats.org/officeDocument/2006/relationships/oleObject" Target="../embeddings/oleObject72.bin"/><Relationship Id="rId15" Type="http://schemas.openxmlformats.org/officeDocument/2006/relationships/image" Target="../media/image74.emf"/><Relationship Id="rId14" Type="http://schemas.openxmlformats.org/officeDocument/2006/relationships/oleObject" Target="../embeddings/oleObject71.bin"/><Relationship Id="rId13" Type="http://schemas.openxmlformats.org/officeDocument/2006/relationships/image" Target="../media/image73.jpeg"/><Relationship Id="rId12" Type="http://schemas.openxmlformats.org/officeDocument/2006/relationships/image" Target="../media/image72.emf"/><Relationship Id="rId11" Type="http://schemas.openxmlformats.org/officeDocument/2006/relationships/oleObject" Target="../embeddings/oleObject70.bin"/><Relationship Id="rId10" Type="http://schemas.openxmlformats.org/officeDocument/2006/relationships/image" Target="../media/image71.emf"/><Relationship Id="rId1" Type="http://schemas.openxmlformats.org/officeDocument/2006/relationships/oleObject" Target="../embeddings/oleObject6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43AA935-BE01-483F-95DE-D1BEDC8CC706}" type="slidenum">
              <a:rPr lang="zh-CN" altLang="en-US" sz="1800" smtClean="0">
                <a:solidFill>
                  <a:srgbClr val="0000FF"/>
                </a:solidFill>
                <a:latin typeface="Times New Roman" panose="02020603050405020304" pitchFamily="18" charset="0"/>
              </a:rPr>
            </a:fld>
            <a:endParaRPr lang="en-US" altLang="zh-CN" sz="1800" smtClean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5123" name="TextBox 7"/>
          <p:cNvSpPr txBox="1">
            <a:spLocks noChangeArrowheads="1"/>
          </p:cNvSpPr>
          <p:nvPr/>
        </p:nvSpPr>
        <p:spPr bwMode="auto">
          <a:xfrm>
            <a:off x="0" y="158750"/>
            <a:ext cx="22447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>
                <a:latin typeface="Times New Roman" panose="02020603050405020304" pitchFamily="18" charset="0"/>
              </a:rPr>
              <a:t>上节回顾</a:t>
            </a:r>
            <a:endParaRPr lang="zh-CN" altLang="en-US" b="1">
              <a:latin typeface="Times New Roman" panose="02020603050405020304" pitchFamily="18" charset="0"/>
            </a:endParaRPr>
          </a:p>
        </p:txBody>
      </p:sp>
      <p:sp>
        <p:nvSpPr>
          <p:cNvPr id="22" name="Text Box 2"/>
          <p:cNvSpPr txBox="1">
            <a:spLocks noChangeArrowheads="1"/>
          </p:cNvSpPr>
          <p:nvPr/>
        </p:nvSpPr>
        <p:spPr bwMode="auto">
          <a:xfrm>
            <a:off x="2044700" y="614846"/>
            <a:ext cx="6227763" cy="584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第</a:t>
            </a:r>
            <a:r>
              <a:rPr lang="en-US" altLang="zh-C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6</a:t>
            </a:r>
            <a:r>
              <a:rPr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节    磁场与实物的相互作用 </a:t>
            </a:r>
            <a:endParaRPr lang="zh-CN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楷体_GB2312" pitchFamily="49" charset="-122"/>
            </a:endParaRPr>
          </a:p>
        </p:txBody>
      </p:sp>
      <p:sp>
        <p:nvSpPr>
          <p:cNvPr id="23" name="Text Box 3"/>
          <p:cNvSpPr txBox="1">
            <a:spLocks noChangeArrowheads="1"/>
          </p:cNvSpPr>
          <p:nvPr/>
        </p:nvSpPr>
        <p:spPr bwMode="auto">
          <a:xfrm>
            <a:off x="415925" y="1381609"/>
            <a:ext cx="4848225" cy="519112"/>
          </a:xfrm>
          <a:prstGeom prst="rect">
            <a:avLst/>
          </a:prstGeom>
          <a:solidFill>
            <a:srgbClr val="FFA7FF"/>
          </a:solidFill>
          <a:ln>
            <a:noFill/>
          </a:ln>
          <a:effectLst>
            <a:prstShdw prst="shdw13" dist="53882" dir="13500000">
              <a:schemeClr val="bg2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一、磁场对运动电荷的作用</a:t>
            </a:r>
            <a:endParaRPr lang="zh-CN" altLang="en-US" sz="28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280588" name="Object 2"/>
          <p:cNvGraphicFramePr>
            <a:graphicFrameLocks noChangeAspect="1"/>
          </p:cNvGraphicFramePr>
          <p:nvPr/>
        </p:nvGraphicFramePr>
        <p:xfrm>
          <a:off x="5962650" y="1265721"/>
          <a:ext cx="1838325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4" name="公式" r:id="rId1" imgW="698500" imgH="241300" progId="Equation.3">
                  <p:embed/>
                </p:oleObj>
              </mc:Choice>
              <mc:Fallback>
                <p:oleObj name="公式" r:id="rId1" imgW="698500" imgH="2413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62650" y="1265721"/>
                        <a:ext cx="1838325" cy="63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Text Box 11"/>
          <p:cNvSpPr txBox="1">
            <a:spLocks noChangeArrowheads="1"/>
          </p:cNvSpPr>
          <p:nvPr/>
        </p:nvSpPr>
        <p:spPr bwMode="auto">
          <a:xfrm>
            <a:off x="2244725" y="2116794"/>
            <a:ext cx="55562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磁聚焦，磁</a:t>
            </a:r>
            <a:r>
              <a:rPr lang="zh-CN" altLang="en-US" sz="2800" b="1" dirty="0" smtClean="0">
                <a:latin typeface="Times New Roman" panose="02020603050405020304" pitchFamily="18" charset="0"/>
                <a:ea typeface="楷体_GB2312" pitchFamily="49" charset="-122"/>
              </a:rPr>
              <a:t>约束，霍尔效应</a:t>
            </a:r>
            <a:endParaRPr lang="zh-CN" altLang="en-US" sz="28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6" name="Text Box 2"/>
          <p:cNvSpPr txBox="1">
            <a:spLocks noChangeArrowheads="1"/>
          </p:cNvSpPr>
          <p:nvPr/>
        </p:nvSpPr>
        <p:spPr bwMode="auto">
          <a:xfrm>
            <a:off x="415925" y="2860123"/>
            <a:ext cx="5943600" cy="528638"/>
          </a:xfrm>
          <a:prstGeom prst="rect">
            <a:avLst/>
          </a:prstGeom>
          <a:solidFill>
            <a:srgbClr val="FFFF99"/>
          </a:solidFill>
          <a:ln w="9525">
            <a:solidFill>
              <a:srgbClr val="CC9900"/>
            </a:solidFill>
            <a:miter lim="800000"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二、磁场作用于载流导体上的磁力</a:t>
            </a:r>
            <a:r>
              <a:rPr lang="zh-CN" altLang="en-US" sz="2800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endParaRPr lang="zh-CN" altLang="en-US" sz="280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25" name="Object 7"/>
          <p:cNvGraphicFramePr>
            <a:graphicFrameLocks noChangeAspect="1"/>
          </p:cNvGraphicFramePr>
          <p:nvPr/>
        </p:nvGraphicFramePr>
        <p:xfrm>
          <a:off x="1828800" y="3621329"/>
          <a:ext cx="23622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5" name="Equation" r:id="rId3" imgW="850265" imgH="203200" progId="Equation.3">
                  <p:embed/>
                </p:oleObj>
              </mc:Choice>
              <mc:Fallback>
                <p:oleObj name="Equation" r:id="rId3" imgW="850265" imgH="203200" progId="Equation.3">
                  <p:embed/>
                  <p:pic>
                    <p:nvPicPr>
                      <p:cNvPr id="0" name="图片 51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3621329"/>
                        <a:ext cx="23622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Text Box 21"/>
          <p:cNvSpPr txBox="1">
            <a:spLocks noChangeArrowheads="1"/>
          </p:cNvSpPr>
          <p:nvPr/>
        </p:nvSpPr>
        <p:spPr bwMode="auto">
          <a:xfrm>
            <a:off x="4470400" y="3622917"/>
            <a:ext cx="3505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</a:rPr>
              <a:t>——</a:t>
            </a:r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安培定律</a:t>
            </a:r>
            <a:endParaRPr lang="zh-CN" altLang="en-US" sz="2800" b="1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8" name="Text Box 3"/>
          <p:cNvSpPr txBox="1">
            <a:spLocks noChangeArrowheads="1"/>
          </p:cNvSpPr>
          <p:nvPr/>
        </p:nvSpPr>
        <p:spPr bwMode="auto">
          <a:xfrm>
            <a:off x="453473" y="4348163"/>
            <a:ext cx="6248400" cy="528638"/>
          </a:xfrm>
          <a:prstGeom prst="rect">
            <a:avLst/>
          </a:prstGeom>
          <a:solidFill>
            <a:srgbClr val="FFCC99"/>
          </a:solidFill>
          <a:ln w="9525">
            <a:solidFill>
              <a:srgbClr val="CC9900"/>
            </a:solidFill>
            <a:miter lim="800000"/>
          </a:ln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rgbClr val="0000FF"/>
                </a:solidFill>
                <a:ea typeface="楷体_GB2312" pitchFamily="49" charset="-122"/>
              </a:rPr>
              <a:t>三、磁场作用于载流线圈上的磁力</a:t>
            </a:r>
            <a:r>
              <a:rPr lang="zh-CN" altLang="en-US" b="1" dirty="0" smtClean="0">
                <a:solidFill>
                  <a:srgbClr val="0000FF"/>
                </a:solidFill>
                <a:ea typeface="楷体_GB2312" pitchFamily="49" charset="-122"/>
              </a:rPr>
              <a:t>矩</a:t>
            </a:r>
            <a:endParaRPr lang="zh-CN" altLang="en-US" b="1" dirty="0">
              <a:solidFill>
                <a:srgbClr val="0000FF"/>
              </a:solidFill>
              <a:ea typeface="楷体_GB2312" pitchFamily="49" charset="-122"/>
            </a:endParaRPr>
          </a:p>
        </p:txBody>
      </p:sp>
      <p:graphicFrame>
        <p:nvGraphicFramePr>
          <p:cNvPr id="30" name="Object 12"/>
          <p:cNvGraphicFramePr>
            <a:graphicFrameLocks noChangeAspect="1"/>
          </p:cNvGraphicFramePr>
          <p:nvPr/>
        </p:nvGraphicFramePr>
        <p:xfrm>
          <a:off x="2987675" y="5178701"/>
          <a:ext cx="2276475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6" name="公式" r:id="rId5" imgW="1778000" imgH="469900" progId="Equation.3">
                  <p:embed/>
                </p:oleObj>
              </mc:Choice>
              <mc:Fallback>
                <p:oleObj name="公式" r:id="rId5" imgW="1778000" imgH="469900" progId="Equation.3">
                  <p:embed/>
                  <p:pic>
                    <p:nvPicPr>
                      <p:cNvPr id="0" name="图片 51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5178701"/>
                        <a:ext cx="2276475" cy="609600"/>
                      </a:xfrm>
                      <a:prstGeom prst="rect">
                        <a:avLst/>
                      </a:prstGeom>
                      <a:solidFill>
                        <a:srgbClr val="FFFF00">
                          <a:alpha val="30196"/>
                        </a:srgbClr>
                      </a:solidFill>
                      <a:ln w="1587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Text Box 24"/>
          <p:cNvSpPr txBox="1">
            <a:spLocks noChangeArrowheads="1"/>
          </p:cNvSpPr>
          <p:nvPr/>
        </p:nvSpPr>
        <p:spPr bwMode="auto">
          <a:xfrm>
            <a:off x="924961" y="6007755"/>
            <a:ext cx="7347502" cy="523220"/>
          </a:xfrm>
          <a:prstGeom prst="rect">
            <a:avLst/>
          </a:prstGeom>
          <a:noFill/>
          <a:ln w="38100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solidFill>
                  <a:srgbClr val="660033"/>
                </a:solidFill>
                <a:latin typeface="Times New Roman" panose="02020603050405020304" pitchFamily="18" charset="0"/>
                <a:ea typeface="楷体_GB2312" pitchFamily="49" charset="-122"/>
              </a:rPr>
              <a:t>磁力矩总是使线圈或磁偶极矩转向磁场方向。</a:t>
            </a:r>
            <a:endParaRPr lang="zh-CN" altLang="en-US" sz="28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4099" name="TextBox 2"/>
          <p:cNvSpPr txBox="1">
            <a:spLocks noChangeArrowheads="1"/>
          </p:cNvSpPr>
          <p:nvPr/>
        </p:nvSpPr>
        <p:spPr bwMode="auto">
          <a:xfrm>
            <a:off x="2667083" y="-55"/>
            <a:ext cx="57721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3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作业</a:t>
            </a:r>
            <a:r>
              <a:rPr lang="zh-CN" altLang="en-US" sz="3600" b="1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：</a:t>
            </a:r>
            <a:r>
              <a:rPr lang="en-US" altLang="zh-CN" sz="36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43</a:t>
            </a:r>
            <a:r>
              <a:rPr lang="zh-CN" altLang="en-US" sz="36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页</a:t>
            </a:r>
            <a:r>
              <a:rPr lang="en-US" altLang="zh-CN" sz="36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7-T15, 7-T16</a:t>
            </a:r>
            <a:endParaRPr lang="zh-CN" altLang="en-US" sz="36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8" dur="500"/>
                                        <p:tgtEl>
                                          <p:spTgt spid="280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75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4" dur="1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 animBg="1" autoUpdateAnimBg="0"/>
      <p:bldP spid="27" grpId="0" autoUpdateAnimBg="0"/>
      <p:bldP spid="16" grpId="0" animBg="1" autoUpdateAnimBg="0"/>
      <p:bldP spid="26" grpId="0" autoUpdateAnimBg="0"/>
      <p:bldP spid="28" grpId="0" animBg="1" autoUpdateAnimBg="0"/>
      <p:bldP spid="3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ext Box 2"/>
          <p:cNvSpPr txBox="1">
            <a:spLocks noChangeArrowheads="1"/>
          </p:cNvSpPr>
          <p:nvPr/>
        </p:nvSpPr>
        <p:spPr bwMode="auto">
          <a:xfrm>
            <a:off x="284163" y="217488"/>
            <a:ext cx="6283325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</a:rPr>
              <a:t>(3)</a:t>
            </a:r>
            <a:r>
              <a:rPr lang="en-US" altLang="zh-CN" sz="2800" b="1" baseline="30000">
                <a:latin typeface="Times New Roman" panose="02020603050405020304" pitchFamily="18" charset="0"/>
              </a:rPr>
              <a:t> </a:t>
            </a:r>
            <a:r>
              <a:rPr lang="zh-CN" altLang="en-US" sz="2800" b="1">
                <a:latin typeface="Times New Roman" panose="02020603050405020304" pitchFamily="18" charset="0"/>
              </a:rPr>
              <a:t>超导体的完全抗磁性</a:t>
            </a:r>
            <a:endParaRPr lang="zh-CN" altLang="en-US" sz="2800" b="1">
              <a:latin typeface="Times New Roman" panose="02020603050405020304" pitchFamily="18" charset="0"/>
            </a:endParaRPr>
          </a:p>
        </p:txBody>
      </p:sp>
      <p:sp>
        <p:nvSpPr>
          <p:cNvPr id="69635" name="Text Box 3"/>
          <p:cNvSpPr txBox="1">
            <a:spLocks noChangeArrowheads="1"/>
          </p:cNvSpPr>
          <p:nvPr/>
        </p:nvSpPr>
        <p:spPr bwMode="auto">
          <a:xfrm>
            <a:off x="195263" y="885825"/>
            <a:ext cx="8424862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超导体：</a:t>
            </a:r>
            <a:r>
              <a:rPr lang="zh-CN" altLang="en-US" sz="2800" b="1">
                <a:latin typeface="Times New Roman" panose="02020603050405020304" pitchFamily="18" charset="0"/>
              </a:rPr>
              <a:t>在临界温度以下电阻变为零。</a:t>
            </a:r>
            <a:endParaRPr lang="zh-CN" altLang="en-US" sz="2800" b="1">
              <a:latin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 bwMode="auto">
          <a:xfrm>
            <a:off x="1647825" y="1476375"/>
            <a:ext cx="6013450" cy="954088"/>
            <a:chOff x="1647826" y="1475721"/>
            <a:chExt cx="6013450" cy="954107"/>
          </a:xfrm>
        </p:grpSpPr>
        <p:sp>
          <p:nvSpPr>
            <p:cNvPr id="32776" name="Rectangle 4"/>
            <p:cNvSpPr>
              <a:spLocks noChangeArrowheads="1"/>
            </p:cNvSpPr>
            <p:nvPr/>
          </p:nvSpPr>
          <p:spPr bwMode="auto">
            <a:xfrm>
              <a:off x="1647826" y="1475721"/>
              <a:ext cx="6013450" cy="9541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>
                  <a:latin typeface="Times New Roman" panose="02020603050405020304" pitchFamily="18" charset="0"/>
                </a:rPr>
                <a:t>将超导体放入外磁场中</a:t>
              </a:r>
              <a:r>
                <a:rPr lang="en-US" altLang="zh-CN" sz="2800" b="1">
                  <a:latin typeface="Times New Roman" panose="02020603050405020304" pitchFamily="18" charset="0"/>
                </a:rPr>
                <a:t>, </a:t>
              </a:r>
              <a:r>
                <a:rPr lang="zh-CN" altLang="en-US" sz="2800" b="1">
                  <a:latin typeface="Times New Roman" panose="02020603050405020304" pitchFamily="18" charset="0"/>
                </a:rPr>
                <a:t>体内            </a:t>
              </a:r>
              <a:endParaRPr lang="en-US" altLang="zh-CN" sz="2800" b="1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latin typeface="Times New Roman" panose="02020603050405020304" pitchFamily="18" charset="0"/>
                </a:rPr>
                <a:t>                                  ——</a:t>
              </a:r>
              <a:r>
                <a:rPr lang="zh-CN" altLang="en-US" sz="2800" b="1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迈斯纳效应</a:t>
              </a:r>
              <a:endParaRPr lang="zh-CN" altLang="en-US" sz="2800" b="1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32777" name="Object 67"/>
            <p:cNvGraphicFramePr>
              <a:graphicFrameLocks noChangeAspect="1"/>
            </p:cNvGraphicFramePr>
            <p:nvPr/>
          </p:nvGraphicFramePr>
          <p:xfrm>
            <a:off x="6326188" y="1542396"/>
            <a:ext cx="889000" cy="381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796" name="Equation" r:id="rId1" imgW="1574800" imgH="584200" progId="Equation.3">
                    <p:embed/>
                  </p:oleObj>
                </mc:Choice>
                <mc:Fallback>
                  <p:oleObj name="Equation" r:id="rId1" imgW="1574800" imgH="584200" progId="Equation.3">
                    <p:embed/>
                    <p:pic>
                      <p:nvPicPr>
                        <p:cNvPr id="0" name="Object 6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26188" y="1542396"/>
                          <a:ext cx="889000" cy="381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55" name="Picture 5" descr="220px-EfektMeisnera_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163" y="2657475"/>
            <a:ext cx="3716337" cy="371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" name="Picture 4" descr="220px-Meissner_effect_p1390048">
            <a:hlinkClick r:id="rId4" action="ppaction://hlinkfile"/>
          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235450" y="2657475"/>
            <a:ext cx="4664075" cy="35718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775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5BBF326-9C43-456B-9307-25B1BF7B6A8A}" type="slidenum">
              <a:rPr lang="zh-CN" altLang="en-US" sz="1800" smtClean="0">
                <a:solidFill>
                  <a:srgbClr val="0000FF"/>
                </a:solidFill>
                <a:latin typeface="Times New Roman" panose="02020603050405020304" pitchFamily="18" charset="0"/>
              </a:rPr>
            </a:fld>
            <a:endParaRPr lang="en-US" altLang="zh-CN" sz="1800" smtClean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762293" y="6335732"/>
            <a:ext cx="6858000" cy="521970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zh-CN" altLang="en-US" dirty="0"/>
              <a:t>超导磁悬浮：迈斯纳效应</a:t>
            </a:r>
            <a:r>
              <a:rPr lang="en-US" altLang="zh-CN" dirty="0" smtClean="0"/>
              <a:t>.mp4</a:t>
            </a:r>
            <a:endParaRPr lang="zh-CN" altLang="en-US" dirty="0"/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96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69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696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69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4" grpId="0"/>
      <p:bldP spid="6963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B9C2A44-5DA8-4B2D-808C-98C02F58040C}" type="slidenum">
              <a:rPr lang="zh-CN" altLang="en-US" sz="1800" smtClean="0">
                <a:solidFill>
                  <a:srgbClr val="0000FF"/>
                </a:solidFill>
                <a:latin typeface="Times New Roman" panose="02020603050405020304" pitchFamily="18" charset="0"/>
              </a:rPr>
            </a:fld>
            <a:endParaRPr lang="en-US" altLang="zh-CN" sz="1800" smtClean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58371" name="Text Box 3"/>
          <p:cNvSpPr txBox="1">
            <a:spLocks noChangeArrowheads="1"/>
          </p:cNvSpPr>
          <p:nvPr/>
        </p:nvSpPr>
        <p:spPr bwMode="auto">
          <a:xfrm>
            <a:off x="315913" y="762000"/>
            <a:ext cx="70866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zh-CN" altLang="en-US" sz="2800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. </a:t>
            </a:r>
            <a:r>
              <a:rPr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 磁介质内</a:t>
            </a:r>
            <a:endParaRPr lang="zh-CN" altLang="en-US" sz="2800" b="1"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     的磁场：</a:t>
            </a:r>
            <a:endParaRPr lang="zh-CN" altLang="en-US" sz="28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58399" name="Object 2"/>
          <p:cNvGraphicFramePr>
            <a:graphicFrameLocks noChangeAspect="1"/>
          </p:cNvGraphicFramePr>
          <p:nvPr/>
        </p:nvGraphicFramePr>
        <p:xfrm>
          <a:off x="7308850" y="766763"/>
          <a:ext cx="1150938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82" name="公式" r:id="rId1" imgW="774700" imgH="317500" progId="Equation.3">
                  <p:embed/>
                </p:oleObj>
              </mc:Choice>
              <mc:Fallback>
                <p:oleObj name="公式" r:id="rId1" imgW="774700" imgH="3175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8850" y="766763"/>
                        <a:ext cx="1150938" cy="57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400" name="Text Box 32"/>
          <p:cNvSpPr txBox="1">
            <a:spLocks noChangeArrowheads="1"/>
          </p:cNvSpPr>
          <p:nvPr/>
        </p:nvSpPr>
        <p:spPr bwMode="auto">
          <a:xfrm>
            <a:off x="3276600" y="765175"/>
            <a:ext cx="19335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顺磁质：</a:t>
            </a:r>
            <a:endParaRPr lang="zh-CN" altLang="en-US" sz="2800" b="1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58434" name="Object 3"/>
          <p:cNvGraphicFramePr>
            <a:graphicFrameLocks noChangeAspect="1"/>
          </p:cNvGraphicFramePr>
          <p:nvPr/>
        </p:nvGraphicFramePr>
        <p:xfrm>
          <a:off x="7315200" y="1909763"/>
          <a:ext cx="1144588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83" name="公式" r:id="rId3" imgW="1714500" imgH="673100" progId="Equation.3">
                  <p:embed/>
                </p:oleObj>
              </mc:Choice>
              <mc:Fallback>
                <p:oleObj name="公式" r:id="rId3" imgW="1714500" imgH="6731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1909763"/>
                        <a:ext cx="1144588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435" name="Text Box 67"/>
          <p:cNvSpPr txBox="1">
            <a:spLocks noChangeArrowheads="1"/>
          </p:cNvSpPr>
          <p:nvPr/>
        </p:nvSpPr>
        <p:spPr bwMode="auto">
          <a:xfrm>
            <a:off x="304800" y="2667000"/>
            <a:ext cx="7086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zh-CN" altLang="en-US" sz="2800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. </a:t>
            </a:r>
            <a:r>
              <a:rPr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顺磁质中也有抗磁效应。</a:t>
            </a:r>
            <a:endParaRPr lang="zh-CN" altLang="en-US" sz="28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58437" name="Object 4"/>
          <p:cNvGraphicFramePr>
            <a:graphicFrameLocks noChangeAspect="1"/>
          </p:cNvGraphicFramePr>
          <p:nvPr/>
        </p:nvGraphicFramePr>
        <p:xfrm>
          <a:off x="1565275" y="3298825"/>
          <a:ext cx="2436813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84" name="公式" r:id="rId5" imgW="1866900" imgH="317500" progId="Equation.3">
                  <p:embed/>
                </p:oleObj>
              </mc:Choice>
              <mc:Fallback>
                <p:oleObj name="公式" r:id="rId5" imgW="1866900" imgH="3175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5275" y="3298825"/>
                        <a:ext cx="2436813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438" name="Text Box 70"/>
          <p:cNvSpPr txBox="1">
            <a:spLocks noChangeArrowheads="1"/>
          </p:cNvSpPr>
          <p:nvPr/>
        </p:nvSpPr>
        <p:spPr bwMode="auto">
          <a:xfrm>
            <a:off x="304800" y="4010025"/>
            <a:ext cx="3810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3</a:t>
            </a:r>
            <a:r>
              <a:rPr lang="zh-CN" altLang="en-US" sz="2800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. </a:t>
            </a:r>
            <a:r>
              <a:rPr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磁化的宏观效果：</a:t>
            </a:r>
            <a:endParaRPr lang="zh-CN" altLang="en-US" sz="28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58456" name="Text Box 88"/>
          <p:cNvSpPr txBox="1">
            <a:spLocks noChangeArrowheads="1"/>
          </p:cNvSpPr>
          <p:nvPr/>
        </p:nvSpPr>
        <p:spPr bwMode="auto">
          <a:xfrm>
            <a:off x="325438" y="4752975"/>
            <a:ext cx="1438275" cy="6413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3600" b="1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注：</a:t>
            </a:r>
            <a:endParaRPr lang="zh-CN" altLang="en-US" sz="4000" b="1" dirty="0">
              <a:solidFill>
                <a:schemeClr val="folHlink"/>
              </a:solidFill>
              <a:ea typeface="楷体_GB2312" pitchFamily="49" charset="-122"/>
            </a:endParaRPr>
          </a:p>
        </p:txBody>
      </p:sp>
      <p:sp>
        <p:nvSpPr>
          <p:cNvPr id="58457" name="Text Box 89"/>
          <p:cNvSpPr txBox="1">
            <a:spLocks noChangeArrowheads="1"/>
          </p:cNvSpPr>
          <p:nvPr/>
        </p:nvSpPr>
        <p:spPr bwMode="auto">
          <a:xfrm>
            <a:off x="1195388" y="4779963"/>
            <a:ext cx="4216400" cy="9540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磁化面电流不是自由电荷定向运动形成！</a:t>
            </a:r>
            <a:endParaRPr lang="zh-CN" altLang="en-US" b="1" dirty="0">
              <a:effectLst>
                <a:outerShdw blurRad="38100" dist="38100" dir="2700000" algn="tl">
                  <a:srgbClr val="C0C0C0"/>
                </a:outerShdw>
              </a:effectLst>
              <a:ea typeface="楷体_GB2312" pitchFamily="49" charset="-122"/>
            </a:endParaRPr>
          </a:p>
        </p:txBody>
      </p:sp>
      <p:sp>
        <p:nvSpPr>
          <p:cNvPr id="58461" name="Text Box 93"/>
          <p:cNvSpPr txBox="1">
            <a:spLocks noChangeArrowheads="1"/>
          </p:cNvSpPr>
          <p:nvPr/>
        </p:nvSpPr>
        <p:spPr bwMode="auto">
          <a:xfrm>
            <a:off x="201613" y="49213"/>
            <a:ext cx="49466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三、磁介质的磁化总结</a:t>
            </a:r>
            <a:endParaRPr lang="zh-CN" altLang="en-US" sz="2800" b="1">
              <a:solidFill>
                <a:schemeClr val="folHlink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58466" name="Object 5"/>
          <p:cNvGraphicFramePr>
            <a:graphicFrameLocks noChangeAspect="1"/>
          </p:cNvGraphicFramePr>
          <p:nvPr/>
        </p:nvGraphicFramePr>
        <p:xfrm>
          <a:off x="611188" y="1773238"/>
          <a:ext cx="1752600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85" name="公式" r:id="rId7" imgW="1384300" imgH="342900" progId="Equation.3">
                  <p:embed/>
                </p:oleObj>
              </mc:Choice>
              <mc:Fallback>
                <p:oleObj name="公式" r:id="rId7" imgW="1384300" imgH="3429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1773238"/>
                        <a:ext cx="1752600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473" name="Text Box 105"/>
          <p:cNvSpPr txBox="1">
            <a:spLocks noChangeArrowheads="1"/>
          </p:cNvSpPr>
          <p:nvPr/>
        </p:nvSpPr>
        <p:spPr bwMode="auto">
          <a:xfrm>
            <a:off x="706438" y="4949825"/>
            <a:ext cx="77978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                    </a:t>
            </a:r>
            <a:endParaRPr lang="zh-CN" altLang="en-US" sz="2800" b="1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58476" name="Text Box 108"/>
          <p:cNvSpPr txBox="1">
            <a:spLocks noChangeArrowheads="1"/>
          </p:cNvSpPr>
          <p:nvPr/>
        </p:nvSpPr>
        <p:spPr bwMode="auto">
          <a:xfrm>
            <a:off x="3276600" y="1916113"/>
            <a:ext cx="23749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抗磁质：</a:t>
            </a:r>
            <a:endParaRPr lang="zh-CN" altLang="en-US" sz="2800" b="1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pSp>
        <p:nvGrpSpPr>
          <p:cNvPr id="2" name="Group 109"/>
          <p:cNvGrpSpPr/>
          <p:nvPr/>
        </p:nvGrpSpPr>
        <p:grpSpPr bwMode="auto">
          <a:xfrm>
            <a:off x="5148263" y="188913"/>
            <a:ext cx="2087562" cy="1146175"/>
            <a:chOff x="3379" y="144"/>
            <a:chExt cx="1315" cy="722"/>
          </a:xfrm>
        </p:grpSpPr>
        <p:sp>
          <p:nvSpPr>
            <p:cNvPr id="58478" name="Rectangle 110"/>
            <p:cNvSpPr>
              <a:spLocks noChangeArrowheads="1"/>
            </p:cNvSpPr>
            <p:nvPr/>
          </p:nvSpPr>
          <p:spPr bwMode="auto">
            <a:xfrm>
              <a:off x="3379" y="482"/>
              <a:ext cx="1056" cy="384"/>
            </a:xfrm>
            <a:prstGeom prst="rect">
              <a:avLst/>
            </a:prstGeom>
            <a:gradFill rotWithShape="1">
              <a:gsLst>
                <a:gs pos="0">
                  <a:schemeClr val="accent1"/>
                </a:gs>
                <a:gs pos="50000">
                  <a:schemeClr val="accent1">
                    <a:gamma/>
                    <a:tint val="31765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grpSp>
          <p:nvGrpSpPr>
            <p:cNvPr id="34015" name="Group 111"/>
            <p:cNvGrpSpPr/>
            <p:nvPr/>
          </p:nvGrpSpPr>
          <p:grpSpPr bwMode="auto">
            <a:xfrm>
              <a:off x="3538" y="512"/>
              <a:ext cx="778" cy="304"/>
              <a:chOff x="3538" y="704"/>
              <a:chExt cx="778" cy="304"/>
            </a:xfrm>
          </p:grpSpPr>
          <p:grpSp>
            <p:nvGrpSpPr>
              <p:cNvPr id="34020" name="Group 112"/>
              <p:cNvGrpSpPr/>
              <p:nvPr/>
            </p:nvGrpSpPr>
            <p:grpSpPr bwMode="auto">
              <a:xfrm rot="2970333">
                <a:off x="3580" y="672"/>
                <a:ext cx="126" cy="190"/>
                <a:chOff x="3452" y="672"/>
                <a:chExt cx="240" cy="212"/>
              </a:xfrm>
            </p:grpSpPr>
            <p:sp>
              <p:nvSpPr>
                <p:cNvPr id="34036" name="Oval 113"/>
                <p:cNvSpPr>
                  <a:spLocks noChangeArrowheads="1"/>
                </p:cNvSpPr>
                <p:nvPr/>
              </p:nvSpPr>
              <p:spPr bwMode="auto">
                <a:xfrm rot="1288722">
                  <a:off x="3452" y="792"/>
                  <a:ext cx="240" cy="92"/>
                </a:xfrm>
                <a:prstGeom prst="ellipse">
                  <a:avLst/>
                </a:prstGeom>
                <a:noFill/>
                <a:ln w="19050">
                  <a:solidFill>
                    <a:srgbClr val="8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8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4037" name="Line 114"/>
                <p:cNvSpPr>
                  <a:spLocks noChangeShapeType="1"/>
                </p:cNvSpPr>
                <p:nvPr/>
              </p:nvSpPr>
              <p:spPr bwMode="auto">
                <a:xfrm rot="1288722" flipV="1">
                  <a:off x="3600" y="672"/>
                  <a:ext cx="40" cy="175"/>
                </a:xfrm>
                <a:prstGeom prst="line">
                  <a:avLst/>
                </a:prstGeom>
                <a:noFill/>
                <a:ln w="19050">
                  <a:solidFill>
                    <a:srgbClr val="800000"/>
                  </a:solidFill>
                  <a:rou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4021" name="Group 115"/>
              <p:cNvGrpSpPr/>
              <p:nvPr/>
            </p:nvGrpSpPr>
            <p:grpSpPr bwMode="auto">
              <a:xfrm rot="5868898">
                <a:off x="3562" y="840"/>
                <a:ext cx="144" cy="192"/>
                <a:chOff x="3452" y="672"/>
                <a:chExt cx="240" cy="212"/>
              </a:xfrm>
            </p:grpSpPr>
            <p:sp>
              <p:nvSpPr>
                <p:cNvPr id="34034" name="Oval 116"/>
                <p:cNvSpPr>
                  <a:spLocks noChangeArrowheads="1"/>
                </p:cNvSpPr>
                <p:nvPr/>
              </p:nvSpPr>
              <p:spPr bwMode="auto">
                <a:xfrm rot="1288722">
                  <a:off x="3452" y="792"/>
                  <a:ext cx="240" cy="92"/>
                </a:xfrm>
                <a:prstGeom prst="ellipse">
                  <a:avLst/>
                </a:prstGeom>
                <a:noFill/>
                <a:ln w="19050">
                  <a:solidFill>
                    <a:srgbClr val="8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8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4035" name="Line 117"/>
                <p:cNvSpPr>
                  <a:spLocks noChangeShapeType="1"/>
                </p:cNvSpPr>
                <p:nvPr/>
              </p:nvSpPr>
              <p:spPr bwMode="auto">
                <a:xfrm rot="1288722" flipV="1">
                  <a:off x="3600" y="672"/>
                  <a:ext cx="40" cy="175"/>
                </a:xfrm>
                <a:prstGeom prst="line">
                  <a:avLst/>
                </a:prstGeom>
                <a:noFill/>
                <a:ln w="19050">
                  <a:solidFill>
                    <a:srgbClr val="800000"/>
                  </a:solidFill>
                  <a:rou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4022" name="Group 118"/>
              <p:cNvGrpSpPr/>
              <p:nvPr/>
            </p:nvGrpSpPr>
            <p:grpSpPr bwMode="auto">
              <a:xfrm rot="2565710">
                <a:off x="3806" y="818"/>
                <a:ext cx="126" cy="190"/>
                <a:chOff x="3452" y="672"/>
                <a:chExt cx="240" cy="212"/>
              </a:xfrm>
            </p:grpSpPr>
            <p:sp>
              <p:nvSpPr>
                <p:cNvPr id="34032" name="Oval 119"/>
                <p:cNvSpPr>
                  <a:spLocks noChangeArrowheads="1"/>
                </p:cNvSpPr>
                <p:nvPr/>
              </p:nvSpPr>
              <p:spPr bwMode="auto">
                <a:xfrm rot="1288722">
                  <a:off x="3452" y="792"/>
                  <a:ext cx="240" cy="92"/>
                </a:xfrm>
                <a:prstGeom prst="ellipse">
                  <a:avLst/>
                </a:prstGeom>
                <a:noFill/>
                <a:ln w="19050">
                  <a:solidFill>
                    <a:srgbClr val="8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8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4033" name="Line 120"/>
                <p:cNvSpPr>
                  <a:spLocks noChangeShapeType="1"/>
                </p:cNvSpPr>
                <p:nvPr/>
              </p:nvSpPr>
              <p:spPr bwMode="auto">
                <a:xfrm rot="1288722" flipV="1">
                  <a:off x="3600" y="672"/>
                  <a:ext cx="40" cy="175"/>
                </a:xfrm>
                <a:prstGeom prst="line">
                  <a:avLst/>
                </a:prstGeom>
                <a:noFill/>
                <a:ln w="19050">
                  <a:solidFill>
                    <a:srgbClr val="800000"/>
                  </a:solidFill>
                  <a:rou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4023" name="Group 121"/>
              <p:cNvGrpSpPr/>
              <p:nvPr/>
            </p:nvGrpSpPr>
            <p:grpSpPr bwMode="auto">
              <a:xfrm rot="4893287">
                <a:off x="3812" y="696"/>
                <a:ext cx="144" cy="192"/>
                <a:chOff x="3452" y="672"/>
                <a:chExt cx="240" cy="212"/>
              </a:xfrm>
            </p:grpSpPr>
            <p:sp>
              <p:nvSpPr>
                <p:cNvPr id="34030" name="Oval 122"/>
                <p:cNvSpPr>
                  <a:spLocks noChangeArrowheads="1"/>
                </p:cNvSpPr>
                <p:nvPr/>
              </p:nvSpPr>
              <p:spPr bwMode="auto">
                <a:xfrm rot="1288722">
                  <a:off x="3452" y="792"/>
                  <a:ext cx="240" cy="92"/>
                </a:xfrm>
                <a:prstGeom prst="ellipse">
                  <a:avLst/>
                </a:prstGeom>
                <a:noFill/>
                <a:ln w="19050">
                  <a:solidFill>
                    <a:srgbClr val="8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8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4031" name="Line 123"/>
                <p:cNvSpPr>
                  <a:spLocks noChangeShapeType="1"/>
                </p:cNvSpPr>
                <p:nvPr/>
              </p:nvSpPr>
              <p:spPr bwMode="auto">
                <a:xfrm rot="1288722" flipV="1">
                  <a:off x="3600" y="672"/>
                  <a:ext cx="40" cy="175"/>
                </a:xfrm>
                <a:prstGeom prst="line">
                  <a:avLst/>
                </a:prstGeom>
                <a:noFill/>
                <a:ln w="19050">
                  <a:solidFill>
                    <a:srgbClr val="800000"/>
                  </a:solidFill>
                  <a:rou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4024" name="Group 124"/>
              <p:cNvGrpSpPr/>
              <p:nvPr/>
            </p:nvGrpSpPr>
            <p:grpSpPr bwMode="auto">
              <a:xfrm rot="2970333">
                <a:off x="4062" y="688"/>
                <a:ext cx="126" cy="190"/>
                <a:chOff x="3452" y="672"/>
                <a:chExt cx="240" cy="212"/>
              </a:xfrm>
            </p:grpSpPr>
            <p:sp>
              <p:nvSpPr>
                <p:cNvPr id="34028" name="Oval 125"/>
                <p:cNvSpPr>
                  <a:spLocks noChangeArrowheads="1"/>
                </p:cNvSpPr>
                <p:nvPr/>
              </p:nvSpPr>
              <p:spPr bwMode="auto">
                <a:xfrm rot="1288722">
                  <a:off x="3452" y="792"/>
                  <a:ext cx="240" cy="92"/>
                </a:xfrm>
                <a:prstGeom prst="ellipse">
                  <a:avLst/>
                </a:prstGeom>
                <a:noFill/>
                <a:ln w="19050">
                  <a:solidFill>
                    <a:srgbClr val="8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8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4029" name="Line 126"/>
                <p:cNvSpPr>
                  <a:spLocks noChangeShapeType="1"/>
                </p:cNvSpPr>
                <p:nvPr/>
              </p:nvSpPr>
              <p:spPr bwMode="auto">
                <a:xfrm rot="1288722" flipV="1">
                  <a:off x="3600" y="672"/>
                  <a:ext cx="40" cy="175"/>
                </a:xfrm>
                <a:prstGeom prst="line">
                  <a:avLst/>
                </a:prstGeom>
                <a:noFill/>
                <a:ln w="19050">
                  <a:solidFill>
                    <a:srgbClr val="800000"/>
                  </a:solidFill>
                  <a:rou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4025" name="Group 127"/>
              <p:cNvGrpSpPr/>
              <p:nvPr/>
            </p:nvGrpSpPr>
            <p:grpSpPr bwMode="auto">
              <a:xfrm rot="5868898">
                <a:off x="4148" y="840"/>
                <a:ext cx="144" cy="192"/>
                <a:chOff x="3452" y="672"/>
                <a:chExt cx="240" cy="212"/>
              </a:xfrm>
            </p:grpSpPr>
            <p:sp>
              <p:nvSpPr>
                <p:cNvPr id="34026" name="Oval 128"/>
                <p:cNvSpPr>
                  <a:spLocks noChangeArrowheads="1"/>
                </p:cNvSpPr>
                <p:nvPr/>
              </p:nvSpPr>
              <p:spPr bwMode="auto">
                <a:xfrm rot="1288722">
                  <a:off x="3452" y="792"/>
                  <a:ext cx="240" cy="92"/>
                </a:xfrm>
                <a:prstGeom prst="ellipse">
                  <a:avLst/>
                </a:prstGeom>
                <a:noFill/>
                <a:ln w="19050">
                  <a:solidFill>
                    <a:srgbClr val="8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8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4027" name="Line 129"/>
                <p:cNvSpPr>
                  <a:spLocks noChangeShapeType="1"/>
                </p:cNvSpPr>
                <p:nvPr/>
              </p:nvSpPr>
              <p:spPr bwMode="auto">
                <a:xfrm rot="1288722" flipV="1">
                  <a:off x="3600" y="672"/>
                  <a:ext cx="40" cy="175"/>
                </a:xfrm>
                <a:prstGeom prst="line">
                  <a:avLst/>
                </a:prstGeom>
                <a:noFill/>
                <a:ln w="19050">
                  <a:solidFill>
                    <a:srgbClr val="800000"/>
                  </a:solidFill>
                  <a:rou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34016" name="Line 130"/>
            <p:cNvSpPr>
              <a:spLocks noChangeShapeType="1"/>
            </p:cNvSpPr>
            <p:nvPr/>
          </p:nvSpPr>
          <p:spPr bwMode="auto">
            <a:xfrm>
              <a:off x="3424" y="663"/>
              <a:ext cx="990" cy="0"/>
            </a:xfrm>
            <a:prstGeom prst="line">
              <a:avLst/>
            </a:prstGeom>
            <a:noFill/>
            <a:ln w="41275">
              <a:solidFill>
                <a:srgbClr val="0000FF"/>
              </a:solidFill>
              <a:round/>
              <a:headEnd type="none" w="sm" len="sm"/>
              <a:tailEnd type="arrow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017" name="Line 131"/>
            <p:cNvSpPr>
              <a:spLocks noChangeAspect="1" noChangeShapeType="1"/>
            </p:cNvSpPr>
            <p:nvPr/>
          </p:nvSpPr>
          <p:spPr bwMode="auto">
            <a:xfrm>
              <a:off x="3388" y="415"/>
              <a:ext cx="1056" cy="0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34018" name="Object 8"/>
            <p:cNvGraphicFramePr>
              <a:graphicFrameLocks noChangeAspect="1"/>
            </p:cNvGraphicFramePr>
            <p:nvPr/>
          </p:nvGraphicFramePr>
          <p:xfrm>
            <a:off x="3800" y="144"/>
            <a:ext cx="232" cy="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186" name="公式" r:id="rId9" imgW="609600" imgH="698500" progId="Equation.3">
                    <p:embed/>
                  </p:oleObj>
                </mc:Choice>
                <mc:Fallback>
                  <p:oleObj name="公式" r:id="rId9" imgW="609600" imgH="69850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00" y="144"/>
                          <a:ext cx="232" cy="2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019" name="Object 9"/>
            <p:cNvGraphicFramePr>
              <a:graphicFrameLocks noChangeAspect="1"/>
            </p:cNvGraphicFramePr>
            <p:nvPr/>
          </p:nvGraphicFramePr>
          <p:xfrm>
            <a:off x="4422" y="527"/>
            <a:ext cx="272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187" name="公式" r:id="rId11" imgW="609600" imgH="533400" progId="Equation.3">
                    <p:embed/>
                  </p:oleObj>
                </mc:Choice>
                <mc:Fallback>
                  <p:oleObj name="公式" r:id="rId11" imgW="609600" imgH="53340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22" y="527"/>
                          <a:ext cx="272" cy="2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" name="Group 165"/>
          <p:cNvGrpSpPr/>
          <p:nvPr/>
        </p:nvGrpSpPr>
        <p:grpSpPr bwMode="auto">
          <a:xfrm>
            <a:off x="4787900" y="1412875"/>
            <a:ext cx="2092325" cy="1109663"/>
            <a:chOff x="2925" y="938"/>
            <a:chExt cx="1318" cy="699"/>
          </a:xfrm>
        </p:grpSpPr>
        <p:sp>
          <p:nvSpPr>
            <p:cNvPr id="58503" name="Rectangle 135"/>
            <p:cNvSpPr>
              <a:spLocks noChangeArrowheads="1"/>
            </p:cNvSpPr>
            <p:nvPr/>
          </p:nvSpPr>
          <p:spPr bwMode="auto">
            <a:xfrm>
              <a:off x="3187" y="1253"/>
              <a:ext cx="1056" cy="384"/>
            </a:xfrm>
            <a:prstGeom prst="rect">
              <a:avLst/>
            </a:prstGeom>
            <a:gradFill rotWithShape="1">
              <a:gsLst>
                <a:gs pos="0">
                  <a:schemeClr val="accent1"/>
                </a:gs>
                <a:gs pos="50000">
                  <a:schemeClr val="accent1">
                    <a:gamma/>
                    <a:tint val="31765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grpSp>
          <p:nvGrpSpPr>
            <p:cNvPr id="33985" name="Group 136"/>
            <p:cNvGrpSpPr/>
            <p:nvPr/>
          </p:nvGrpSpPr>
          <p:grpSpPr bwMode="auto">
            <a:xfrm>
              <a:off x="3284" y="1259"/>
              <a:ext cx="864" cy="336"/>
              <a:chOff x="3692" y="3792"/>
              <a:chExt cx="864" cy="336"/>
            </a:xfrm>
          </p:grpSpPr>
          <p:grpSp>
            <p:nvGrpSpPr>
              <p:cNvPr id="33990" name="Group 137"/>
              <p:cNvGrpSpPr/>
              <p:nvPr/>
            </p:nvGrpSpPr>
            <p:grpSpPr bwMode="auto">
              <a:xfrm rot="17894606" flipH="1">
                <a:off x="3764" y="3960"/>
                <a:ext cx="144" cy="192"/>
                <a:chOff x="3452" y="672"/>
                <a:chExt cx="240" cy="212"/>
              </a:xfrm>
            </p:grpSpPr>
            <p:sp>
              <p:nvSpPr>
                <p:cNvPr id="34012" name="Oval 138"/>
                <p:cNvSpPr>
                  <a:spLocks noChangeArrowheads="1"/>
                </p:cNvSpPr>
                <p:nvPr/>
              </p:nvSpPr>
              <p:spPr bwMode="auto">
                <a:xfrm rot="1288722">
                  <a:off x="3452" y="792"/>
                  <a:ext cx="240" cy="92"/>
                </a:xfrm>
                <a:prstGeom prst="ellipse">
                  <a:avLst/>
                </a:prstGeom>
                <a:noFill/>
                <a:ln w="19050">
                  <a:solidFill>
                    <a:srgbClr val="8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8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4013" name="Line 139"/>
                <p:cNvSpPr>
                  <a:spLocks noChangeShapeType="1"/>
                </p:cNvSpPr>
                <p:nvPr/>
              </p:nvSpPr>
              <p:spPr bwMode="auto">
                <a:xfrm rot="1288722" flipV="1">
                  <a:off x="3600" y="672"/>
                  <a:ext cx="40" cy="175"/>
                </a:xfrm>
                <a:prstGeom prst="line">
                  <a:avLst/>
                </a:prstGeom>
                <a:noFill/>
                <a:ln w="19050">
                  <a:solidFill>
                    <a:srgbClr val="800000"/>
                  </a:solidFill>
                  <a:rou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3991" name="Group 140"/>
              <p:cNvGrpSpPr/>
              <p:nvPr/>
            </p:nvGrpSpPr>
            <p:grpSpPr bwMode="auto">
              <a:xfrm rot="17894606" flipH="1">
                <a:off x="3956" y="3768"/>
                <a:ext cx="144" cy="192"/>
                <a:chOff x="3452" y="672"/>
                <a:chExt cx="240" cy="212"/>
              </a:xfrm>
            </p:grpSpPr>
            <p:sp>
              <p:nvSpPr>
                <p:cNvPr id="34010" name="Oval 141"/>
                <p:cNvSpPr>
                  <a:spLocks noChangeArrowheads="1"/>
                </p:cNvSpPr>
                <p:nvPr/>
              </p:nvSpPr>
              <p:spPr bwMode="auto">
                <a:xfrm rot="1288722">
                  <a:off x="3452" y="792"/>
                  <a:ext cx="240" cy="92"/>
                </a:xfrm>
                <a:prstGeom prst="ellipse">
                  <a:avLst/>
                </a:prstGeom>
                <a:noFill/>
                <a:ln w="19050">
                  <a:solidFill>
                    <a:srgbClr val="8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8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4011" name="Line 142"/>
                <p:cNvSpPr>
                  <a:spLocks noChangeShapeType="1"/>
                </p:cNvSpPr>
                <p:nvPr/>
              </p:nvSpPr>
              <p:spPr bwMode="auto">
                <a:xfrm rot="1288722" flipV="1">
                  <a:off x="3600" y="672"/>
                  <a:ext cx="40" cy="175"/>
                </a:xfrm>
                <a:prstGeom prst="line">
                  <a:avLst/>
                </a:prstGeom>
                <a:noFill/>
                <a:ln w="19050">
                  <a:solidFill>
                    <a:srgbClr val="800000"/>
                  </a:solidFill>
                  <a:rou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3992" name="Group 143"/>
              <p:cNvGrpSpPr/>
              <p:nvPr/>
            </p:nvGrpSpPr>
            <p:grpSpPr bwMode="auto">
              <a:xfrm rot="17894606" flipH="1">
                <a:off x="3716" y="3768"/>
                <a:ext cx="144" cy="192"/>
                <a:chOff x="3452" y="672"/>
                <a:chExt cx="240" cy="212"/>
              </a:xfrm>
            </p:grpSpPr>
            <p:sp>
              <p:nvSpPr>
                <p:cNvPr id="34008" name="Oval 144"/>
                <p:cNvSpPr>
                  <a:spLocks noChangeArrowheads="1"/>
                </p:cNvSpPr>
                <p:nvPr/>
              </p:nvSpPr>
              <p:spPr bwMode="auto">
                <a:xfrm rot="1288722">
                  <a:off x="3452" y="792"/>
                  <a:ext cx="240" cy="92"/>
                </a:xfrm>
                <a:prstGeom prst="ellipse">
                  <a:avLst/>
                </a:prstGeom>
                <a:noFill/>
                <a:ln w="19050">
                  <a:solidFill>
                    <a:srgbClr val="8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8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4009" name="Line 145"/>
                <p:cNvSpPr>
                  <a:spLocks noChangeShapeType="1"/>
                </p:cNvSpPr>
                <p:nvPr/>
              </p:nvSpPr>
              <p:spPr bwMode="auto">
                <a:xfrm rot="1288722" flipV="1">
                  <a:off x="3600" y="672"/>
                  <a:ext cx="40" cy="175"/>
                </a:xfrm>
                <a:prstGeom prst="line">
                  <a:avLst/>
                </a:prstGeom>
                <a:noFill/>
                <a:ln w="19050">
                  <a:solidFill>
                    <a:srgbClr val="800000"/>
                  </a:solidFill>
                  <a:rou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3993" name="Group 146"/>
              <p:cNvGrpSpPr/>
              <p:nvPr/>
            </p:nvGrpSpPr>
            <p:grpSpPr bwMode="auto">
              <a:xfrm rot="17894606" flipH="1">
                <a:off x="4004" y="3960"/>
                <a:ext cx="144" cy="192"/>
                <a:chOff x="3452" y="672"/>
                <a:chExt cx="240" cy="212"/>
              </a:xfrm>
            </p:grpSpPr>
            <p:sp>
              <p:nvSpPr>
                <p:cNvPr id="34006" name="Oval 147"/>
                <p:cNvSpPr>
                  <a:spLocks noChangeArrowheads="1"/>
                </p:cNvSpPr>
                <p:nvPr/>
              </p:nvSpPr>
              <p:spPr bwMode="auto">
                <a:xfrm rot="1288722">
                  <a:off x="3452" y="792"/>
                  <a:ext cx="240" cy="92"/>
                </a:xfrm>
                <a:prstGeom prst="ellipse">
                  <a:avLst/>
                </a:prstGeom>
                <a:noFill/>
                <a:ln w="19050">
                  <a:solidFill>
                    <a:srgbClr val="8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8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4007" name="Line 148"/>
                <p:cNvSpPr>
                  <a:spLocks noChangeShapeType="1"/>
                </p:cNvSpPr>
                <p:nvPr/>
              </p:nvSpPr>
              <p:spPr bwMode="auto">
                <a:xfrm rot="1288722" flipV="1">
                  <a:off x="3600" y="672"/>
                  <a:ext cx="40" cy="175"/>
                </a:xfrm>
                <a:prstGeom prst="line">
                  <a:avLst/>
                </a:prstGeom>
                <a:noFill/>
                <a:ln w="19050">
                  <a:solidFill>
                    <a:srgbClr val="800000"/>
                  </a:solidFill>
                  <a:rou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3994" name="Group 149"/>
              <p:cNvGrpSpPr/>
              <p:nvPr/>
            </p:nvGrpSpPr>
            <p:grpSpPr bwMode="auto">
              <a:xfrm rot="17894606" flipH="1">
                <a:off x="4148" y="3768"/>
                <a:ext cx="144" cy="192"/>
                <a:chOff x="3452" y="672"/>
                <a:chExt cx="240" cy="212"/>
              </a:xfrm>
            </p:grpSpPr>
            <p:sp>
              <p:nvSpPr>
                <p:cNvPr id="34004" name="Oval 150"/>
                <p:cNvSpPr>
                  <a:spLocks noChangeArrowheads="1"/>
                </p:cNvSpPr>
                <p:nvPr/>
              </p:nvSpPr>
              <p:spPr bwMode="auto">
                <a:xfrm rot="1288722">
                  <a:off x="3452" y="792"/>
                  <a:ext cx="240" cy="92"/>
                </a:xfrm>
                <a:prstGeom prst="ellipse">
                  <a:avLst/>
                </a:prstGeom>
                <a:noFill/>
                <a:ln w="19050">
                  <a:solidFill>
                    <a:srgbClr val="8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8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4005" name="Line 151"/>
                <p:cNvSpPr>
                  <a:spLocks noChangeShapeType="1"/>
                </p:cNvSpPr>
                <p:nvPr/>
              </p:nvSpPr>
              <p:spPr bwMode="auto">
                <a:xfrm rot="1288722" flipV="1">
                  <a:off x="3600" y="672"/>
                  <a:ext cx="40" cy="175"/>
                </a:xfrm>
                <a:prstGeom prst="line">
                  <a:avLst/>
                </a:prstGeom>
                <a:noFill/>
                <a:ln w="19050">
                  <a:solidFill>
                    <a:srgbClr val="800000"/>
                  </a:solidFill>
                  <a:rou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3995" name="Group 152"/>
              <p:cNvGrpSpPr/>
              <p:nvPr/>
            </p:nvGrpSpPr>
            <p:grpSpPr bwMode="auto">
              <a:xfrm rot="17894606" flipH="1">
                <a:off x="4196" y="3960"/>
                <a:ext cx="144" cy="192"/>
                <a:chOff x="3452" y="672"/>
                <a:chExt cx="240" cy="212"/>
              </a:xfrm>
            </p:grpSpPr>
            <p:sp>
              <p:nvSpPr>
                <p:cNvPr id="34002" name="Oval 153"/>
                <p:cNvSpPr>
                  <a:spLocks noChangeArrowheads="1"/>
                </p:cNvSpPr>
                <p:nvPr/>
              </p:nvSpPr>
              <p:spPr bwMode="auto">
                <a:xfrm rot="1288722">
                  <a:off x="3452" y="792"/>
                  <a:ext cx="240" cy="92"/>
                </a:xfrm>
                <a:prstGeom prst="ellipse">
                  <a:avLst/>
                </a:prstGeom>
                <a:noFill/>
                <a:ln w="19050">
                  <a:solidFill>
                    <a:srgbClr val="8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8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4003" name="Line 154"/>
                <p:cNvSpPr>
                  <a:spLocks noChangeShapeType="1"/>
                </p:cNvSpPr>
                <p:nvPr/>
              </p:nvSpPr>
              <p:spPr bwMode="auto">
                <a:xfrm rot="1288722" flipV="1">
                  <a:off x="3600" y="672"/>
                  <a:ext cx="40" cy="175"/>
                </a:xfrm>
                <a:prstGeom prst="line">
                  <a:avLst/>
                </a:prstGeom>
                <a:noFill/>
                <a:ln w="19050">
                  <a:solidFill>
                    <a:srgbClr val="800000"/>
                  </a:solidFill>
                  <a:rou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3996" name="Group 155"/>
              <p:cNvGrpSpPr/>
              <p:nvPr/>
            </p:nvGrpSpPr>
            <p:grpSpPr bwMode="auto">
              <a:xfrm rot="17894606" flipH="1">
                <a:off x="4340" y="3768"/>
                <a:ext cx="144" cy="192"/>
                <a:chOff x="3452" y="672"/>
                <a:chExt cx="240" cy="212"/>
              </a:xfrm>
            </p:grpSpPr>
            <p:sp>
              <p:nvSpPr>
                <p:cNvPr id="34000" name="Oval 156"/>
                <p:cNvSpPr>
                  <a:spLocks noChangeArrowheads="1"/>
                </p:cNvSpPr>
                <p:nvPr/>
              </p:nvSpPr>
              <p:spPr bwMode="auto">
                <a:xfrm rot="1288722">
                  <a:off x="3452" y="792"/>
                  <a:ext cx="240" cy="92"/>
                </a:xfrm>
                <a:prstGeom prst="ellipse">
                  <a:avLst/>
                </a:prstGeom>
                <a:noFill/>
                <a:ln w="19050">
                  <a:solidFill>
                    <a:srgbClr val="8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8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4001" name="Line 157"/>
                <p:cNvSpPr>
                  <a:spLocks noChangeShapeType="1"/>
                </p:cNvSpPr>
                <p:nvPr/>
              </p:nvSpPr>
              <p:spPr bwMode="auto">
                <a:xfrm rot="1288722" flipV="1">
                  <a:off x="3600" y="672"/>
                  <a:ext cx="40" cy="175"/>
                </a:xfrm>
                <a:prstGeom prst="line">
                  <a:avLst/>
                </a:prstGeom>
                <a:noFill/>
                <a:ln w="19050">
                  <a:solidFill>
                    <a:srgbClr val="800000"/>
                  </a:solidFill>
                  <a:rou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3997" name="Group 158"/>
              <p:cNvGrpSpPr/>
              <p:nvPr/>
            </p:nvGrpSpPr>
            <p:grpSpPr bwMode="auto">
              <a:xfrm rot="17894606" flipH="1">
                <a:off x="4388" y="3960"/>
                <a:ext cx="144" cy="192"/>
                <a:chOff x="3452" y="672"/>
                <a:chExt cx="240" cy="212"/>
              </a:xfrm>
            </p:grpSpPr>
            <p:sp>
              <p:nvSpPr>
                <p:cNvPr id="33998" name="Oval 159"/>
                <p:cNvSpPr>
                  <a:spLocks noChangeArrowheads="1"/>
                </p:cNvSpPr>
                <p:nvPr/>
              </p:nvSpPr>
              <p:spPr bwMode="auto">
                <a:xfrm rot="1288722">
                  <a:off x="3452" y="792"/>
                  <a:ext cx="240" cy="92"/>
                </a:xfrm>
                <a:prstGeom prst="ellipse">
                  <a:avLst/>
                </a:prstGeom>
                <a:noFill/>
                <a:ln w="19050">
                  <a:solidFill>
                    <a:srgbClr val="8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8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3999" name="Line 160"/>
                <p:cNvSpPr>
                  <a:spLocks noChangeShapeType="1"/>
                </p:cNvSpPr>
                <p:nvPr/>
              </p:nvSpPr>
              <p:spPr bwMode="auto">
                <a:xfrm rot="1288722" flipV="1">
                  <a:off x="3600" y="672"/>
                  <a:ext cx="40" cy="175"/>
                </a:xfrm>
                <a:prstGeom prst="line">
                  <a:avLst/>
                </a:prstGeom>
                <a:noFill/>
                <a:ln w="19050">
                  <a:solidFill>
                    <a:srgbClr val="800000"/>
                  </a:solidFill>
                  <a:rou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33986" name="Line 161"/>
            <p:cNvSpPr>
              <a:spLocks noChangeAspect="1" noChangeShapeType="1"/>
            </p:cNvSpPr>
            <p:nvPr/>
          </p:nvSpPr>
          <p:spPr bwMode="auto">
            <a:xfrm>
              <a:off x="3187" y="1198"/>
              <a:ext cx="1056" cy="0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33987" name="Object 6"/>
            <p:cNvGraphicFramePr>
              <a:graphicFrameLocks noChangeAspect="1"/>
            </p:cNvGraphicFramePr>
            <p:nvPr/>
          </p:nvGraphicFramePr>
          <p:xfrm>
            <a:off x="3641" y="938"/>
            <a:ext cx="232" cy="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188" name="公式" r:id="rId13" imgW="609600" imgH="698500" progId="Equation.3">
                    <p:embed/>
                  </p:oleObj>
                </mc:Choice>
                <mc:Fallback>
                  <p:oleObj name="公式" r:id="rId13" imgW="609600" imgH="69850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41" y="938"/>
                          <a:ext cx="232" cy="2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988" name="Line 163"/>
            <p:cNvSpPr>
              <a:spLocks noChangeShapeType="1"/>
            </p:cNvSpPr>
            <p:nvPr/>
          </p:nvSpPr>
          <p:spPr bwMode="auto">
            <a:xfrm flipH="1">
              <a:off x="3187" y="1446"/>
              <a:ext cx="907" cy="0"/>
            </a:xfrm>
            <a:prstGeom prst="line">
              <a:avLst/>
            </a:prstGeom>
            <a:noFill/>
            <a:ln w="41275">
              <a:solidFill>
                <a:srgbClr val="0000FF"/>
              </a:solidFill>
              <a:round/>
              <a:headEnd type="none" w="sm" len="sm"/>
              <a:tailEnd type="arrow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33989" name="Object 7"/>
            <p:cNvGraphicFramePr>
              <a:graphicFrameLocks noChangeAspect="1"/>
            </p:cNvGraphicFramePr>
            <p:nvPr/>
          </p:nvGraphicFramePr>
          <p:xfrm>
            <a:off x="2925" y="1331"/>
            <a:ext cx="272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189" name="公式" r:id="rId15" imgW="609600" imgH="533400" progId="Equation.3">
                    <p:embed/>
                  </p:oleObj>
                </mc:Choice>
                <mc:Fallback>
                  <p:oleObj name="公式" r:id="rId15" imgW="609600" imgH="53340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5" y="1331"/>
                          <a:ext cx="272" cy="2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3" name="Group 74"/>
          <p:cNvGrpSpPr/>
          <p:nvPr/>
        </p:nvGrpSpPr>
        <p:grpSpPr bwMode="auto">
          <a:xfrm>
            <a:off x="5519738" y="2997200"/>
            <a:ext cx="3140075" cy="3278188"/>
            <a:chOff x="718" y="1282"/>
            <a:chExt cx="2469" cy="2498"/>
          </a:xfrm>
        </p:grpSpPr>
        <p:sp>
          <p:nvSpPr>
            <p:cNvPr id="33819" name="Oval 75"/>
            <p:cNvSpPr>
              <a:spLocks noChangeArrowheads="1"/>
            </p:cNvSpPr>
            <p:nvPr/>
          </p:nvSpPr>
          <p:spPr bwMode="auto">
            <a:xfrm>
              <a:off x="718" y="1282"/>
              <a:ext cx="2469" cy="2498"/>
            </a:xfrm>
            <a:prstGeom prst="ellipse">
              <a:avLst/>
            </a:prstGeom>
            <a:gradFill rotWithShape="0">
              <a:gsLst>
                <a:gs pos="0">
                  <a:srgbClr val="009A72"/>
                </a:gs>
                <a:gs pos="100000">
                  <a:srgbClr val="004735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007859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latin typeface="Times New Roman" panose="02020603050405020304" pitchFamily="18" charset="0"/>
              </a:endParaRPr>
            </a:p>
          </p:txBody>
        </p:sp>
        <p:sp>
          <p:nvSpPr>
            <p:cNvPr id="75" name="Oval 76"/>
            <p:cNvSpPr>
              <a:spLocks noChangeArrowheads="1"/>
            </p:cNvSpPr>
            <p:nvPr/>
          </p:nvSpPr>
          <p:spPr bwMode="auto">
            <a:xfrm rot="-9871997">
              <a:off x="949" y="1791"/>
              <a:ext cx="359" cy="367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grpSp>
          <p:nvGrpSpPr>
            <p:cNvPr id="33821" name="Group 77"/>
            <p:cNvGrpSpPr/>
            <p:nvPr/>
          </p:nvGrpSpPr>
          <p:grpSpPr bwMode="auto">
            <a:xfrm>
              <a:off x="2758" y="2113"/>
              <a:ext cx="360" cy="367"/>
              <a:chOff x="1272" y="1698"/>
              <a:chExt cx="360" cy="367"/>
            </a:xfrm>
          </p:grpSpPr>
          <p:sp>
            <p:nvSpPr>
              <p:cNvPr id="237" name="Oval 78"/>
              <p:cNvSpPr>
                <a:spLocks noChangeArrowheads="1"/>
              </p:cNvSpPr>
              <p:nvPr/>
            </p:nvSpPr>
            <p:spPr bwMode="auto">
              <a:xfrm>
                <a:off x="1272" y="1698"/>
                <a:ext cx="363" cy="367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9050">
                    <a:solidFill>
                      <a:schemeClr val="bg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33983" name="Line 79"/>
              <p:cNvSpPr>
                <a:spLocks noChangeShapeType="1"/>
              </p:cNvSpPr>
              <p:nvPr/>
            </p:nvSpPr>
            <p:spPr bwMode="auto">
              <a:xfrm>
                <a:off x="1622" y="1946"/>
                <a:ext cx="0" cy="7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bg1"/>
                    </a:solidFill>
                    <a:round/>
                    <a:tailEnd type="triangl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3822" name="Group 80"/>
            <p:cNvGrpSpPr/>
            <p:nvPr/>
          </p:nvGrpSpPr>
          <p:grpSpPr bwMode="auto">
            <a:xfrm rot="-5475551">
              <a:off x="1960" y="1323"/>
              <a:ext cx="360" cy="367"/>
              <a:chOff x="1272" y="1698"/>
              <a:chExt cx="360" cy="367"/>
            </a:xfrm>
          </p:grpSpPr>
          <p:sp>
            <p:nvSpPr>
              <p:cNvPr id="235" name="Oval 81"/>
              <p:cNvSpPr>
                <a:spLocks noChangeArrowheads="1"/>
              </p:cNvSpPr>
              <p:nvPr/>
            </p:nvSpPr>
            <p:spPr bwMode="auto">
              <a:xfrm>
                <a:off x="1271" y="1698"/>
                <a:ext cx="360" cy="367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9050">
                    <a:solidFill>
                      <a:schemeClr val="bg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33981" name="Line 82"/>
              <p:cNvSpPr>
                <a:spLocks noChangeShapeType="1"/>
              </p:cNvSpPr>
              <p:nvPr/>
            </p:nvSpPr>
            <p:spPr bwMode="auto">
              <a:xfrm>
                <a:off x="1622" y="1946"/>
                <a:ext cx="0" cy="7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bg1"/>
                    </a:solidFill>
                    <a:round/>
                    <a:tailEnd type="triangl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3823" name="Group 83"/>
            <p:cNvGrpSpPr/>
            <p:nvPr/>
          </p:nvGrpSpPr>
          <p:grpSpPr bwMode="auto">
            <a:xfrm>
              <a:off x="1570" y="1348"/>
              <a:ext cx="360" cy="378"/>
              <a:chOff x="1385" y="820"/>
              <a:chExt cx="360" cy="378"/>
            </a:xfrm>
          </p:grpSpPr>
          <p:sp>
            <p:nvSpPr>
              <p:cNvPr id="233" name="Oval 84"/>
              <p:cNvSpPr>
                <a:spLocks noChangeArrowheads="1"/>
              </p:cNvSpPr>
              <p:nvPr/>
            </p:nvSpPr>
            <p:spPr bwMode="auto">
              <a:xfrm rot="12641484">
                <a:off x="1388" y="831"/>
                <a:ext cx="357" cy="367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9050">
                    <a:solidFill>
                      <a:schemeClr val="bg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33979" name="Line 85"/>
              <p:cNvSpPr>
                <a:spLocks noChangeShapeType="1"/>
              </p:cNvSpPr>
              <p:nvPr/>
            </p:nvSpPr>
            <p:spPr bwMode="auto">
              <a:xfrm rot="-2371871">
                <a:off x="1493" y="820"/>
                <a:ext cx="66" cy="21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bg1"/>
                    </a:solidFill>
                    <a:round/>
                    <a:tailEnd type="triangl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79" name="Oval 86"/>
            <p:cNvSpPr>
              <a:spLocks noChangeArrowheads="1"/>
            </p:cNvSpPr>
            <p:nvPr/>
          </p:nvSpPr>
          <p:spPr bwMode="auto">
            <a:xfrm rot="13775519">
              <a:off x="1211" y="1510"/>
              <a:ext cx="359" cy="367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grpSp>
          <p:nvGrpSpPr>
            <p:cNvPr id="33825" name="Group 87"/>
            <p:cNvGrpSpPr/>
            <p:nvPr/>
          </p:nvGrpSpPr>
          <p:grpSpPr bwMode="auto">
            <a:xfrm rot="-10395172">
              <a:off x="797" y="2165"/>
              <a:ext cx="360" cy="367"/>
              <a:chOff x="1272" y="1698"/>
              <a:chExt cx="360" cy="367"/>
            </a:xfrm>
          </p:grpSpPr>
          <p:sp>
            <p:nvSpPr>
              <p:cNvPr id="231" name="Oval 88"/>
              <p:cNvSpPr>
                <a:spLocks noChangeArrowheads="1"/>
              </p:cNvSpPr>
              <p:nvPr/>
            </p:nvSpPr>
            <p:spPr bwMode="auto">
              <a:xfrm>
                <a:off x="1269" y="1698"/>
                <a:ext cx="364" cy="367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9050">
                    <a:solidFill>
                      <a:schemeClr val="bg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33977" name="Line 89"/>
              <p:cNvSpPr>
                <a:spLocks noChangeShapeType="1"/>
              </p:cNvSpPr>
              <p:nvPr/>
            </p:nvSpPr>
            <p:spPr bwMode="auto">
              <a:xfrm>
                <a:off x="1622" y="1946"/>
                <a:ext cx="0" cy="7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bg1"/>
                    </a:solidFill>
                    <a:round/>
                    <a:tailEnd type="triangl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3826" name="Group 90"/>
            <p:cNvGrpSpPr/>
            <p:nvPr/>
          </p:nvGrpSpPr>
          <p:grpSpPr bwMode="auto">
            <a:xfrm>
              <a:off x="1265" y="3194"/>
              <a:ext cx="360" cy="367"/>
              <a:chOff x="1049" y="2644"/>
              <a:chExt cx="360" cy="367"/>
            </a:xfrm>
          </p:grpSpPr>
          <p:sp>
            <p:nvSpPr>
              <p:cNvPr id="229" name="Oval 91"/>
              <p:cNvSpPr>
                <a:spLocks noChangeArrowheads="1"/>
              </p:cNvSpPr>
              <p:nvPr/>
            </p:nvSpPr>
            <p:spPr bwMode="auto">
              <a:xfrm rot="9092279">
                <a:off x="1049" y="2647"/>
                <a:ext cx="363" cy="367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9050">
                    <a:solidFill>
                      <a:schemeClr val="bg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33975" name="Line 92"/>
              <p:cNvSpPr>
                <a:spLocks noChangeShapeType="1"/>
              </p:cNvSpPr>
              <p:nvPr/>
            </p:nvSpPr>
            <p:spPr bwMode="auto">
              <a:xfrm rot="14244851" flipV="1">
                <a:off x="1089" y="2944"/>
                <a:ext cx="56" cy="11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bg1"/>
                    </a:solidFill>
                    <a:round/>
                    <a:tailEnd type="triangl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3827" name="Group 93"/>
            <p:cNvGrpSpPr/>
            <p:nvPr/>
          </p:nvGrpSpPr>
          <p:grpSpPr bwMode="auto">
            <a:xfrm rot="5589621">
              <a:off x="1637" y="3355"/>
              <a:ext cx="360" cy="367"/>
              <a:chOff x="1272" y="1698"/>
              <a:chExt cx="360" cy="367"/>
            </a:xfrm>
          </p:grpSpPr>
          <p:sp>
            <p:nvSpPr>
              <p:cNvPr id="227" name="Oval 94"/>
              <p:cNvSpPr>
                <a:spLocks noChangeArrowheads="1"/>
              </p:cNvSpPr>
              <p:nvPr/>
            </p:nvSpPr>
            <p:spPr bwMode="auto">
              <a:xfrm>
                <a:off x="1273" y="1715"/>
                <a:ext cx="360" cy="367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9050">
                    <a:solidFill>
                      <a:schemeClr val="bg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33973" name="Line 95"/>
              <p:cNvSpPr>
                <a:spLocks noChangeShapeType="1"/>
              </p:cNvSpPr>
              <p:nvPr/>
            </p:nvSpPr>
            <p:spPr bwMode="auto">
              <a:xfrm>
                <a:off x="1622" y="1946"/>
                <a:ext cx="0" cy="7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bg1"/>
                    </a:solidFill>
                    <a:round/>
                    <a:tailEnd type="triangl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3828" name="Group 96"/>
            <p:cNvGrpSpPr/>
            <p:nvPr/>
          </p:nvGrpSpPr>
          <p:grpSpPr bwMode="auto">
            <a:xfrm>
              <a:off x="2024" y="3330"/>
              <a:ext cx="367" cy="367"/>
              <a:chOff x="1824" y="2832"/>
              <a:chExt cx="367" cy="367"/>
            </a:xfrm>
          </p:grpSpPr>
          <p:sp>
            <p:nvSpPr>
              <p:cNvPr id="225" name="Oval 97"/>
              <p:cNvSpPr>
                <a:spLocks noChangeArrowheads="1"/>
              </p:cNvSpPr>
              <p:nvPr/>
            </p:nvSpPr>
            <p:spPr bwMode="auto">
              <a:xfrm rot="4866922">
                <a:off x="1826" y="2828"/>
                <a:ext cx="357" cy="367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9050">
                    <a:solidFill>
                      <a:schemeClr val="bg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33971" name="Line 98"/>
              <p:cNvSpPr>
                <a:spLocks noChangeShapeType="1"/>
              </p:cNvSpPr>
              <p:nvPr/>
            </p:nvSpPr>
            <p:spPr bwMode="auto">
              <a:xfrm rot="-4974944" flipH="1" flipV="1">
                <a:off x="2006" y="3153"/>
                <a:ext cx="27" cy="66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bg1"/>
                    </a:solidFill>
                    <a:round/>
                    <a:tailEnd type="triangl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3829" name="Group 99"/>
            <p:cNvGrpSpPr/>
            <p:nvPr/>
          </p:nvGrpSpPr>
          <p:grpSpPr bwMode="auto">
            <a:xfrm rot="2821565">
              <a:off x="2377" y="3171"/>
              <a:ext cx="360" cy="367"/>
              <a:chOff x="1272" y="1698"/>
              <a:chExt cx="360" cy="367"/>
            </a:xfrm>
          </p:grpSpPr>
          <p:sp>
            <p:nvSpPr>
              <p:cNvPr id="223" name="Oval 100"/>
              <p:cNvSpPr>
                <a:spLocks noChangeArrowheads="1"/>
              </p:cNvSpPr>
              <p:nvPr/>
            </p:nvSpPr>
            <p:spPr bwMode="auto">
              <a:xfrm>
                <a:off x="1269" y="1706"/>
                <a:ext cx="351" cy="367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9050">
                    <a:solidFill>
                      <a:schemeClr val="bg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33969" name="Line 101"/>
              <p:cNvSpPr>
                <a:spLocks noChangeShapeType="1"/>
              </p:cNvSpPr>
              <p:nvPr/>
            </p:nvSpPr>
            <p:spPr bwMode="auto">
              <a:xfrm>
                <a:off x="1622" y="1946"/>
                <a:ext cx="0" cy="7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bg1"/>
                    </a:solidFill>
                    <a:round/>
                    <a:tailEnd type="triangl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3830" name="Group 102"/>
            <p:cNvGrpSpPr/>
            <p:nvPr/>
          </p:nvGrpSpPr>
          <p:grpSpPr bwMode="auto">
            <a:xfrm>
              <a:off x="2744" y="2502"/>
              <a:ext cx="360" cy="367"/>
              <a:chOff x="1272" y="1698"/>
              <a:chExt cx="360" cy="367"/>
            </a:xfrm>
          </p:grpSpPr>
          <p:sp>
            <p:nvSpPr>
              <p:cNvPr id="221" name="Oval 103"/>
              <p:cNvSpPr>
                <a:spLocks noChangeArrowheads="1"/>
              </p:cNvSpPr>
              <p:nvPr/>
            </p:nvSpPr>
            <p:spPr bwMode="auto">
              <a:xfrm>
                <a:off x="1272" y="1701"/>
                <a:ext cx="363" cy="367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9050">
                    <a:solidFill>
                      <a:schemeClr val="bg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33967" name="Line 104"/>
              <p:cNvSpPr>
                <a:spLocks noChangeShapeType="1"/>
              </p:cNvSpPr>
              <p:nvPr/>
            </p:nvSpPr>
            <p:spPr bwMode="auto">
              <a:xfrm>
                <a:off x="1622" y="1946"/>
                <a:ext cx="0" cy="7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bg1"/>
                    </a:solidFill>
                    <a:round/>
                    <a:tailEnd type="triangl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3831" name="Group 105"/>
            <p:cNvGrpSpPr/>
            <p:nvPr/>
          </p:nvGrpSpPr>
          <p:grpSpPr bwMode="auto">
            <a:xfrm>
              <a:off x="1193" y="2184"/>
              <a:ext cx="360" cy="367"/>
              <a:chOff x="1272" y="1698"/>
              <a:chExt cx="360" cy="367"/>
            </a:xfrm>
          </p:grpSpPr>
          <p:sp>
            <p:nvSpPr>
              <p:cNvPr id="219" name="Oval 106"/>
              <p:cNvSpPr>
                <a:spLocks noChangeArrowheads="1"/>
              </p:cNvSpPr>
              <p:nvPr/>
            </p:nvSpPr>
            <p:spPr bwMode="auto">
              <a:xfrm>
                <a:off x="1275" y="1698"/>
                <a:ext cx="357" cy="367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9050">
                    <a:solidFill>
                      <a:schemeClr val="bg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33965" name="Line 107"/>
              <p:cNvSpPr>
                <a:spLocks noChangeShapeType="1"/>
              </p:cNvSpPr>
              <p:nvPr/>
            </p:nvSpPr>
            <p:spPr bwMode="auto">
              <a:xfrm>
                <a:off x="1622" y="1946"/>
                <a:ext cx="0" cy="7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bg1"/>
                    </a:solidFill>
                    <a:round/>
                    <a:tailEnd type="triangl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3832" name="Group 108"/>
            <p:cNvGrpSpPr/>
            <p:nvPr/>
          </p:nvGrpSpPr>
          <p:grpSpPr bwMode="auto">
            <a:xfrm>
              <a:off x="1245" y="2623"/>
              <a:ext cx="360" cy="367"/>
              <a:chOff x="1272" y="1698"/>
              <a:chExt cx="360" cy="367"/>
            </a:xfrm>
          </p:grpSpPr>
          <p:sp>
            <p:nvSpPr>
              <p:cNvPr id="217" name="Oval 109"/>
              <p:cNvSpPr>
                <a:spLocks noChangeArrowheads="1"/>
              </p:cNvSpPr>
              <p:nvPr/>
            </p:nvSpPr>
            <p:spPr bwMode="auto">
              <a:xfrm>
                <a:off x="1272" y="1701"/>
                <a:ext cx="363" cy="367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9050">
                    <a:solidFill>
                      <a:schemeClr val="bg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33963" name="Line 110"/>
              <p:cNvSpPr>
                <a:spLocks noChangeShapeType="1"/>
              </p:cNvSpPr>
              <p:nvPr/>
            </p:nvSpPr>
            <p:spPr bwMode="auto">
              <a:xfrm>
                <a:off x="1622" y="1946"/>
                <a:ext cx="0" cy="7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bg1"/>
                    </a:solidFill>
                    <a:round/>
                    <a:tailEnd type="triangl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3833" name="Group 111"/>
            <p:cNvGrpSpPr/>
            <p:nvPr/>
          </p:nvGrpSpPr>
          <p:grpSpPr bwMode="auto">
            <a:xfrm rot="9838419">
              <a:off x="980" y="2922"/>
              <a:ext cx="360" cy="367"/>
              <a:chOff x="1272" y="1698"/>
              <a:chExt cx="360" cy="367"/>
            </a:xfrm>
          </p:grpSpPr>
          <p:sp>
            <p:nvSpPr>
              <p:cNvPr id="215" name="Oval 112"/>
              <p:cNvSpPr>
                <a:spLocks noChangeArrowheads="1"/>
              </p:cNvSpPr>
              <p:nvPr/>
            </p:nvSpPr>
            <p:spPr bwMode="auto">
              <a:xfrm>
                <a:off x="1287" y="1707"/>
                <a:ext cx="356" cy="367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9050">
                    <a:solidFill>
                      <a:schemeClr val="bg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33961" name="Line 113"/>
              <p:cNvSpPr>
                <a:spLocks noChangeShapeType="1"/>
              </p:cNvSpPr>
              <p:nvPr/>
            </p:nvSpPr>
            <p:spPr bwMode="auto">
              <a:xfrm>
                <a:off x="1622" y="1946"/>
                <a:ext cx="0" cy="7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bg1"/>
                    </a:solidFill>
                    <a:round/>
                    <a:tailEnd type="triangl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3834" name="Group 114"/>
            <p:cNvGrpSpPr/>
            <p:nvPr/>
          </p:nvGrpSpPr>
          <p:grpSpPr bwMode="auto">
            <a:xfrm>
              <a:off x="1894" y="2137"/>
              <a:ext cx="360" cy="367"/>
              <a:chOff x="1272" y="1698"/>
              <a:chExt cx="360" cy="367"/>
            </a:xfrm>
          </p:grpSpPr>
          <p:sp>
            <p:nvSpPr>
              <p:cNvPr id="213" name="Oval 115"/>
              <p:cNvSpPr>
                <a:spLocks noChangeArrowheads="1"/>
              </p:cNvSpPr>
              <p:nvPr/>
            </p:nvSpPr>
            <p:spPr bwMode="auto">
              <a:xfrm>
                <a:off x="1272" y="1698"/>
                <a:ext cx="363" cy="367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9050">
                    <a:solidFill>
                      <a:schemeClr val="bg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33959" name="Line 116"/>
              <p:cNvSpPr>
                <a:spLocks noChangeShapeType="1"/>
              </p:cNvSpPr>
              <p:nvPr/>
            </p:nvSpPr>
            <p:spPr bwMode="auto">
              <a:xfrm>
                <a:off x="1622" y="1946"/>
                <a:ext cx="0" cy="7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bg1"/>
                    </a:solidFill>
                    <a:round/>
                    <a:tailEnd type="triangl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3835" name="Group 117"/>
            <p:cNvGrpSpPr/>
            <p:nvPr/>
          </p:nvGrpSpPr>
          <p:grpSpPr bwMode="auto">
            <a:xfrm>
              <a:off x="802" y="2561"/>
              <a:ext cx="362" cy="367"/>
              <a:chOff x="624" y="2025"/>
              <a:chExt cx="362" cy="367"/>
            </a:xfrm>
          </p:grpSpPr>
          <p:sp>
            <p:nvSpPr>
              <p:cNvPr id="211" name="Oval 118"/>
              <p:cNvSpPr>
                <a:spLocks noChangeArrowheads="1"/>
              </p:cNvSpPr>
              <p:nvPr/>
            </p:nvSpPr>
            <p:spPr bwMode="auto">
              <a:xfrm rot="-9272563">
                <a:off x="626" y="2025"/>
                <a:ext cx="357" cy="370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9050">
                    <a:solidFill>
                      <a:schemeClr val="bg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33957" name="Line 119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48" cy="96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bg1"/>
                    </a:solidFill>
                    <a:round/>
                    <a:headEnd type="triangl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3836" name="Group 120"/>
            <p:cNvGrpSpPr/>
            <p:nvPr/>
          </p:nvGrpSpPr>
          <p:grpSpPr bwMode="auto">
            <a:xfrm>
              <a:off x="1560" y="2875"/>
              <a:ext cx="360" cy="367"/>
              <a:chOff x="2698" y="812"/>
              <a:chExt cx="360" cy="367"/>
            </a:xfrm>
          </p:grpSpPr>
          <p:sp>
            <p:nvSpPr>
              <p:cNvPr id="209" name="Oval 121"/>
              <p:cNvSpPr>
                <a:spLocks noChangeArrowheads="1"/>
              </p:cNvSpPr>
              <p:nvPr/>
            </p:nvSpPr>
            <p:spPr bwMode="auto">
              <a:xfrm rot="9838419">
                <a:off x="2701" y="812"/>
                <a:ext cx="357" cy="367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9050">
                    <a:solidFill>
                      <a:schemeClr val="bg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33955" name="Line 122"/>
              <p:cNvSpPr>
                <a:spLocks noChangeShapeType="1"/>
              </p:cNvSpPr>
              <p:nvPr/>
            </p:nvSpPr>
            <p:spPr bwMode="auto">
              <a:xfrm flipH="1" flipV="1">
                <a:off x="2706" y="935"/>
                <a:ext cx="1" cy="83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bg1"/>
                    </a:solidFill>
                    <a:round/>
                    <a:tailEnd type="triangl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3837" name="Group 123"/>
            <p:cNvGrpSpPr/>
            <p:nvPr/>
          </p:nvGrpSpPr>
          <p:grpSpPr bwMode="auto">
            <a:xfrm>
              <a:off x="2220" y="1901"/>
              <a:ext cx="360" cy="367"/>
              <a:chOff x="1615" y="1173"/>
              <a:chExt cx="360" cy="367"/>
            </a:xfrm>
          </p:grpSpPr>
          <p:sp>
            <p:nvSpPr>
              <p:cNvPr id="207" name="Oval 124"/>
              <p:cNvSpPr>
                <a:spLocks noChangeArrowheads="1"/>
              </p:cNvSpPr>
              <p:nvPr/>
            </p:nvSpPr>
            <p:spPr bwMode="auto">
              <a:xfrm rot="9838419">
                <a:off x="1615" y="1173"/>
                <a:ext cx="363" cy="367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9050">
                    <a:solidFill>
                      <a:schemeClr val="bg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33953" name="Line 125"/>
              <p:cNvSpPr>
                <a:spLocks noChangeShapeType="1"/>
              </p:cNvSpPr>
              <p:nvPr/>
            </p:nvSpPr>
            <p:spPr bwMode="auto">
              <a:xfrm flipH="1" flipV="1">
                <a:off x="1618" y="1306"/>
                <a:ext cx="1" cy="83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bg1"/>
                    </a:solidFill>
                    <a:round/>
                    <a:tailEnd type="triangl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3838" name="Group 126"/>
            <p:cNvGrpSpPr/>
            <p:nvPr/>
          </p:nvGrpSpPr>
          <p:grpSpPr bwMode="auto">
            <a:xfrm>
              <a:off x="1918" y="2549"/>
              <a:ext cx="360" cy="367"/>
              <a:chOff x="1597" y="1237"/>
              <a:chExt cx="360" cy="367"/>
            </a:xfrm>
          </p:grpSpPr>
          <p:sp>
            <p:nvSpPr>
              <p:cNvPr id="205" name="Oval 127"/>
              <p:cNvSpPr>
                <a:spLocks noChangeArrowheads="1"/>
              </p:cNvSpPr>
              <p:nvPr/>
            </p:nvSpPr>
            <p:spPr bwMode="auto">
              <a:xfrm rot="9838419">
                <a:off x="1597" y="1237"/>
                <a:ext cx="363" cy="370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9050">
                    <a:solidFill>
                      <a:schemeClr val="bg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33951" name="Line 128"/>
              <p:cNvSpPr>
                <a:spLocks noChangeShapeType="1"/>
              </p:cNvSpPr>
              <p:nvPr/>
            </p:nvSpPr>
            <p:spPr bwMode="auto">
              <a:xfrm flipH="1" flipV="1">
                <a:off x="1602" y="1362"/>
                <a:ext cx="1" cy="83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bg1"/>
                    </a:solidFill>
                    <a:round/>
                    <a:tailEnd type="triangl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3839" name="Group 129"/>
            <p:cNvGrpSpPr/>
            <p:nvPr/>
          </p:nvGrpSpPr>
          <p:grpSpPr bwMode="auto">
            <a:xfrm>
              <a:off x="2279" y="2715"/>
              <a:ext cx="360" cy="367"/>
              <a:chOff x="1613" y="1193"/>
              <a:chExt cx="360" cy="367"/>
            </a:xfrm>
          </p:grpSpPr>
          <p:sp>
            <p:nvSpPr>
              <p:cNvPr id="203" name="Oval 130"/>
              <p:cNvSpPr>
                <a:spLocks noChangeArrowheads="1"/>
              </p:cNvSpPr>
              <p:nvPr/>
            </p:nvSpPr>
            <p:spPr bwMode="auto">
              <a:xfrm rot="9838419">
                <a:off x="1616" y="1193"/>
                <a:ext cx="357" cy="367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9050">
                    <a:solidFill>
                      <a:schemeClr val="bg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33949" name="Line 131"/>
              <p:cNvSpPr>
                <a:spLocks noChangeShapeType="1"/>
              </p:cNvSpPr>
              <p:nvPr/>
            </p:nvSpPr>
            <p:spPr bwMode="auto">
              <a:xfrm flipH="1" flipV="1">
                <a:off x="1625" y="1341"/>
                <a:ext cx="1" cy="83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bg1"/>
                    </a:solidFill>
                    <a:round/>
                    <a:tailEnd type="triangl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3840" name="Group 132"/>
            <p:cNvGrpSpPr/>
            <p:nvPr/>
          </p:nvGrpSpPr>
          <p:grpSpPr bwMode="auto">
            <a:xfrm>
              <a:off x="1847" y="1727"/>
              <a:ext cx="360" cy="367"/>
              <a:chOff x="1548" y="1277"/>
              <a:chExt cx="360" cy="367"/>
            </a:xfrm>
          </p:grpSpPr>
          <p:sp>
            <p:nvSpPr>
              <p:cNvPr id="201" name="Oval 133"/>
              <p:cNvSpPr>
                <a:spLocks noChangeArrowheads="1"/>
              </p:cNvSpPr>
              <p:nvPr/>
            </p:nvSpPr>
            <p:spPr bwMode="auto">
              <a:xfrm rot="9838419">
                <a:off x="1545" y="1277"/>
                <a:ext cx="363" cy="367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9050">
                    <a:solidFill>
                      <a:schemeClr val="bg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33947" name="Line 134"/>
              <p:cNvSpPr>
                <a:spLocks noChangeShapeType="1"/>
              </p:cNvSpPr>
              <p:nvPr/>
            </p:nvSpPr>
            <p:spPr bwMode="auto">
              <a:xfrm flipH="1" flipV="1">
                <a:off x="1558" y="1387"/>
                <a:ext cx="1" cy="83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bg1"/>
                    </a:solidFill>
                    <a:round/>
                    <a:tailEnd type="triangl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3841" name="Group 135"/>
            <p:cNvGrpSpPr/>
            <p:nvPr/>
          </p:nvGrpSpPr>
          <p:grpSpPr bwMode="auto">
            <a:xfrm>
              <a:off x="2331" y="2304"/>
              <a:ext cx="360" cy="367"/>
              <a:chOff x="1651" y="1224"/>
              <a:chExt cx="360" cy="367"/>
            </a:xfrm>
          </p:grpSpPr>
          <p:sp>
            <p:nvSpPr>
              <p:cNvPr id="199" name="Oval 136"/>
              <p:cNvSpPr>
                <a:spLocks noChangeArrowheads="1"/>
              </p:cNvSpPr>
              <p:nvPr/>
            </p:nvSpPr>
            <p:spPr bwMode="auto">
              <a:xfrm rot="9838419">
                <a:off x="1651" y="1224"/>
                <a:ext cx="363" cy="367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9050">
                    <a:solidFill>
                      <a:schemeClr val="bg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33945" name="Line 137"/>
              <p:cNvSpPr>
                <a:spLocks noChangeShapeType="1"/>
              </p:cNvSpPr>
              <p:nvPr/>
            </p:nvSpPr>
            <p:spPr bwMode="auto">
              <a:xfrm flipH="1" flipV="1">
                <a:off x="1657" y="1351"/>
                <a:ext cx="1" cy="83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bg1"/>
                    </a:solidFill>
                    <a:round/>
                    <a:tailEnd type="triangl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3842" name="Group 138"/>
            <p:cNvGrpSpPr/>
            <p:nvPr/>
          </p:nvGrpSpPr>
          <p:grpSpPr bwMode="auto">
            <a:xfrm>
              <a:off x="1551" y="2355"/>
              <a:ext cx="361" cy="367"/>
              <a:chOff x="1636" y="1254"/>
              <a:chExt cx="361" cy="367"/>
            </a:xfrm>
          </p:grpSpPr>
          <p:sp>
            <p:nvSpPr>
              <p:cNvPr id="197" name="Oval 139"/>
              <p:cNvSpPr>
                <a:spLocks noChangeArrowheads="1"/>
              </p:cNvSpPr>
              <p:nvPr/>
            </p:nvSpPr>
            <p:spPr bwMode="auto">
              <a:xfrm rot="9838419">
                <a:off x="1637" y="1254"/>
                <a:ext cx="363" cy="367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9050">
                    <a:solidFill>
                      <a:schemeClr val="bg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33943" name="Line 140"/>
              <p:cNvSpPr>
                <a:spLocks noChangeShapeType="1"/>
              </p:cNvSpPr>
              <p:nvPr/>
            </p:nvSpPr>
            <p:spPr bwMode="auto">
              <a:xfrm flipH="1" flipV="1">
                <a:off x="1636" y="1367"/>
                <a:ext cx="1" cy="83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bg1"/>
                    </a:solidFill>
                    <a:round/>
                    <a:tailEnd type="triangl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3843" name="Group 141"/>
            <p:cNvGrpSpPr/>
            <p:nvPr/>
          </p:nvGrpSpPr>
          <p:grpSpPr bwMode="auto">
            <a:xfrm>
              <a:off x="1459" y="1858"/>
              <a:ext cx="360" cy="367"/>
              <a:chOff x="1272" y="1698"/>
              <a:chExt cx="360" cy="367"/>
            </a:xfrm>
          </p:grpSpPr>
          <p:sp>
            <p:nvSpPr>
              <p:cNvPr id="195" name="Oval 142"/>
              <p:cNvSpPr>
                <a:spLocks noChangeArrowheads="1"/>
              </p:cNvSpPr>
              <p:nvPr/>
            </p:nvSpPr>
            <p:spPr bwMode="auto">
              <a:xfrm>
                <a:off x="1272" y="1698"/>
                <a:ext cx="357" cy="370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9050">
                    <a:solidFill>
                      <a:schemeClr val="bg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33941" name="Line 143"/>
              <p:cNvSpPr>
                <a:spLocks noChangeShapeType="1"/>
              </p:cNvSpPr>
              <p:nvPr/>
            </p:nvSpPr>
            <p:spPr bwMode="auto">
              <a:xfrm>
                <a:off x="1622" y="1946"/>
                <a:ext cx="0" cy="7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bg1"/>
                    </a:solidFill>
                    <a:round/>
                    <a:tailEnd type="triangl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3844" name="Group 144"/>
            <p:cNvGrpSpPr/>
            <p:nvPr/>
          </p:nvGrpSpPr>
          <p:grpSpPr bwMode="auto">
            <a:xfrm>
              <a:off x="1942" y="2950"/>
              <a:ext cx="360" cy="367"/>
              <a:chOff x="1272" y="1698"/>
              <a:chExt cx="360" cy="367"/>
            </a:xfrm>
          </p:grpSpPr>
          <p:sp>
            <p:nvSpPr>
              <p:cNvPr id="193" name="Oval 145"/>
              <p:cNvSpPr>
                <a:spLocks noChangeArrowheads="1"/>
              </p:cNvSpPr>
              <p:nvPr/>
            </p:nvSpPr>
            <p:spPr bwMode="auto">
              <a:xfrm>
                <a:off x="1275" y="1698"/>
                <a:ext cx="357" cy="367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9050">
                    <a:solidFill>
                      <a:schemeClr val="bg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33939" name="Line 146"/>
              <p:cNvSpPr>
                <a:spLocks noChangeShapeType="1"/>
              </p:cNvSpPr>
              <p:nvPr/>
            </p:nvSpPr>
            <p:spPr bwMode="auto">
              <a:xfrm>
                <a:off x="1622" y="1946"/>
                <a:ext cx="0" cy="7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bg1"/>
                    </a:solidFill>
                    <a:round/>
                    <a:tailEnd type="triangl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3845" name="Group 147"/>
            <p:cNvGrpSpPr/>
            <p:nvPr/>
          </p:nvGrpSpPr>
          <p:grpSpPr bwMode="auto">
            <a:xfrm>
              <a:off x="2585" y="1752"/>
              <a:ext cx="360" cy="367"/>
              <a:chOff x="2406" y="1217"/>
              <a:chExt cx="360" cy="367"/>
            </a:xfrm>
          </p:grpSpPr>
          <p:sp>
            <p:nvSpPr>
              <p:cNvPr id="191" name="Oval 148"/>
              <p:cNvSpPr>
                <a:spLocks noChangeArrowheads="1"/>
              </p:cNvSpPr>
              <p:nvPr/>
            </p:nvSpPr>
            <p:spPr bwMode="auto">
              <a:xfrm rot="-2376614">
                <a:off x="2406" y="1220"/>
                <a:ext cx="357" cy="367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9050">
                    <a:solidFill>
                      <a:schemeClr val="bg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33937" name="Line 149"/>
              <p:cNvSpPr>
                <a:spLocks noChangeShapeType="1"/>
              </p:cNvSpPr>
              <p:nvPr/>
            </p:nvSpPr>
            <p:spPr bwMode="auto">
              <a:xfrm>
                <a:off x="2678" y="1249"/>
                <a:ext cx="75" cy="68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bg1"/>
                    </a:solidFill>
                    <a:round/>
                    <a:tailEnd type="triangl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3846" name="Group 150"/>
            <p:cNvGrpSpPr/>
            <p:nvPr/>
          </p:nvGrpSpPr>
          <p:grpSpPr bwMode="auto">
            <a:xfrm>
              <a:off x="2624" y="2875"/>
              <a:ext cx="360" cy="367"/>
              <a:chOff x="2445" y="2340"/>
              <a:chExt cx="360" cy="367"/>
            </a:xfrm>
          </p:grpSpPr>
          <p:sp>
            <p:nvSpPr>
              <p:cNvPr id="189" name="Oval 151"/>
              <p:cNvSpPr>
                <a:spLocks noChangeArrowheads="1"/>
              </p:cNvSpPr>
              <p:nvPr/>
            </p:nvSpPr>
            <p:spPr bwMode="auto">
              <a:xfrm rot="991179">
                <a:off x="2445" y="2340"/>
                <a:ext cx="357" cy="367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9050">
                    <a:solidFill>
                      <a:schemeClr val="bg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33935" name="Line 152"/>
              <p:cNvSpPr>
                <a:spLocks noChangeShapeType="1"/>
              </p:cNvSpPr>
              <p:nvPr/>
            </p:nvSpPr>
            <p:spPr bwMode="auto">
              <a:xfrm flipH="1">
                <a:off x="2730" y="2610"/>
                <a:ext cx="38" cy="53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bg1"/>
                    </a:solidFill>
                    <a:round/>
                    <a:tailEnd type="triangl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3847" name="Group 153"/>
            <p:cNvGrpSpPr/>
            <p:nvPr/>
          </p:nvGrpSpPr>
          <p:grpSpPr bwMode="auto">
            <a:xfrm>
              <a:off x="2294" y="1495"/>
              <a:ext cx="367" cy="360"/>
              <a:chOff x="2294" y="1297"/>
              <a:chExt cx="367" cy="360"/>
            </a:xfrm>
          </p:grpSpPr>
          <p:sp>
            <p:nvSpPr>
              <p:cNvPr id="187" name="Oval 154"/>
              <p:cNvSpPr>
                <a:spLocks noChangeArrowheads="1"/>
              </p:cNvSpPr>
              <p:nvPr/>
            </p:nvSpPr>
            <p:spPr bwMode="auto">
              <a:xfrm rot="17077531">
                <a:off x="2298" y="1296"/>
                <a:ext cx="360" cy="367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9050">
                    <a:solidFill>
                      <a:schemeClr val="bg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33933" name="Line 155"/>
              <p:cNvSpPr>
                <a:spLocks noChangeShapeType="1"/>
              </p:cNvSpPr>
              <p:nvPr/>
            </p:nvSpPr>
            <p:spPr bwMode="auto">
              <a:xfrm>
                <a:off x="2544" y="1309"/>
                <a:ext cx="82" cy="60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bg1"/>
                    </a:solidFill>
                    <a:round/>
                    <a:tailEnd type="triangl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3848" name="AutoShape 156"/>
            <p:cNvSpPr>
              <a:spLocks noChangeArrowheads="1"/>
            </p:cNvSpPr>
            <p:nvPr/>
          </p:nvSpPr>
          <p:spPr bwMode="auto">
            <a:xfrm rot="3175022">
              <a:off x="1270" y="1497"/>
              <a:ext cx="49" cy="88"/>
            </a:xfrm>
            <a:prstGeom prst="triangle">
              <a:avLst>
                <a:gd name="adj" fmla="val 50000"/>
              </a:avLst>
            </a:prstGeom>
            <a:solidFill>
              <a:srgbClr val="F8F8F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latin typeface="Times New Roman" panose="02020603050405020304" pitchFamily="18" charset="0"/>
              </a:endParaRPr>
            </a:p>
          </p:txBody>
        </p:sp>
        <p:sp>
          <p:nvSpPr>
            <p:cNvPr id="33849" name="AutoShape 157"/>
            <p:cNvSpPr>
              <a:spLocks noChangeArrowheads="1"/>
            </p:cNvSpPr>
            <p:nvPr/>
          </p:nvSpPr>
          <p:spPr bwMode="auto">
            <a:xfrm rot="2620789">
              <a:off x="989" y="1807"/>
              <a:ext cx="49" cy="88"/>
            </a:xfrm>
            <a:prstGeom prst="triangle">
              <a:avLst>
                <a:gd name="adj" fmla="val 50000"/>
              </a:avLst>
            </a:prstGeom>
            <a:solidFill>
              <a:srgbClr val="F8F8F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latin typeface="Times New Roman" panose="02020603050405020304" pitchFamily="18" charset="0"/>
              </a:endParaRPr>
            </a:p>
          </p:txBody>
        </p:sp>
        <p:sp>
          <p:nvSpPr>
            <p:cNvPr id="33850" name="AutoShape 158"/>
            <p:cNvSpPr>
              <a:spLocks noChangeArrowheads="1"/>
            </p:cNvSpPr>
            <p:nvPr/>
          </p:nvSpPr>
          <p:spPr bwMode="auto">
            <a:xfrm>
              <a:off x="951" y="1792"/>
              <a:ext cx="371" cy="37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44 w 21600"/>
                <a:gd name="T25" fmla="*/ 3144 h 21600"/>
                <a:gd name="T26" fmla="*/ 18456 w 21600"/>
                <a:gd name="T27" fmla="*/ 18456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699" y="10800"/>
                  </a:moveTo>
                  <a:cubicBezTo>
                    <a:pt x="699" y="16379"/>
                    <a:pt x="5221" y="20901"/>
                    <a:pt x="10800" y="20901"/>
                  </a:cubicBezTo>
                  <a:cubicBezTo>
                    <a:pt x="16379" y="20901"/>
                    <a:pt x="20901" y="16379"/>
                    <a:pt x="20901" y="10800"/>
                  </a:cubicBezTo>
                  <a:cubicBezTo>
                    <a:pt x="20901" y="5221"/>
                    <a:pt x="16379" y="699"/>
                    <a:pt x="10800" y="699"/>
                  </a:cubicBezTo>
                  <a:cubicBezTo>
                    <a:pt x="5221" y="699"/>
                    <a:pt x="699" y="5221"/>
                    <a:pt x="699" y="10800"/>
                  </a:cubicBezTo>
                  <a:close/>
                </a:path>
              </a:pathLst>
            </a:custGeom>
            <a:solidFill>
              <a:srgbClr val="F8F8F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51" name="AutoShape 159"/>
            <p:cNvSpPr>
              <a:spLocks noChangeArrowheads="1"/>
            </p:cNvSpPr>
            <p:nvPr/>
          </p:nvSpPr>
          <p:spPr bwMode="auto">
            <a:xfrm>
              <a:off x="1205" y="1503"/>
              <a:ext cx="371" cy="37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44 w 21600"/>
                <a:gd name="T25" fmla="*/ 3144 h 21600"/>
                <a:gd name="T26" fmla="*/ 18456 w 21600"/>
                <a:gd name="T27" fmla="*/ 18456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699" y="10800"/>
                  </a:moveTo>
                  <a:cubicBezTo>
                    <a:pt x="699" y="16379"/>
                    <a:pt x="5221" y="20901"/>
                    <a:pt x="10800" y="20901"/>
                  </a:cubicBezTo>
                  <a:cubicBezTo>
                    <a:pt x="16379" y="20901"/>
                    <a:pt x="20901" y="16379"/>
                    <a:pt x="20901" y="10800"/>
                  </a:cubicBezTo>
                  <a:cubicBezTo>
                    <a:pt x="20901" y="5221"/>
                    <a:pt x="16379" y="699"/>
                    <a:pt x="10800" y="699"/>
                  </a:cubicBezTo>
                  <a:cubicBezTo>
                    <a:pt x="5221" y="699"/>
                    <a:pt x="699" y="5221"/>
                    <a:pt x="699" y="10800"/>
                  </a:cubicBezTo>
                  <a:close/>
                </a:path>
              </a:pathLst>
            </a:custGeom>
            <a:solidFill>
              <a:srgbClr val="F8F8F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52" name="AutoShape 160"/>
            <p:cNvSpPr>
              <a:spLocks noChangeArrowheads="1"/>
            </p:cNvSpPr>
            <p:nvPr/>
          </p:nvSpPr>
          <p:spPr bwMode="auto">
            <a:xfrm>
              <a:off x="799" y="2168"/>
              <a:ext cx="371" cy="37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44 w 21600"/>
                <a:gd name="T25" fmla="*/ 3144 h 21600"/>
                <a:gd name="T26" fmla="*/ 18456 w 21600"/>
                <a:gd name="T27" fmla="*/ 18456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699" y="10800"/>
                  </a:moveTo>
                  <a:cubicBezTo>
                    <a:pt x="699" y="16379"/>
                    <a:pt x="5221" y="20901"/>
                    <a:pt x="10800" y="20901"/>
                  </a:cubicBezTo>
                  <a:cubicBezTo>
                    <a:pt x="16379" y="20901"/>
                    <a:pt x="20901" y="16379"/>
                    <a:pt x="20901" y="10800"/>
                  </a:cubicBezTo>
                  <a:cubicBezTo>
                    <a:pt x="20901" y="5221"/>
                    <a:pt x="16379" y="699"/>
                    <a:pt x="10800" y="699"/>
                  </a:cubicBezTo>
                  <a:cubicBezTo>
                    <a:pt x="5221" y="699"/>
                    <a:pt x="699" y="5221"/>
                    <a:pt x="699" y="10800"/>
                  </a:cubicBezTo>
                  <a:close/>
                </a:path>
              </a:pathLst>
            </a:custGeom>
            <a:solidFill>
              <a:srgbClr val="F8F8F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53" name="AutoShape 161"/>
            <p:cNvSpPr>
              <a:spLocks noChangeArrowheads="1"/>
            </p:cNvSpPr>
            <p:nvPr/>
          </p:nvSpPr>
          <p:spPr bwMode="auto">
            <a:xfrm>
              <a:off x="801" y="2562"/>
              <a:ext cx="371" cy="37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44 w 21600"/>
                <a:gd name="T25" fmla="*/ 3144 h 21600"/>
                <a:gd name="T26" fmla="*/ 18456 w 21600"/>
                <a:gd name="T27" fmla="*/ 18456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699" y="10800"/>
                  </a:moveTo>
                  <a:cubicBezTo>
                    <a:pt x="699" y="16379"/>
                    <a:pt x="5221" y="20901"/>
                    <a:pt x="10800" y="20901"/>
                  </a:cubicBezTo>
                  <a:cubicBezTo>
                    <a:pt x="16379" y="20901"/>
                    <a:pt x="20901" y="16379"/>
                    <a:pt x="20901" y="10800"/>
                  </a:cubicBezTo>
                  <a:cubicBezTo>
                    <a:pt x="20901" y="5221"/>
                    <a:pt x="16379" y="699"/>
                    <a:pt x="10800" y="699"/>
                  </a:cubicBezTo>
                  <a:cubicBezTo>
                    <a:pt x="5221" y="699"/>
                    <a:pt x="699" y="5221"/>
                    <a:pt x="699" y="10800"/>
                  </a:cubicBezTo>
                  <a:close/>
                </a:path>
              </a:pathLst>
            </a:custGeom>
            <a:solidFill>
              <a:srgbClr val="F8F8F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54" name="AutoShape 162"/>
            <p:cNvSpPr>
              <a:spLocks noChangeArrowheads="1"/>
            </p:cNvSpPr>
            <p:nvPr/>
          </p:nvSpPr>
          <p:spPr bwMode="auto">
            <a:xfrm>
              <a:off x="783" y="2299"/>
              <a:ext cx="49" cy="88"/>
            </a:xfrm>
            <a:prstGeom prst="triangle">
              <a:avLst>
                <a:gd name="adj" fmla="val 50000"/>
              </a:avLst>
            </a:prstGeom>
            <a:solidFill>
              <a:srgbClr val="F8F8F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latin typeface="Times New Roman" panose="02020603050405020304" pitchFamily="18" charset="0"/>
              </a:endParaRPr>
            </a:p>
          </p:txBody>
        </p:sp>
        <p:sp>
          <p:nvSpPr>
            <p:cNvPr id="33855" name="AutoShape 163"/>
            <p:cNvSpPr>
              <a:spLocks noChangeArrowheads="1"/>
            </p:cNvSpPr>
            <p:nvPr/>
          </p:nvSpPr>
          <p:spPr bwMode="auto">
            <a:xfrm rot="-793708">
              <a:off x="791" y="2753"/>
              <a:ext cx="49" cy="88"/>
            </a:xfrm>
            <a:prstGeom prst="triangle">
              <a:avLst>
                <a:gd name="adj" fmla="val 50000"/>
              </a:avLst>
            </a:prstGeom>
            <a:solidFill>
              <a:srgbClr val="F8F8F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latin typeface="Times New Roman" panose="02020603050405020304" pitchFamily="18" charset="0"/>
              </a:endParaRPr>
            </a:p>
          </p:txBody>
        </p:sp>
        <p:sp>
          <p:nvSpPr>
            <p:cNvPr id="33856" name="AutoShape 164"/>
            <p:cNvSpPr>
              <a:spLocks noChangeArrowheads="1"/>
            </p:cNvSpPr>
            <p:nvPr/>
          </p:nvSpPr>
          <p:spPr bwMode="auto">
            <a:xfrm>
              <a:off x="969" y="2926"/>
              <a:ext cx="371" cy="37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44 w 21600"/>
                <a:gd name="T25" fmla="*/ 3144 h 21600"/>
                <a:gd name="T26" fmla="*/ 18456 w 21600"/>
                <a:gd name="T27" fmla="*/ 18456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699" y="10800"/>
                  </a:moveTo>
                  <a:cubicBezTo>
                    <a:pt x="699" y="16379"/>
                    <a:pt x="5221" y="20901"/>
                    <a:pt x="10800" y="20901"/>
                  </a:cubicBezTo>
                  <a:cubicBezTo>
                    <a:pt x="16379" y="20901"/>
                    <a:pt x="20901" y="16379"/>
                    <a:pt x="20901" y="10800"/>
                  </a:cubicBezTo>
                  <a:cubicBezTo>
                    <a:pt x="20901" y="5221"/>
                    <a:pt x="16379" y="699"/>
                    <a:pt x="10800" y="699"/>
                  </a:cubicBezTo>
                  <a:cubicBezTo>
                    <a:pt x="5221" y="699"/>
                    <a:pt x="699" y="5221"/>
                    <a:pt x="699" y="10800"/>
                  </a:cubicBezTo>
                  <a:close/>
                </a:path>
              </a:pathLst>
            </a:custGeom>
            <a:solidFill>
              <a:srgbClr val="F8F8F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57" name="AutoShape 165"/>
            <p:cNvSpPr>
              <a:spLocks noChangeArrowheads="1"/>
            </p:cNvSpPr>
            <p:nvPr/>
          </p:nvSpPr>
          <p:spPr bwMode="auto">
            <a:xfrm rot="-1734652">
              <a:off x="981" y="3165"/>
              <a:ext cx="49" cy="88"/>
            </a:xfrm>
            <a:prstGeom prst="triangle">
              <a:avLst>
                <a:gd name="adj" fmla="val 50000"/>
              </a:avLst>
            </a:prstGeom>
            <a:solidFill>
              <a:srgbClr val="F8F8F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latin typeface="Times New Roman" panose="02020603050405020304" pitchFamily="18" charset="0"/>
              </a:endParaRPr>
            </a:p>
          </p:txBody>
        </p:sp>
        <p:sp>
          <p:nvSpPr>
            <p:cNvPr id="33858" name="AutoShape 166"/>
            <p:cNvSpPr>
              <a:spLocks noChangeArrowheads="1"/>
            </p:cNvSpPr>
            <p:nvPr/>
          </p:nvSpPr>
          <p:spPr bwMode="auto">
            <a:xfrm>
              <a:off x="1251" y="3200"/>
              <a:ext cx="371" cy="37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44 w 21600"/>
                <a:gd name="T25" fmla="*/ 3144 h 21600"/>
                <a:gd name="T26" fmla="*/ 18456 w 21600"/>
                <a:gd name="T27" fmla="*/ 18456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699" y="10800"/>
                  </a:moveTo>
                  <a:cubicBezTo>
                    <a:pt x="699" y="16379"/>
                    <a:pt x="5221" y="20901"/>
                    <a:pt x="10800" y="20901"/>
                  </a:cubicBezTo>
                  <a:cubicBezTo>
                    <a:pt x="16379" y="20901"/>
                    <a:pt x="20901" y="16379"/>
                    <a:pt x="20901" y="10800"/>
                  </a:cubicBezTo>
                  <a:cubicBezTo>
                    <a:pt x="20901" y="5221"/>
                    <a:pt x="16379" y="699"/>
                    <a:pt x="10800" y="699"/>
                  </a:cubicBezTo>
                  <a:cubicBezTo>
                    <a:pt x="5221" y="699"/>
                    <a:pt x="699" y="5221"/>
                    <a:pt x="699" y="10800"/>
                  </a:cubicBezTo>
                  <a:close/>
                </a:path>
              </a:pathLst>
            </a:custGeom>
            <a:solidFill>
              <a:srgbClr val="F8F8F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59" name="AutoShape 167"/>
            <p:cNvSpPr>
              <a:spLocks noChangeArrowheads="1"/>
            </p:cNvSpPr>
            <p:nvPr/>
          </p:nvSpPr>
          <p:spPr bwMode="auto">
            <a:xfrm rot="-3354580">
              <a:off x="1304" y="3483"/>
              <a:ext cx="49" cy="88"/>
            </a:xfrm>
            <a:prstGeom prst="triangle">
              <a:avLst>
                <a:gd name="adj" fmla="val 50000"/>
              </a:avLst>
            </a:prstGeom>
            <a:solidFill>
              <a:srgbClr val="F8F8F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latin typeface="Times New Roman" panose="02020603050405020304" pitchFamily="18" charset="0"/>
              </a:endParaRPr>
            </a:p>
          </p:txBody>
        </p:sp>
        <p:sp>
          <p:nvSpPr>
            <p:cNvPr id="33860" name="AutoShape 168"/>
            <p:cNvSpPr>
              <a:spLocks noChangeArrowheads="1"/>
            </p:cNvSpPr>
            <p:nvPr/>
          </p:nvSpPr>
          <p:spPr bwMode="auto">
            <a:xfrm>
              <a:off x="1631" y="3360"/>
              <a:ext cx="371" cy="37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44 w 21600"/>
                <a:gd name="T25" fmla="*/ 3144 h 21600"/>
                <a:gd name="T26" fmla="*/ 18456 w 21600"/>
                <a:gd name="T27" fmla="*/ 18456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699" y="10800"/>
                  </a:moveTo>
                  <a:cubicBezTo>
                    <a:pt x="699" y="16379"/>
                    <a:pt x="5221" y="20901"/>
                    <a:pt x="10800" y="20901"/>
                  </a:cubicBezTo>
                  <a:cubicBezTo>
                    <a:pt x="16379" y="20901"/>
                    <a:pt x="20901" y="16379"/>
                    <a:pt x="20901" y="10800"/>
                  </a:cubicBezTo>
                  <a:cubicBezTo>
                    <a:pt x="20901" y="5221"/>
                    <a:pt x="16379" y="699"/>
                    <a:pt x="10800" y="699"/>
                  </a:cubicBezTo>
                  <a:cubicBezTo>
                    <a:pt x="5221" y="699"/>
                    <a:pt x="699" y="5221"/>
                    <a:pt x="699" y="10800"/>
                  </a:cubicBezTo>
                  <a:close/>
                </a:path>
              </a:pathLst>
            </a:custGeom>
            <a:solidFill>
              <a:srgbClr val="F8F8F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61" name="AutoShape 169"/>
            <p:cNvSpPr>
              <a:spLocks noChangeArrowheads="1"/>
            </p:cNvSpPr>
            <p:nvPr/>
          </p:nvSpPr>
          <p:spPr bwMode="auto">
            <a:xfrm rot="-4692605">
              <a:off x="1761" y="3675"/>
              <a:ext cx="49" cy="88"/>
            </a:xfrm>
            <a:prstGeom prst="triangle">
              <a:avLst>
                <a:gd name="adj" fmla="val 50000"/>
              </a:avLst>
            </a:prstGeom>
            <a:solidFill>
              <a:srgbClr val="F8F8F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latin typeface="Times New Roman" panose="02020603050405020304" pitchFamily="18" charset="0"/>
              </a:endParaRPr>
            </a:p>
          </p:txBody>
        </p:sp>
        <p:sp>
          <p:nvSpPr>
            <p:cNvPr id="33862" name="AutoShape 170"/>
            <p:cNvSpPr>
              <a:spLocks noChangeArrowheads="1"/>
            </p:cNvSpPr>
            <p:nvPr/>
          </p:nvSpPr>
          <p:spPr bwMode="auto">
            <a:xfrm>
              <a:off x="2027" y="3322"/>
              <a:ext cx="371" cy="37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44 w 21600"/>
                <a:gd name="T25" fmla="*/ 3144 h 21600"/>
                <a:gd name="T26" fmla="*/ 18456 w 21600"/>
                <a:gd name="T27" fmla="*/ 18456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699" y="10800"/>
                  </a:moveTo>
                  <a:cubicBezTo>
                    <a:pt x="699" y="16379"/>
                    <a:pt x="5221" y="20901"/>
                    <a:pt x="10800" y="20901"/>
                  </a:cubicBezTo>
                  <a:cubicBezTo>
                    <a:pt x="16379" y="20901"/>
                    <a:pt x="20901" y="16379"/>
                    <a:pt x="20901" y="10800"/>
                  </a:cubicBezTo>
                  <a:cubicBezTo>
                    <a:pt x="20901" y="5221"/>
                    <a:pt x="16379" y="699"/>
                    <a:pt x="10800" y="699"/>
                  </a:cubicBezTo>
                  <a:cubicBezTo>
                    <a:pt x="5221" y="699"/>
                    <a:pt x="699" y="5221"/>
                    <a:pt x="699" y="10800"/>
                  </a:cubicBezTo>
                  <a:close/>
                </a:path>
              </a:pathLst>
            </a:custGeom>
            <a:solidFill>
              <a:srgbClr val="F8F8F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63" name="AutoShape 171"/>
            <p:cNvSpPr>
              <a:spLocks noChangeArrowheads="1"/>
            </p:cNvSpPr>
            <p:nvPr/>
          </p:nvSpPr>
          <p:spPr bwMode="auto">
            <a:xfrm rot="-5907393">
              <a:off x="2225" y="3639"/>
              <a:ext cx="49" cy="88"/>
            </a:xfrm>
            <a:prstGeom prst="triangle">
              <a:avLst>
                <a:gd name="adj" fmla="val 50000"/>
              </a:avLst>
            </a:prstGeom>
            <a:solidFill>
              <a:srgbClr val="F8F8F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latin typeface="Times New Roman" panose="02020603050405020304" pitchFamily="18" charset="0"/>
              </a:endParaRPr>
            </a:p>
          </p:txBody>
        </p:sp>
        <p:sp>
          <p:nvSpPr>
            <p:cNvPr id="33864" name="AutoShape 172"/>
            <p:cNvSpPr>
              <a:spLocks noChangeArrowheads="1"/>
            </p:cNvSpPr>
            <p:nvPr/>
          </p:nvSpPr>
          <p:spPr bwMode="auto">
            <a:xfrm>
              <a:off x="2373" y="3158"/>
              <a:ext cx="371" cy="37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44 w 21600"/>
                <a:gd name="T25" fmla="*/ 3144 h 21600"/>
                <a:gd name="T26" fmla="*/ 18456 w 21600"/>
                <a:gd name="T27" fmla="*/ 18456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699" y="10800"/>
                  </a:moveTo>
                  <a:cubicBezTo>
                    <a:pt x="699" y="16379"/>
                    <a:pt x="5221" y="20901"/>
                    <a:pt x="10800" y="20901"/>
                  </a:cubicBezTo>
                  <a:cubicBezTo>
                    <a:pt x="16379" y="20901"/>
                    <a:pt x="20901" y="16379"/>
                    <a:pt x="20901" y="10800"/>
                  </a:cubicBezTo>
                  <a:cubicBezTo>
                    <a:pt x="20901" y="5221"/>
                    <a:pt x="16379" y="699"/>
                    <a:pt x="10800" y="699"/>
                  </a:cubicBezTo>
                  <a:cubicBezTo>
                    <a:pt x="5221" y="699"/>
                    <a:pt x="699" y="5221"/>
                    <a:pt x="699" y="10800"/>
                  </a:cubicBezTo>
                  <a:close/>
                </a:path>
              </a:pathLst>
            </a:custGeom>
            <a:solidFill>
              <a:srgbClr val="F8F8F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65" name="AutoShape 173"/>
            <p:cNvSpPr>
              <a:spLocks noChangeArrowheads="1"/>
            </p:cNvSpPr>
            <p:nvPr/>
          </p:nvSpPr>
          <p:spPr bwMode="auto">
            <a:xfrm rot="-7744241">
              <a:off x="2653" y="3435"/>
              <a:ext cx="49" cy="88"/>
            </a:xfrm>
            <a:prstGeom prst="triangle">
              <a:avLst>
                <a:gd name="adj" fmla="val 50000"/>
              </a:avLst>
            </a:prstGeom>
            <a:solidFill>
              <a:srgbClr val="F8F8F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latin typeface="Times New Roman" panose="02020603050405020304" pitchFamily="18" charset="0"/>
              </a:endParaRPr>
            </a:p>
          </p:txBody>
        </p:sp>
        <p:sp>
          <p:nvSpPr>
            <p:cNvPr id="33866" name="AutoShape 174"/>
            <p:cNvSpPr>
              <a:spLocks noChangeArrowheads="1"/>
            </p:cNvSpPr>
            <p:nvPr/>
          </p:nvSpPr>
          <p:spPr bwMode="auto">
            <a:xfrm>
              <a:off x="2637" y="2868"/>
              <a:ext cx="371" cy="37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44 w 21600"/>
                <a:gd name="T25" fmla="*/ 3144 h 21600"/>
                <a:gd name="T26" fmla="*/ 18456 w 21600"/>
                <a:gd name="T27" fmla="*/ 18456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699" y="10800"/>
                  </a:moveTo>
                  <a:cubicBezTo>
                    <a:pt x="699" y="16379"/>
                    <a:pt x="5221" y="20901"/>
                    <a:pt x="10800" y="20901"/>
                  </a:cubicBezTo>
                  <a:cubicBezTo>
                    <a:pt x="16379" y="20901"/>
                    <a:pt x="20901" y="16379"/>
                    <a:pt x="20901" y="10800"/>
                  </a:cubicBezTo>
                  <a:cubicBezTo>
                    <a:pt x="20901" y="5221"/>
                    <a:pt x="16379" y="699"/>
                    <a:pt x="10800" y="699"/>
                  </a:cubicBezTo>
                  <a:cubicBezTo>
                    <a:pt x="5221" y="699"/>
                    <a:pt x="699" y="5221"/>
                    <a:pt x="699" y="10800"/>
                  </a:cubicBezTo>
                  <a:close/>
                </a:path>
              </a:pathLst>
            </a:custGeom>
            <a:solidFill>
              <a:srgbClr val="F8F8F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67" name="AutoShape 175"/>
            <p:cNvSpPr>
              <a:spLocks noChangeArrowheads="1"/>
            </p:cNvSpPr>
            <p:nvPr/>
          </p:nvSpPr>
          <p:spPr bwMode="auto">
            <a:xfrm rot="-8608623">
              <a:off x="2943" y="3111"/>
              <a:ext cx="49" cy="88"/>
            </a:xfrm>
            <a:prstGeom prst="triangle">
              <a:avLst>
                <a:gd name="adj" fmla="val 50000"/>
              </a:avLst>
            </a:prstGeom>
            <a:solidFill>
              <a:srgbClr val="F8F8F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latin typeface="Times New Roman" panose="02020603050405020304" pitchFamily="18" charset="0"/>
              </a:endParaRPr>
            </a:p>
          </p:txBody>
        </p:sp>
        <p:sp>
          <p:nvSpPr>
            <p:cNvPr id="33868" name="AutoShape 176"/>
            <p:cNvSpPr>
              <a:spLocks noChangeArrowheads="1"/>
            </p:cNvSpPr>
            <p:nvPr/>
          </p:nvSpPr>
          <p:spPr bwMode="auto">
            <a:xfrm>
              <a:off x="2747" y="2496"/>
              <a:ext cx="371" cy="37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44 w 21600"/>
                <a:gd name="T25" fmla="*/ 3144 h 21600"/>
                <a:gd name="T26" fmla="*/ 18456 w 21600"/>
                <a:gd name="T27" fmla="*/ 18456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699" y="10800"/>
                  </a:moveTo>
                  <a:cubicBezTo>
                    <a:pt x="699" y="16379"/>
                    <a:pt x="5221" y="20901"/>
                    <a:pt x="10800" y="20901"/>
                  </a:cubicBezTo>
                  <a:cubicBezTo>
                    <a:pt x="16379" y="20901"/>
                    <a:pt x="20901" y="16379"/>
                    <a:pt x="20901" y="10800"/>
                  </a:cubicBezTo>
                  <a:cubicBezTo>
                    <a:pt x="20901" y="5221"/>
                    <a:pt x="16379" y="699"/>
                    <a:pt x="10800" y="699"/>
                  </a:cubicBezTo>
                  <a:cubicBezTo>
                    <a:pt x="5221" y="699"/>
                    <a:pt x="699" y="5221"/>
                    <a:pt x="699" y="10800"/>
                  </a:cubicBezTo>
                  <a:close/>
                </a:path>
              </a:pathLst>
            </a:custGeom>
            <a:solidFill>
              <a:srgbClr val="F8F8F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69" name="AutoShape 177"/>
            <p:cNvSpPr>
              <a:spLocks noChangeArrowheads="1"/>
            </p:cNvSpPr>
            <p:nvPr/>
          </p:nvSpPr>
          <p:spPr bwMode="auto">
            <a:xfrm rot="-9827520">
              <a:off x="3079" y="2687"/>
              <a:ext cx="49" cy="88"/>
            </a:xfrm>
            <a:prstGeom prst="triangle">
              <a:avLst>
                <a:gd name="adj" fmla="val 50000"/>
              </a:avLst>
            </a:prstGeom>
            <a:solidFill>
              <a:srgbClr val="F8F8F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latin typeface="Times New Roman" panose="02020603050405020304" pitchFamily="18" charset="0"/>
              </a:endParaRPr>
            </a:p>
          </p:txBody>
        </p:sp>
        <p:sp>
          <p:nvSpPr>
            <p:cNvPr id="33870" name="AutoShape 178"/>
            <p:cNvSpPr>
              <a:spLocks noChangeArrowheads="1"/>
            </p:cNvSpPr>
            <p:nvPr/>
          </p:nvSpPr>
          <p:spPr bwMode="auto">
            <a:xfrm>
              <a:off x="2743" y="2098"/>
              <a:ext cx="371" cy="37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44 w 21600"/>
                <a:gd name="T25" fmla="*/ 3144 h 21600"/>
                <a:gd name="T26" fmla="*/ 18456 w 21600"/>
                <a:gd name="T27" fmla="*/ 18456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699" y="10800"/>
                  </a:moveTo>
                  <a:cubicBezTo>
                    <a:pt x="699" y="16379"/>
                    <a:pt x="5221" y="20901"/>
                    <a:pt x="10800" y="20901"/>
                  </a:cubicBezTo>
                  <a:cubicBezTo>
                    <a:pt x="16379" y="20901"/>
                    <a:pt x="20901" y="16379"/>
                    <a:pt x="20901" y="10800"/>
                  </a:cubicBezTo>
                  <a:cubicBezTo>
                    <a:pt x="20901" y="5221"/>
                    <a:pt x="16379" y="699"/>
                    <a:pt x="10800" y="699"/>
                  </a:cubicBezTo>
                  <a:cubicBezTo>
                    <a:pt x="5221" y="699"/>
                    <a:pt x="699" y="5221"/>
                    <a:pt x="699" y="10800"/>
                  </a:cubicBezTo>
                  <a:close/>
                </a:path>
              </a:pathLst>
            </a:custGeom>
            <a:solidFill>
              <a:srgbClr val="F8F8F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71" name="AutoShape 179"/>
            <p:cNvSpPr>
              <a:spLocks noChangeArrowheads="1"/>
            </p:cNvSpPr>
            <p:nvPr/>
          </p:nvSpPr>
          <p:spPr bwMode="auto">
            <a:xfrm rot="10330605">
              <a:off x="3079" y="2221"/>
              <a:ext cx="49" cy="88"/>
            </a:xfrm>
            <a:prstGeom prst="triangle">
              <a:avLst>
                <a:gd name="adj" fmla="val 50000"/>
              </a:avLst>
            </a:prstGeom>
            <a:solidFill>
              <a:srgbClr val="F8F8F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latin typeface="Times New Roman" panose="02020603050405020304" pitchFamily="18" charset="0"/>
              </a:endParaRPr>
            </a:p>
          </p:txBody>
        </p:sp>
        <p:sp>
          <p:nvSpPr>
            <p:cNvPr id="33872" name="AutoShape 180"/>
            <p:cNvSpPr>
              <a:spLocks noChangeArrowheads="1"/>
            </p:cNvSpPr>
            <p:nvPr/>
          </p:nvSpPr>
          <p:spPr bwMode="auto">
            <a:xfrm>
              <a:off x="2573" y="1746"/>
              <a:ext cx="371" cy="37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44 w 21600"/>
                <a:gd name="T25" fmla="*/ 3144 h 21600"/>
                <a:gd name="T26" fmla="*/ 18456 w 21600"/>
                <a:gd name="T27" fmla="*/ 18456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699" y="10800"/>
                  </a:moveTo>
                  <a:cubicBezTo>
                    <a:pt x="699" y="16379"/>
                    <a:pt x="5221" y="20901"/>
                    <a:pt x="10800" y="20901"/>
                  </a:cubicBezTo>
                  <a:cubicBezTo>
                    <a:pt x="16379" y="20901"/>
                    <a:pt x="20901" y="16379"/>
                    <a:pt x="20901" y="10800"/>
                  </a:cubicBezTo>
                  <a:cubicBezTo>
                    <a:pt x="20901" y="5221"/>
                    <a:pt x="16379" y="699"/>
                    <a:pt x="10800" y="699"/>
                  </a:cubicBezTo>
                  <a:cubicBezTo>
                    <a:pt x="5221" y="699"/>
                    <a:pt x="699" y="5221"/>
                    <a:pt x="699" y="10800"/>
                  </a:cubicBezTo>
                  <a:close/>
                </a:path>
              </a:pathLst>
            </a:custGeom>
            <a:solidFill>
              <a:srgbClr val="F8F8F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73" name="AutoShape 181"/>
            <p:cNvSpPr>
              <a:spLocks noChangeArrowheads="1"/>
            </p:cNvSpPr>
            <p:nvPr/>
          </p:nvSpPr>
          <p:spPr bwMode="auto">
            <a:xfrm rot="9006731">
              <a:off x="2883" y="1793"/>
              <a:ext cx="49" cy="88"/>
            </a:xfrm>
            <a:prstGeom prst="triangle">
              <a:avLst>
                <a:gd name="adj" fmla="val 50000"/>
              </a:avLst>
            </a:prstGeom>
            <a:solidFill>
              <a:srgbClr val="F8F8F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latin typeface="Times New Roman" panose="02020603050405020304" pitchFamily="18" charset="0"/>
              </a:endParaRPr>
            </a:p>
          </p:txBody>
        </p:sp>
        <p:sp>
          <p:nvSpPr>
            <p:cNvPr id="33874" name="AutoShape 182"/>
            <p:cNvSpPr>
              <a:spLocks noChangeArrowheads="1"/>
            </p:cNvSpPr>
            <p:nvPr/>
          </p:nvSpPr>
          <p:spPr bwMode="auto">
            <a:xfrm>
              <a:off x="2293" y="1484"/>
              <a:ext cx="371" cy="37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44 w 21600"/>
                <a:gd name="T25" fmla="*/ 3144 h 21600"/>
                <a:gd name="T26" fmla="*/ 18456 w 21600"/>
                <a:gd name="T27" fmla="*/ 18456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699" y="10800"/>
                  </a:moveTo>
                  <a:cubicBezTo>
                    <a:pt x="699" y="16379"/>
                    <a:pt x="5221" y="20901"/>
                    <a:pt x="10800" y="20901"/>
                  </a:cubicBezTo>
                  <a:cubicBezTo>
                    <a:pt x="16379" y="20901"/>
                    <a:pt x="20901" y="16379"/>
                    <a:pt x="20901" y="10800"/>
                  </a:cubicBezTo>
                  <a:cubicBezTo>
                    <a:pt x="20901" y="5221"/>
                    <a:pt x="16379" y="699"/>
                    <a:pt x="10800" y="699"/>
                  </a:cubicBezTo>
                  <a:cubicBezTo>
                    <a:pt x="5221" y="699"/>
                    <a:pt x="699" y="5221"/>
                    <a:pt x="699" y="10800"/>
                  </a:cubicBezTo>
                  <a:close/>
                </a:path>
              </a:pathLst>
            </a:custGeom>
            <a:solidFill>
              <a:srgbClr val="F8F8F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75" name="AutoShape 183"/>
            <p:cNvSpPr>
              <a:spLocks noChangeArrowheads="1"/>
            </p:cNvSpPr>
            <p:nvPr/>
          </p:nvSpPr>
          <p:spPr bwMode="auto">
            <a:xfrm rot="7101768">
              <a:off x="2539" y="1469"/>
              <a:ext cx="49" cy="88"/>
            </a:xfrm>
            <a:prstGeom prst="triangle">
              <a:avLst>
                <a:gd name="adj" fmla="val 50000"/>
              </a:avLst>
            </a:prstGeom>
            <a:solidFill>
              <a:srgbClr val="F8F8F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latin typeface="Times New Roman" panose="02020603050405020304" pitchFamily="18" charset="0"/>
              </a:endParaRPr>
            </a:p>
          </p:txBody>
        </p:sp>
        <p:sp>
          <p:nvSpPr>
            <p:cNvPr id="33876" name="AutoShape 184"/>
            <p:cNvSpPr>
              <a:spLocks noChangeArrowheads="1"/>
            </p:cNvSpPr>
            <p:nvPr/>
          </p:nvSpPr>
          <p:spPr bwMode="auto">
            <a:xfrm>
              <a:off x="1569" y="1353"/>
              <a:ext cx="371" cy="37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44 w 21600"/>
                <a:gd name="T25" fmla="*/ 3144 h 21600"/>
                <a:gd name="T26" fmla="*/ 18456 w 21600"/>
                <a:gd name="T27" fmla="*/ 18456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699" y="10800"/>
                  </a:moveTo>
                  <a:cubicBezTo>
                    <a:pt x="699" y="16379"/>
                    <a:pt x="5221" y="20901"/>
                    <a:pt x="10800" y="20901"/>
                  </a:cubicBezTo>
                  <a:cubicBezTo>
                    <a:pt x="16379" y="20901"/>
                    <a:pt x="20901" y="16379"/>
                    <a:pt x="20901" y="10800"/>
                  </a:cubicBezTo>
                  <a:cubicBezTo>
                    <a:pt x="20901" y="5221"/>
                    <a:pt x="16379" y="699"/>
                    <a:pt x="10800" y="699"/>
                  </a:cubicBezTo>
                  <a:cubicBezTo>
                    <a:pt x="5221" y="699"/>
                    <a:pt x="699" y="5221"/>
                    <a:pt x="699" y="10800"/>
                  </a:cubicBezTo>
                  <a:close/>
                </a:path>
              </a:pathLst>
            </a:custGeom>
            <a:solidFill>
              <a:srgbClr val="F8F8F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77" name="AutoShape 185"/>
            <p:cNvSpPr>
              <a:spLocks noChangeArrowheads="1"/>
            </p:cNvSpPr>
            <p:nvPr/>
          </p:nvSpPr>
          <p:spPr bwMode="auto">
            <a:xfrm rot="4386123">
              <a:off x="1675" y="1323"/>
              <a:ext cx="49" cy="88"/>
            </a:xfrm>
            <a:prstGeom prst="triangle">
              <a:avLst>
                <a:gd name="adj" fmla="val 50000"/>
              </a:avLst>
            </a:prstGeom>
            <a:solidFill>
              <a:srgbClr val="F8F8F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latin typeface="Times New Roman" panose="02020603050405020304" pitchFamily="18" charset="0"/>
              </a:endParaRPr>
            </a:p>
          </p:txBody>
        </p:sp>
        <p:sp>
          <p:nvSpPr>
            <p:cNvPr id="33878" name="AutoShape 186"/>
            <p:cNvSpPr>
              <a:spLocks noChangeArrowheads="1"/>
            </p:cNvSpPr>
            <p:nvPr/>
          </p:nvSpPr>
          <p:spPr bwMode="auto">
            <a:xfrm>
              <a:off x="1947" y="1341"/>
              <a:ext cx="371" cy="37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44 w 21600"/>
                <a:gd name="T25" fmla="*/ 3144 h 21600"/>
                <a:gd name="T26" fmla="*/ 18456 w 21600"/>
                <a:gd name="T27" fmla="*/ 18456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699" y="10800"/>
                  </a:moveTo>
                  <a:cubicBezTo>
                    <a:pt x="699" y="16379"/>
                    <a:pt x="5221" y="20901"/>
                    <a:pt x="10800" y="20901"/>
                  </a:cubicBezTo>
                  <a:cubicBezTo>
                    <a:pt x="16379" y="20901"/>
                    <a:pt x="20901" y="16379"/>
                    <a:pt x="20901" y="10800"/>
                  </a:cubicBezTo>
                  <a:cubicBezTo>
                    <a:pt x="20901" y="5221"/>
                    <a:pt x="16379" y="699"/>
                    <a:pt x="10800" y="699"/>
                  </a:cubicBezTo>
                  <a:cubicBezTo>
                    <a:pt x="5221" y="699"/>
                    <a:pt x="699" y="5221"/>
                    <a:pt x="699" y="10800"/>
                  </a:cubicBezTo>
                  <a:close/>
                </a:path>
              </a:pathLst>
            </a:custGeom>
            <a:solidFill>
              <a:srgbClr val="F8F8F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79" name="AutoShape 187"/>
            <p:cNvSpPr>
              <a:spLocks noChangeArrowheads="1"/>
            </p:cNvSpPr>
            <p:nvPr/>
          </p:nvSpPr>
          <p:spPr bwMode="auto">
            <a:xfrm rot="6003823">
              <a:off x="2137" y="1305"/>
              <a:ext cx="49" cy="88"/>
            </a:xfrm>
            <a:prstGeom prst="triangle">
              <a:avLst>
                <a:gd name="adj" fmla="val 50000"/>
              </a:avLst>
            </a:prstGeom>
            <a:solidFill>
              <a:srgbClr val="F8F8F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latin typeface="Times New Roman" panose="02020603050405020304" pitchFamily="18" charset="0"/>
              </a:endParaRPr>
            </a:p>
          </p:txBody>
        </p:sp>
        <p:sp>
          <p:nvSpPr>
            <p:cNvPr id="33880" name="AutoShape 188"/>
            <p:cNvSpPr>
              <a:spLocks noChangeArrowheads="1"/>
            </p:cNvSpPr>
            <p:nvPr/>
          </p:nvSpPr>
          <p:spPr bwMode="auto">
            <a:xfrm>
              <a:off x="1455" y="1862"/>
              <a:ext cx="371" cy="37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44 w 21600"/>
                <a:gd name="T25" fmla="*/ 3144 h 21600"/>
                <a:gd name="T26" fmla="*/ 18456 w 21600"/>
                <a:gd name="T27" fmla="*/ 18456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699" y="10800"/>
                  </a:moveTo>
                  <a:cubicBezTo>
                    <a:pt x="699" y="16379"/>
                    <a:pt x="5221" y="20901"/>
                    <a:pt x="10800" y="20901"/>
                  </a:cubicBezTo>
                  <a:cubicBezTo>
                    <a:pt x="16379" y="20901"/>
                    <a:pt x="20901" y="16379"/>
                    <a:pt x="20901" y="10800"/>
                  </a:cubicBezTo>
                  <a:cubicBezTo>
                    <a:pt x="20901" y="5221"/>
                    <a:pt x="16379" y="699"/>
                    <a:pt x="10800" y="699"/>
                  </a:cubicBezTo>
                  <a:cubicBezTo>
                    <a:pt x="5221" y="699"/>
                    <a:pt x="699" y="5221"/>
                    <a:pt x="699" y="10800"/>
                  </a:cubicBezTo>
                  <a:close/>
                </a:path>
              </a:pathLst>
            </a:custGeom>
            <a:solidFill>
              <a:srgbClr val="F8F8F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81" name="AutoShape 189"/>
            <p:cNvSpPr>
              <a:spLocks noChangeArrowheads="1"/>
            </p:cNvSpPr>
            <p:nvPr/>
          </p:nvSpPr>
          <p:spPr bwMode="auto">
            <a:xfrm>
              <a:off x="1840" y="1731"/>
              <a:ext cx="371" cy="37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44 w 21600"/>
                <a:gd name="T25" fmla="*/ 3144 h 21600"/>
                <a:gd name="T26" fmla="*/ 18456 w 21600"/>
                <a:gd name="T27" fmla="*/ 18456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699" y="10800"/>
                  </a:moveTo>
                  <a:cubicBezTo>
                    <a:pt x="699" y="16379"/>
                    <a:pt x="5221" y="20901"/>
                    <a:pt x="10800" y="20901"/>
                  </a:cubicBezTo>
                  <a:cubicBezTo>
                    <a:pt x="16379" y="20901"/>
                    <a:pt x="20901" y="16379"/>
                    <a:pt x="20901" y="10800"/>
                  </a:cubicBezTo>
                  <a:cubicBezTo>
                    <a:pt x="20901" y="5221"/>
                    <a:pt x="16379" y="699"/>
                    <a:pt x="10800" y="699"/>
                  </a:cubicBezTo>
                  <a:cubicBezTo>
                    <a:pt x="5221" y="699"/>
                    <a:pt x="699" y="5221"/>
                    <a:pt x="699" y="10800"/>
                  </a:cubicBezTo>
                  <a:close/>
                </a:path>
              </a:pathLst>
            </a:custGeom>
            <a:solidFill>
              <a:srgbClr val="F8F8F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82" name="AutoShape 190"/>
            <p:cNvSpPr>
              <a:spLocks noChangeArrowheads="1"/>
            </p:cNvSpPr>
            <p:nvPr/>
          </p:nvSpPr>
          <p:spPr bwMode="auto">
            <a:xfrm rot="6903388">
              <a:off x="1684" y="1837"/>
              <a:ext cx="49" cy="88"/>
            </a:xfrm>
            <a:prstGeom prst="triangle">
              <a:avLst>
                <a:gd name="adj" fmla="val 50000"/>
              </a:avLst>
            </a:prstGeom>
            <a:solidFill>
              <a:srgbClr val="F8F8F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latin typeface="Times New Roman" panose="02020603050405020304" pitchFamily="18" charset="0"/>
              </a:endParaRPr>
            </a:p>
          </p:txBody>
        </p:sp>
        <p:sp>
          <p:nvSpPr>
            <p:cNvPr id="33883" name="AutoShape 191"/>
            <p:cNvSpPr>
              <a:spLocks noChangeArrowheads="1"/>
            </p:cNvSpPr>
            <p:nvPr/>
          </p:nvSpPr>
          <p:spPr bwMode="auto">
            <a:xfrm rot="-2905182">
              <a:off x="1895" y="2019"/>
              <a:ext cx="49" cy="88"/>
            </a:xfrm>
            <a:prstGeom prst="triangle">
              <a:avLst>
                <a:gd name="adj" fmla="val 50000"/>
              </a:avLst>
            </a:prstGeom>
            <a:solidFill>
              <a:srgbClr val="F8F8F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latin typeface="Times New Roman" panose="02020603050405020304" pitchFamily="18" charset="0"/>
              </a:endParaRPr>
            </a:p>
          </p:txBody>
        </p:sp>
        <p:sp>
          <p:nvSpPr>
            <p:cNvPr id="33884" name="AutoShape 192"/>
            <p:cNvSpPr>
              <a:spLocks noChangeArrowheads="1"/>
            </p:cNvSpPr>
            <p:nvPr/>
          </p:nvSpPr>
          <p:spPr bwMode="auto">
            <a:xfrm>
              <a:off x="1189" y="2187"/>
              <a:ext cx="371" cy="37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44 w 21600"/>
                <a:gd name="T25" fmla="*/ 3144 h 21600"/>
                <a:gd name="T26" fmla="*/ 18456 w 21600"/>
                <a:gd name="T27" fmla="*/ 18456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699" y="10800"/>
                  </a:moveTo>
                  <a:cubicBezTo>
                    <a:pt x="699" y="16379"/>
                    <a:pt x="5221" y="20901"/>
                    <a:pt x="10800" y="20901"/>
                  </a:cubicBezTo>
                  <a:cubicBezTo>
                    <a:pt x="16379" y="20901"/>
                    <a:pt x="20901" y="16379"/>
                    <a:pt x="20901" y="10800"/>
                  </a:cubicBezTo>
                  <a:cubicBezTo>
                    <a:pt x="20901" y="5221"/>
                    <a:pt x="16379" y="699"/>
                    <a:pt x="10800" y="699"/>
                  </a:cubicBezTo>
                  <a:cubicBezTo>
                    <a:pt x="5221" y="699"/>
                    <a:pt x="699" y="5221"/>
                    <a:pt x="699" y="10800"/>
                  </a:cubicBezTo>
                  <a:close/>
                </a:path>
              </a:pathLst>
            </a:custGeom>
            <a:solidFill>
              <a:srgbClr val="F8F8F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85" name="AutoShape 193"/>
            <p:cNvSpPr>
              <a:spLocks noChangeArrowheads="1"/>
            </p:cNvSpPr>
            <p:nvPr/>
          </p:nvSpPr>
          <p:spPr bwMode="auto">
            <a:xfrm>
              <a:off x="1553" y="2355"/>
              <a:ext cx="371" cy="37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44 w 21600"/>
                <a:gd name="T25" fmla="*/ 3144 h 21600"/>
                <a:gd name="T26" fmla="*/ 18456 w 21600"/>
                <a:gd name="T27" fmla="*/ 18456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699" y="10800"/>
                  </a:moveTo>
                  <a:cubicBezTo>
                    <a:pt x="699" y="16379"/>
                    <a:pt x="5221" y="20901"/>
                    <a:pt x="10800" y="20901"/>
                  </a:cubicBezTo>
                  <a:cubicBezTo>
                    <a:pt x="16379" y="20901"/>
                    <a:pt x="20901" y="16379"/>
                    <a:pt x="20901" y="10800"/>
                  </a:cubicBezTo>
                  <a:cubicBezTo>
                    <a:pt x="20901" y="5221"/>
                    <a:pt x="16379" y="699"/>
                    <a:pt x="10800" y="699"/>
                  </a:cubicBezTo>
                  <a:cubicBezTo>
                    <a:pt x="5221" y="699"/>
                    <a:pt x="699" y="5221"/>
                    <a:pt x="699" y="10800"/>
                  </a:cubicBezTo>
                  <a:close/>
                </a:path>
              </a:pathLst>
            </a:custGeom>
            <a:solidFill>
              <a:srgbClr val="F8F8F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86" name="AutoShape 194"/>
            <p:cNvSpPr>
              <a:spLocks noChangeArrowheads="1"/>
            </p:cNvSpPr>
            <p:nvPr/>
          </p:nvSpPr>
          <p:spPr bwMode="auto">
            <a:xfrm rot="4272470">
              <a:off x="1300" y="2159"/>
              <a:ext cx="49" cy="88"/>
            </a:xfrm>
            <a:prstGeom prst="triangle">
              <a:avLst>
                <a:gd name="adj" fmla="val 50000"/>
              </a:avLst>
            </a:prstGeom>
            <a:solidFill>
              <a:srgbClr val="F8F8F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latin typeface="Times New Roman" panose="02020603050405020304" pitchFamily="18" charset="0"/>
              </a:endParaRPr>
            </a:p>
          </p:txBody>
        </p:sp>
        <p:sp>
          <p:nvSpPr>
            <p:cNvPr id="33887" name="AutoShape 195"/>
            <p:cNvSpPr>
              <a:spLocks noChangeArrowheads="1"/>
            </p:cNvSpPr>
            <p:nvPr/>
          </p:nvSpPr>
          <p:spPr bwMode="auto">
            <a:xfrm rot="-1314394">
              <a:off x="1563" y="2577"/>
              <a:ext cx="49" cy="88"/>
            </a:xfrm>
            <a:prstGeom prst="triangle">
              <a:avLst>
                <a:gd name="adj" fmla="val 28264"/>
              </a:avLst>
            </a:prstGeom>
            <a:solidFill>
              <a:srgbClr val="F8F8F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latin typeface="Times New Roman" panose="02020603050405020304" pitchFamily="18" charset="0"/>
              </a:endParaRPr>
            </a:p>
          </p:txBody>
        </p:sp>
        <p:sp>
          <p:nvSpPr>
            <p:cNvPr id="33888" name="AutoShape 196"/>
            <p:cNvSpPr>
              <a:spLocks noChangeArrowheads="1"/>
            </p:cNvSpPr>
            <p:nvPr/>
          </p:nvSpPr>
          <p:spPr bwMode="auto">
            <a:xfrm>
              <a:off x="1887" y="2139"/>
              <a:ext cx="371" cy="37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44 w 21600"/>
                <a:gd name="T25" fmla="*/ 3144 h 21600"/>
                <a:gd name="T26" fmla="*/ 18456 w 21600"/>
                <a:gd name="T27" fmla="*/ 18456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699" y="10800"/>
                  </a:moveTo>
                  <a:cubicBezTo>
                    <a:pt x="699" y="16379"/>
                    <a:pt x="5221" y="20901"/>
                    <a:pt x="10800" y="20901"/>
                  </a:cubicBezTo>
                  <a:cubicBezTo>
                    <a:pt x="16379" y="20901"/>
                    <a:pt x="20901" y="16379"/>
                    <a:pt x="20901" y="10800"/>
                  </a:cubicBezTo>
                  <a:cubicBezTo>
                    <a:pt x="20901" y="5221"/>
                    <a:pt x="16379" y="699"/>
                    <a:pt x="10800" y="699"/>
                  </a:cubicBezTo>
                  <a:cubicBezTo>
                    <a:pt x="5221" y="699"/>
                    <a:pt x="699" y="5221"/>
                    <a:pt x="699" y="10800"/>
                  </a:cubicBezTo>
                  <a:close/>
                </a:path>
              </a:pathLst>
            </a:custGeom>
            <a:solidFill>
              <a:srgbClr val="F8F8F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89" name="AutoShape 197"/>
            <p:cNvSpPr>
              <a:spLocks noChangeArrowheads="1"/>
            </p:cNvSpPr>
            <p:nvPr/>
          </p:nvSpPr>
          <p:spPr bwMode="auto">
            <a:xfrm rot="7916614">
              <a:off x="2134" y="2134"/>
              <a:ext cx="49" cy="88"/>
            </a:xfrm>
            <a:prstGeom prst="triangle">
              <a:avLst>
                <a:gd name="adj" fmla="val 28264"/>
              </a:avLst>
            </a:prstGeom>
            <a:solidFill>
              <a:srgbClr val="F8F8F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latin typeface="Times New Roman" panose="02020603050405020304" pitchFamily="18" charset="0"/>
              </a:endParaRPr>
            </a:p>
          </p:txBody>
        </p:sp>
        <p:sp>
          <p:nvSpPr>
            <p:cNvPr id="33890" name="AutoShape 198"/>
            <p:cNvSpPr>
              <a:spLocks noChangeArrowheads="1"/>
            </p:cNvSpPr>
            <p:nvPr/>
          </p:nvSpPr>
          <p:spPr bwMode="auto">
            <a:xfrm>
              <a:off x="1905" y="2545"/>
              <a:ext cx="371" cy="37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44 w 21600"/>
                <a:gd name="T25" fmla="*/ 3144 h 21600"/>
                <a:gd name="T26" fmla="*/ 18456 w 21600"/>
                <a:gd name="T27" fmla="*/ 18456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699" y="10800"/>
                  </a:moveTo>
                  <a:cubicBezTo>
                    <a:pt x="699" y="16379"/>
                    <a:pt x="5221" y="20901"/>
                    <a:pt x="10800" y="20901"/>
                  </a:cubicBezTo>
                  <a:cubicBezTo>
                    <a:pt x="16379" y="20901"/>
                    <a:pt x="20901" y="16379"/>
                    <a:pt x="20901" y="10800"/>
                  </a:cubicBezTo>
                  <a:cubicBezTo>
                    <a:pt x="20901" y="5221"/>
                    <a:pt x="16379" y="699"/>
                    <a:pt x="10800" y="699"/>
                  </a:cubicBezTo>
                  <a:cubicBezTo>
                    <a:pt x="5221" y="699"/>
                    <a:pt x="699" y="5221"/>
                    <a:pt x="699" y="10800"/>
                  </a:cubicBezTo>
                  <a:close/>
                </a:path>
              </a:pathLst>
            </a:custGeom>
            <a:solidFill>
              <a:srgbClr val="F8F8F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91" name="AutoShape 199"/>
            <p:cNvSpPr>
              <a:spLocks noChangeArrowheads="1"/>
            </p:cNvSpPr>
            <p:nvPr/>
          </p:nvSpPr>
          <p:spPr bwMode="auto">
            <a:xfrm rot="7472093">
              <a:off x="2143" y="2530"/>
              <a:ext cx="49" cy="88"/>
            </a:xfrm>
            <a:prstGeom prst="triangle">
              <a:avLst>
                <a:gd name="adj" fmla="val 28264"/>
              </a:avLst>
            </a:prstGeom>
            <a:solidFill>
              <a:srgbClr val="F8F8F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latin typeface="Times New Roman" panose="02020603050405020304" pitchFamily="18" charset="0"/>
              </a:endParaRPr>
            </a:p>
          </p:txBody>
        </p:sp>
        <p:sp>
          <p:nvSpPr>
            <p:cNvPr id="33892" name="AutoShape 200"/>
            <p:cNvSpPr>
              <a:spLocks noChangeArrowheads="1"/>
            </p:cNvSpPr>
            <p:nvPr/>
          </p:nvSpPr>
          <p:spPr bwMode="auto">
            <a:xfrm>
              <a:off x="1245" y="2619"/>
              <a:ext cx="371" cy="37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44 w 21600"/>
                <a:gd name="T25" fmla="*/ 3144 h 21600"/>
                <a:gd name="T26" fmla="*/ 18456 w 21600"/>
                <a:gd name="T27" fmla="*/ 18456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699" y="10800"/>
                  </a:moveTo>
                  <a:cubicBezTo>
                    <a:pt x="699" y="16379"/>
                    <a:pt x="5221" y="20901"/>
                    <a:pt x="10800" y="20901"/>
                  </a:cubicBezTo>
                  <a:cubicBezTo>
                    <a:pt x="16379" y="20901"/>
                    <a:pt x="20901" y="16379"/>
                    <a:pt x="20901" y="10800"/>
                  </a:cubicBezTo>
                  <a:cubicBezTo>
                    <a:pt x="20901" y="5221"/>
                    <a:pt x="16379" y="699"/>
                    <a:pt x="10800" y="699"/>
                  </a:cubicBezTo>
                  <a:cubicBezTo>
                    <a:pt x="5221" y="699"/>
                    <a:pt x="699" y="5221"/>
                    <a:pt x="699" y="10800"/>
                  </a:cubicBezTo>
                  <a:close/>
                </a:path>
              </a:pathLst>
            </a:custGeom>
            <a:solidFill>
              <a:srgbClr val="F8F8F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93" name="AutoShape 201"/>
            <p:cNvSpPr>
              <a:spLocks noChangeArrowheads="1"/>
            </p:cNvSpPr>
            <p:nvPr/>
          </p:nvSpPr>
          <p:spPr bwMode="auto">
            <a:xfrm>
              <a:off x="1555" y="2875"/>
              <a:ext cx="371" cy="37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44 w 21600"/>
                <a:gd name="T25" fmla="*/ 3144 h 21600"/>
                <a:gd name="T26" fmla="*/ 18456 w 21600"/>
                <a:gd name="T27" fmla="*/ 18456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699" y="10800"/>
                  </a:moveTo>
                  <a:cubicBezTo>
                    <a:pt x="699" y="16379"/>
                    <a:pt x="5221" y="20901"/>
                    <a:pt x="10800" y="20901"/>
                  </a:cubicBezTo>
                  <a:cubicBezTo>
                    <a:pt x="16379" y="20901"/>
                    <a:pt x="20901" y="16379"/>
                    <a:pt x="20901" y="10800"/>
                  </a:cubicBezTo>
                  <a:cubicBezTo>
                    <a:pt x="20901" y="5221"/>
                    <a:pt x="16379" y="699"/>
                    <a:pt x="10800" y="699"/>
                  </a:cubicBezTo>
                  <a:cubicBezTo>
                    <a:pt x="5221" y="699"/>
                    <a:pt x="699" y="5221"/>
                    <a:pt x="699" y="10800"/>
                  </a:cubicBezTo>
                  <a:close/>
                </a:path>
              </a:pathLst>
            </a:custGeom>
            <a:solidFill>
              <a:srgbClr val="F8F8F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94" name="AutoShape 202"/>
            <p:cNvSpPr>
              <a:spLocks noChangeArrowheads="1"/>
            </p:cNvSpPr>
            <p:nvPr/>
          </p:nvSpPr>
          <p:spPr bwMode="auto">
            <a:xfrm rot="-196129">
              <a:off x="1237" y="2771"/>
              <a:ext cx="49" cy="88"/>
            </a:xfrm>
            <a:prstGeom prst="triangle">
              <a:avLst>
                <a:gd name="adj" fmla="val 28264"/>
              </a:avLst>
            </a:prstGeom>
            <a:solidFill>
              <a:srgbClr val="F8F8F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latin typeface="Times New Roman" panose="02020603050405020304" pitchFamily="18" charset="0"/>
              </a:endParaRPr>
            </a:p>
          </p:txBody>
        </p:sp>
        <p:sp>
          <p:nvSpPr>
            <p:cNvPr id="33895" name="AutoShape 203"/>
            <p:cNvSpPr>
              <a:spLocks noChangeArrowheads="1"/>
            </p:cNvSpPr>
            <p:nvPr/>
          </p:nvSpPr>
          <p:spPr bwMode="auto">
            <a:xfrm rot="4592417">
              <a:off x="1660" y="2852"/>
              <a:ext cx="49" cy="88"/>
            </a:xfrm>
            <a:prstGeom prst="triangle">
              <a:avLst>
                <a:gd name="adj" fmla="val 28264"/>
              </a:avLst>
            </a:prstGeom>
            <a:solidFill>
              <a:srgbClr val="F8F8F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latin typeface="Times New Roman" panose="02020603050405020304" pitchFamily="18" charset="0"/>
              </a:endParaRPr>
            </a:p>
          </p:txBody>
        </p:sp>
        <p:sp>
          <p:nvSpPr>
            <p:cNvPr id="33896" name="AutoShape 204"/>
            <p:cNvSpPr>
              <a:spLocks noChangeArrowheads="1"/>
            </p:cNvSpPr>
            <p:nvPr/>
          </p:nvSpPr>
          <p:spPr bwMode="auto">
            <a:xfrm>
              <a:off x="1931" y="2941"/>
              <a:ext cx="371" cy="37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44 w 21600"/>
                <a:gd name="T25" fmla="*/ 3144 h 21600"/>
                <a:gd name="T26" fmla="*/ 18456 w 21600"/>
                <a:gd name="T27" fmla="*/ 18456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699" y="10800"/>
                  </a:moveTo>
                  <a:cubicBezTo>
                    <a:pt x="699" y="16379"/>
                    <a:pt x="5221" y="20901"/>
                    <a:pt x="10800" y="20901"/>
                  </a:cubicBezTo>
                  <a:cubicBezTo>
                    <a:pt x="16379" y="20901"/>
                    <a:pt x="20901" y="16379"/>
                    <a:pt x="20901" y="10800"/>
                  </a:cubicBezTo>
                  <a:cubicBezTo>
                    <a:pt x="20901" y="5221"/>
                    <a:pt x="16379" y="699"/>
                    <a:pt x="10800" y="699"/>
                  </a:cubicBezTo>
                  <a:cubicBezTo>
                    <a:pt x="5221" y="699"/>
                    <a:pt x="699" y="5221"/>
                    <a:pt x="699" y="10800"/>
                  </a:cubicBezTo>
                  <a:close/>
                </a:path>
              </a:pathLst>
            </a:custGeom>
            <a:solidFill>
              <a:srgbClr val="F8F8F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97" name="AutoShape 205"/>
            <p:cNvSpPr>
              <a:spLocks noChangeArrowheads="1"/>
            </p:cNvSpPr>
            <p:nvPr/>
          </p:nvSpPr>
          <p:spPr bwMode="auto">
            <a:xfrm>
              <a:off x="2267" y="2713"/>
              <a:ext cx="371" cy="37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44 w 21600"/>
                <a:gd name="T25" fmla="*/ 3144 h 21600"/>
                <a:gd name="T26" fmla="*/ 18456 w 21600"/>
                <a:gd name="T27" fmla="*/ 18456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699" y="10800"/>
                  </a:moveTo>
                  <a:cubicBezTo>
                    <a:pt x="699" y="16379"/>
                    <a:pt x="5221" y="20901"/>
                    <a:pt x="10800" y="20901"/>
                  </a:cubicBezTo>
                  <a:cubicBezTo>
                    <a:pt x="16379" y="20901"/>
                    <a:pt x="20901" y="16379"/>
                    <a:pt x="20901" y="10800"/>
                  </a:cubicBezTo>
                  <a:cubicBezTo>
                    <a:pt x="20901" y="5221"/>
                    <a:pt x="16379" y="699"/>
                    <a:pt x="10800" y="699"/>
                  </a:cubicBezTo>
                  <a:cubicBezTo>
                    <a:pt x="5221" y="699"/>
                    <a:pt x="699" y="5221"/>
                    <a:pt x="699" y="10800"/>
                  </a:cubicBezTo>
                  <a:close/>
                </a:path>
              </a:pathLst>
            </a:custGeom>
            <a:solidFill>
              <a:srgbClr val="F8F8F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98" name="AutoShape 206"/>
            <p:cNvSpPr>
              <a:spLocks noChangeArrowheads="1"/>
            </p:cNvSpPr>
            <p:nvPr/>
          </p:nvSpPr>
          <p:spPr bwMode="auto">
            <a:xfrm rot="-2355055">
              <a:off x="1962" y="3191"/>
              <a:ext cx="49" cy="88"/>
            </a:xfrm>
            <a:prstGeom prst="triangle">
              <a:avLst>
                <a:gd name="adj" fmla="val 28264"/>
              </a:avLst>
            </a:prstGeom>
            <a:solidFill>
              <a:srgbClr val="F8F8F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latin typeface="Times New Roman" panose="02020603050405020304" pitchFamily="18" charset="0"/>
              </a:endParaRPr>
            </a:p>
          </p:txBody>
        </p:sp>
        <p:sp>
          <p:nvSpPr>
            <p:cNvPr id="33899" name="AutoShape 207"/>
            <p:cNvSpPr>
              <a:spLocks noChangeArrowheads="1"/>
            </p:cNvSpPr>
            <p:nvPr/>
          </p:nvSpPr>
          <p:spPr bwMode="auto">
            <a:xfrm rot="520547">
              <a:off x="2257" y="2846"/>
              <a:ext cx="49" cy="88"/>
            </a:xfrm>
            <a:prstGeom prst="triangle">
              <a:avLst>
                <a:gd name="adj" fmla="val 28264"/>
              </a:avLst>
            </a:prstGeom>
            <a:solidFill>
              <a:srgbClr val="F8F8F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latin typeface="Times New Roman" panose="02020603050405020304" pitchFamily="18" charset="0"/>
              </a:endParaRPr>
            </a:p>
          </p:txBody>
        </p:sp>
        <p:sp>
          <p:nvSpPr>
            <p:cNvPr id="33900" name="AutoShape 208"/>
            <p:cNvSpPr>
              <a:spLocks noChangeArrowheads="1"/>
            </p:cNvSpPr>
            <p:nvPr/>
          </p:nvSpPr>
          <p:spPr bwMode="auto">
            <a:xfrm>
              <a:off x="2215" y="1893"/>
              <a:ext cx="371" cy="37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44 w 21600"/>
                <a:gd name="T25" fmla="*/ 3144 h 21600"/>
                <a:gd name="T26" fmla="*/ 18456 w 21600"/>
                <a:gd name="T27" fmla="*/ 18456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699" y="10800"/>
                  </a:moveTo>
                  <a:cubicBezTo>
                    <a:pt x="699" y="16379"/>
                    <a:pt x="5221" y="20901"/>
                    <a:pt x="10800" y="20901"/>
                  </a:cubicBezTo>
                  <a:cubicBezTo>
                    <a:pt x="16379" y="20901"/>
                    <a:pt x="20901" y="16379"/>
                    <a:pt x="20901" y="10800"/>
                  </a:cubicBezTo>
                  <a:cubicBezTo>
                    <a:pt x="20901" y="5221"/>
                    <a:pt x="16379" y="699"/>
                    <a:pt x="10800" y="699"/>
                  </a:cubicBezTo>
                  <a:cubicBezTo>
                    <a:pt x="5221" y="699"/>
                    <a:pt x="699" y="5221"/>
                    <a:pt x="699" y="10800"/>
                  </a:cubicBezTo>
                  <a:close/>
                </a:path>
              </a:pathLst>
            </a:custGeom>
            <a:solidFill>
              <a:srgbClr val="F8F8F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901" name="AutoShape 209"/>
            <p:cNvSpPr>
              <a:spLocks noChangeArrowheads="1"/>
            </p:cNvSpPr>
            <p:nvPr/>
          </p:nvSpPr>
          <p:spPr bwMode="auto">
            <a:xfrm>
              <a:off x="2317" y="2303"/>
              <a:ext cx="371" cy="37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44 w 21600"/>
                <a:gd name="T25" fmla="*/ 3144 h 21600"/>
                <a:gd name="T26" fmla="*/ 18456 w 21600"/>
                <a:gd name="T27" fmla="*/ 18456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699" y="10800"/>
                  </a:moveTo>
                  <a:cubicBezTo>
                    <a:pt x="699" y="16379"/>
                    <a:pt x="5221" y="20901"/>
                    <a:pt x="10800" y="20901"/>
                  </a:cubicBezTo>
                  <a:cubicBezTo>
                    <a:pt x="16379" y="20901"/>
                    <a:pt x="20901" y="16379"/>
                    <a:pt x="20901" y="10800"/>
                  </a:cubicBezTo>
                  <a:cubicBezTo>
                    <a:pt x="20901" y="5221"/>
                    <a:pt x="16379" y="699"/>
                    <a:pt x="10800" y="699"/>
                  </a:cubicBezTo>
                  <a:cubicBezTo>
                    <a:pt x="5221" y="699"/>
                    <a:pt x="699" y="5221"/>
                    <a:pt x="699" y="10800"/>
                  </a:cubicBezTo>
                  <a:close/>
                </a:path>
              </a:pathLst>
            </a:custGeom>
            <a:solidFill>
              <a:srgbClr val="F8F8F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902" name="AutoShape 210"/>
            <p:cNvSpPr>
              <a:spLocks noChangeArrowheads="1"/>
            </p:cNvSpPr>
            <p:nvPr/>
          </p:nvSpPr>
          <p:spPr bwMode="auto">
            <a:xfrm rot="8573144">
              <a:off x="2498" y="1913"/>
              <a:ext cx="49" cy="88"/>
            </a:xfrm>
            <a:prstGeom prst="triangle">
              <a:avLst>
                <a:gd name="adj" fmla="val 28264"/>
              </a:avLst>
            </a:prstGeom>
            <a:solidFill>
              <a:srgbClr val="F8F8F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latin typeface="Times New Roman" panose="02020603050405020304" pitchFamily="18" charset="0"/>
              </a:endParaRPr>
            </a:p>
          </p:txBody>
        </p:sp>
        <p:sp>
          <p:nvSpPr>
            <p:cNvPr id="33903" name="AutoShape 211"/>
            <p:cNvSpPr>
              <a:spLocks noChangeArrowheads="1"/>
            </p:cNvSpPr>
            <p:nvPr/>
          </p:nvSpPr>
          <p:spPr bwMode="auto">
            <a:xfrm rot="569436">
              <a:off x="2308" y="2426"/>
              <a:ext cx="49" cy="88"/>
            </a:xfrm>
            <a:prstGeom prst="triangle">
              <a:avLst>
                <a:gd name="adj" fmla="val 28264"/>
              </a:avLst>
            </a:prstGeom>
            <a:solidFill>
              <a:srgbClr val="F8F8F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latin typeface="Times New Roman" panose="02020603050405020304" pitchFamily="18" charset="0"/>
              </a:endParaRPr>
            </a:p>
          </p:txBody>
        </p:sp>
        <p:sp>
          <p:nvSpPr>
            <p:cNvPr id="33904" name="AutoShape 212"/>
            <p:cNvSpPr>
              <a:spLocks noChangeArrowheads="1"/>
            </p:cNvSpPr>
            <p:nvPr/>
          </p:nvSpPr>
          <p:spPr bwMode="auto">
            <a:xfrm rot="-4336597">
              <a:off x="2053" y="1649"/>
              <a:ext cx="49" cy="88"/>
            </a:xfrm>
            <a:prstGeom prst="triangle">
              <a:avLst>
                <a:gd name="adj" fmla="val 50000"/>
              </a:avLst>
            </a:prstGeom>
            <a:solidFill>
              <a:srgbClr val="F8F8F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latin typeface="Times New Roman" panose="02020603050405020304" pitchFamily="18" charset="0"/>
              </a:endParaRPr>
            </a:p>
          </p:txBody>
        </p:sp>
        <p:sp>
          <p:nvSpPr>
            <p:cNvPr id="33905" name="AutoShape 213"/>
            <p:cNvSpPr>
              <a:spLocks noChangeArrowheads="1"/>
            </p:cNvSpPr>
            <p:nvPr/>
          </p:nvSpPr>
          <p:spPr bwMode="auto">
            <a:xfrm rot="5937642">
              <a:off x="2005" y="1695"/>
              <a:ext cx="49" cy="88"/>
            </a:xfrm>
            <a:prstGeom prst="triangle">
              <a:avLst>
                <a:gd name="adj" fmla="val 50000"/>
              </a:avLst>
            </a:prstGeom>
            <a:solidFill>
              <a:srgbClr val="F8F8F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latin typeface="Times New Roman" panose="02020603050405020304" pitchFamily="18" charset="0"/>
              </a:endParaRPr>
            </a:p>
          </p:txBody>
        </p:sp>
        <p:sp>
          <p:nvSpPr>
            <p:cNvPr id="33906" name="AutoShape 214"/>
            <p:cNvSpPr>
              <a:spLocks noChangeArrowheads="1"/>
            </p:cNvSpPr>
            <p:nvPr/>
          </p:nvSpPr>
          <p:spPr bwMode="auto">
            <a:xfrm rot="-5529258">
              <a:off x="1732" y="1672"/>
              <a:ext cx="49" cy="88"/>
            </a:xfrm>
            <a:prstGeom prst="triangle">
              <a:avLst>
                <a:gd name="adj" fmla="val 50000"/>
              </a:avLst>
            </a:prstGeom>
            <a:solidFill>
              <a:srgbClr val="F8F8F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latin typeface="Times New Roman" panose="02020603050405020304" pitchFamily="18" charset="0"/>
              </a:endParaRPr>
            </a:p>
          </p:txBody>
        </p:sp>
        <p:sp>
          <p:nvSpPr>
            <p:cNvPr id="33907" name="AutoShape 215"/>
            <p:cNvSpPr>
              <a:spLocks noChangeArrowheads="1"/>
            </p:cNvSpPr>
            <p:nvPr/>
          </p:nvSpPr>
          <p:spPr bwMode="auto">
            <a:xfrm rot="-7393098">
              <a:off x="1462" y="1794"/>
              <a:ext cx="49" cy="88"/>
            </a:xfrm>
            <a:prstGeom prst="triangle">
              <a:avLst>
                <a:gd name="adj" fmla="val 50000"/>
              </a:avLst>
            </a:prstGeom>
            <a:solidFill>
              <a:srgbClr val="F8F8F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latin typeface="Times New Roman" panose="02020603050405020304" pitchFamily="18" charset="0"/>
              </a:endParaRPr>
            </a:p>
          </p:txBody>
        </p:sp>
        <p:sp>
          <p:nvSpPr>
            <p:cNvPr id="33908" name="AutoShape 216"/>
            <p:cNvSpPr>
              <a:spLocks noChangeArrowheads="1"/>
            </p:cNvSpPr>
            <p:nvPr/>
          </p:nvSpPr>
          <p:spPr bwMode="auto">
            <a:xfrm rot="-9209513">
              <a:off x="1273" y="2004"/>
              <a:ext cx="49" cy="88"/>
            </a:xfrm>
            <a:prstGeom prst="triangle">
              <a:avLst>
                <a:gd name="adj" fmla="val 50000"/>
              </a:avLst>
            </a:prstGeom>
            <a:solidFill>
              <a:srgbClr val="F8F8F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latin typeface="Times New Roman" panose="02020603050405020304" pitchFamily="18" charset="0"/>
              </a:endParaRPr>
            </a:p>
          </p:txBody>
        </p:sp>
        <p:sp>
          <p:nvSpPr>
            <p:cNvPr id="33909" name="AutoShape 217"/>
            <p:cNvSpPr>
              <a:spLocks noChangeArrowheads="1"/>
            </p:cNvSpPr>
            <p:nvPr/>
          </p:nvSpPr>
          <p:spPr bwMode="auto">
            <a:xfrm rot="-2340062">
              <a:off x="1480" y="2119"/>
              <a:ext cx="49" cy="88"/>
            </a:xfrm>
            <a:prstGeom prst="triangle">
              <a:avLst>
                <a:gd name="adj" fmla="val 50000"/>
              </a:avLst>
            </a:prstGeom>
            <a:solidFill>
              <a:srgbClr val="F8F8F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latin typeface="Times New Roman" panose="02020603050405020304" pitchFamily="18" charset="0"/>
              </a:endParaRPr>
            </a:p>
          </p:txBody>
        </p:sp>
        <p:sp>
          <p:nvSpPr>
            <p:cNvPr id="33910" name="AutoShape 218"/>
            <p:cNvSpPr>
              <a:spLocks noChangeArrowheads="1"/>
            </p:cNvSpPr>
            <p:nvPr/>
          </p:nvSpPr>
          <p:spPr bwMode="auto">
            <a:xfrm rot="-6059710">
              <a:off x="1374" y="2502"/>
              <a:ext cx="49" cy="88"/>
            </a:xfrm>
            <a:prstGeom prst="triangle">
              <a:avLst>
                <a:gd name="adj" fmla="val 50000"/>
              </a:avLst>
            </a:prstGeom>
            <a:solidFill>
              <a:srgbClr val="F8F8F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latin typeface="Times New Roman" panose="02020603050405020304" pitchFamily="18" charset="0"/>
              </a:endParaRPr>
            </a:p>
          </p:txBody>
        </p:sp>
        <p:sp>
          <p:nvSpPr>
            <p:cNvPr id="33911" name="AutoShape 219"/>
            <p:cNvSpPr>
              <a:spLocks noChangeArrowheads="1"/>
            </p:cNvSpPr>
            <p:nvPr/>
          </p:nvSpPr>
          <p:spPr bwMode="auto">
            <a:xfrm rot="10562103">
              <a:off x="1136" y="2294"/>
              <a:ext cx="49" cy="88"/>
            </a:xfrm>
            <a:prstGeom prst="triangle">
              <a:avLst>
                <a:gd name="adj" fmla="val 50000"/>
              </a:avLst>
            </a:prstGeom>
            <a:solidFill>
              <a:srgbClr val="F8F8F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latin typeface="Times New Roman" panose="02020603050405020304" pitchFamily="18" charset="0"/>
              </a:endParaRPr>
            </a:p>
          </p:txBody>
        </p:sp>
        <p:sp>
          <p:nvSpPr>
            <p:cNvPr id="33912" name="AutoShape 220"/>
            <p:cNvSpPr>
              <a:spLocks noChangeArrowheads="1"/>
            </p:cNvSpPr>
            <p:nvPr/>
          </p:nvSpPr>
          <p:spPr bwMode="auto">
            <a:xfrm rot="9848242">
              <a:off x="1134" y="2671"/>
              <a:ext cx="49" cy="88"/>
            </a:xfrm>
            <a:prstGeom prst="triangle">
              <a:avLst>
                <a:gd name="adj" fmla="val 50000"/>
              </a:avLst>
            </a:prstGeom>
            <a:solidFill>
              <a:srgbClr val="F8F8F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latin typeface="Times New Roman" panose="02020603050405020304" pitchFamily="18" charset="0"/>
              </a:endParaRPr>
            </a:p>
          </p:txBody>
        </p:sp>
        <p:sp>
          <p:nvSpPr>
            <p:cNvPr id="33913" name="AutoShape 221"/>
            <p:cNvSpPr>
              <a:spLocks noChangeArrowheads="1"/>
            </p:cNvSpPr>
            <p:nvPr/>
          </p:nvSpPr>
          <p:spPr bwMode="auto">
            <a:xfrm rot="10245275">
              <a:off x="1574" y="2707"/>
              <a:ext cx="49" cy="88"/>
            </a:xfrm>
            <a:prstGeom prst="triangle">
              <a:avLst>
                <a:gd name="adj" fmla="val 28264"/>
              </a:avLst>
            </a:prstGeom>
            <a:solidFill>
              <a:srgbClr val="F8F8F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latin typeface="Times New Roman" panose="02020603050405020304" pitchFamily="18" charset="0"/>
              </a:endParaRPr>
            </a:p>
          </p:txBody>
        </p:sp>
        <p:sp>
          <p:nvSpPr>
            <p:cNvPr id="33914" name="AutoShape 222"/>
            <p:cNvSpPr>
              <a:spLocks noChangeArrowheads="1"/>
            </p:cNvSpPr>
            <p:nvPr/>
          </p:nvSpPr>
          <p:spPr bwMode="auto">
            <a:xfrm rot="8077031">
              <a:off x="1258" y="2946"/>
              <a:ext cx="49" cy="88"/>
            </a:xfrm>
            <a:prstGeom prst="triangle">
              <a:avLst>
                <a:gd name="adj" fmla="val 50000"/>
              </a:avLst>
            </a:prstGeom>
            <a:solidFill>
              <a:srgbClr val="F8F8F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latin typeface="Times New Roman" panose="02020603050405020304" pitchFamily="18" charset="0"/>
              </a:endParaRPr>
            </a:p>
          </p:txBody>
        </p:sp>
        <p:sp>
          <p:nvSpPr>
            <p:cNvPr id="33915" name="AutoShape 223"/>
            <p:cNvSpPr>
              <a:spLocks noChangeArrowheads="1"/>
            </p:cNvSpPr>
            <p:nvPr/>
          </p:nvSpPr>
          <p:spPr bwMode="auto">
            <a:xfrm rot="8170853">
              <a:off x="1538" y="3217"/>
              <a:ext cx="49" cy="88"/>
            </a:xfrm>
            <a:prstGeom prst="triangle">
              <a:avLst>
                <a:gd name="adj" fmla="val 50000"/>
              </a:avLst>
            </a:prstGeom>
            <a:solidFill>
              <a:srgbClr val="F8F8F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latin typeface="Times New Roman" panose="02020603050405020304" pitchFamily="18" charset="0"/>
              </a:endParaRPr>
            </a:p>
          </p:txBody>
        </p:sp>
        <p:sp>
          <p:nvSpPr>
            <p:cNvPr id="33916" name="AutoShape 224"/>
            <p:cNvSpPr>
              <a:spLocks noChangeArrowheads="1"/>
            </p:cNvSpPr>
            <p:nvPr/>
          </p:nvSpPr>
          <p:spPr bwMode="auto">
            <a:xfrm rot="-3142156">
              <a:off x="1641" y="3173"/>
              <a:ext cx="49" cy="88"/>
            </a:xfrm>
            <a:prstGeom prst="triangle">
              <a:avLst>
                <a:gd name="adj" fmla="val 28264"/>
              </a:avLst>
            </a:prstGeom>
            <a:solidFill>
              <a:srgbClr val="F8F8F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latin typeface="Times New Roman" panose="02020603050405020304" pitchFamily="18" charset="0"/>
              </a:endParaRPr>
            </a:p>
          </p:txBody>
        </p:sp>
        <p:sp>
          <p:nvSpPr>
            <p:cNvPr id="33917" name="AutoShape 225"/>
            <p:cNvSpPr>
              <a:spLocks noChangeArrowheads="1"/>
            </p:cNvSpPr>
            <p:nvPr/>
          </p:nvSpPr>
          <p:spPr bwMode="auto">
            <a:xfrm rot="6776177">
              <a:off x="1836" y="3335"/>
              <a:ext cx="49" cy="88"/>
            </a:xfrm>
            <a:prstGeom prst="triangle">
              <a:avLst>
                <a:gd name="adj" fmla="val 28264"/>
              </a:avLst>
            </a:prstGeom>
            <a:solidFill>
              <a:srgbClr val="F8F8F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latin typeface="Times New Roman" panose="02020603050405020304" pitchFamily="18" charset="0"/>
              </a:endParaRPr>
            </a:p>
          </p:txBody>
        </p:sp>
        <p:sp>
          <p:nvSpPr>
            <p:cNvPr id="33918" name="AutoShape 226"/>
            <p:cNvSpPr>
              <a:spLocks noChangeArrowheads="1"/>
            </p:cNvSpPr>
            <p:nvPr/>
          </p:nvSpPr>
          <p:spPr bwMode="auto">
            <a:xfrm rot="4175786">
              <a:off x="2136" y="3295"/>
              <a:ext cx="49" cy="88"/>
            </a:xfrm>
            <a:prstGeom prst="triangle">
              <a:avLst>
                <a:gd name="adj" fmla="val 50000"/>
              </a:avLst>
            </a:prstGeom>
            <a:solidFill>
              <a:srgbClr val="F8F8F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latin typeface="Times New Roman" panose="02020603050405020304" pitchFamily="18" charset="0"/>
              </a:endParaRPr>
            </a:p>
          </p:txBody>
        </p:sp>
        <p:sp>
          <p:nvSpPr>
            <p:cNvPr id="33919" name="AutoShape 227"/>
            <p:cNvSpPr>
              <a:spLocks noChangeArrowheads="1"/>
            </p:cNvSpPr>
            <p:nvPr/>
          </p:nvSpPr>
          <p:spPr bwMode="auto">
            <a:xfrm rot="3057568">
              <a:off x="2425" y="3161"/>
              <a:ext cx="49" cy="88"/>
            </a:xfrm>
            <a:prstGeom prst="triangle">
              <a:avLst>
                <a:gd name="adj" fmla="val 50000"/>
              </a:avLst>
            </a:prstGeom>
            <a:solidFill>
              <a:srgbClr val="F8F8F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latin typeface="Times New Roman" panose="02020603050405020304" pitchFamily="18" charset="0"/>
              </a:endParaRPr>
            </a:p>
          </p:txBody>
        </p:sp>
        <p:sp>
          <p:nvSpPr>
            <p:cNvPr id="33920" name="AutoShape 228"/>
            <p:cNvSpPr>
              <a:spLocks noChangeArrowheads="1"/>
            </p:cNvSpPr>
            <p:nvPr/>
          </p:nvSpPr>
          <p:spPr bwMode="auto">
            <a:xfrm rot="10401940">
              <a:off x="2257" y="3032"/>
              <a:ext cx="49" cy="88"/>
            </a:xfrm>
            <a:prstGeom prst="triangle">
              <a:avLst>
                <a:gd name="adj" fmla="val 28264"/>
              </a:avLst>
            </a:prstGeom>
            <a:solidFill>
              <a:srgbClr val="F8F8F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latin typeface="Times New Roman" panose="02020603050405020304" pitchFamily="18" charset="0"/>
              </a:endParaRPr>
            </a:p>
          </p:txBody>
        </p:sp>
        <p:sp>
          <p:nvSpPr>
            <p:cNvPr id="33921" name="AutoShape 229"/>
            <p:cNvSpPr>
              <a:spLocks noChangeArrowheads="1"/>
            </p:cNvSpPr>
            <p:nvPr/>
          </p:nvSpPr>
          <p:spPr bwMode="auto">
            <a:xfrm rot="-10111523">
              <a:off x="2602" y="2847"/>
              <a:ext cx="49" cy="88"/>
            </a:xfrm>
            <a:prstGeom prst="triangle">
              <a:avLst>
                <a:gd name="adj" fmla="val 28264"/>
              </a:avLst>
            </a:prstGeom>
            <a:solidFill>
              <a:srgbClr val="F8F8F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latin typeface="Times New Roman" panose="02020603050405020304" pitchFamily="18" charset="0"/>
              </a:endParaRPr>
            </a:p>
          </p:txBody>
        </p:sp>
        <p:sp>
          <p:nvSpPr>
            <p:cNvPr id="33922" name="AutoShape 230"/>
            <p:cNvSpPr>
              <a:spLocks noChangeArrowheads="1"/>
            </p:cNvSpPr>
            <p:nvPr/>
          </p:nvSpPr>
          <p:spPr bwMode="auto">
            <a:xfrm rot="1186897">
              <a:off x="2633" y="2954"/>
              <a:ext cx="49" cy="88"/>
            </a:xfrm>
            <a:prstGeom prst="triangle">
              <a:avLst>
                <a:gd name="adj" fmla="val 50000"/>
              </a:avLst>
            </a:prstGeom>
            <a:solidFill>
              <a:srgbClr val="F8F8F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latin typeface="Times New Roman" panose="02020603050405020304" pitchFamily="18" charset="0"/>
              </a:endParaRPr>
            </a:p>
          </p:txBody>
        </p:sp>
        <p:sp>
          <p:nvSpPr>
            <p:cNvPr id="33923" name="AutoShape 231"/>
            <p:cNvSpPr>
              <a:spLocks noChangeArrowheads="1"/>
            </p:cNvSpPr>
            <p:nvPr/>
          </p:nvSpPr>
          <p:spPr bwMode="auto">
            <a:xfrm rot="1283350">
              <a:off x="2743" y="2580"/>
              <a:ext cx="49" cy="88"/>
            </a:xfrm>
            <a:prstGeom prst="triangle">
              <a:avLst>
                <a:gd name="adj" fmla="val 50000"/>
              </a:avLst>
            </a:prstGeom>
            <a:solidFill>
              <a:srgbClr val="F8F8F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latin typeface="Times New Roman" panose="02020603050405020304" pitchFamily="18" charset="0"/>
              </a:endParaRPr>
            </a:p>
          </p:txBody>
        </p:sp>
        <p:sp>
          <p:nvSpPr>
            <p:cNvPr id="33924" name="AutoShape 232"/>
            <p:cNvSpPr>
              <a:spLocks noChangeArrowheads="1"/>
            </p:cNvSpPr>
            <p:nvPr/>
          </p:nvSpPr>
          <p:spPr bwMode="auto">
            <a:xfrm rot="-10033597">
              <a:off x="2650" y="2461"/>
              <a:ext cx="49" cy="88"/>
            </a:xfrm>
            <a:prstGeom prst="triangle">
              <a:avLst>
                <a:gd name="adj" fmla="val 28264"/>
              </a:avLst>
            </a:prstGeom>
            <a:solidFill>
              <a:srgbClr val="F8F8F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latin typeface="Times New Roman" panose="02020603050405020304" pitchFamily="18" charset="0"/>
              </a:endParaRPr>
            </a:p>
          </p:txBody>
        </p:sp>
        <p:sp>
          <p:nvSpPr>
            <p:cNvPr id="33925" name="AutoShape 233"/>
            <p:cNvSpPr>
              <a:spLocks noChangeArrowheads="1"/>
            </p:cNvSpPr>
            <p:nvPr/>
          </p:nvSpPr>
          <p:spPr bwMode="auto">
            <a:xfrm rot="-158533">
              <a:off x="2727" y="2249"/>
              <a:ext cx="49" cy="88"/>
            </a:xfrm>
            <a:prstGeom prst="triangle">
              <a:avLst>
                <a:gd name="adj" fmla="val 50000"/>
              </a:avLst>
            </a:prstGeom>
            <a:solidFill>
              <a:srgbClr val="F8F8F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latin typeface="Times New Roman" panose="02020603050405020304" pitchFamily="18" charset="0"/>
              </a:endParaRPr>
            </a:p>
          </p:txBody>
        </p:sp>
        <p:sp>
          <p:nvSpPr>
            <p:cNvPr id="33926" name="AutoShape 234"/>
            <p:cNvSpPr>
              <a:spLocks noChangeArrowheads="1"/>
            </p:cNvSpPr>
            <p:nvPr/>
          </p:nvSpPr>
          <p:spPr bwMode="auto">
            <a:xfrm rot="-2674314">
              <a:off x="2272" y="2167"/>
              <a:ext cx="49" cy="88"/>
            </a:xfrm>
            <a:prstGeom prst="triangle">
              <a:avLst>
                <a:gd name="adj" fmla="val 28264"/>
              </a:avLst>
            </a:prstGeom>
            <a:solidFill>
              <a:srgbClr val="F8F8F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latin typeface="Times New Roman" panose="02020603050405020304" pitchFamily="18" charset="0"/>
              </a:endParaRPr>
            </a:p>
          </p:txBody>
        </p:sp>
        <p:sp>
          <p:nvSpPr>
            <p:cNvPr id="33927" name="AutoShape 235"/>
            <p:cNvSpPr>
              <a:spLocks noChangeArrowheads="1"/>
            </p:cNvSpPr>
            <p:nvPr/>
          </p:nvSpPr>
          <p:spPr bwMode="auto">
            <a:xfrm rot="-3098095">
              <a:off x="1949" y="2420"/>
              <a:ext cx="49" cy="88"/>
            </a:xfrm>
            <a:prstGeom prst="triangle">
              <a:avLst>
                <a:gd name="adj" fmla="val 28264"/>
              </a:avLst>
            </a:prstGeom>
            <a:solidFill>
              <a:srgbClr val="F8F8F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latin typeface="Times New Roman" panose="02020603050405020304" pitchFamily="18" charset="0"/>
              </a:endParaRPr>
            </a:p>
          </p:txBody>
        </p:sp>
        <p:sp>
          <p:nvSpPr>
            <p:cNvPr id="33928" name="AutoShape 236"/>
            <p:cNvSpPr>
              <a:spLocks noChangeArrowheads="1"/>
            </p:cNvSpPr>
            <p:nvPr/>
          </p:nvSpPr>
          <p:spPr bwMode="auto">
            <a:xfrm rot="7154168">
              <a:off x="1789" y="2343"/>
              <a:ext cx="49" cy="88"/>
            </a:xfrm>
            <a:prstGeom prst="triangle">
              <a:avLst>
                <a:gd name="adj" fmla="val 28264"/>
              </a:avLst>
            </a:prstGeom>
            <a:solidFill>
              <a:srgbClr val="F8F8F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latin typeface="Times New Roman" panose="02020603050405020304" pitchFamily="18" charset="0"/>
              </a:endParaRPr>
            </a:p>
          </p:txBody>
        </p:sp>
        <p:sp>
          <p:nvSpPr>
            <p:cNvPr id="33929" name="AutoShape 237"/>
            <p:cNvSpPr>
              <a:spLocks noChangeArrowheads="1"/>
            </p:cNvSpPr>
            <p:nvPr/>
          </p:nvSpPr>
          <p:spPr bwMode="auto">
            <a:xfrm rot="-2709156">
              <a:off x="1953" y="2813"/>
              <a:ext cx="49" cy="88"/>
            </a:xfrm>
            <a:prstGeom prst="triangle">
              <a:avLst>
                <a:gd name="adj" fmla="val 28264"/>
              </a:avLst>
            </a:prstGeom>
            <a:solidFill>
              <a:srgbClr val="F8F8F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latin typeface="Times New Roman" panose="02020603050405020304" pitchFamily="18" charset="0"/>
              </a:endParaRPr>
            </a:p>
          </p:txBody>
        </p:sp>
        <p:sp>
          <p:nvSpPr>
            <p:cNvPr id="33930" name="AutoShape 238"/>
            <p:cNvSpPr>
              <a:spLocks noChangeArrowheads="1"/>
            </p:cNvSpPr>
            <p:nvPr/>
          </p:nvSpPr>
          <p:spPr bwMode="auto">
            <a:xfrm rot="-3775159">
              <a:off x="2358" y="1772"/>
              <a:ext cx="49" cy="88"/>
            </a:xfrm>
            <a:prstGeom prst="triangle">
              <a:avLst>
                <a:gd name="adj" fmla="val 50000"/>
              </a:avLst>
            </a:prstGeom>
            <a:solidFill>
              <a:srgbClr val="F8F8F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latin typeface="Times New Roman" panose="02020603050405020304" pitchFamily="18" charset="0"/>
              </a:endParaRPr>
            </a:p>
          </p:txBody>
        </p:sp>
        <p:sp>
          <p:nvSpPr>
            <p:cNvPr id="33931" name="AutoShape 239"/>
            <p:cNvSpPr>
              <a:spLocks noChangeArrowheads="1"/>
            </p:cNvSpPr>
            <p:nvPr/>
          </p:nvSpPr>
          <p:spPr bwMode="auto">
            <a:xfrm rot="-2570845">
              <a:off x="2599" y="1999"/>
              <a:ext cx="49" cy="88"/>
            </a:xfrm>
            <a:prstGeom prst="triangle">
              <a:avLst>
                <a:gd name="adj" fmla="val 50000"/>
              </a:avLst>
            </a:prstGeom>
            <a:solidFill>
              <a:srgbClr val="F8F8F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latin typeface="Times New Roman" panose="02020603050405020304" pitchFamily="18" charset="0"/>
              </a:endParaRPr>
            </a:p>
          </p:txBody>
        </p:sp>
      </p:grpSp>
      <p:sp>
        <p:nvSpPr>
          <p:cNvPr id="239" name="Oval 240"/>
          <p:cNvSpPr>
            <a:spLocks noChangeArrowheads="1"/>
          </p:cNvSpPr>
          <p:nvPr/>
        </p:nvSpPr>
        <p:spPr bwMode="auto">
          <a:xfrm>
            <a:off x="5846763" y="3354388"/>
            <a:ext cx="2486025" cy="2605087"/>
          </a:xfrm>
          <a:prstGeom prst="ellipse">
            <a:avLst/>
          </a:prstGeom>
          <a:solidFill>
            <a:srgbClr val="777777">
              <a:alpha val="67842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240" name="WordArt 241"/>
          <p:cNvSpPr>
            <a:spLocks noChangeArrowheads="1" noChangeShapeType="1" noTextEdit="1"/>
          </p:cNvSpPr>
          <p:nvPr/>
        </p:nvSpPr>
        <p:spPr bwMode="auto">
          <a:xfrm>
            <a:off x="6165850" y="4383088"/>
            <a:ext cx="1968500" cy="449262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>
                <a:solidFill>
                  <a:srgbClr val="F8F8F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内部分子电流抵消</a:t>
            </a:r>
            <a:endParaRPr lang="zh-CN" altLang="en-US" sz="3600" kern="10">
              <a:solidFill>
                <a:srgbClr val="F8F8F8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41" name="Group 242"/>
          <p:cNvGrpSpPr/>
          <p:nvPr/>
        </p:nvGrpSpPr>
        <p:grpSpPr bwMode="auto">
          <a:xfrm>
            <a:off x="5456238" y="2987675"/>
            <a:ext cx="3190875" cy="3319463"/>
            <a:chOff x="685" y="1254"/>
            <a:chExt cx="2509" cy="2530"/>
          </a:xfrm>
        </p:grpSpPr>
        <p:sp>
          <p:nvSpPr>
            <p:cNvPr id="33817" name="AutoShape 243"/>
            <p:cNvSpPr>
              <a:spLocks noChangeArrowheads="1"/>
            </p:cNvSpPr>
            <p:nvPr/>
          </p:nvSpPr>
          <p:spPr bwMode="auto">
            <a:xfrm>
              <a:off x="721" y="1254"/>
              <a:ext cx="2473" cy="253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367 w 21600"/>
                <a:gd name="T13" fmla="*/ 0 h 21600"/>
                <a:gd name="T14" fmla="*/ 21233 w 21600"/>
                <a:gd name="T15" fmla="*/ 13489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376" y="10527"/>
                  </a:moveTo>
                  <a:cubicBezTo>
                    <a:pt x="524" y="4876"/>
                    <a:pt x="5147" y="372"/>
                    <a:pt x="10800" y="373"/>
                  </a:cubicBezTo>
                  <a:cubicBezTo>
                    <a:pt x="16452" y="373"/>
                    <a:pt x="21075" y="4876"/>
                    <a:pt x="21223" y="10527"/>
                  </a:cubicBezTo>
                  <a:lnTo>
                    <a:pt x="21596" y="10517"/>
                  </a:lnTo>
                  <a:cubicBezTo>
                    <a:pt x="21443" y="4664"/>
                    <a:pt x="16654" y="-1"/>
                    <a:pt x="10799" y="0"/>
                  </a:cubicBezTo>
                  <a:cubicBezTo>
                    <a:pt x="4945" y="0"/>
                    <a:pt x="156" y="4664"/>
                    <a:pt x="3" y="10517"/>
                  </a:cubicBezTo>
                  <a:lnTo>
                    <a:pt x="376" y="10527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18" name="AutoShape 244"/>
            <p:cNvSpPr>
              <a:spLocks noChangeArrowheads="1"/>
            </p:cNvSpPr>
            <p:nvPr/>
          </p:nvSpPr>
          <p:spPr bwMode="auto">
            <a:xfrm>
              <a:off x="685" y="2341"/>
              <a:ext cx="126" cy="189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244" name="Group 245"/>
          <p:cNvGrpSpPr/>
          <p:nvPr/>
        </p:nvGrpSpPr>
        <p:grpSpPr bwMode="auto">
          <a:xfrm>
            <a:off x="5519738" y="2949575"/>
            <a:ext cx="3194050" cy="3319463"/>
            <a:chOff x="725" y="1230"/>
            <a:chExt cx="2511" cy="2530"/>
          </a:xfrm>
        </p:grpSpPr>
        <p:sp>
          <p:nvSpPr>
            <p:cNvPr id="33815" name="AutoShape 246"/>
            <p:cNvSpPr>
              <a:spLocks noChangeArrowheads="1"/>
            </p:cNvSpPr>
            <p:nvPr/>
          </p:nvSpPr>
          <p:spPr bwMode="auto">
            <a:xfrm flipV="1">
              <a:off x="725" y="1230"/>
              <a:ext cx="2473" cy="253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367 w 21600"/>
                <a:gd name="T13" fmla="*/ 0 h 21600"/>
                <a:gd name="T14" fmla="*/ 21233 w 21600"/>
                <a:gd name="T15" fmla="*/ 13489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376" y="10527"/>
                  </a:moveTo>
                  <a:cubicBezTo>
                    <a:pt x="524" y="4876"/>
                    <a:pt x="5147" y="372"/>
                    <a:pt x="10800" y="373"/>
                  </a:cubicBezTo>
                  <a:cubicBezTo>
                    <a:pt x="16452" y="373"/>
                    <a:pt x="21075" y="4876"/>
                    <a:pt x="21223" y="10527"/>
                  </a:cubicBezTo>
                  <a:lnTo>
                    <a:pt x="21596" y="10517"/>
                  </a:lnTo>
                  <a:cubicBezTo>
                    <a:pt x="21443" y="4664"/>
                    <a:pt x="16654" y="-1"/>
                    <a:pt x="10799" y="0"/>
                  </a:cubicBezTo>
                  <a:cubicBezTo>
                    <a:pt x="4945" y="0"/>
                    <a:pt x="156" y="4664"/>
                    <a:pt x="3" y="10517"/>
                  </a:cubicBezTo>
                  <a:lnTo>
                    <a:pt x="376" y="10527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16" name="AutoShape 247"/>
            <p:cNvSpPr>
              <a:spLocks noChangeArrowheads="1"/>
            </p:cNvSpPr>
            <p:nvPr/>
          </p:nvSpPr>
          <p:spPr bwMode="auto">
            <a:xfrm flipV="1">
              <a:off x="3110" y="2469"/>
              <a:ext cx="126" cy="189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8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8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8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75"/>
                                        <p:tgtEl>
                                          <p:spTgt spid="58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83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83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75" fill="hold"/>
                                        <p:tgtEl>
                                          <p:spTgt spid="584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75" fill="hold"/>
                                        <p:tgtEl>
                                          <p:spTgt spid="584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84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84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75" fill="hold"/>
                                        <p:tgtEl>
                                          <p:spTgt spid="584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75" fill="hold"/>
                                        <p:tgtEl>
                                          <p:spTgt spid="584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5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66" dur="500"/>
                                        <p:tgtEl>
                                          <p:spTgt spid="58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1" dur="1000"/>
                                        <p:tgtEl>
                                          <p:spTgt spid="58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2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7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000"/>
                            </p:stCondLst>
                            <p:childTnLst>
                              <p:par>
                                <p:cTn id="9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500"/>
                            </p:stCondLst>
                            <p:childTnLst>
                              <p:par>
                                <p:cTn id="10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5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584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584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00"/>
                            </p:stCondLst>
                            <p:childTnLst>
                              <p:par>
                                <p:cTn id="113" presetID="23" presetClass="entr" presetSubtype="27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75" fill="hold"/>
                                        <p:tgtEl>
                                          <p:spTgt spid="584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75" fill="hold"/>
                                        <p:tgtEl>
                                          <p:spTgt spid="584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1" grpId="0" autoUpdateAnimBg="0"/>
      <p:bldP spid="58400" grpId="0" autoUpdateAnimBg="0"/>
      <p:bldP spid="58435" grpId="0" autoUpdateAnimBg="0"/>
      <p:bldP spid="58438" grpId="0" autoUpdateAnimBg="0"/>
      <p:bldP spid="58456" grpId="0" autoUpdateAnimBg="0"/>
      <p:bldP spid="58457" grpId="0" autoUpdateAnimBg="0"/>
      <p:bldP spid="58461" grpId="0"/>
      <p:bldP spid="58473" grpId="0" autoUpdateAnimBg="0"/>
      <p:bldP spid="58476" grpId="0" autoUpdateAnimBg="0"/>
      <p:bldP spid="239" grpId="0" animBg="1"/>
      <p:bldP spid="24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EE60F77-1BC9-4DFF-86E9-FC77A47FAC2F}" type="slidenum">
              <a:rPr lang="zh-CN" altLang="en-US" sz="1800" smtClean="0">
                <a:solidFill>
                  <a:srgbClr val="0000FF"/>
                </a:solidFill>
                <a:latin typeface="Times New Roman" panose="02020603050405020304" pitchFamily="18" charset="0"/>
              </a:rPr>
            </a:fld>
            <a:endParaRPr lang="en-US" altLang="zh-CN" sz="1800" smtClean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71702" name="Text Box 4"/>
          <p:cNvSpPr txBox="1">
            <a:spLocks noChangeArrowheads="1"/>
          </p:cNvSpPr>
          <p:nvPr/>
        </p:nvSpPr>
        <p:spPr bwMode="auto">
          <a:xfrm>
            <a:off x="304800" y="990600"/>
            <a:ext cx="5105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zh-CN" altLang="en-US" sz="2800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. </a:t>
            </a:r>
            <a:r>
              <a:rPr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定义</a:t>
            </a:r>
            <a:endParaRPr lang="zh-CN" altLang="en-US" sz="28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71703" name="Text Box 5"/>
          <p:cNvSpPr txBox="1">
            <a:spLocks noChangeArrowheads="1"/>
          </p:cNvSpPr>
          <p:nvPr/>
        </p:nvSpPr>
        <p:spPr bwMode="auto">
          <a:xfrm>
            <a:off x="284163" y="260350"/>
            <a:ext cx="7620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四、磁化强度</a:t>
            </a:r>
            <a:endParaRPr lang="zh-CN" altLang="en-US" sz="2800" b="1">
              <a:solidFill>
                <a:schemeClr val="folHlink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80902" name="Object 2"/>
          <p:cNvGraphicFramePr>
            <a:graphicFrameLocks noChangeAspect="1"/>
          </p:cNvGraphicFramePr>
          <p:nvPr/>
        </p:nvGraphicFramePr>
        <p:xfrm>
          <a:off x="2124075" y="1084263"/>
          <a:ext cx="2039938" cy="947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51" name="公式" r:id="rId1" imgW="1282700" imgH="622300" progId="Equation.3">
                  <p:embed/>
                </p:oleObj>
              </mc:Choice>
              <mc:Fallback>
                <p:oleObj name="公式" r:id="rId1" imgW="1282700" imgH="6223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1084263"/>
                        <a:ext cx="2039938" cy="947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903" name="AutoShape 7"/>
          <p:cNvSpPr/>
          <p:nvPr/>
        </p:nvSpPr>
        <p:spPr bwMode="auto">
          <a:xfrm>
            <a:off x="4286250" y="1181100"/>
            <a:ext cx="2806700" cy="984250"/>
          </a:xfrm>
          <a:prstGeom prst="borderCallout1">
            <a:avLst>
              <a:gd name="adj1" fmla="val 107741"/>
              <a:gd name="adj2" fmla="val 95926"/>
              <a:gd name="adj3" fmla="val 107741"/>
              <a:gd name="adj4" fmla="val -45194"/>
            </a:avLst>
          </a:prstGeom>
          <a:noFill/>
          <a:ln w="38100">
            <a:solidFill>
              <a:srgbClr val="FF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单位体积内分子磁矩的矢量和</a:t>
            </a:r>
            <a:endParaRPr lang="zh-CN" altLang="en-US" sz="28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80904" name="Text Box 8"/>
          <p:cNvSpPr txBox="1">
            <a:spLocks noChangeArrowheads="1"/>
          </p:cNvSpPr>
          <p:nvPr/>
        </p:nvSpPr>
        <p:spPr bwMode="auto">
          <a:xfrm>
            <a:off x="4356100" y="2492375"/>
            <a:ext cx="47879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单位：安培/米</a:t>
            </a:r>
            <a:r>
              <a:rPr lang="zh-CN" altLang="en-US" sz="2800" b="1">
                <a:latin typeface="Times New Roman" panose="02020603050405020304" pitchFamily="18" charset="0"/>
              </a:rPr>
              <a:t> (</a:t>
            </a:r>
            <a:r>
              <a:rPr lang="en-US" altLang="en-US" sz="2800" b="1">
                <a:latin typeface="Times New Roman" panose="02020603050405020304" pitchFamily="18" charset="0"/>
              </a:rPr>
              <a:t>A/m)</a:t>
            </a:r>
            <a:endParaRPr lang="en-US" altLang="zh-CN" sz="2800" b="1">
              <a:latin typeface="Times New Roman" panose="02020603050405020304" pitchFamily="18" charset="0"/>
            </a:endParaRPr>
          </a:p>
        </p:txBody>
      </p:sp>
      <p:grpSp>
        <p:nvGrpSpPr>
          <p:cNvPr id="2" name="Group 12"/>
          <p:cNvGrpSpPr/>
          <p:nvPr/>
        </p:nvGrpSpPr>
        <p:grpSpPr bwMode="auto">
          <a:xfrm>
            <a:off x="363538" y="2481263"/>
            <a:ext cx="4430712" cy="530225"/>
            <a:chOff x="1223" y="2198"/>
            <a:chExt cx="2791" cy="334"/>
          </a:xfrm>
        </p:grpSpPr>
        <p:sp>
          <p:nvSpPr>
            <p:cNvPr id="35906" name="Text Box 9"/>
            <p:cNvSpPr txBox="1">
              <a:spLocks noChangeArrowheads="1"/>
            </p:cNvSpPr>
            <p:nvPr/>
          </p:nvSpPr>
          <p:spPr bwMode="auto">
            <a:xfrm>
              <a:off x="1474" y="2205"/>
              <a:ext cx="25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>
                  <a:latin typeface="Times New Roman" panose="02020603050405020304" pitchFamily="18" charset="0"/>
                  <a:ea typeface="楷体_GB2312" pitchFamily="49" charset="-122"/>
                </a:rPr>
                <a:t>能反映附加磁场     。</a:t>
              </a:r>
              <a:endParaRPr lang="en-US" altLang="zh-CN" sz="2800" b="1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35907" name="Object 19"/>
            <p:cNvGraphicFramePr>
              <a:graphicFrameLocks noChangeAspect="1"/>
            </p:cNvGraphicFramePr>
            <p:nvPr/>
          </p:nvGraphicFramePr>
          <p:xfrm>
            <a:off x="3119" y="2210"/>
            <a:ext cx="276" cy="2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252" name="公式" r:id="rId3" imgW="241300" imgH="241300" progId="Equation.3">
                    <p:embed/>
                  </p:oleObj>
                </mc:Choice>
                <mc:Fallback>
                  <p:oleObj name="公式" r:id="rId3" imgW="241300" imgH="241300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19" y="2210"/>
                          <a:ext cx="276" cy="2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908" name="Object 20"/>
            <p:cNvGraphicFramePr>
              <a:graphicFrameLocks noChangeAspect="1"/>
            </p:cNvGraphicFramePr>
            <p:nvPr/>
          </p:nvGraphicFramePr>
          <p:xfrm>
            <a:off x="1223" y="2198"/>
            <a:ext cx="294" cy="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253" name="公式" r:id="rId5" imgW="266700" imgH="241300" progId="Equation.3">
                    <p:embed/>
                  </p:oleObj>
                </mc:Choice>
                <mc:Fallback>
                  <p:oleObj name="公式" r:id="rId5" imgW="266700" imgH="241300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23" y="2198"/>
                          <a:ext cx="294" cy="2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0909" name="Text Box 13"/>
          <p:cNvSpPr txBox="1">
            <a:spLocks noChangeArrowheads="1"/>
          </p:cNvSpPr>
          <p:nvPr/>
        </p:nvSpPr>
        <p:spPr bwMode="auto">
          <a:xfrm>
            <a:off x="500063" y="3657600"/>
            <a:ext cx="19335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顺磁质：</a:t>
            </a:r>
            <a:endParaRPr lang="zh-CN" altLang="en-US" sz="2800" b="1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pSp>
        <p:nvGrpSpPr>
          <p:cNvPr id="3" name="Group 49"/>
          <p:cNvGrpSpPr/>
          <p:nvPr/>
        </p:nvGrpSpPr>
        <p:grpSpPr bwMode="auto">
          <a:xfrm>
            <a:off x="2444750" y="3081338"/>
            <a:ext cx="1922463" cy="1700212"/>
            <a:chOff x="1383" y="2387"/>
            <a:chExt cx="1211" cy="1071"/>
          </a:xfrm>
        </p:grpSpPr>
        <p:sp>
          <p:nvSpPr>
            <p:cNvPr id="35891" name="AutoShape 14"/>
            <p:cNvSpPr>
              <a:spLocks noChangeArrowheads="1"/>
            </p:cNvSpPr>
            <p:nvPr/>
          </p:nvSpPr>
          <p:spPr bwMode="auto">
            <a:xfrm rot="5400000">
              <a:off x="1767" y="2366"/>
              <a:ext cx="432" cy="1200"/>
            </a:xfrm>
            <a:prstGeom prst="can">
              <a:avLst>
                <a:gd name="adj" fmla="val 39339"/>
              </a:avLst>
            </a:prstGeom>
            <a:gradFill rotWithShape="1">
              <a:gsLst>
                <a:gs pos="0">
                  <a:srgbClr val="4E6161"/>
                </a:gs>
                <a:gs pos="50000">
                  <a:srgbClr val="CCFFFF"/>
                </a:gs>
                <a:gs pos="100000">
                  <a:srgbClr val="4E6161"/>
                </a:gs>
              </a:gsLst>
              <a:lin ang="0" scaled="1"/>
            </a:gradFill>
            <a:ln w="9525">
              <a:solidFill>
                <a:srgbClr val="336699"/>
              </a:solidFill>
              <a:rou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latin typeface="Times New Roman" panose="02020603050405020304" pitchFamily="18" charset="0"/>
              </a:endParaRPr>
            </a:p>
          </p:txBody>
        </p:sp>
        <p:grpSp>
          <p:nvGrpSpPr>
            <p:cNvPr id="35892" name="Group 19"/>
            <p:cNvGrpSpPr/>
            <p:nvPr/>
          </p:nvGrpSpPr>
          <p:grpSpPr bwMode="auto">
            <a:xfrm>
              <a:off x="1383" y="2750"/>
              <a:ext cx="1211" cy="454"/>
              <a:chOff x="3376" y="1661"/>
              <a:chExt cx="1211" cy="454"/>
            </a:xfrm>
          </p:grpSpPr>
          <p:sp>
            <p:nvSpPr>
              <p:cNvPr id="35897" name="Freeform 20"/>
              <p:cNvSpPr/>
              <p:nvPr/>
            </p:nvSpPr>
            <p:spPr bwMode="auto">
              <a:xfrm rot="5321072">
                <a:off x="4059" y="1850"/>
                <a:ext cx="403" cy="69"/>
              </a:xfrm>
              <a:custGeom>
                <a:avLst/>
                <a:gdLst>
                  <a:gd name="T0" fmla="*/ 0 w 257"/>
                  <a:gd name="T1" fmla="*/ 109849 h 55"/>
                  <a:gd name="T2" fmla="*/ 2147483646 w 257"/>
                  <a:gd name="T3" fmla="*/ 572440 h 55"/>
                  <a:gd name="T4" fmla="*/ 2147483646 w 257"/>
                  <a:gd name="T5" fmla="*/ 0 h 55"/>
                  <a:gd name="T6" fmla="*/ 0 60000 65536"/>
                  <a:gd name="T7" fmla="*/ 0 60000 65536"/>
                  <a:gd name="T8" fmla="*/ 0 60000 65536"/>
                  <a:gd name="T9" fmla="*/ 0 w 257"/>
                  <a:gd name="T10" fmla="*/ 0 h 55"/>
                  <a:gd name="T11" fmla="*/ 257 w 257"/>
                  <a:gd name="T12" fmla="*/ 55 h 5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57" h="55">
                    <a:moveTo>
                      <a:pt x="0" y="10"/>
                    </a:moveTo>
                    <a:cubicBezTo>
                      <a:pt x="20" y="17"/>
                      <a:pt x="79" y="55"/>
                      <a:pt x="122" y="53"/>
                    </a:cubicBezTo>
                    <a:cubicBezTo>
                      <a:pt x="165" y="51"/>
                      <a:pt x="229" y="11"/>
                      <a:pt x="257" y="0"/>
                    </a:cubicBezTo>
                  </a:path>
                </a:pathLst>
              </a:custGeom>
              <a:noFill/>
              <a:ln w="41275">
                <a:solidFill>
                  <a:srgbClr val="FF6600"/>
                </a:solidFill>
                <a:round/>
                <a:headEnd type="none" w="med" len="lg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898" name="Oval 21" descr="浅色下对角线"/>
              <p:cNvSpPr>
                <a:spLocks noChangeArrowheads="1"/>
              </p:cNvSpPr>
              <p:nvPr/>
            </p:nvSpPr>
            <p:spPr bwMode="auto">
              <a:xfrm rot="5299653">
                <a:off x="3250" y="1787"/>
                <a:ext cx="438" cy="186"/>
              </a:xfrm>
              <a:prstGeom prst="ellipse">
                <a:avLst/>
              </a:prstGeom>
              <a:noFill/>
              <a:ln w="41275">
                <a:solidFill>
                  <a:srgbClr val="FF6600"/>
                </a:solidFill>
                <a:prstDash val="sysDot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5899" name="Freeform 22"/>
              <p:cNvSpPr/>
              <p:nvPr/>
            </p:nvSpPr>
            <p:spPr bwMode="auto">
              <a:xfrm rot="5321072">
                <a:off x="3859" y="1851"/>
                <a:ext cx="403" cy="69"/>
              </a:xfrm>
              <a:custGeom>
                <a:avLst/>
                <a:gdLst>
                  <a:gd name="T0" fmla="*/ 0 w 257"/>
                  <a:gd name="T1" fmla="*/ 109849 h 55"/>
                  <a:gd name="T2" fmla="*/ 2147483646 w 257"/>
                  <a:gd name="T3" fmla="*/ 572440 h 55"/>
                  <a:gd name="T4" fmla="*/ 2147483646 w 257"/>
                  <a:gd name="T5" fmla="*/ 0 h 55"/>
                  <a:gd name="T6" fmla="*/ 0 60000 65536"/>
                  <a:gd name="T7" fmla="*/ 0 60000 65536"/>
                  <a:gd name="T8" fmla="*/ 0 60000 65536"/>
                  <a:gd name="T9" fmla="*/ 0 w 257"/>
                  <a:gd name="T10" fmla="*/ 0 h 55"/>
                  <a:gd name="T11" fmla="*/ 257 w 257"/>
                  <a:gd name="T12" fmla="*/ 55 h 5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57" h="55">
                    <a:moveTo>
                      <a:pt x="0" y="10"/>
                    </a:moveTo>
                    <a:cubicBezTo>
                      <a:pt x="20" y="17"/>
                      <a:pt x="79" y="55"/>
                      <a:pt x="122" y="53"/>
                    </a:cubicBezTo>
                    <a:cubicBezTo>
                      <a:pt x="165" y="51"/>
                      <a:pt x="229" y="11"/>
                      <a:pt x="257" y="0"/>
                    </a:cubicBezTo>
                  </a:path>
                </a:pathLst>
              </a:custGeom>
              <a:noFill/>
              <a:ln w="41275">
                <a:solidFill>
                  <a:srgbClr val="FF6600"/>
                </a:solidFill>
                <a:round/>
                <a:headEnd type="none" w="med" len="lg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900" name="Freeform 23"/>
              <p:cNvSpPr/>
              <p:nvPr/>
            </p:nvSpPr>
            <p:spPr bwMode="auto">
              <a:xfrm rot="5321072">
                <a:off x="3658" y="1851"/>
                <a:ext cx="403" cy="69"/>
              </a:xfrm>
              <a:custGeom>
                <a:avLst/>
                <a:gdLst>
                  <a:gd name="T0" fmla="*/ 0 w 257"/>
                  <a:gd name="T1" fmla="*/ 109849 h 55"/>
                  <a:gd name="T2" fmla="*/ 2147483646 w 257"/>
                  <a:gd name="T3" fmla="*/ 572440 h 55"/>
                  <a:gd name="T4" fmla="*/ 2147483646 w 257"/>
                  <a:gd name="T5" fmla="*/ 0 h 55"/>
                  <a:gd name="T6" fmla="*/ 0 60000 65536"/>
                  <a:gd name="T7" fmla="*/ 0 60000 65536"/>
                  <a:gd name="T8" fmla="*/ 0 60000 65536"/>
                  <a:gd name="T9" fmla="*/ 0 w 257"/>
                  <a:gd name="T10" fmla="*/ 0 h 55"/>
                  <a:gd name="T11" fmla="*/ 257 w 257"/>
                  <a:gd name="T12" fmla="*/ 55 h 5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57" h="55">
                    <a:moveTo>
                      <a:pt x="0" y="10"/>
                    </a:moveTo>
                    <a:cubicBezTo>
                      <a:pt x="20" y="17"/>
                      <a:pt x="79" y="55"/>
                      <a:pt x="122" y="53"/>
                    </a:cubicBezTo>
                    <a:cubicBezTo>
                      <a:pt x="165" y="51"/>
                      <a:pt x="229" y="11"/>
                      <a:pt x="257" y="0"/>
                    </a:cubicBezTo>
                  </a:path>
                </a:pathLst>
              </a:custGeom>
              <a:noFill/>
              <a:ln w="41275">
                <a:solidFill>
                  <a:srgbClr val="FF6600"/>
                </a:solidFill>
                <a:round/>
                <a:headEnd type="none" w="med" len="lg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901" name="Freeform 24"/>
              <p:cNvSpPr/>
              <p:nvPr/>
            </p:nvSpPr>
            <p:spPr bwMode="auto">
              <a:xfrm rot="5321072">
                <a:off x="3456" y="1851"/>
                <a:ext cx="403" cy="69"/>
              </a:xfrm>
              <a:custGeom>
                <a:avLst/>
                <a:gdLst>
                  <a:gd name="T0" fmla="*/ 0 w 257"/>
                  <a:gd name="T1" fmla="*/ 109849 h 55"/>
                  <a:gd name="T2" fmla="*/ 2147483646 w 257"/>
                  <a:gd name="T3" fmla="*/ 572440 h 55"/>
                  <a:gd name="T4" fmla="*/ 2147483646 w 257"/>
                  <a:gd name="T5" fmla="*/ 0 h 55"/>
                  <a:gd name="T6" fmla="*/ 0 60000 65536"/>
                  <a:gd name="T7" fmla="*/ 0 60000 65536"/>
                  <a:gd name="T8" fmla="*/ 0 60000 65536"/>
                  <a:gd name="T9" fmla="*/ 0 w 257"/>
                  <a:gd name="T10" fmla="*/ 0 h 55"/>
                  <a:gd name="T11" fmla="*/ 257 w 257"/>
                  <a:gd name="T12" fmla="*/ 55 h 5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57" h="55">
                    <a:moveTo>
                      <a:pt x="0" y="10"/>
                    </a:moveTo>
                    <a:cubicBezTo>
                      <a:pt x="20" y="17"/>
                      <a:pt x="79" y="55"/>
                      <a:pt x="122" y="53"/>
                    </a:cubicBezTo>
                    <a:cubicBezTo>
                      <a:pt x="165" y="51"/>
                      <a:pt x="229" y="11"/>
                      <a:pt x="257" y="0"/>
                    </a:cubicBezTo>
                  </a:path>
                </a:pathLst>
              </a:custGeom>
              <a:noFill/>
              <a:ln w="41275">
                <a:solidFill>
                  <a:srgbClr val="FF6600"/>
                </a:solidFill>
                <a:round/>
                <a:headEnd type="none" w="med" len="lg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902" name="Oval 25"/>
              <p:cNvSpPr>
                <a:spLocks noChangeArrowheads="1"/>
              </p:cNvSpPr>
              <p:nvPr/>
            </p:nvSpPr>
            <p:spPr bwMode="auto">
              <a:xfrm rot="5299653">
                <a:off x="4275" y="1795"/>
                <a:ext cx="438" cy="186"/>
              </a:xfrm>
              <a:prstGeom prst="ellipse">
                <a:avLst/>
              </a:prstGeom>
              <a:noFill/>
              <a:ln w="41275">
                <a:solidFill>
                  <a:srgbClr val="FF66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5903" name="Line 26"/>
              <p:cNvSpPr>
                <a:spLocks noChangeShapeType="1"/>
              </p:cNvSpPr>
              <p:nvPr/>
            </p:nvSpPr>
            <p:spPr bwMode="auto">
              <a:xfrm>
                <a:off x="3470" y="2115"/>
                <a:ext cx="1043" cy="0"/>
              </a:xfrm>
              <a:prstGeom prst="line">
                <a:avLst/>
              </a:prstGeom>
              <a:noFill/>
              <a:ln w="41275">
                <a:solidFill>
                  <a:srgbClr val="FF6600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904" name="Line 27"/>
              <p:cNvSpPr>
                <a:spLocks noChangeShapeType="1"/>
              </p:cNvSpPr>
              <p:nvPr/>
            </p:nvSpPr>
            <p:spPr bwMode="auto">
              <a:xfrm>
                <a:off x="3440" y="1661"/>
                <a:ext cx="1043" cy="0"/>
              </a:xfrm>
              <a:prstGeom prst="line">
                <a:avLst/>
              </a:prstGeom>
              <a:noFill/>
              <a:ln w="41275">
                <a:solidFill>
                  <a:srgbClr val="FF6600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905" name="Arc 28"/>
              <p:cNvSpPr/>
              <p:nvPr/>
            </p:nvSpPr>
            <p:spPr bwMode="auto">
              <a:xfrm>
                <a:off x="3379" y="1661"/>
                <a:ext cx="93" cy="432"/>
              </a:xfrm>
              <a:custGeom>
                <a:avLst/>
                <a:gdLst>
                  <a:gd name="T0" fmla="*/ 0 w 21600"/>
                  <a:gd name="T1" fmla="*/ 0 h 42591"/>
                  <a:gd name="T2" fmla="*/ 0 w 21600"/>
                  <a:gd name="T3" fmla="*/ 0 h 42591"/>
                  <a:gd name="T4" fmla="*/ 0 w 21600"/>
                  <a:gd name="T5" fmla="*/ 0 h 42591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42591"/>
                  <a:gd name="T11" fmla="*/ 21600 w 21600"/>
                  <a:gd name="T12" fmla="*/ 42591 h 4259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42591" fill="none" extrusionOk="0">
                    <a:moveTo>
                      <a:pt x="17384" y="42590"/>
                    </a:moveTo>
                    <a:cubicBezTo>
                      <a:pt x="7278" y="40579"/>
                      <a:pt x="0" y="31710"/>
                      <a:pt x="0" y="21406"/>
                    </a:cubicBezTo>
                    <a:cubicBezTo>
                      <a:pt x="-1" y="10592"/>
                      <a:pt x="7996" y="1444"/>
                      <a:pt x="18713" y="-1"/>
                    </a:cubicBezTo>
                  </a:path>
                  <a:path w="21600" h="42591" stroke="0" extrusionOk="0">
                    <a:moveTo>
                      <a:pt x="17384" y="42590"/>
                    </a:moveTo>
                    <a:cubicBezTo>
                      <a:pt x="7278" y="40579"/>
                      <a:pt x="0" y="31710"/>
                      <a:pt x="0" y="21406"/>
                    </a:cubicBezTo>
                    <a:cubicBezTo>
                      <a:pt x="-1" y="10592"/>
                      <a:pt x="7996" y="1444"/>
                      <a:pt x="18713" y="-1"/>
                    </a:cubicBezTo>
                    <a:lnTo>
                      <a:pt x="21600" y="21406"/>
                    </a:lnTo>
                    <a:lnTo>
                      <a:pt x="17384" y="42590"/>
                    </a:lnTo>
                    <a:close/>
                  </a:path>
                </a:pathLst>
              </a:custGeom>
              <a:noFill/>
              <a:ln w="41275">
                <a:solidFill>
                  <a:srgbClr val="FF6600"/>
                </a:solidFill>
                <a:miter lim="800000"/>
                <a:headEnd type="none" w="med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35893" name="Group 29"/>
            <p:cNvGrpSpPr/>
            <p:nvPr/>
          </p:nvGrpSpPr>
          <p:grpSpPr bwMode="auto">
            <a:xfrm>
              <a:off x="1474" y="2387"/>
              <a:ext cx="1043" cy="272"/>
              <a:chOff x="3243" y="2886"/>
              <a:chExt cx="1043" cy="272"/>
            </a:xfrm>
          </p:grpSpPr>
          <p:graphicFrame>
            <p:nvGraphicFramePr>
              <p:cNvPr id="35895" name="Object 18"/>
              <p:cNvGraphicFramePr>
                <a:graphicFrameLocks noChangeAspect="1"/>
              </p:cNvGraphicFramePr>
              <p:nvPr/>
            </p:nvGraphicFramePr>
            <p:xfrm>
              <a:off x="3651" y="2886"/>
              <a:ext cx="230" cy="26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6254" name="公式" r:id="rId7" imgW="368300" imgH="419100" progId="Equation.3">
                      <p:embed/>
                    </p:oleObj>
                  </mc:Choice>
                  <mc:Fallback>
                    <p:oleObj name="公式" r:id="rId7" imgW="368300" imgH="419100" progId="Equation.3">
                      <p:embed/>
                      <p:pic>
                        <p:nvPicPr>
                          <p:cNvPr id="0" name="Object 1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51" y="2886"/>
                            <a:ext cx="230" cy="26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5896" name="Line 31"/>
              <p:cNvSpPr>
                <a:spLocks noChangeShapeType="1"/>
              </p:cNvSpPr>
              <p:nvPr/>
            </p:nvSpPr>
            <p:spPr bwMode="auto">
              <a:xfrm>
                <a:off x="3243" y="3158"/>
                <a:ext cx="1043" cy="0"/>
              </a:xfrm>
              <a:prstGeom prst="line">
                <a:avLst/>
              </a:prstGeom>
              <a:noFill/>
              <a:ln w="38100">
                <a:solidFill>
                  <a:srgbClr val="9933FF"/>
                </a:solidFill>
                <a:miter lim="800000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aphicFrame>
          <p:nvGraphicFramePr>
            <p:cNvPr id="35894" name="Object 17"/>
            <p:cNvGraphicFramePr>
              <a:graphicFrameLocks noChangeAspect="1"/>
            </p:cNvGraphicFramePr>
            <p:nvPr/>
          </p:nvGraphicFramePr>
          <p:xfrm>
            <a:off x="2018" y="3249"/>
            <a:ext cx="193" cy="2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255" name="公式" r:id="rId9" imgW="469900" imgH="533400" progId="Equation.3">
                    <p:embed/>
                  </p:oleObj>
                </mc:Choice>
                <mc:Fallback>
                  <p:oleObj name="公式" r:id="rId9" imgW="469900" imgH="533400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18" y="3249"/>
                          <a:ext cx="193" cy="2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339966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Group 50"/>
          <p:cNvGrpSpPr/>
          <p:nvPr/>
        </p:nvGrpSpPr>
        <p:grpSpPr bwMode="auto">
          <a:xfrm>
            <a:off x="4211638" y="3509963"/>
            <a:ext cx="1076325" cy="450850"/>
            <a:chOff x="4224" y="2400"/>
            <a:chExt cx="678" cy="284"/>
          </a:xfrm>
        </p:grpSpPr>
        <p:graphicFrame>
          <p:nvGraphicFramePr>
            <p:cNvPr id="35889" name="Object 16"/>
            <p:cNvGraphicFramePr>
              <a:graphicFrameLocks noChangeAspect="1"/>
            </p:cNvGraphicFramePr>
            <p:nvPr/>
          </p:nvGraphicFramePr>
          <p:xfrm>
            <a:off x="4560" y="2400"/>
            <a:ext cx="342" cy="2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256" name="Equation" r:id="rId11" imgW="266700" imgH="241300" progId="Equation.3">
                    <p:embed/>
                  </p:oleObj>
                </mc:Choice>
                <mc:Fallback>
                  <p:oleObj name="Equation" r:id="rId11" imgW="266700" imgH="241300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60" y="2400"/>
                          <a:ext cx="342" cy="2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890" name="Line 52"/>
            <p:cNvSpPr>
              <a:spLocks noChangeShapeType="1"/>
            </p:cNvSpPr>
            <p:nvPr/>
          </p:nvSpPr>
          <p:spPr bwMode="auto">
            <a:xfrm>
              <a:off x="4224" y="2592"/>
              <a:ext cx="384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miter lim="800000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7" name="Group 54"/>
          <p:cNvGrpSpPr/>
          <p:nvPr/>
        </p:nvGrpSpPr>
        <p:grpSpPr bwMode="auto">
          <a:xfrm>
            <a:off x="4225925" y="4056063"/>
            <a:ext cx="863600" cy="390525"/>
            <a:chOff x="2517" y="2886"/>
            <a:chExt cx="544" cy="246"/>
          </a:xfrm>
        </p:grpSpPr>
        <p:graphicFrame>
          <p:nvGraphicFramePr>
            <p:cNvPr id="35887" name="Object 15"/>
            <p:cNvGraphicFramePr>
              <a:graphicFrameLocks noChangeAspect="1"/>
            </p:cNvGraphicFramePr>
            <p:nvPr/>
          </p:nvGraphicFramePr>
          <p:xfrm>
            <a:off x="2789" y="2886"/>
            <a:ext cx="272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257" name="公式" r:id="rId13" imgW="609600" imgH="533400" progId="Equation.3">
                    <p:embed/>
                  </p:oleObj>
                </mc:Choice>
                <mc:Fallback>
                  <p:oleObj name="公式" r:id="rId13" imgW="609600" imgH="533400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89" y="2886"/>
                          <a:ext cx="272" cy="2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888" name="Line 53"/>
            <p:cNvSpPr>
              <a:spLocks noChangeShapeType="1"/>
            </p:cNvSpPr>
            <p:nvPr/>
          </p:nvSpPr>
          <p:spPr bwMode="auto">
            <a:xfrm>
              <a:off x="2517" y="2976"/>
              <a:ext cx="272" cy="0"/>
            </a:xfrm>
            <a:prstGeom prst="line">
              <a:avLst/>
            </a:prstGeom>
            <a:noFill/>
            <a:ln w="41275">
              <a:solidFill>
                <a:srgbClr val="0000FF"/>
              </a:solidFill>
              <a:miter lim="800000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" name="Group 55"/>
          <p:cNvGrpSpPr/>
          <p:nvPr/>
        </p:nvGrpSpPr>
        <p:grpSpPr bwMode="auto">
          <a:xfrm>
            <a:off x="5948363" y="3317875"/>
            <a:ext cx="3006725" cy="1149350"/>
            <a:chOff x="3560" y="1298"/>
            <a:chExt cx="1894" cy="724"/>
          </a:xfrm>
        </p:grpSpPr>
        <p:sp>
          <p:nvSpPr>
            <p:cNvPr id="35882" name="Text Box 56"/>
            <p:cNvSpPr txBox="1">
              <a:spLocks noChangeArrowheads="1"/>
            </p:cNvSpPr>
            <p:nvPr/>
          </p:nvSpPr>
          <p:spPr bwMode="auto">
            <a:xfrm>
              <a:off x="3572" y="1298"/>
              <a:ext cx="1882" cy="7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4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800" b="1">
                  <a:latin typeface="Times New Roman" panose="02020603050405020304" pitchFamily="18" charset="0"/>
                  <a:ea typeface="楷体_GB2312" pitchFamily="49" charset="-122"/>
                </a:rPr>
                <a:t>    与     同向，</a:t>
              </a:r>
              <a:endParaRPr lang="zh-CN" altLang="en-US" sz="2800" b="1">
                <a:latin typeface="Times New Roman" panose="02020603050405020304" pitchFamily="18" charset="0"/>
                <a:ea typeface="楷体_GB2312" pitchFamily="49" charset="-122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>
                  <a:latin typeface="Times New Roman" panose="02020603050405020304" pitchFamily="18" charset="0"/>
                  <a:ea typeface="楷体_GB2312" pitchFamily="49" charset="-122"/>
                </a:rPr>
                <a:t>    与     同方向。</a:t>
              </a:r>
              <a:endParaRPr lang="zh-CN" altLang="en-US" sz="2800" b="1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35883" name="Object 11"/>
            <p:cNvGraphicFramePr>
              <a:graphicFrameLocks noChangeAspect="1"/>
            </p:cNvGraphicFramePr>
            <p:nvPr/>
          </p:nvGraphicFramePr>
          <p:xfrm>
            <a:off x="4095" y="1368"/>
            <a:ext cx="294" cy="3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258" name="公式" r:id="rId15" imgW="266700" imgH="342900" progId="Equation.3">
                    <p:embed/>
                  </p:oleObj>
                </mc:Choice>
                <mc:Fallback>
                  <p:oleObj name="公式" r:id="rId15" imgW="266700" imgH="34290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95" y="1368"/>
                          <a:ext cx="294" cy="3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84" name="Object 12"/>
            <p:cNvGraphicFramePr>
              <a:graphicFrameLocks noChangeAspect="1"/>
            </p:cNvGraphicFramePr>
            <p:nvPr/>
          </p:nvGraphicFramePr>
          <p:xfrm>
            <a:off x="4086" y="1674"/>
            <a:ext cx="294" cy="3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259" name="公式" r:id="rId17" imgW="266700" imgH="342900" progId="Equation.3">
                    <p:embed/>
                  </p:oleObj>
                </mc:Choice>
                <mc:Fallback>
                  <p:oleObj name="公式" r:id="rId17" imgW="266700" imgH="34290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86" y="1674"/>
                          <a:ext cx="294" cy="3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85" name="Object 13"/>
            <p:cNvGraphicFramePr>
              <a:graphicFrameLocks noChangeAspect="1"/>
            </p:cNvGraphicFramePr>
            <p:nvPr/>
          </p:nvGraphicFramePr>
          <p:xfrm>
            <a:off x="3581" y="1674"/>
            <a:ext cx="276" cy="2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260" name="公式" r:id="rId19" imgW="241300" imgH="241300" progId="Equation.3">
                    <p:embed/>
                  </p:oleObj>
                </mc:Choice>
                <mc:Fallback>
                  <p:oleObj name="公式" r:id="rId19" imgW="241300" imgH="24130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81" y="1674"/>
                          <a:ext cx="276" cy="2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86" name="Object 14"/>
            <p:cNvGraphicFramePr>
              <a:graphicFrameLocks noChangeAspect="1"/>
            </p:cNvGraphicFramePr>
            <p:nvPr/>
          </p:nvGraphicFramePr>
          <p:xfrm>
            <a:off x="3560" y="1368"/>
            <a:ext cx="294" cy="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261" name="公式" r:id="rId21" imgW="266700" imgH="241300" progId="Equation.3">
                    <p:embed/>
                  </p:oleObj>
                </mc:Choice>
                <mc:Fallback>
                  <p:oleObj name="公式" r:id="rId21" imgW="266700" imgH="24130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60" y="1368"/>
                          <a:ext cx="294" cy="2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0957" name="Text Box 61"/>
          <p:cNvSpPr txBox="1">
            <a:spLocks noChangeArrowheads="1"/>
          </p:cNvSpPr>
          <p:nvPr/>
        </p:nvSpPr>
        <p:spPr bwMode="auto">
          <a:xfrm>
            <a:off x="500063" y="5529263"/>
            <a:ext cx="23749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抗磁质：</a:t>
            </a:r>
            <a:endParaRPr lang="zh-CN" altLang="en-US" sz="2800" b="1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pSp>
        <p:nvGrpSpPr>
          <p:cNvPr id="9" name="Group 78"/>
          <p:cNvGrpSpPr/>
          <p:nvPr/>
        </p:nvGrpSpPr>
        <p:grpSpPr bwMode="auto">
          <a:xfrm>
            <a:off x="3165475" y="4881563"/>
            <a:ext cx="1922463" cy="1700212"/>
            <a:chOff x="1837" y="3113"/>
            <a:chExt cx="1211" cy="1071"/>
          </a:xfrm>
        </p:grpSpPr>
        <p:sp>
          <p:nvSpPr>
            <p:cNvPr id="35868" name="AutoShape 63"/>
            <p:cNvSpPr>
              <a:spLocks noChangeArrowheads="1"/>
            </p:cNvSpPr>
            <p:nvPr/>
          </p:nvSpPr>
          <p:spPr bwMode="auto">
            <a:xfrm rot="5400000">
              <a:off x="2221" y="3092"/>
              <a:ext cx="432" cy="1200"/>
            </a:xfrm>
            <a:prstGeom prst="can">
              <a:avLst>
                <a:gd name="adj" fmla="val 39339"/>
              </a:avLst>
            </a:prstGeom>
            <a:gradFill rotWithShape="1">
              <a:gsLst>
                <a:gs pos="0">
                  <a:srgbClr val="4E6161"/>
                </a:gs>
                <a:gs pos="50000">
                  <a:srgbClr val="CCFFFF"/>
                </a:gs>
                <a:gs pos="100000">
                  <a:srgbClr val="4E6161"/>
                </a:gs>
              </a:gsLst>
              <a:lin ang="0" scaled="1"/>
            </a:gradFill>
            <a:ln w="9525">
              <a:solidFill>
                <a:srgbClr val="336699"/>
              </a:solidFill>
              <a:rou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latin typeface="Times New Roman" panose="02020603050405020304" pitchFamily="18" charset="0"/>
              </a:endParaRPr>
            </a:p>
          </p:txBody>
        </p:sp>
        <p:sp>
          <p:nvSpPr>
            <p:cNvPr id="35869" name="Freeform 65"/>
            <p:cNvSpPr/>
            <p:nvPr/>
          </p:nvSpPr>
          <p:spPr bwMode="auto">
            <a:xfrm rot="5321072">
              <a:off x="2520" y="3665"/>
              <a:ext cx="403" cy="69"/>
            </a:xfrm>
            <a:custGeom>
              <a:avLst/>
              <a:gdLst>
                <a:gd name="T0" fmla="*/ 0 w 257"/>
                <a:gd name="T1" fmla="*/ 109849 h 55"/>
                <a:gd name="T2" fmla="*/ 2147483646 w 257"/>
                <a:gd name="T3" fmla="*/ 572440 h 55"/>
                <a:gd name="T4" fmla="*/ 2147483646 w 257"/>
                <a:gd name="T5" fmla="*/ 0 h 55"/>
                <a:gd name="T6" fmla="*/ 0 60000 65536"/>
                <a:gd name="T7" fmla="*/ 0 60000 65536"/>
                <a:gd name="T8" fmla="*/ 0 60000 65536"/>
                <a:gd name="T9" fmla="*/ 0 w 257"/>
                <a:gd name="T10" fmla="*/ 0 h 55"/>
                <a:gd name="T11" fmla="*/ 257 w 257"/>
                <a:gd name="T12" fmla="*/ 55 h 5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57" h="55">
                  <a:moveTo>
                    <a:pt x="0" y="10"/>
                  </a:moveTo>
                  <a:cubicBezTo>
                    <a:pt x="20" y="17"/>
                    <a:pt x="79" y="55"/>
                    <a:pt x="122" y="53"/>
                  </a:cubicBezTo>
                  <a:cubicBezTo>
                    <a:pt x="165" y="51"/>
                    <a:pt x="229" y="11"/>
                    <a:pt x="257" y="0"/>
                  </a:cubicBezTo>
                </a:path>
              </a:pathLst>
            </a:custGeom>
            <a:noFill/>
            <a:ln w="41275">
              <a:solidFill>
                <a:srgbClr val="FF6600"/>
              </a:solidFill>
              <a:round/>
              <a:head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70" name="Oval 66" descr="浅色下对角线"/>
            <p:cNvSpPr>
              <a:spLocks noChangeArrowheads="1"/>
            </p:cNvSpPr>
            <p:nvPr/>
          </p:nvSpPr>
          <p:spPr bwMode="auto">
            <a:xfrm rot="5299653">
              <a:off x="1711" y="3602"/>
              <a:ext cx="438" cy="186"/>
            </a:xfrm>
            <a:prstGeom prst="ellipse">
              <a:avLst/>
            </a:prstGeom>
            <a:noFill/>
            <a:ln w="41275">
              <a:solidFill>
                <a:srgbClr val="FF6600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latin typeface="Times New Roman" panose="02020603050405020304" pitchFamily="18" charset="0"/>
              </a:endParaRPr>
            </a:p>
          </p:txBody>
        </p:sp>
        <p:sp>
          <p:nvSpPr>
            <p:cNvPr id="35871" name="Freeform 67"/>
            <p:cNvSpPr/>
            <p:nvPr/>
          </p:nvSpPr>
          <p:spPr bwMode="auto">
            <a:xfrm rot="5321072">
              <a:off x="2320" y="3666"/>
              <a:ext cx="403" cy="69"/>
            </a:xfrm>
            <a:custGeom>
              <a:avLst/>
              <a:gdLst>
                <a:gd name="T0" fmla="*/ 0 w 257"/>
                <a:gd name="T1" fmla="*/ 109849 h 55"/>
                <a:gd name="T2" fmla="*/ 2147483646 w 257"/>
                <a:gd name="T3" fmla="*/ 572440 h 55"/>
                <a:gd name="T4" fmla="*/ 2147483646 w 257"/>
                <a:gd name="T5" fmla="*/ 0 h 55"/>
                <a:gd name="T6" fmla="*/ 0 60000 65536"/>
                <a:gd name="T7" fmla="*/ 0 60000 65536"/>
                <a:gd name="T8" fmla="*/ 0 60000 65536"/>
                <a:gd name="T9" fmla="*/ 0 w 257"/>
                <a:gd name="T10" fmla="*/ 0 h 55"/>
                <a:gd name="T11" fmla="*/ 257 w 257"/>
                <a:gd name="T12" fmla="*/ 55 h 5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57" h="55">
                  <a:moveTo>
                    <a:pt x="0" y="10"/>
                  </a:moveTo>
                  <a:cubicBezTo>
                    <a:pt x="20" y="17"/>
                    <a:pt x="79" y="55"/>
                    <a:pt x="122" y="53"/>
                  </a:cubicBezTo>
                  <a:cubicBezTo>
                    <a:pt x="165" y="51"/>
                    <a:pt x="229" y="11"/>
                    <a:pt x="257" y="0"/>
                  </a:cubicBezTo>
                </a:path>
              </a:pathLst>
            </a:custGeom>
            <a:noFill/>
            <a:ln w="41275">
              <a:solidFill>
                <a:srgbClr val="FF6600"/>
              </a:solidFill>
              <a:round/>
              <a:head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72" name="Freeform 68"/>
            <p:cNvSpPr/>
            <p:nvPr/>
          </p:nvSpPr>
          <p:spPr bwMode="auto">
            <a:xfrm rot="5321072">
              <a:off x="2119" y="3666"/>
              <a:ext cx="403" cy="69"/>
            </a:xfrm>
            <a:custGeom>
              <a:avLst/>
              <a:gdLst>
                <a:gd name="T0" fmla="*/ 0 w 257"/>
                <a:gd name="T1" fmla="*/ 109849 h 55"/>
                <a:gd name="T2" fmla="*/ 2147483646 w 257"/>
                <a:gd name="T3" fmla="*/ 572440 h 55"/>
                <a:gd name="T4" fmla="*/ 2147483646 w 257"/>
                <a:gd name="T5" fmla="*/ 0 h 55"/>
                <a:gd name="T6" fmla="*/ 0 60000 65536"/>
                <a:gd name="T7" fmla="*/ 0 60000 65536"/>
                <a:gd name="T8" fmla="*/ 0 60000 65536"/>
                <a:gd name="T9" fmla="*/ 0 w 257"/>
                <a:gd name="T10" fmla="*/ 0 h 55"/>
                <a:gd name="T11" fmla="*/ 257 w 257"/>
                <a:gd name="T12" fmla="*/ 55 h 5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57" h="55">
                  <a:moveTo>
                    <a:pt x="0" y="10"/>
                  </a:moveTo>
                  <a:cubicBezTo>
                    <a:pt x="20" y="17"/>
                    <a:pt x="79" y="55"/>
                    <a:pt x="122" y="53"/>
                  </a:cubicBezTo>
                  <a:cubicBezTo>
                    <a:pt x="165" y="51"/>
                    <a:pt x="229" y="11"/>
                    <a:pt x="257" y="0"/>
                  </a:cubicBezTo>
                </a:path>
              </a:pathLst>
            </a:custGeom>
            <a:noFill/>
            <a:ln w="41275">
              <a:solidFill>
                <a:srgbClr val="FF6600"/>
              </a:solidFill>
              <a:round/>
              <a:head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73" name="Freeform 69"/>
            <p:cNvSpPr/>
            <p:nvPr/>
          </p:nvSpPr>
          <p:spPr bwMode="auto">
            <a:xfrm rot="5321072">
              <a:off x="1917" y="3666"/>
              <a:ext cx="403" cy="69"/>
            </a:xfrm>
            <a:custGeom>
              <a:avLst/>
              <a:gdLst>
                <a:gd name="T0" fmla="*/ 0 w 257"/>
                <a:gd name="T1" fmla="*/ 109849 h 55"/>
                <a:gd name="T2" fmla="*/ 2147483646 w 257"/>
                <a:gd name="T3" fmla="*/ 572440 h 55"/>
                <a:gd name="T4" fmla="*/ 2147483646 w 257"/>
                <a:gd name="T5" fmla="*/ 0 h 55"/>
                <a:gd name="T6" fmla="*/ 0 60000 65536"/>
                <a:gd name="T7" fmla="*/ 0 60000 65536"/>
                <a:gd name="T8" fmla="*/ 0 60000 65536"/>
                <a:gd name="T9" fmla="*/ 0 w 257"/>
                <a:gd name="T10" fmla="*/ 0 h 55"/>
                <a:gd name="T11" fmla="*/ 257 w 257"/>
                <a:gd name="T12" fmla="*/ 55 h 5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57" h="55">
                  <a:moveTo>
                    <a:pt x="0" y="10"/>
                  </a:moveTo>
                  <a:cubicBezTo>
                    <a:pt x="20" y="17"/>
                    <a:pt x="79" y="55"/>
                    <a:pt x="122" y="53"/>
                  </a:cubicBezTo>
                  <a:cubicBezTo>
                    <a:pt x="165" y="51"/>
                    <a:pt x="229" y="11"/>
                    <a:pt x="257" y="0"/>
                  </a:cubicBezTo>
                </a:path>
              </a:pathLst>
            </a:custGeom>
            <a:noFill/>
            <a:ln w="41275">
              <a:solidFill>
                <a:srgbClr val="FF6600"/>
              </a:solidFill>
              <a:round/>
              <a:head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74" name="Oval 70"/>
            <p:cNvSpPr>
              <a:spLocks noChangeArrowheads="1"/>
            </p:cNvSpPr>
            <p:nvPr/>
          </p:nvSpPr>
          <p:spPr bwMode="auto">
            <a:xfrm rot="5299653">
              <a:off x="2736" y="3610"/>
              <a:ext cx="438" cy="186"/>
            </a:xfrm>
            <a:prstGeom prst="ellipse">
              <a:avLst/>
            </a:prstGeom>
            <a:noFill/>
            <a:ln w="41275">
              <a:solidFill>
                <a:srgbClr val="FF66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latin typeface="Times New Roman" panose="02020603050405020304" pitchFamily="18" charset="0"/>
              </a:endParaRPr>
            </a:p>
          </p:txBody>
        </p:sp>
        <p:sp>
          <p:nvSpPr>
            <p:cNvPr id="35875" name="Line 71"/>
            <p:cNvSpPr>
              <a:spLocks noChangeShapeType="1"/>
            </p:cNvSpPr>
            <p:nvPr/>
          </p:nvSpPr>
          <p:spPr bwMode="auto">
            <a:xfrm>
              <a:off x="1931" y="3930"/>
              <a:ext cx="1043" cy="0"/>
            </a:xfrm>
            <a:prstGeom prst="line">
              <a:avLst/>
            </a:prstGeom>
            <a:noFill/>
            <a:ln w="41275">
              <a:solidFill>
                <a:srgbClr val="FF66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76" name="Line 72"/>
            <p:cNvSpPr>
              <a:spLocks noChangeShapeType="1"/>
            </p:cNvSpPr>
            <p:nvPr/>
          </p:nvSpPr>
          <p:spPr bwMode="auto">
            <a:xfrm>
              <a:off x="1901" y="3476"/>
              <a:ext cx="1043" cy="0"/>
            </a:xfrm>
            <a:prstGeom prst="line">
              <a:avLst/>
            </a:prstGeom>
            <a:noFill/>
            <a:ln w="41275">
              <a:solidFill>
                <a:srgbClr val="FF66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77" name="Arc 73"/>
            <p:cNvSpPr/>
            <p:nvPr/>
          </p:nvSpPr>
          <p:spPr bwMode="auto">
            <a:xfrm>
              <a:off x="1840" y="3476"/>
              <a:ext cx="93" cy="432"/>
            </a:xfrm>
            <a:custGeom>
              <a:avLst/>
              <a:gdLst>
                <a:gd name="T0" fmla="*/ 0 w 21600"/>
                <a:gd name="T1" fmla="*/ 0 h 42591"/>
                <a:gd name="T2" fmla="*/ 0 w 21600"/>
                <a:gd name="T3" fmla="*/ 0 h 42591"/>
                <a:gd name="T4" fmla="*/ 0 w 21600"/>
                <a:gd name="T5" fmla="*/ 0 h 42591"/>
                <a:gd name="T6" fmla="*/ 0 60000 65536"/>
                <a:gd name="T7" fmla="*/ 0 60000 65536"/>
                <a:gd name="T8" fmla="*/ 0 60000 65536"/>
                <a:gd name="T9" fmla="*/ 0 w 21600"/>
                <a:gd name="T10" fmla="*/ 0 h 42591"/>
                <a:gd name="T11" fmla="*/ 21600 w 21600"/>
                <a:gd name="T12" fmla="*/ 42591 h 4259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2591" fill="none" extrusionOk="0">
                  <a:moveTo>
                    <a:pt x="17384" y="42590"/>
                  </a:moveTo>
                  <a:cubicBezTo>
                    <a:pt x="7278" y="40579"/>
                    <a:pt x="0" y="31710"/>
                    <a:pt x="0" y="21406"/>
                  </a:cubicBezTo>
                  <a:cubicBezTo>
                    <a:pt x="-1" y="10592"/>
                    <a:pt x="7996" y="1444"/>
                    <a:pt x="18713" y="-1"/>
                  </a:cubicBezTo>
                </a:path>
                <a:path w="21600" h="42591" stroke="0" extrusionOk="0">
                  <a:moveTo>
                    <a:pt x="17384" y="42590"/>
                  </a:moveTo>
                  <a:cubicBezTo>
                    <a:pt x="7278" y="40579"/>
                    <a:pt x="0" y="31710"/>
                    <a:pt x="0" y="21406"/>
                  </a:cubicBezTo>
                  <a:cubicBezTo>
                    <a:pt x="-1" y="10592"/>
                    <a:pt x="7996" y="1444"/>
                    <a:pt x="18713" y="-1"/>
                  </a:cubicBezTo>
                  <a:lnTo>
                    <a:pt x="21600" y="21406"/>
                  </a:lnTo>
                  <a:lnTo>
                    <a:pt x="17384" y="42590"/>
                  </a:lnTo>
                  <a:close/>
                </a:path>
              </a:pathLst>
            </a:custGeom>
            <a:noFill/>
            <a:ln w="41275">
              <a:solidFill>
                <a:srgbClr val="FF6600"/>
              </a:solidFill>
              <a:miter lim="800000"/>
              <a:head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5878" name="Group 74"/>
            <p:cNvGrpSpPr/>
            <p:nvPr/>
          </p:nvGrpSpPr>
          <p:grpSpPr bwMode="auto">
            <a:xfrm>
              <a:off x="1928" y="3113"/>
              <a:ext cx="1043" cy="272"/>
              <a:chOff x="3243" y="2886"/>
              <a:chExt cx="1043" cy="272"/>
            </a:xfrm>
          </p:grpSpPr>
          <p:graphicFrame>
            <p:nvGraphicFramePr>
              <p:cNvPr id="35880" name="Object 10"/>
              <p:cNvGraphicFramePr>
                <a:graphicFrameLocks noChangeAspect="1"/>
              </p:cNvGraphicFramePr>
              <p:nvPr/>
            </p:nvGraphicFramePr>
            <p:xfrm>
              <a:off x="3651" y="2886"/>
              <a:ext cx="230" cy="26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6262" name="公式" r:id="rId23" imgW="368300" imgH="419100" progId="Equation.3">
                      <p:embed/>
                    </p:oleObj>
                  </mc:Choice>
                  <mc:Fallback>
                    <p:oleObj name="公式" r:id="rId23" imgW="368300" imgH="419100" progId="Equation.3">
                      <p:embed/>
                      <p:pic>
                        <p:nvPicPr>
                          <p:cNvPr id="0" name="Object 1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51" y="2886"/>
                            <a:ext cx="230" cy="26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5881" name="Line 76"/>
              <p:cNvSpPr>
                <a:spLocks noChangeShapeType="1"/>
              </p:cNvSpPr>
              <p:nvPr/>
            </p:nvSpPr>
            <p:spPr bwMode="auto">
              <a:xfrm>
                <a:off x="3243" y="3158"/>
                <a:ext cx="1043" cy="0"/>
              </a:xfrm>
              <a:prstGeom prst="line">
                <a:avLst/>
              </a:prstGeom>
              <a:noFill/>
              <a:ln w="38100">
                <a:solidFill>
                  <a:srgbClr val="9933FF"/>
                </a:solidFill>
                <a:miter lim="800000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aphicFrame>
          <p:nvGraphicFramePr>
            <p:cNvPr id="35879" name="Object 9"/>
            <p:cNvGraphicFramePr>
              <a:graphicFrameLocks noChangeAspect="1"/>
            </p:cNvGraphicFramePr>
            <p:nvPr/>
          </p:nvGraphicFramePr>
          <p:xfrm>
            <a:off x="2472" y="3975"/>
            <a:ext cx="193" cy="2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263" name="公式" r:id="rId24" imgW="469900" imgH="533400" progId="Equation.3">
                    <p:embed/>
                  </p:oleObj>
                </mc:Choice>
                <mc:Fallback>
                  <p:oleObj name="公式" r:id="rId24" imgW="469900" imgH="53340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72" y="3975"/>
                          <a:ext cx="193" cy="2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339966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" name="Group 79"/>
          <p:cNvGrpSpPr/>
          <p:nvPr/>
        </p:nvGrpSpPr>
        <p:grpSpPr bwMode="auto">
          <a:xfrm>
            <a:off x="2136775" y="5327650"/>
            <a:ext cx="1166813" cy="450850"/>
            <a:chOff x="2737" y="3408"/>
            <a:chExt cx="719" cy="284"/>
          </a:xfrm>
        </p:grpSpPr>
        <p:graphicFrame>
          <p:nvGraphicFramePr>
            <p:cNvPr id="35866" name="Object 8"/>
            <p:cNvGraphicFramePr>
              <a:graphicFrameLocks noChangeAspect="1"/>
            </p:cNvGraphicFramePr>
            <p:nvPr/>
          </p:nvGraphicFramePr>
          <p:xfrm>
            <a:off x="2737" y="3408"/>
            <a:ext cx="335" cy="2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264" name="Equation" r:id="rId26" imgW="266700" imgH="241300" progId="Equation.3">
                    <p:embed/>
                  </p:oleObj>
                </mc:Choice>
                <mc:Fallback>
                  <p:oleObj name="Equation" r:id="rId26" imgW="266700" imgH="24130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37" y="3408"/>
                          <a:ext cx="335" cy="2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867" name="Line 81"/>
            <p:cNvSpPr>
              <a:spLocks noChangeShapeType="1"/>
            </p:cNvSpPr>
            <p:nvPr/>
          </p:nvSpPr>
          <p:spPr bwMode="auto">
            <a:xfrm flipH="1">
              <a:off x="3024" y="3600"/>
              <a:ext cx="432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miter lim="800000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2" name="Group 85"/>
          <p:cNvGrpSpPr/>
          <p:nvPr/>
        </p:nvGrpSpPr>
        <p:grpSpPr bwMode="auto">
          <a:xfrm>
            <a:off x="2430463" y="5835650"/>
            <a:ext cx="863600" cy="390525"/>
            <a:chOff x="1374" y="3714"/>
            <a:chExt cx="544" cy="246"/>
          </a:xfrm>
        </p:grpSpPr>
        <p:graphicFrame>
          <p:nvGraphicFramePr>
            <p:cNvPr id="35864" name="Object 7"/>
            <p:cNvGraphicFramePr>
              <a:graphicFrameLocks noChangeAspect="1"/>
            </p:cNvGraphicFramePr>
            <p:nvPr/>
          </p:nvGraphicFramePr>
          <p:xfrm>
            <a:off x="1374" y="3714"/>
            <a:ext cx="272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265" name="公式" r:id="rId28" imgW="609600" imgH="533400" progId="Equation.3">
                    <p:embed/>
                  </p:oleObj>
                </mc:Choice>
                <mc:Fallback>
                  <p:oleObj name="公式" r:id="rId28" imgW="609600" imgH="53340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74" y="3714"/>
                          <a:ext cx="272" cy="2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865" name="Line 84"/>
            <p:cNvSpPr>
              <a:spLocks noChangeShapeType="1"/>
            </p:cNvSpPr>
            <p:nvPr/>
          </p:nvSpPr>
          <p:spPr bwMode="auto">
            <a:xfrm flipH="1">
              <a:off x="1646" y="3805"/>
              <a:ext cx="272" cy="1"/>
            </a:xfrm>
            <a:prstGeom prst="line">
              <a:avLst/>
            </a:prstGeom>
            <a:noFill/>
            <a:ln w="41275">
              <a:solidFill>
                <a:srgbClr val="0000FF"/>
              </a:solidFill>
              <a:miter lim="800000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3" name="Group 86"/>
          <p:cNvGrpSpPr/>
          <p:nvPr/>
        </p:nvGrpSpPr>
        <p:grpSpPr bwMode="auto">
          <a:xfrm>
            <a:off x="5949950" y="5097463"/>
            <a:ext cx="3033713" cy="1138237"/>
            <a:chOff x="3560" y="1298"/>
            <a:chExt cx="1911" cy="717"/>
          </a:xfrm>
        </p:grpSpPr>
        <p:sp>
          <p:nvSpPr>
            <p:cNvPr id="35859" name="Text Box 87"/>
            <p:cNvSpPr txBox="1">
              <a:spLocks noChangeArrowheads="1"/>
            </p:cNvSpPr>
            <p:nvPr/>
          </p:nvSpPr>
          <p:spPr bwMode="auto">
            <a:xfrm>
              <a:off x="3572" y="1298"/>
              <a:ext cx="1899" cy="7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4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800" b="1">
                  <a:latin typeface="Times New Roman" panose="02020603050405020304" pitchFamily="18" charset="0"/>
                  <a:ea typeface="楷体_GB2312" pitchFamily="49" charset="-122"/>
                </a:rPr>
                <a:t>    与     反向，</a:t>
              </a:r>
              <a:endParaRPr lang="zh-CN" altLang="en-US" sz="2800" b="1">
                <a:latin typeface="Times New Roman" panose="02020603050405020304" pitchFamily="18" charset="0"/>
                <a:ea typeface="楷体_GB2312" pitchFamily="49" charset="-122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>
                  <a:latin typeface="Times New Roman" panose="02020603050405020304" pitchFamily="18" charset="0"/>
                  <a:ea typeface="楷体_GB2312" pitchFamily="49" charset="-122"/>
                </a:rPr>
                <a:t>    与     反方向。</a:t>
              </a:r>
              <a:endParaRPr lang="zh-CN" altLang="en-US" sz="2800" b="1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35860" name="Object 3"/>
            <p:cNvGraphicFramePr>
              <a:graphicFrameLocks noChangeAspect="1"/>
            </p:cNvGraphicFramePr>
            <p:nvPr/>
          </p:nvGraphicFramePr>
          <p:xfrm>
            <a:off x="4095" y="1368"/>
            <a:ext cx="294" cy="3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266" name="公式" r:id="rId30" imgW="266700" imgH="342900" progId="Equation.3">
                    <p:embed/>
                  </p:oleObj>
                </mc:Choice>
                <mc:Fallback>
                  <p:oleObj name="公式" r:id="rId30" imgW="266700" imgH="342900" progId="Equation.3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95" y="1368"/>
                          <a:ext cx="294" cy="3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61" name="Object 4"/>
            <p:cNvGraphicFramePr>
              <a:graphicFrameLocks noChangeAspect="1"/>
            </p:cNvGraphicFramePr>
            <p:nvPr/>
          </p:nvGraphicFramePr>
          <p:xfrm>
            <a:off x="4080" y="1667"/>
            <a:ext cx="294" cy="3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267" name="公式" r:id="rId32" imgW="266700" imgH="342900" progId="Equation.3">
                    <p:embed/>
                  </p:oleObj>
                </mc:Choice>
                <mc:Fallback>
                  <p:oleObj name="公式" r:id="rId32" imgW="266700" imgH="34290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80" y="1667"/>
                          <a:ext cx="294" cy="3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62" name="Object 5"/>
            <p:cNvGraphicFramePr>
              <a:graphicFrameLocks noChangeAspect="1"/>
            </p:cNvGraphicFramePr>
            <p:nvPr/>
          </p:nvGraphicFramePr>
          <p:xfrm>
            <a:off x="3581" y="1680"/>
            <a:ext cx="276" cy="2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268" name="公式" r:id="rId34" imgW="241300" imgH="241300" progId="Equation.3">
                    <p:embed/>
                  </p:oleObj>
                </mc:Choice>
                <mc:Fallback>
                  <p:oleObj name="公式" r:id="rId34" imgW="241300" imgH="24130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81" y="1680"/>
                          <a:ext cx="276" cy="2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63" name="Object 6"/>
            <p:cNvGraphicFramePr>
              <a:graphicFrameLocks noChangeAspect="1"/>
            </p:cNvGraphicFramePr>
            <p:nvPr/>
          </p:nvGraphicFramePr>
          <p:xfrm>
            <a:off x="3560" y="1368"/>
            <a:ext cx="294" cy="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269" name="公式" r:id="rId36" imgW="266700" imgH="241300" progId="Equation.3">
                    <p:embed/>
                  </p:oleObj>
                </mc:Choice>
                <mc:Fallback>
                  <p:oleObj name="公式" r:id="rId36" imgW="266700" imgH="24130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60" y="1368"/>
                          <a:ext cx="294" cy="2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1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80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75" fill="hold"/>
                                        <p:tgtEl>
                                          <p:spTgt spid="809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" fill="hold"/>
                                        <p:tgtEl>
                                          <p:spTgt spid="809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5" fill="hold"/>
                                        <p:tgtEl>
                                          <p:spTgt spid="809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5" fill="hold"/>
                                        <p:tgtEl>
                                          <p:spTgt spid="809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80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75"/>
                                        <p:tgtEl>
                                          <p:spTgt spid="80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75" fill="hold"/>
                                        <p:tgtEl>
                                          <p:spTgt spid="809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75" fill="hold"/>
                                        <p:tgtEl>
                                          <p:spTgt spid="809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02" grpId="0"/>
      <p:bldP spid="71703" grpId="0"/>
      <p:bldP spid="80903" grpId="0" animBg="1" autoUpdateAnimBg="0"/>
      <p:bldP spid="80904" grpId="0" autoUpdateAnimBg="0"/>
      <p:bldP spid="80909" grpId="0" autoUpdateAnimBg="0"/>
      <p:bldP spid="80957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FB72CE9-7AF8-4C5E-9DC5-0F0FBB219E6D}" type="slidenum">
              <a:rPr lang="zh-CN" altLang="en-US" sz="1800" smtClean="0">
                <a:solidFill>
                  <a:srgbClr val="0000FF"/>
                </a:solidFill>
                <a:latin typeface="Times New Roman" panose="02020603050405020304" pitchFamily="18" charset="0"/>
              </a:rPr>
            </a:fld>
            <a:endParaRPr lang="en-US" altLang="zh-CN" sz="1800" smtClean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" name="Group 207"/>
          <p:cNvGrpSpPr/>
          <p:nvPr/>
        </p:nvGrpSpPr>
        <p:grpSpPr bwMode="auto">
          <a:xfrm>
            <a:off x="323850" y="814388"/>
            <a:ext cx="4130675" cy="1397000"/>
            <a:chOff x="240" y="513"/>
            <a:chExt cx="2602" cy="880"/>
          </a:xfrm>
        </p:grpSpPr>
        <p:sp>
          <p:nvSpPr>
            <p:cNvPr id="37954" name="Text Box 92"/>
            <p:cNvSpPr txBox="1">
              <a:spLocks noChangeArrowheads="1"/>
            </p:cNvSpPr>
            <p:nvPr/>
          </p:nvSpPr>
          <p:spPr bwMode="auto">
            <a:xfrm>
              <a:off x="240" y="528"/>
              <a:ext cx="2602" cy="8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磁化面电流密度</a:t>
              </a:r>
              <a:r>
                <a:rPr lang="zh-CN" altLang="en-US" sz="2800" b="1">
                  <a:latin typeface="Times New Roman" panose="02020603050405020304" pitchFamily="18" charset="0"/>
                  <a:ea typeface="楷体_GB2312" pitchFamily="49" charset="-122"/>
                </a:rPr>
                <a:t>       等于</a:t>
              </a:r>
              <a:endParaRPr lang="zh-CN" altLang="en-US" sz="2800" b="1">
                <a:latin typeface="Times New Roman" panose="02020603050405020304" pitchFamily="18" charset="0"/>
                <a:ea typeface="楷体_GB2312" pitchFamily="49" charset="-122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>
                  <a:latin typeface="Times New Roman" panose="02020603050405020304" pitchFamily="18" charset="0"/>
                  <a:ea typeface="楷体_GB2312" pitchFamily="49" charset="-122"/>
                </a:rPr>
                <a:t>在垂直于电流流动方向上</a:t>
              </a:r>
              <a:endParaRPr lang="zh-CN" altLang="en-US" sz="2800" b="1">
                <a:latin typeface="Times New Roman" panose="02020603050405020304" pitchFamily="18" charset="0"/>
                <a:ea typeface="楷体_GB2312" pitchFamily="49" charset="-122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>
                  <a:latin typeface="Times New Roman" panose="02020603050405020304" pitchFamily="18" charset="0"/>
                  <a:ea typeface="楷体_GB2312" pitchFamily="49" charset="-122"/>
                </a:rPr>
                <a:t>单位长度的磁化面电流。</a:t>
              </a:r>
              <a:endParaRPr lang="zh-CN" altLang="en-US" sz="2800" b="1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37955" name="Object 22"/>
            <p:cNvGraphicFramePr>
              <a:graphicFrameLocks noChangeAspect="1"/>
            </p:cNvGraphicFramePr>
            <p:nvPr/>
          </p:nvGraphicFramePr>
          <p:xfrm>
            <a:off x="1974" y="513"/>
            <a:ext cx="286" cy="3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334" name="Equation" r:id="rId1" imgW="177800" imgH="266700" progId="Equation.3">
                    <p:embed/>
                  </p:oleObj>
                </mc:Choice>
                <mc:Fallback>
                  <p:oleObj name="Equation" r:id="rId1" imgW="177800" imgH="266700" progId="Equation.3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74" y="513"/>
                          <a:ext cx="286" cy="3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3652" name="Object 2"/>
          <p:cNvGraphicFramePr>
            <a:graphicFrameLocks noChangeAspect="1"/>
          </p:cNvGraphicFramePr>
          <p:nvPr/>
        </p:nvGraphicFramePr>
        <p:xfrm>
          <a:off x="1725613" y="2124075"/>
          <a:ext cx="1127125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335" name="公式" r:id="rId3" imgW="622300" imgH="533400" progId="Equation.3">
                  <p:embed/>
                </p:oleObj>
              </mc:Choice>
              <mc:Fallback>
                <p:oleObj name="公式" r:id="rId3" imgW="622300" imgH="5334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5613" y="2124075"/>
                        <a:ext cx="1127125" cy="930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653" name="Text Box 101"/>
          <p:cNvSpPr txBox="1">
            <a:spLocks noChangeArrowheads="1"/>
          </p:cNvSpPr>
          <p:nvPr/>
        </p:nvSpPr>
        <p:spPr bwMode="auto">
          <a:xfrm>
            <a:off x="323850" y="2997200"/>
            <a:ext cx="67230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设介质的截面积 </a:t>
            </a:r>
            <a:r>
              <a:rPr lang="en-US" altLang="en-US" sz="2800" b="1" i="1">
                <a:latin typeface="Times New Roman" panose="02020603050405020304" pitchFamily="18" charset="0"/>
                <a:ea typeface="楷体_GB2312" pitchFamily="49" charset="-122"/>
              </a:rPr>
              <a:t>S</a:t>
            </a: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分子磁矩总和为：</a:t>
            </a:r>
            <a:endParaRPr lang="zh-CN" altLang="en-US" sz="28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23655" name="Object 3"/>
          <p:cNvGraphicFramePr>
            <a:graphicFrameLocks noChangeAspect="1"/>
          </p:cNvGraphicFramePr>
          <p:nvPr/>
        </p:nvGraphicFramePr>
        <p:xfrm>
          <a:off x="2771775" y="3716338"/>
          <a:ext cx="1554163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336" name="公式" r:id="rId5" imgW="1066800" imgH="533400" progId="Equation.3">
                  <p:embed/>
                </p:oleObj>
              </mc:Choice>
              <mc:Fallback>
                <p:oleObj name="公式" r:id="rId5" imgW="1066800" imgH="5334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3716338"/>
                        <a:ext cx="1554163" cy="822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674" name="Text Box 122"/>
          <p:cNvSpPr txBox="1">
            <a:spLocks noChangeArrowheads="1"/>
          </p:cNvSpPr>
          <p:nvPr/>
        </p:nvSpPr>
        <p:spPr bwMode="auto">
          <a:xfrm>
            <a:off x="255588" y="165100"/>
            <a:ext cx="6705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zh-CN" altLang="en-US" sz="2800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. </a:t>
            </a:r>
            <a:r>
              <a:rPr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磁化强度与磁化面电流的关系：</a:t>
            </a:r>
            <a:endParaRPr lang="zh-CN" altLang="en-US" sz="28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3" name="Group 197"/>
          <p:cNvGrpSpPr/>
          <p:nvPr/>
        </p:nvGrpSpPr>
        <p:grpSpPr bwMode="auto">
          <a:xfrm>
            <a:off x="5638800" y="1981200"/>
            <a:ext cx="1524000" cy="585788"/>
            <a:chOff x="3696" y="2400"/>
            <a:chExt cx="960" cy="369"/>
          </a:xfrm>
        </p:grpSpPr>
        <p:sp>
          <p:nvSpPr>
            <p:cNvPr id="37949" name="Line 198"/>
            <p:cNvSpPr>
              <a:spLocks noChangeShapeType="1"/>
            </p:cNvSpPr>
            <p:nvPr/>
          </p:nvSpPr>
          <p:spPr bwMode="auto">
            <a:xfrm>
              <a:off x="3696" y="2400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50" name="Line 199"/>
            <p:cNvSpPr>
              <a:spLocks noChangeShapeType="1"/>
            </p:cNvSpPr>
            <p:nvPr/>
          </p:nvSpPr>
          <p:spPr bwMode="auto">
            <a:xfrm>
              <a:off x="4656" y="2400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51" name="Line 200"/>
            <p:cNvSpPr>
              <a:spLocks noChangeShapeType="1"/>
            </p:cNvSpPr>
            <p:nvPr/>
          </p:nvSpPr>
          <p:spPr bwMode="auto">
            <a:xfrm>
              <a:off x="3696" y="2592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52" name="Line 201"/>
            <p:cNvSpPr>
              <a:spLocks noChangeShapeType="1"/>
            </p:cNvSpPr>
            <p:nvPr/>
          </p:nvSpPr>
          <p:spPr bwMode="auto">
            <a:xfrm flipH="1">
              <a:off x="4272" y="2592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53" name="Text Box 202"/>
            <p:cNvSpPr txBox="1">
              <a:spLocks noChangeArrowheads="1"/>
            </p:cNvSpPr>
            <p:nvPr/>
          </p:nvSpPr>
          <p:spPr bwMode="auto">
            <a:xfrm>
              <a:off x="4070" y="2442"/>
              <a:ext cx="25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b="1" i="1">
                  <a:latin typeface="Times New Roman" panose="02020603050405020304" pitchFamily="18" charset="0"/>
                  <a:ea typeface="楷体_GB2312" pitchFamily="49" charset="-122"/>
                </a:rPr>
                <a:t>l</a:t>
              </a:r>
              <a:endParaRPr lang="en-US" altLang="zh-CN" sz="2800" b="1" i="1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aphicFrame>
        <p:nvGraphicFramePr>
          <p:cNvPr id="23756" name="Object 4"/>
          <p:cNvGraphicFramePr>
            <a:graphicFrameLocks noChangeAspect="1"/>
          </p:cNvGraphicFramePr>
          <p:nvPr/>
        </p:nvGraphicFramePr>
        <p:xfrm>
          <a:off x="6372225" y="2924175"/>
          <a:ext cx="1858963" cy="696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337" name="公式" r:id="rId7" imgW="1282700" imgH="393700" progId="Equation.3">
                  <p:embed/>
                </p:oleObj>
              </mc:Choice>
              <mc:Fallback>
                <p:oleObj name="公式" r:id="rId7" imgW="1282700" imgH="3937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2225" y="2924175"/>
                        <a:ext cx="1858963" cy="696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757" name="Object 5"/>
          <p:cNvGraphicFramePr>
            <a:graphicFrameLocks noChangeAspect="1"/>
          </p:cNvGraphicFramePr>
          <p:nvPr/>
        </p:nvGraphicFramePr>
        <p:xfrm>
          <a:off x="546100" y="3617913"/>
          <a:ext cx="1831975" cy="1011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338" name="Equation" r:id="rId9" imgW="1282700" imgH="673100" progId="Equation.DSMT4">
                  <p:embed/>
                </p:oleObj>
              </mc:Choice>
              <mc:Fallback>
                <p:oleObj name="Equation" r:id="rId9" imgW="1282700" imgH="6731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100" y="3617913"/>
                        <a:ext cx="1831975" cy="1011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758" name="Object 6"/>
          <p:cNvGraphicFramePr>
            <a:graphicFrameLocks noChangeAspect="1"/>
          </p:cNvGraphicFramePr>
          <p:nvPr/>
        </p:nvGraphicFramePr>
        <p:xfrm>
          <a:off x="4284663" y="3832225"/>
          <a:ext cx="798512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339" name="Equation" r:id="rId11" imgW="393700" imgH="215900" progId="Equation.3">
                  <p:embed/>
                </p:oleObj>
              </mc:Choice>
              <mc:Fallback>
                <p:oleObj name="Equation" r:id="rId11" imgW="393700" imgH="2159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4663" y="3832225"/>
                        <a:ext cx="798512" cy="509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760" name="Object 7"/>
          <p:cNvGraphicFramePr>
            <a:graphicFrameLocks noChangeAspect="1"/>
          </p:cNvGraphicFramePr>
          <p:nvPr/>
        </p:nvGraphicFramePr>
        <p:xfrm>
          <a:off x="7092950" y="5084763"/>
          <a:ext cx="385763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340" name="公式" r:id="rId13" imgW="177800" imgH="304800" progId="Equation.3">
                  <p:embed/>
                </p:oleObj>
              </mc:Choice>
              <mc:Fallback>
                <p:oleObj name="公式" r:id="rId13" imgW="177800" imgH="3048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2950" y="5084763"/>
                        <a:ext cx="385763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762" name="AutoShape 210"/>
          <p:cNvSpPr>
            <a:spLocks noChangeArrowheads="1"/>
          </p:cNvSpPr>
          <p:nvPr/>
        </p:nvSpPr>
        <p:spPr bwMode="auto">
          <a:xfrm rot="5400000">
            <a:off x="6645275" y="3733800"/>
            <a:ext cx="647700" cy="1752600"/>
          </a:xfrm>
          <a:prstGeom prst="can">
            <a:avLst>
              <a:gd name="adj" fmla="val 38897"/>
            </a:avLst>
          </a:prstGeom>
          <a:gradFill rotWithShape="0">
            <a:gsLst>
              <a:gs pos="0">
                <a:srgbClr val="5E7676"/>
              </a:gs>
              <a:gs pos="50000">
                <a:srgbClr val="CCFFFF"/>
              </a:gs>
              <a:gs pos="100000">
                <a:srgbClr val="5E7676"/>
              </a:gs>
            </a:gsLst>
            <a:lin ang="5400000" scaled="1"/>
          </a:gradFill>
          <a:ln w="9525">
            <a:solidFill>
              <a:srgbClr val="9933FF"/>
            </a:solidFill>
            <a:rou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>
              <a:latin typeface="Times New Roman" panose="02020603050405020304" pitchFamily="18" charset="0"/>
            </a:endParaRPr>
          </a:p>
        </p:txBody>
      </p:sp>
      <p:graphicFrame>
        <p:nvGraphicFramePr>
          <p:cNvPr id="23763" name="Object 8"/>
          <p:cNvGraphicFramePr>
            <a:graphicFrameLocks noChangeAspect="1"/>
          </p:cNvGraphicFramePr>
          <p:nvPr/>
        </p:nvGraphicFramePr>
        <p:xfrm>
          <a:off x="7635875" y="4997450"/>
          <a:ext cx="3937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341" name="公式" r:id="rId15" imgW="647700" imgH="533400" progId="Equation.3">
                  <p:embed/>
                </p:oleObj>
              </mc:Choice>
              <mc:Fallback>
                <p:oleObj name="公式" r:id="rId15" imgW="647700" imgH="5334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5875" y="4997450"/>
                        <a:ext cx="3937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764" name="Line 212"/>
          <p:cNvSpPr>
            <a:spLocks noChangeShapeType="1"/>
          </p:cNvSpPr>
          <p:nvPr/>
        </p:nvSpPr>
        <p:spPr bwMode="auto">
          <a:xfrm>
            <a:off x="7083425" y="4919663"/>
            <a:ext cx="762000" cy="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765" name="Line 213"/>
          <p:cNvSpPr>
            <a:spLocks noChangeShapeType="1"/>
          </p:cNvSpPr>
          <p:nvPr/>
        </p:nvSpPr>
        <p:spPr bwMode="auto">
          <a:xfrm>
            <a:off x="7083425" y="4895850"/>
            <a:ext cx="0" cy="4572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766" name="Oval 214"/>
          <p:cNvSpPr>
            <a:spLocks noChangeArrowheads="1"/>
          </p:cNvSpPr>
          <p:nvPr/>
        </p:nvSpPr>
        <p:spPr bwMode="auto">
          <a:xfrm>
            <a:off x="6626225" y="4986338"/>
            <a:ext cx="381000" cy="381000"/>
          </a:xfrm>
          <a:prstGeom prst="ellipse">
            <a:avLst/>
          </a:prstGeom>
          <a:solidFill>
            <a:srgbClr val="CCFFFF">
              <a:alpha val="27058"/>
            </a:srgbClr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×</a:t>
            </a:r>
            <a:endParaRPr lang="zh-CN" altLang="en-US" b="1">
              <a:solidFill>
                <a:schemeClr val="folHlink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3767" name="Text Box 215"/>
          <p:cNvSpPr txBox="1">
            <a:spLocks noChangeArrowheads="1"/>
          </p:cNvSpPr>
          <p:nvPr/>
        </p:nvSpPr>
        <p:spPr bwMode="auto">
          <a:xfrm>
            <a:off x="323850" y="5300663"/>
            <a:ext cx="40449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磁化强度的环流：</a:t>
            </a:r>
            <a:endParaRPr lang="zh-CN" altLang="en-US" sz="28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3768" name="Line 216"/>
          <p:cNvSpPr>
            <a:spLocks noChangeShapeType="1"/>
          </p:cNvSpPr>
          <p:nvPr/>
        </p:nvSpPr>
        <p:spPr bwMode="auto">
          <a:xfrm>
            <a:off x="6372225" y="4538663"/>
            <a:ext cx="1066800" cy="0"/>
          </a:xfrm>
          <a:prstGeom prst="line">
            <a:avLst/>
          </a:prstGeom>
          <a:noFill/>
          <a:ln w="38100">
            <a:solidFill>
              <a:srgbClr val="80000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769" name="Line 217"/>
          <p:cNvSpPr>
            <a:spLocks noChangeShapeType="1"/>
          </p:cNvSpPr>
          <p:nvPr/>
        </p:nvSpPr>
        <p:spPr bwMode="auto">
          <a:xfrm>
            <a:off x="6372225" y="4005263"/>
            <a:ext cx="1066800" cy="0"/>
          </a:xfrm>
          <a:prstGeom prst="line">
            <a:avLst/>
          </a:prstGeom>
          <a:noFill/>
          <a:ln w="38100">
            <a:solidFill>
              <a:srgbClr val="8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770" name="Freeform 218"/>
          <p:cNvSpPr/>
          <p:nvPr/>
        </p:nvSpPr>
        <p:spPr bwMode="auto">
          <a:xfrm rot="5321072">
            <a:off x="6665912" y="4551363"/>
            <a:ext cx="639763" cy="109538"/>
          </a:xfrm>
          <a:custGeom>
            <a:avLst/>
            <a:gdLst>
              <a:gd name="T0" fmla="*/ 0 w 257"/>
              <a:gd name="T1" fmla="*/ 2147483646 h 55"/>
              <a:gd name="T2" fmla="*/ 2147483646 w 257"/>
              <a:gd name="T3" fmla="*/ 2147483646 h 55"/>
              <a:gd name="T4" fmla="*/ 2147483646 w 257"/>
              <a:gd name="T5" fmla="*/ 0 h 55"/>
              <a:gd name="T6" fmla="*/ 0 60000 65536"/>
              <a:gd name="T7" fmla="*/ 0 60000 65536"/>
              <a:gd name="T8" fmla="*/ 0 60000 65536"/>
              <a:gd name="T9" fmla="*/ 0 w 257"/>
              <a:gd name="T10" fmla="*/ 0 h 55"/>
              <a:gd name="T11" fmla="*/ 257 w 257"/>
              <a:gd name="T12" fmla="*/ 55 h 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57" h="55">
                <a:moveTo>
                  <a:pt x="0" y="10"/>
                </a:moveTo>
                <a:cubicBezTo>
                  <a:pt x="20" y="17"/>
                  <a:pt x="79" y="55"/>
                  <a:pt x="122" y="53"/>
                </a:cubicBezTo>
                <a:cubicBezTo>
                  <a:pt x="165" y="51"/>
                  <a:pt x="229" y="11"/>
                  <a:pt x="257" y="0"/>
                </a:cubicBezTo>
              </a:path>
            </a:pathLst>
          </a:custGeom>
          <a:noFill/>
          <a:ln w="41275">
            <a:solidFill>
              <a:srgbClr val="FF6600"/>
            </a:solidFill>
            <a:round/>
            <a:headEnd type="none" w="med" len="lg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3771" name="Object 9"/>
          <p:cNvGraphicFramePr>
            <a:graphicFrameLocks noChangeAspect="1"/>
          </p:cNvGraphicFramePr>
          <p:nvPr/>
        </p:nvGraphicFramePr>
        <p:xfrm>
          <a:off x="6702425" y="4538663"/>
          <a:ext cx="2413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342" name="公式" r:id="rId17" imgW="342900" imgH="571500" progId="Equation.3">
                  <p:embed/>
                </p:oleObj>
              </mc:Choice>
              <mc:Fallback>
                <p:oleObj name="公式" r:id="rId17" imgW="342900" imgH="5715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2425" y="4538663"/>
                        <a:ext cx="2413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243"/>
          <p:cNvGrpSpPr/>
          <p:nvPr/>
        </p:nvGrpSpPr>
        <p:grpSpPr bwMode="auto">
          <a:xfrm>
            <a:off x="6372225" y="4005263"/>
            <a:ext cx="0" cy="533400"/>
            <a:chOff x="4160" y="3024"/>
            <a:chExt cx="0" cy="336"/>
          </a:xfrm>
        </p:grpSpPr>
        <p:sp>
          <p:nvSpPr>
            <p:cNvPr id="37947" name="Line 221"/>
            <p:cNvSpPr>
              <a:spLocks noChangeShapeType="1"/>
            </p:cNvSpPr>
            <p:nvPr/>
          </p:nvSpPr>
          <p:spPr bwMode="auto">
            <a:xfrm>
              <a:off x="4160" y="3024"/>
              <a:ext cx="0" cy="192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48" name="Line 222"/>
            <p:cNvSpPr>
              <a:spLocks noChangeShapeType="1"/>
            </p:cNvSpPr>
            <p:nvPr/>
          </p:nvSpPr>
          <p:spPr bwMode="auto">
            <a:xfrm>
              <a:off x="4160" y="3168"/>
              <a:ext cx="0" cy="192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" name="Group 242"/>
          <p:cNvGrpSpPr/>
          <p:nvPr/>
        </p:nvGrpSpPr>
        <p:grpSpPr bwMode="auto">
          <a:xfrm>
            <a:off x="7451725" y="4005263"/>
            <a:ext cx="0" cy="533400"/>
            <a:chOff x="4832" y="3024"/>
            <a:chExt cx="0" cy="336"/>
          </a:xfrm>
        </p:grpSpPr>
        <p:sp>
          <p:nvSpPr>
            <p:cNvPr id="37945" name="Line 228"/>
            <p:cNvSpPr>
              <a:spLocks noChangeShapeType="1"/>
            </p:cNvSpPr>
            <p:nvPr/>
          </p:nvSpPr>
          <p:spPr bwMode="auto">
            <a:xfrm>
              <a:off x="4832" y="3024"/>
              <a:ext cx="0" cy="192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46" name="Line 229"/>
            <p:cNvSpPr>
              <a:spLocks noChangeShapeType="1"/>
            </p:cNvSpPr>
            <p:nvPr/>
          </p:nvSpPr>
          <p:spPr bwMode="auto">
            <a:xfrm>
              <a:off x="4832" y="3168"/>
              <a:ext cx="0" cy="192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3783" name="Text Box 231"/>
          <p:cNvSpPr txBox="1">
            <a:spLocks noChangeArrowheads="1"/>
          </p:cNvSpPr>
          <p:nvPr/>
        </p:nvSpPr>
        <p:spPr bwMode="auto">
          <a:xfrm>
            <a:off x="323850" y="4652963"/>
            <a:ext cx="5029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更一般的关系为：</a:t>
            </a:r>
            <a:endParaRPr lang="zh-CN" altLang="en-US" sz="28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3784" name="Line 232"/>
          <p:cNvSpPr>
            <a:spLocks noChangeShapeType="1"/>
          </p:cNvSpPr>
          <p:nvPr/>
        </p:nvSpPr>
        <p:spPr bwMode="auto">
          <a:xfrm flipH="1">
            <a:off x="6626225" y="4005263"/>
            <a:ext cx="304800" cy="0"/>
          </a:xfrm>
          <a:prstGeom prst="line">
            <a:avLst/>
          </a:prstGeom>
          <a:noFill/>
          <a:ln w="38100">
            <a:solidFill>
              <a:srgbClr val="800000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3785" name="Object 10"/>
          <p:cNvGraphicFramePr>
            <a:graphicFrameLocks noChangeAspect="1"/>
          </p:cNvGraphicFramePr>
          <p:nvPr/>
        </p:nvGraphicFramePr>
        <p:xfrm>
          <a:off x="3321050" y="4622800"/>
          <a:ext cx="1466850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343" name="公式" r:id="rId19" imgW="1143000" imgH="342900" progId="Equation.3">
                  <p:embed/>
                </p:oleObj>
              </mc:Choice>
              <mc:Fallback>
                <p:oleObj name="公式" r:id="rId19" imgW="1143000" imgH="3429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1050" y="4622800"/>
                        <a:ext cx="1466850" cy="619125"/>
                      </a:xfrm>
                      <a:prstGeom prst="rect">
                        <a:avLst/>
                      </a:prstGeom>
                      <a:solidFill>
                        <a:srgbClr val="FFCC00">
                          <a:alpha val="27843"/>
                        </a:srgbClr>
                      </a:solidFill>
                      <a:ln w="28575" algn="ctr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786" name="Object 11"/>
          <p:cNvGraphicFramePr>
            <a:graphicFrameLocks noChangeAspect="1"/>
          </p:cNvGraphicFramePr>
          <p:nvPr/>
        </p:nvGraphicFramePr>
        <p:xfrm>
          <a:off x="578196" y="5878513"/>
          <a:ext cx="2215804" cy="7616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344" name="Equation" r:id="rId21" imgW="25908000" imgH="7010400" progId="Equation.DSMT4">
                  <p:embed/>
                </p:oleObj>
              </mc:Choice>
              <mc:Fallback>
                <p:oleObj name="Equation" r:id="rId21" imgW="25908000" imgH="70104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8196" y="5878513"/>
                        <a:ext cx="2215804" cy="76164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787" name="Object 12"/>
          <p:cNvGraphicFramePr>
            <a:graphicFrameLocks noChangeAspect="1"/>
          </p:cNvGraphicFramePr>
          <p:nvPr/>
        </p:nvGraphicFramePr>
        <p:xfrm>
          <a:off x="2828925" y="5907088"/>
          <a:ext cx="930275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345" name="公式" r:id="rId23" imgW="711200" imgH="304800" progId="Equation.3">
                  <p:embed/>
                </p:oleObj>
              </mc:Choice>
              <mc:Fallback>
                <p:oleObj name="公式" r:id="rId23" imgW="711200" imgH="3048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8925" y="5907088"/>
                        <a:ext cx="930275" cy="490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788" name="Object 13"/>
          <p:cNvGraphicFramePr>
            <a:graphicFrameLocks noChangeAspect="1"/>
          </p:cNvGraphicFramePr>
          <p:nvPr/>
        </p:nvGraphicFramePr>
        <p:xfrm>
          <a:off x="3794125" y="5905500"/>
          <a:ext cx="120015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346" name="公式" r:id="rId25" imgW="838200" imgH="533400" progId="Equation.3">
                  <p:embed/>
                </p:oleObj>
              </mc:Choice>
              <mc:Fallback>
                <p:oleObj name="公式" r:id="rId25" imgW="838200" imgH="5334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4125" y="5905500"/>
                        <a:ext cx="1200150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790" name="Object 14"/>
          <p:cNvGraphicFramePr>
            <a:graphicFrameLocks noChangeAspect="1"/>
          </p:cNvGraphicFramePr>
          <p:nvPr/>
        </p:nvGraphicFramePr>
        <p:xfrm>
          <a:off x="6045200" y="4414838"/>
          <a:ext cx="355600" cy="347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347" name="公式" r:id="rId27" imgW="114300" imgH="139700" progId="Equation.3">
                  <p:embed/>
                </p:oleObj>
              </mc:Choice>
              <mc:Fallback>
                <p:oleObj name="公式" r:id="rId27" imgW="114300" imgH="1397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5200" y="4414838"/>
                        <a:ext cx="355600" cy="347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791" name="Object 15"/>
          <p:cNvGraphicFramePr>
            <a:graphicFrameLocks noChangeAspect="1"/>
          </p:cNvGraphicFramePr>
          <p:nvPr/>
        </p:nvGraphicFramePr>
        <p:xfrm>
          <a:off x="7388225" y="4338638"/>
          <a:ext cx="338138" cy="41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348" name="公式" r:id="rId29" imgW="114300" imgH="215900" progId="Equation.3">
                  <p:embed/>
                </p:oleObj>
              </mc:Choice>
              <mc:Fallback>
                <p:oleObj name="公式" r:id="rId29" imgW="114300" imgH="2159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88225" y="4338638"/>
                        <a:ext cx="338138" cy="414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792" name="Object 16"/>
          <p:cNvGraphicFramePr>
            <a:graphicFrameLocks noChangeAspect="1"/>
          </p:cNvGraphicFramePr>
          <p:nvPr/>
        </p:nvGraphicFramePr>
        <p:xfrm>
          <a:off x="6099175" y="3744913"/>
          <a:ext cx="3429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349" name="公式" r:id="rId31" imgW="139700" imgH="215900" progId="Equation.3">
                  <p:embed/>
                </p:oleObj>
              </mc:Choice>
              <mc:Fallback>
                <p:oleObj name="公式" r:id="rId31" imgW="139700" imgH="2159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9175" y="3744913"/>
                        <a:ext cx="3429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793" name="Object 17"/>
          <p:cNvGraphicFramePr>
            <a:graphicFrameLocks noChangeAspect="1"/>
          </p:cNvGraphicFramePr>
          <p:nvPr/>
        </p:nvGraphicFramePr>
        <p:xfrm>
          <a:off x="7423150" y="3744913"/>
          <a:ext cx="346075" cy="376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350" name="公式" r:id="rId33" imgW="88900" imgH="139700" progId="Equation.3">
                  <p:embed/>
                </p:oleObj>
              </mc:Choice>
              <mc:Fallback>
                <p:oleObj name="公式" r:id="rId33" imgW="88900" imgH="1397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23150" y="3744913"/>
                        <a:ext cx="346075" cy="376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796" name="Rectangle 244"/>
          <p:cNvSpPr>
            <a:spLocks noChangeArrowheads="1"/>
          </p:cNvSpPr>
          <p:nvPr/>
        </p:nvSpPr>
        <p:spPr bwMode="auto">
          <a:xfrm>
            <a:off x="5435600" y="5589588"/>
            <a:ext cx="3452813" cy="8953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10000"/>
              </a:lnSpc>
              <a:defRPr/>
            </a:pPr>
            <a:r>
              <a:rPr lang="en-US" altLang="zh-CN" sz="2400" b="1" i="1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I</a:t>
            </a:r>
            <a:r>
              <a:rPr lang="en-US" altLang="en-US" b="1" i="1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＇</a:t>
            </a:r>
            <a:r>
              <a:rPr lang="zh-CN" altLang="en-US" sz="2400" b="1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与</a:t>
            </a:r>
            <a:r>
              <a:rPr lang="en-US" altLang="en-US" sz="2400" b="1" i="1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L </a:t>
            </a:r>
            <a:r>
              <a:rPr lang="zh-CN" altLang="en-US" sz="2400" b="1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环绕方向成右旋者为正，反之为负。</a:t>
            </a:r>
            <a:endParaRPr lang="zh-CN" altLang="en-US" sz="2400" b="1" dirty="0">
              <a:solidFill>
                <a:schemeClr val="fol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6" name="Group 245"/>
          <p:cNvGrpSpPr/>
          <p:nvPr/>
        </p:nvGrpSpPr>
        <p:grpSpPr bwMode="auto">
          <a:xfrm>
            <a:off x="5435600" y="692150"/>
            <a:ext cx="2824163" cy="1557338"/>
            <a:chOff x="1383" y="2069"/>
            <a:chExt cx="1779" cy="981"/>
          </a:xfrm>
        </p:grpSpPr>
        <p:sp>
          <p:nvSpPr>
            <p:cNvPr id="37925" name="AutoShape 246"/>
            <p:cNvSpPr>
              <a:spLocks noChangeArrowheads="1"/>
            </p:cNvSpPr>
            <p:nvPr/>
          </p:nvSpPr>
          <p:spPr bwMode="auto">
            <a:xfrm rot="5400000">
              <a:off x="1767" y="1958"/>
              <a:ext cx="432" cy="1200"/>
            </a:xfrm>
            <a:prstGeom prst="can">
              <a:avLst>
                <a:gd name="adj" fmla="val 39339"/>
              </a:avLst>
            </a:prstGeom>
            <a:gradFill rotWithShape="1">
              <a:gsLst>
                <a:gs pos="0">
                  <a:srgbClr val="4E6161"/>
                </a:gs>
                <a:gs pos="50000">
                  <a:srgbClr val="CCFFFF"/>
                </a:gs>
                <a:gs pos="100000">
                  <a:srgbClr val="4E6161"/>
                </a:gs>
              </a:gsLst>
              <a:lin ang="0" scaled="1"/>
            </a:gradFill>
            <a:ln w="9525">
              <a:solidFill>
                <a:srgbClr val="336699"/>
              </a:solidFill>
              <a:rou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latin typeface="Times New Roman" panose="02020603050405020304" pitchFamily="18" charset="0"/>
              </a:endParaRPr>
            </a:p>
          </p:txBody>
        </p:sp>
        <p:grpSp>
          <p:nvGrpSpPr>
            <p:cNvPr id="37926" name="Group 247"/>
            <p:cNvGrpSpPr/>
            <p:nvPr/>
          </p:nvGrpSpPr>
          <p:grpSpPr bwMode="auto">
            <a:xfrm>
              <a:off x="1383" y="2342"/>
              <a:ext cx="1211" cy="454"/>
              <a:chOff x="3376" y="1661"/>
              <a:chExt cx="1211" cy="454"/>
            </a:xfrm>
          </p:grpSpPr>
          <p:sp>
            <p:nvSpPr>
              <p:cNvPr id="37936" name="Freeform 248"/>
              <p:cNvSpPr/>
              <p:nvPr/>
            </p:nvSpPr>
            <p:spPr bwMode="auto">
              <a:xfrm rot="5321072">
                <a:off x="4059" y="1850"/>
                <a:ext cx="403" cy="69"/>
              </a:xfrm>
              <a:custGeom>
                <a:avLst/>
                <a:gdLst>
                  <a:gd name="T0" fmla="*/ 0 w 257"/>
                  <a:gd name="T1" fmla="*/ 109849 h 55"/>
                  <a:gd name="T2" fmla="*/ 2147483646 w 257"/>
                  <a:gd name="T3" fmla="*/ 572440 h 55"/>
                  <a:gd name="T4" fmla="*/ 2147483646 w 257"/>
                  <a:gd name="T5" fmla="*/ 0 h 55"/>
                  <a:gd name="T6" fmla="*/ 0 60000 65536"/>
                  <a:gd name="T7" fmla="*/ 0 60000 65536"/>
                  <a:gd name="T8" fmla="*/ 0 60000 65536"/>
                  <a:gd name="T9" fmla="*/ 0 w 257"/>
                  <a:gd name="T10" fmla="*/ 0 h 55"/>
                  <a:gd name="T11" fmla="*/ 257 w 257"/>
                  <a:gd name="T12" fmla="*/ 55 h 5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57" h="55">
                    <a:moveTo>
                      <a:pt x="0" y="10"/>
                    </a:moveTo>
                    <a:cubicBezTo>
                      <a:pt x="20" y="17"/>
                      <a:pt x="79" y="55"/>
                      <a:pt x="122" y="53"/>
                    </a:cubicBezTo>
                    <a:cubicBezTo>
                      <a:pt x="165" y="51"/>
                      <a:pt x="229" y="11"/>
                      <a:pt x="257" y="0"/>
                    </a:cubicBezTo>
                  </a:path>
                </a:pathLst>
              </a:custGeom>
              <a:noFill/>
              <a:ln w="41275">
                <a:solidFill>
                  <a:srgbClr val="FF6600"/>
                </a:solidFill>
                <a:round/>
                <a:headEnd type="none" w="med" len="lg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37" name="Oval 249" descr="浅色下对角线"/>
              <p:cNvSpPr>
                <a:spLocks noChangeArrowheads="1"/>
              </p:cNvSpPr>
              <p:nvPr/>
            </p:nvSpPr>
            <p:spPr bwMode="auto">
              <a:xfrm rot="5299653">
                <a:off x="3250" y="1787"/>
                <a:ext cx="438" cy="186"/>
              </a:xfrm>
              <a:prstGeom prst="ellipse">
                <a:avLst/>
              </a:prstGeom>
              <a:noFill/>
              <a:ln w="41275">
                <a:solidFill>
                  <a:srgbClr val="FF6600"/>
                </a:solidFill>
                <a:prstDash val="sysDot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7938" name="Freeform 250"/>
              <p:cNvSpPr/>
              <p:nvPr/>
            </p:nvSpPr>
            <p:spPr bwMode="auto">
              <a:xfrm rot="5321072">
                <a:off x="3859" y="1851"/>
                <a:ext cx="403" cy="69"/>
              </a:xfrm>
              <a:custGeom>
                <a:avLst/>
                <a:gdLst>
                  <a:gd name="T0" fmla="*/ 0 w 257"/>
                  <a:gd name="T1" fmla="*/ 109849 h 55"/>
                  <a:gd name="T2" fmla="*/ 2147483646 w 257"/>
                  <a:gd name="T3" fmla="*/ 572440 h 55"/>
                  <a:gd name="T4" fmla="*/ 2147483646 w 257"/>
                  <a:gd name="T5" fmla="*/ 0 h 55"/>
                  <a:gd name="T6" fmla="*/ 0 60000 65536"/>
                  <a:gd name="T7" fmla="*/ 0 60000 65536"/>
                  <a:gd name="T8" fmla="*/ 0 60000 65536"/>
                  <a:gd name="T9" fmla="*/ 0 w 257"/>
                  <a:gd name="T10" fmla="*/ 0 h 55"/>
                  <a:gd name="T11" fmla="*/ 257 w 257"/>
                  <a:gd name="T12" fmla="*/ 55 h 5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57" h="55">
                    <a:moveTo>
                      <a:pt x="0" y="10"/>
                    </a:moveTo>
                    <a:cubicBezTo>
                      <a:pt x="20" y="17"/>
                      <a:pt x="79" y="55"/>
                      <a:pt x="122" y="53"/>
                    </a:cubicBezTo>
                    <a:cubicBezTo>
                      <a:pt x="165" y="51"/>
                      <a:pt x="229" y="11"/>
                      <a:pt x="257" y="0"/>
                    </a:cubicBezTo>
                  </a:path>
                </a:pathLst>
              </a:custGeom>
              <a:noFill/>
              <a:ln w="41275">
                <a:solidFill>
                  <a:srgbClr val="FF6600"/>
                </a:solidFill>
                <a:round/>
                <a:headEnd type="none" w="med" len="lg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39" name="Freeform 251"/>
              <p:cNvSpPr/>
              <p:nvPr/>
            </p:nvSpPr>
            <p:spPr bwMode="auto">
              <a:xfrm rot="5321072">
                <a:off x="3658" y="1851"/>
                <a:ext cx="403" cy="69"/>
              </a:xfrm>
              <a:custGeom>
                <a:avLst/>
                <a:gdLst>
                  <a:gd name="T0" fmla="*/ 0 w 257"/>
                  <a:gd name="T1" fmla="*/ 109849 h 55"/>
                  <a:gd name="T2" fmla="*/ 2147483646 w 257"/>
                  <a:gd name="T3" fmla="*/ 572440 h 55"/>
                  <a:gd name="T4" fmla="*/ 2147483646 w 257"/>
                  <a:gd name="T5" fmla="*/ 0 h 55"/>
                  <a:gd name="T6" fmla="*/ 0 60000 65536"/>
                  <a:gd name="T7" fmla="*/ 0 60000 65536"/>
                  <a:gd name="T8" fmla="*/ 0 60000 65536"/>
                  <a:gd name="T9" fmla="*/ 0 w 257"/>
                  <a:gd name="T10" fmla="*/ 0 h 55"/>
                  <a:gd name="T11" fmla="*/ 257 w 257"/>
                  <a:gd name="T12" fmla="*/ 55 h 5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57" h="55">
                    <a:moveTo>
                      <a:pt x="0" y="10"/>
                    </a:moveTo>
                    <a:cubicBezTo>
                      <a:pt x="20" y="17"/>
                      <a:pt x="79" y="55"/>
                      <a:pt x="122" y="53"/>
                    </a:cubicBezTo>
                    <a:cubicBezTo>
                      <a:pt x="165" y="51"/>
                      <a:pt x="229" y="11"/>
                      <a:pt x="257" y="0"/>
                    </a:cubicBezTo>
                  </a:path>
                </a:pathLst>
              </a:custGeom>
              <a:noFill/>
              <a:ln w="41275">
                <a:solidFill>
                  <a:srgbClr val="FF6600"/>
                </a:solidFill>
                <a:round/>
                <a:headEnd type="none" w="med" len="lg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40" name="Freeform 252"/>
              <p:cNvSpPr/>
              <p:nvPr/>
            </p:nvSpPr>
            <p:spPr bwMode="auto">
              <a:xfrm rot="5321072">
                <a:off x="3456" y="1851"/>
                <a:ext cx="403" cy="69"/>
              </a:xfrm>
              <a:custGeom>
                <a:avLst/>
                <a:gdLst>
                  <a:gd name="T0" fmla="*/ 0 w 257"/>
                  <a:gd name="T1" fmla="*/ 109849 h 55"/>
                  <a:gd name="T2" fmla="*/ 2147483646 w 257"/>
                  <a:gd name="T3" fmla="*/ 572440 h 55"/>
                  <a:gd name="T4" fmla="*/ 2147483646 w 257"/>
                  <a:gd name="T5" fmla="*/ 0 h 55"/>
                  <a:gd name="T6" fmla="*/ 0 60000 65536"/>
                  <a:gd name="T7" fmla="*/ 0 60000 65536"/>
                  <a:gd name="T8" fmla="*/ 0 60000 65536"/>
                  <a:gd name="T9" fmla="*/ 0 w 257"/>
                  <a:gd name="T10" fmla="*/ 0 h 55"/>
                  <a:gd name="T11" fmla="*/ 257 w 257"/>
                  <a:gd name="T12" fmla="*/ 55 h 5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57" h="55">
                    <a:moveTo>
                      <a:pt x="0" y="10"/>
                    </a:moveTo>
                    <a:cubicBezTo>
                      <a:pt x="20" y="17"/>
                      <a:pt x="79" y="55"/>
                      <a:pt x="122" y="53"/>
                    </a:cubicBezTo>
                    <a:cubicBezTo>
                      <a:pt x="165" y="51"/>
                      <a:pt x="229" y="11"/>
                      <a:pt x="257" y="0"/>
                    </a:cubicBezTo>
                  </a:path>
                </a:pathLst>
              </a:custGeom>
              <a:noFill/>
              <a:ln w="41275">
                <a:solidFill>
                  <a:srgbClr val="FF6600"/>
                </a:solidFill>
                <a:round/>
                <a:headEnd type="none" w="med" len="lg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41" name="Oval 253"/>
              <p:cNvSpPr>
                <a:spLocks noChangeArrowheads="1"/>
              </p:cNvSpPr>
              <p:nvPr/>
            </p:nvSpPr>
            <p:spPr bwMode="auto">
              <a:xfrm rot="5299653">
                <a:off x="4275" y="1795"/>
                <a:ext cx="438" cy="186"/>
              </a:xfrm>
              <a:prstGeom prst="ellipse">
                <a:avLst/>
              </a:prstGeom>
              <a:noFill/>
              <a:ln w="41275">
                <a:solidFill>
                  <a:srgbClr val="FF66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7942" name="Line 254"/>
              <p:cNvSpPr>
                <a:spLocks noChangeShapeType="1"/>
              </p:cNvSpPr>
              <p:nvPr/>
            </p:nvSpPr>
            <p:spPr bwMode="auto">
              <a:xfrm>
                <a:off x="3470" y="2115"/>
                <a:ext cx="1043" cy="0"/>
              </a:xfrm>
              <a:prstGeom prst="line">
                <a:avLst/>
              </a:prstGeom>
              <a:noFill/>
              <a:ln w="41275">
                <a:solidFill>
                  <a:srgbClr val="FF6600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43" name="Line 255"/>
              <p:cNvSpPr>
                <a:spLocks noChangeShapeType="1"/>
              </p:cNvSpPr>
              <p:nvPr/>
            </p:nvSpPr>
            <p:spPr bwMode="auto">
              <a:xfrm>
                <a:off x="3440" y="1661"/>
                <a:ext cx="1043" cy="0"/>
              </a:xfrm>
              <a:prstGeom prst="line">
                <a:avLst/>
              </a:prstGeom>
              <a:noFill/>
              <a:ln w="41275">
                <a:solidFill>
                  <a:srgbClr val="FF6600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44" name="Arc 256"/>
              <p:cNvSpPr/>
              <p:nvPr/>
            </p:nvSpPr>
            <p:spPr bwMode="auto">
              <a:xfrm>
                <a:off x="3379" y="1661"/>
                <a:ext cx="93" cy="432"/>
              </a:xfrm>
              <a:custGeom>
                <a:avLst/>
                <a:gdLst>
                  <a:gd name="T0" fmla="*/ 0 w 21600"/>
                  <a:gd name="T1" fmla="*/ 0 h 42591"/>
                  <a:gd name="T2" fmla="*/ 0 w 21600"/>
                  <a:gd name="T3" fmla="*/ 0 h 42591"/>
                  <a:gd name="T4" fmla="*/ 0 w 21600"/>
                  <a:gd name="T5" fmla="*/ 0 h 42591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42591"/>
                  <a:gd name="T11" fmla="*/ 21600 w 21600"/>
                  <a:gd name="T12" fmla="*/ 42591 h 4259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42591" fill="none" extrusionOk="0">
                    <a:moveTo>
                      <a:pt x="17384" y="42590"/>
                    </a:moveTo>
                    <a:cubicBezTo>
                      <a:pt x="7278" y="40579"/>
                      <a:pt x="0" y="31710"/>
                      <a:pt x="0" y="21406"/>
                    </a:cubicBezTo>
                    <a:cubicBezTo>
                      <a:pt x="-1" y="10592"/>
                      <a:pt x="7996" y="1444"/>
                      <a:pt x="18713" y="-1"/>
                    </a:cubicBezTo>
                  </a:path>
                  <a:path w="21600" h="42591" stroke="0" extrusionOk="0">
                    <a:moveTo>
                      <a:pt x="17384" y="42590"/>
                    </a:moveTo>
                    <a:cubicBezTo>
                      <a:pt x="7278" y="40579"/>
                      <a:pt x="0" y="31710"/>
                      <a:pt x="0" y="21406"/>
                    </a:cubicBezTo>
                    <a:cubicBezTo>
                      <a:pt x="-1" y="10592"/>
                      <a:pt x="7996" y="1444"/>
                      <a:pt x="18713" y="-1"/>
                    </a:cubicBezTo>
                    <a:lnTo>
                      <a:pt x="21600" y="21406"/>
                    </a:lnTo>
                    <a:lnTo>
                      <a:pt x="17384" y="42590"/>
                    </a:lnTo>
                    <a:close/>
                  </a:path>
                </a:pathLst>
              </a:custGeom>
              <a:noFill/>
              <a:ln w="41275">
                <a:solidFill>
                  <a:srgbClr val="FF6600"/>
                </a:solidFill>
                <a:miter lim="800000"/>
                <a:headEnd type="none" w="med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aphicFrame>
          <p:nvGraphicFramePr>
            <p:cNvPr id="37927" name="Object 18"/>
            <p:cNvGraphicFramePr>
              <a:graphicFrameLocks noChangeAspect="1"/>
            </p:cNvGraphicFramePr>
            <p:nvPr/>
          </p:nvGraphicFramePr>
          <p:xfrm>
            <a:off x="2245" y="2069"/>
            <a:ext cx="230" cy="2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351" name="公式" r:id="rId35" imgW="368300" imgH="419100" progId="Equation.3">
                    <p:embed/>
                  </p:oleObj>
                </mc:Choice>
                <mc:Fallback>
                  <p:oleObj name="公式" r:id="rId35" imgW="368300" imgH="419100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45" y="2069"/>
                          <a:ext cx="230" cy="2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928" name="Line 258"/>
            <p:cNvSpPr>
              <a:spLocks noChangeShapeType="1"/>
            </p:cNvSpPr>
            <p:nvPr/>
          </p:nvSpPr>
          <p:spPr bwMode="auto">
            <a:xfrm>
              <a:off x="1474" y="2205"/>
              <a:ext cx="771" cy="0"/>
            </a:xfrm>
            <a:prstGeom prst="line">
              <a:avLst/>
            </a:prstGeom>
            <a:noFill/>
            <a:ln w="38100">
              <a:solidFill>
                <a:srgbClr val="9933FF"/>
              </a:solidFill>
              <a:miter lim="800000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7929" name="Object 19"/>
            <p:cNvGraphicFramePr>
              <a:graphicFrameLocks noChangeAspect="1"/>
            </p:cNvGraphicFramePr>
            <p:nvPr/>
          </p:nvGraphicFramePr>
          <p:xfrm>
            <a:off x="2018" y="2841"/>
            <a:ext cx="193" cy="2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352" name="公式" r:id="rId37" imgW="469900" imgH="533400" progId="Equation.3">
                    <p:embed/>
                  </p:oleObj>
                </mc:Choice>
                <mc:Fallback>
                  <p:oleObj name="公式" r:id="rId37" imgW="469900" imgH="533400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18" y="2841"/>
                          <a:ext cx="193" cy="2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339966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7930" name="Group 260"/>
            <p:cNvGrpSpPr/>
            <p:nvPr/>
          </p:nvGrpSpPr>
          <p:grpSpPr bwMode="auto">
            <a:xfrm>
              <a:off x="2496" y="2249"/>
              <a:ext cx="666" cy="284"/>
              <a:chOff x="4224" y="2400"/>
              <a:chExt cx="666" cy="284"/>
            </a:xfrm>
          </p:grpSpPr>
          <p:graphicFrame>
            <p:nvGraphicFramePr>
              <p:cNvPr id="37934" name="Object 21"/>
              <p:cNvGraphicFramePr>
                <a:graphicFrameLocks noChangeAspect="1"/>
              </p:cNvGraphicFramePr>
              <p:nvPr/>
            </p:nvGraphicFramePr>
            <p:xfrm>
              <a:off x="4560" y="2400"/>
              <a:ext cx="330" cy="2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8353" name="Equation" r:id="rId39" imgW="266700" imgH="241300" progId="Equation.3">
                      <p:embed/>
                    </p:oleObj>
                  </mc:Choice>
                  <mc:Fallback>
                    <p:oleObj name="Equation" r:id="rId39" imgW="266700" imgH="241300" progId="Equation.3">
                      <p:embed/>
                      <p:pic>
                        <p:nvPicPr>
                          <p:cNvPr id="0" name="Object 2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60" y="2400"/>
                            <a:ext cx="330" cy="28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7935" name="Line 262"/>
              <p:cNvSpPr>
                <a:spLocks noChangeShapeType="1"/>
              </p:cNvSpPr>
              <p:nvPr/>
            </p:nvSpPr>
            <p:spPr bwMode="auto">
              <a:xfrm>
                <a:off x="4224" y="2592"/>
                <a:ext cx="384" cy="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37931" name="Group 263"/>
            <p:cNvGrpSpPr/>
            <p:nvPr/>
          </p:nvGrpSpPr>
          <p:grpSpPr bwMode="auto">
            <a:xfrm>
              <a:off x="2505" y="2593"/>
              <a:ext cx="544" cy="246"/>
              <a:chOff x="2517" y="2886"/>
              <a:chExt cx="544" cy="246"/>
            </a:xfrm>
          </p:grpSpPr>
          <p:graphicFrame>
            <p:nvGraphicFramePr>
              <p:cNvPr id="37932" name="Object 20"/>
              <p:cNvGraphicFramePr>
                <a:graphicFrameLocks noChangeAspect="1"/>
              </p:cNvGraphicFramePr>
              <p:nvPr/>
            </p:nvGraphicFramePr>
            <p:xfrm>
              <a:off x="2789" y="2886"/>
              <a:ext cx="272" cy="24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8354" name="公式" r:id="rId41" imgW="609600" imgH="533400" progId="Equation.3">
                      <p:embed/>
                    </p:oleObj>
                  </mc:Choice>
                  <mc:Fallback>
                    <p:oleObj name="公式" r:id="rId41" imgW="609600" imgH="533400" progId="Equation.3">
                      <p:embed/>
                      <p:pic>
                        <p:nvPicPr>
                          <p:cNvPr id="0" name="Object 2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789" y="2886"/>
                            <a:ext cx="272" cy="24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7933" name="Line 265"/>
              <p:cNvSpPr>
                <a:spLocks noChangeShapeType="1"/>
              </p:cNvSpPr>
              <p:nvPr/>
            </p:nvSpPr>
            <p:spPr bwMode="auto">
              <a:xfrm>
                <a:off x="2517" y="2976"/>
                <a:ext cx="272" cy="0"/>
              </a:xfrm>
              <a:prstGeom prst="line">
                <a:avLst/>
              </a:prstGeom>
              <a:noFill/>
              <a:ln w="41275">
                <a:solidFill>
                  <a:srgbClr val="0000FF"/>
                </a:solidFill>
                <a:miter lim="800000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23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23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3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37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37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23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7" dur="500"/>
                                        <p:tgtEl>
                                          <p:spTgt spid="23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2" dur="500"/>
                                        <p:tgtEl>
                                          <p:spTgt spid="23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7" dur="75"/>
                                        <p:tgtEl>
                                          <p:spTgt spid="23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23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67" dur="500"/>
                                        <p:tgtEl>
                                          <p:spTgt spid="23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37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37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37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37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9" dur="500"/>
                                        <p:tgtEl>
                                          <p:spTgt spid="23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23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88" dur="500"/>
                                        <p:tgtEl>
                                          <p:spTgt spid="23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37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237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23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75"/>
                                        <p:tgtEl>
                                          <p:spTgt spid="23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1" dur="500"/>
                                        <p:tgtEl>
                                          <p:spTgt spid="23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00"/>
                            </p:stCondLst>
                            <p:childTnLst>
                              <p:par>
                                <p:cTn id="1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23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17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9" dur="500"/>
                                        <p:tgtEl>
                                          <p:spTgt spid="23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500"/>
                            </p:stCondLst>
                            <p:childTnLst>
                              <p:par>
                                <p:cTn id="1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2000"/>
                            </p:stCondLst>
                            <p:childTnLst>
                              <p:par>
                                <p:cTn id="12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7" dur="500"/>
                                        <p:tgtEl>
                                          <p:spTgt spid="23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2500"/>
                            </p:stCondLst>
                            <p:childTnLst>
                              <p:par>
                                <p:cTn id="12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1" dur="500"/>
                                        <p:tgtEl>
                                          <p:spTgt spid="23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3500"/>
                            </p:stCondLst>
                            <p:childTnLst>
                              <p:par>
                                <p:cTn id="13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4000"/>
                            </p:stCondLst>
                            <p:childTnLst>
                              <p:par>
                                <p:cTn id="1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6" dur="500"/>
                                        <p:tgtEl>
                                          <p:spTgt spid="23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1" dur="500"/>
                                        <p:tgtEl>
                                          <p:spTgt spid="23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6" dur="500"/>
                                        <p:tgtEl>
                                          <p:spTgt spid="23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237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237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53" grpId="0" autoUpdateAnimBg="0"/>
      <p:bldP spid="23674" grpId="0" autoUpdateAnimBg="0"/>
      <p:bldP spid="23762" grpId="0" animBg="1"/>
      <p:bldP spid="23764" grpId="0" animBg="1"/>
      <p:bldP spid="23765" grpId="0" animBg="1"/>
      <p:bldP spid="23766" grpId="0" animBg="1" autoUpdateAnimBg="0"/>
      <p:bldP spid="23767" grpId="0" autoUpdateAnimBg="0"/>
      <p:bldP spid="23768" grpId="0" animBg="1"/>
      <p:bldP spid="23769" grpId="0" animBg="1"/>
      <p:bldP spid="23770" grpId="0" animBg="1"/>
      <p:bldP spid="23783" grpId="0" autoUpdateAnimBg="0"/>
      <p:bldP spid="23784" grpId="0" animBg="1"/>
      <p:bldP spid="23796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90BC29F-490D-4E94-904C-05F379E69131}" type="slidenum">
              <a:rPr lang="zh-CN" altLang="en-US" sz="1800" smtClean="0">
                <a:solidFill>
                  <a:srgbClr val="0000FF"/>
                </a:solidFill>
                <a:latin typeface="Times New Roman" panose="02020603050405020304" pitchFamily="18" charset="0"/>
              </a:rPr>
            </a:fld>
            <a:endParaRPr lang="en-US" altLang="zh-CN" sz="1800" smtClean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62467" name="Text Box 3"/>
          <p:cNvSpPr txBox="1">
            <a:spLocks noChangeArrowheads="1"/>
          </p:cNvSpPr>
          <p:nvPr/>
        </p:nvSpPr>
        <p:spPr bwMode="auto">
          <a:xfrm>
            <a:off x="0" y="152400"/>
            <a:ext cx="7620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三、有介质时的高斯定理和安培环路定理</a:t>
            </a:r>
            <a:endParaRPr lang="zh-CN" altLang="en-US" sz="2800" b="1">
              <a:solidFill>
                <a:schemeClr val="folHlink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62468" name="Text Box 4"/>
          <p:cNvSpPr txBox="1">
            <a:spLocks noChangeArrowheads="1"/>
          </p:cNvSpPr>
          <p:nvPr/>
        </p:nvSpPr>
        <p:spPr bwMode="auto">
          <a:xfrm>
            <a:off x="76200" y="784225"/>
            <a:ext cx="6934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1. </a:t>
            </a:r>
            <a:r>
              <a:rPr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有介质时的高斯定理</a:t>
            </a:r>
            <a:endParaRPr lang="zh-CN" altLang="en-US" sz="28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62469" name="Text Box 5"/>
          <p:cNvSpPr txBox="1">
            <a:spLocks noChangeArrowheads="1"/>
          </p:cNvSpPr>
          <p:nvPr/>
        </p:nvSpPr>
        <p:spPr bwMode="auto">
          <a:xfrm>
            <a:off x="323850" y="1895475"/>
            <a:ext cx="8620125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无论是什么电流激发的磁场，其磁场线均是无头</a:t>
            </a:r>
            <a:endParaRPr lang="zh-CN" altLang="en-US" sz="2800" b="1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无尾的闭合曲线。</a:t>
            </a:r>
            <a:endParaRPr lang="zh-CN" altLang="en-US" sz="2800" b="1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62470" name="Text Box 6"/>
          <p:cNvSpPr txBox="1">
            <a:spLocks noChangeArrowheads="1"/>
          </p:cNvSpPr>
          <p:nvPr/>
        </p:nvSpPr>
        <p:spPr bwMode="auto">
          <a:xfrm>
            <a:off x="395288" y="1319213"/>
            <a:ext cx="52482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介质中的磁感应强度：</a:t>
            </a:r>
            <a:endParaRPr lang="zh-CN" altLang="en-US" sz="28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62471" name="Object 2"/>
          <p:cNvGraphicFramePr>
            <a:graphicFrameLocks noChangeAspect="1"/>
          </p:cNvGraphicFramePr>
          <p:nvPr/>
        </p:nvGraphicFramePr>
        <p:xfrm>
          <a:off x="2512064" y="3540502"/>
          <a:ext cx="1868797" cy="7913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23" name="Equation" r:id="rId1" imgW="19507200" imgH="7010400" progId="Equation.DSMT4">
                  <p:embed/>
                </p:oleObj>
              </mc:Choice>
              <mc:Fallback>
                <p:oleObj name="Equation" r:id="rId1" imgW="19507200" imgH="70104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2064" y="3540502"/>
                        <a:ext cx="1868797" cy="791372"/>
                      </a:xfrm>
                      <a:prstGeom prst="rect">
                        <a:avLst/>
                      </a:prstGeom>
                      <a:solidFill>
                        <a:srgbClr val="FFCC00">
                          <a:alpha val="27843"/>
                        </a:srgbClr>
                      </a:solidFill>
                      <a:ln w="28575" algn="ctr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72" name="Object 3"/>
          <p:cNvGraphicFramePr>
            <a:graphicFrameLocks noChangeAspect="1"/>
          </p:cNvGraphicFramePr>
          <p:nvPr/>
        </p:nvGraphicFramePr>
        <p:xfrm>
          <a:off x="4140200" y="1384300"/>
          <a:ext cx="1727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24" name="Equation" r:id="rId3" imgW="3314700" imgH="774700" progId="Equation.3">
                  <p:embed/>
                </p:oleObj>
              </mc:Choice>
              <mc:Fallback>
                <p:oleObj name="Equation" r:id="rId3" imgW="3314700" imgH="7747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0200" y="1384300"/>
                        <a:ext cx="1727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73" name="Text Box 9"/>
          <p:cNvSpPr txBox="1">
            <a:spLocks noChangeArrowheads="1"/>
          </p:cNvSpPr>
          <p:nvPr/>
        </p:nvSpPr>
        <p:spPr bwMode="auto">
          <a:xfrm>
            <a:off x="611188" y="2974975"/>
            <a:ext cx="80930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∴ 通过磁场中任意闭合曲面的磁通量为零。</a:t>
            </a:r>
            <a:endParaRPr lang="zh-CN" altLang="en-US" sz="28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62474" name="Text Box 10"/>
          <p:cNvSpPr txBox="1">
            <a:spLocks noChangeArrowheads="1"/>
          </p:cNvSpPr>
          <p:nvPr/>
        </p:nvSpPr>
        <p:spPr bwMode="auto">
          <a:xfrm>
            <a:off x="1554163" y="3629025"/>
            <a:ext cx="1892300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即：</a:t>
            </a:r>
            <a:endParaRPr lang="zh-CN" altLang="en-US" b="1">
              <a:ea typeface="楷体_GB2312" pitchFamily="49" charset="-122"/>
            </a:endParaRPr>
          </a:p>
        </p:txBody>
      </p:sp>
      <p:sp>
        <p:nvSpPr>
          <p:cNvPr id="62475" name="Text Box 11"/>
          <p:cNvSpPr txBox="1">
            <a:spLocks noChangeArrowheads="1"/>
          </p:cNvSpPr>
          <p:nvPr/>
        </p:nvSpPr>
        <p:spPr bwMode="auto">
          <a:xfrm>
            <a:off x="179388" y="4365625"/>
            <a:ext cx="6858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2. 有介质时的安培环路定理</a:t>
            </a:r>
            <a:endParaRPr lang="zh-CN" altLang="en-US" sz="28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62476" name="Object 4"/>
          <p:cNvGraphicFramePr>
            <a:graphicFrameLocks noChangeAspect="1"/>
          </p:cNvGraphicFramePr>
          <p:nvPr/>
        </p:nvGraphicFramePr>
        <p:xfrm>
          <a:off x="1077913" y="5589588"/>
          <a:ext cx="4252912" cy="1004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25" name="Equation" r:id="rId5" imgW="41452800" imgH="8534400" progId="Equation.DSMT4">
                  <p:embed/>
                </p:oleObj>
              </mc:Choice>
              <mc:Fallback>
                <p:oleObj name="Equation" r:id="rId5" imgW="41452800" imgH="85344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7913" y="5589588"/>
                        <a:ext cx="4252912" cy="1004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77" name="Text Box 13"/>
          <p:cNvSpPr txBox="1">
            <a:spLocks noChangeArrowheads="1"/>
          </p:cNvSpPr>
          <p:nvPr/>
        </p:nvSpPr>
        <p:spPr bwMode="auto">
          <a:xfrm>
            <a:off x="323850" y="4941888"/>
            <a:ext cx="88201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在有介质的空间，</a:t>
            </a:r>
            <a:r>
              <a:rPr lang="zh-CN" altLang="en-US" sz="2800" b="1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传导电流</a:t>
            </a:r>
            <a:r>
              <a:rPr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与</a:t>
            </a:r>
            <a:r>
              <a:rPr lang="zh-CN" altLang="en-US" sz="2800" b="1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磁化电流</a:t>
            </a:r>
            <a:r>
              <a:rPr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共同产生磁场</a:t>
            </a:r>
            <a:endParaRPr lang="zh-CN" altLang="en-US" sz="28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62486" name="Object 5"/>
          <p:cNvGraphicFramePr>
            <a:graphicFrameLocks noChangeAspect="1"/>
          </p:cNvGraphicFramePr>
          <p:nvPr/>
        </p:nvGraphicFramePr>
        <p:xfrm>
          <a:off x="5867400" y="5551488"/>
          <a:ext cx="2473325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26" name="Equation" r:id="rId7" imgW="25603200" imgH="7010400" progId="Equation.DSMT4">
                  <p:embed/>
                </p:oleObj>
              </mc:Choice>
              <mc:Fallback>
                <p:oleObj name="Equation" r:id="rId7" imgW="25603200" imgH="70104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5551488"/>
                        <a:ext cx="2473325" cy="781050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28575" algn="ctr">
                        <a:solidFill>
                          <a:srgbClr val="9933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62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75" fill="hold"/>
                                        <p:tgtEl>
                                          <p:spTgt spid="624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" fill="hold"/>
                                        <p:tgtEl>
                                          <p:spTgt spid="624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62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2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24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24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24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24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75" fill="hold"/>
                                        <p:tgtEl>
                                          <p:spTgt spid="624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75" fill="hold"/>
                                        <p:tgtEl>
                                          <p:spTgt spid="624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500"/>
                                        <p:tgtEl>
                                          <p:spTgt spid="62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62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1" dur="75"/>
                                        <p:tgtEl>
                                          <p:spTgt spid="62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75" fill="hold"/>
                                        <p:tgtEl>
                                          <p:spTgt spid="624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75" fill="hold"/>
                                        <p:tgtEl>
                                          <p:spTgt spid="624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75" fill="hold"/>
                                        <p:tgtEl>
                                          <p:spTgt spid="624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75" fill="hold"/>
                                        <p:tgtEl>
                                          <p:spTgt spid="624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62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62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7" grpId="0"/>
      <p:bldP spid="62468" grpId="0" autoUpdateAnimBg="0"/>
      <p:bldP spid="62469" grpId="0" autoUpdateAnimBg="0"/>
      <p:bldP spid="62470" grpId="0" autoUpdateAnimBg="0"/>
      <p:bldP spid="62473" grpId="0" autoUpdateAnimBg="0"/>
      <p:bldP spid="62474" grpId="0" autoUpdateAnimBg="0"/>
      <p:bldP spid="62475" grpId="0" autoUpdateAnimBg="0"/>
      <p:bldP spid="62477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7202734-8E8C-4295-8246-456EC0CF3B41}" type="slidenum">
              <a:rPr lang="zh-CN" altLang="en-US" sz="1800" smtClean="0">
                <a:solidFill>
                  <a:srgbClr val="0000FF"/>
                </a:solidFill>
                <a:latin typeface="Times New Roman" panose="02020603050405020304" pitchFamily="18" charset="0"/>
              </a:rPr>
            </a:fld>
            <a:endParaRPr lang="en-US" altLang="zh-CN" sz="1800" smtClean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40963" name="Object 2"/>
          <p:cNvGraphicFramePr>
            <a:graphicFrameLocks noChangeAspect="1"/>
          </p:cNvGraphicFramePr>
          <p:nvPr/>
        </p:nvGraphicFramePr>
        <p:xfrm>
          <a:off x="212725" y="117475"/>
          <a:ext cx="4252913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82" name="Equation" r:id="rId1" imgW="41452800" imgH="8534400" progId="Equation.DSMT4">
                  <p:embed/>
                </p:oleObj>
              </mc:Choice>
              <mc:Fallback>
                <p:oleObj name="Equation" r:id="rId1" imgW="41452800" imgH="85344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725" y="117475"/>
                        <a:ext cx="4252913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4" name="Object 3"/>
          <p:cNvGraphicFramePr>
            <a:graphicFrameLocks noChangeAspect="1"/>
          </p:cNvGraphicFramePr>
          <p:nvPr/>
        </p:nvGraphicFramePr>
        <p:xfrm>
          <a:off x="5099050" y="159615"/>
          <a:ext cx="2473325" cy="782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83" name="Equation" r:id="rId3" imgW="25603200" imgH="7010400" progId="Equation.DSMT4">
                  <p:embed/>
                </p:oleObj>
              </mc:Choice>
              <mc:Fallback>
                <p:oleObj name="Equation" r:id="rId3" imgW="25603200" imgH="70104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9050" y="159615"/>
                        <a:ext cx="2473325" cy="782637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28575" algn="ctr">
                        <a:solidFill>
                          <a:srgbClr val="9933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74" name="Object 4"/>
          <p:cNvGraphicFramePr>
            <a:graphicFrameLocks noChangeAspect="1"/>
          </p:cNvGraphicFramePr>
          <p:nvPr/>
        </p:nvGraphicFramePr>
        <p:xfrm>
          <a:off x="1631676" y="1009651"/>
          <a:ext cx="4704037" cy="8187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84" name="Equation" r:id="rId5" imgW="48463200" imgH="7010400" progId="Equation.DSMT4">
                  <p:embed/>
                </p:oleObj>
              </mc:Choice>
              <mc:Fallback>
                <p:oleObj name="Equation" r:id="rId5" imgW="48463200" imgH="70104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1676" y="1009651"/>
                        <a:ext cx="4704037" cy="81879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75" name="Object 5"/>
          <p:cNvGraphicFramePr>
            <a:graphicFrameLocks noChangeAspect="1"/>
          </p:cNvGraphicFramePr>
          <p:nvPr/>
        </p:nvGraphicFramePr>
        <p:xfrm>
          <a:off x="2620963" y="1741826"/>
          <a:ext cx="3128962" cy="11226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85" name="Equation" r:id="rId7" imgW="35661600" imgH="10972800" progId="Equation.DSMT4">
                  <p:embed/>
                </p:oleObj>
              </mc:Choice>
              <mc:Fallback>
                <p:oleObj name="Equation" r:id="rId7" imgW="35661600" imgH="109728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0963" y="1741826"/>
                        <a:ext cx="3128962" cy="11226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76" name="Object 6"/>
          <p:cNvGraphicFramePr>
            <a:graphicFrameLocks noChangeAspect="1"/>
          </p:cNvGraphicFramePr>
          <p:nvPr/>
        </p:nvGraphicFramePr>
        <p:xfrm>
          <a:off x="2522538" y="2814455"/>
          <a:ext cx="1943100" cy="985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86" name="公式" r:id="rId9" imgW="1371600" imgH="622300" progId="Equation.3">
                  <p:embed/>
                </p:oleObj>
              </mc:Choice>
              <mc:Fallback>
                <p:oleObj name="公式" r:id="rId9" imgW="1371600" imgH="6223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2538" y="2814455"/>
                        <a:ext cx="1943100" cy="985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977" name="Text Box 9"/>
          <p:cNvSpPr txBox="1">
            <a:spLocks noChangeArrowheads="1"/>
          </p:cNvSpPr>
          <p:nvPr/>
        </p:nvSpPr>
        <p:spPr bwMode="auto">
          <a:xfrm>
            <a:off x="1238251" y="2983706"/>
            <a:ext cx="1793875" cy="5191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b="1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定义：</a:t>
            </a:r>
            <a:endParaRPr lang="zh-CN" altLang="en-US" b="1" dirty="0">
              <a:solidFill>
                <a:schemeClr val="folHlink"/>
              </a:solidFill>
              <a:effectLst>
                <a:outerShdw blurRad="38100" dist="38100" dir="2700000" algn="tl">
                  <a:srgbClr val="C0C0C0"/>
                </a:outerShdw>
              </a:effectLst>
              <a:ea typeface="楷体_GB2312" pitchFamily="49" charset="-122"/>
            </a:endParaRPr>
          </a:p>
        </p:txBody>
      </p:sp>
      <p:sp>
        <p:nvSpPr>
          <p:cNvPr id="83978" name="Text Box 10"/>
          <p:cNvSpPr txBox="1">
            <a:spLocks noChangeArrowheads="1"/>
          </p:cNvSpPr>
          <p:nvPr/>
        </p:nvSpPr>
        <p:spPr bwMode="auto">
          <a:xfrm>
            <a:off x="698500" y="4854575"/>
            <a:ext cx="7720013" cy="10763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  <a:defRPr/>
            </a:pPr>
            <a:r>
              <a:rPr lang="zh-CN" altLang="en-US" b="1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磁场强度</a:t>
            </a:r>
            <a:r>
              <a:rPr lang="zh-CN" altLang="en-US" b="1" dirty="0">
                <a:ea typeface="楷体_GB2312" pitchFamily="49" charset="-122"/>
              </a:rPr>
              <a:t>沿任一闭合路径的环流等于该闭合路径所包围的自由电流的代数和。</a:t>
            </a:r>
            <a:endParaRPr lang="zh-CN" altLang="en-US" b="1" dirty="0">
              <a:ea typeface="楷体_GB2312" pitchFamily="49" charset="-122"/>
            </a:endParaRPr>
          </a:p>
        </p:txBody>
      </p:sp>
      <p:sp>
        <p:nvSpPr>
          <p:cNvPr id="83979" name="Text Box 11"/>
          <p:cNvSpPr txBox="1">
            <a:spLocks noChangeArrowheads="1"/>
          </p:cNvSpPr>
          <p:nvPr/>
        </p:nvSpPr>
        <p:spPr bwMode="auto">
          <a:xfrm>
            <a:off x="627063" y="6078538"/>
            <a:ext cx="8001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SI</a:t>
            </a:r>
            <a:r>
              <a:rPr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制中，</a:t>
            </a:r>
            <a:r>
              <a:rPr lang="en-US" altLang="zh-CN" sz="2800" b="1" i="1">
                <a:latin typeface="Times New Roman" panose="02020603050405020304" pitchFamily="18" charset="0"/>
                <a:ea typeface="楷体_GB2312" pitchFamily="49" charset="-122"/>
              </a:rPr>
              <a:t>H </a:t>
            </a:r>
            <a:r>
              <a:rPr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的单位：安培/米(</a:t>
            </a: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A/m)</a:t>
            </a:r>
            <a:endParaRPr lang="en-US" altLang="zh-CN" sz="28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83980" name="Text Box 12"/>
          <p:cNvSpPr txBox="1">
            <a:spLocks noChangeArrowheads="1"/>
          </p:cNvSpPr>
          <p:nvPr/>
        </p:nvSpPr>
        <p:spPr bwMode="auto">
          <a:xfrm>
            <a:off x="4811713" y="2968443"/>
            <a:ext cx="37147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——磁场强度</a:t>
            </a:r>
            <a:r>
              <a:rPr lang="zh-CN" altLang="en-US" sz="2800" b="1" dirty="0">
                <a:solidFill>
                  <a:srgbClr val="66FF66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endParaRPr lang="zh-CN" altLang="en-US" sz="2800" b="1" dirty="0">
              <a:solidFill>
                <a:srgbClr val="66FF66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83981" name="Object 7"/>
          <p:cNvGraphicFramePr>
            <a:graphicFrameLocks noChangeAspect="1"/>
          </p:cNvGraphicFramePr>
          <p:nvPr/>
        </p:nvGraphicFramePr>
        <p:xfrm>
          <a:off x="929378" y="3886595"/>
          <a:ext cx="2390291" cy="8081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87" name="Equation" r:id="rId11" imgW="24993600" imgH="7010400" progId="Equation.DSMT4">
                  <p:embed/>
                </p:oleObj>
              </mc:Choice>
              <mc:Fallback>
                <p:oleObj name="Equation" r:id="rId11" imgW="24993600" imgH="70104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9378" y="3886595"/>
                        <a:ext cx="2390291" cy="808126"/>
                      </a:xfrm>
                      <a:prstGeom prst="rect">
                        <a:avLst/>
                      </a:prstGeom>
                      <a:solidFill>
                        <a:srgbClr val="FFCC00">
                          <a:alpha val="27843"/>
                        </a:srgbClr>
                      </a:solidFill>
                      <a:ln w="28575" algn="ctr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982" name="Text Box 14"/>
          <p:cNvSpPr txBox="1">
            <a:spLocks noChangeArrowheads="1"/>
          </p:cNvSpPr>
          <p:nvPr/>
        </p:nvSpPr>
        <p:spPr bwMode="auto">
          <a:xfrm>
            <a:off x="3435350" y="3990975"/>
            <a:ext cx="6096000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b="1">
                <a:ea typeface="黑体" panose="02010609060101010101" pitchFamily="49" charset="-122"/>
              </a:rPr>
              <a:t>——</a:t>
            </a:r>
            <a:r>
              <a:rPr lang="zh-CN" altLang="en-US" b="1">
                <a:ea typeface="楷体_GB2312" pitchFamily="49" charset="-122"/>
              </a:rPr>
              <a:t>有介质时的</a:t>
            </a:r>
            <a:r>
              <a:rPr lang="zh-CN" altLang="en-US" b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安培环路定理</a:t>
            </a:r>
            <a:r>
              <a:rPr lang="zh-CN" altLang="en-US" b="1">
                <a:solidFill>
                  <a:srgbClr val="FF0000"/>
                </a:solidFill>
                <a:ea typeface="楷体_GB2312" pitchFamily="49" charset="-122"/>
              </a:rPr>
              <a:t> </a:t>
            </a:r>
            <a:endParaRPr lang="zh-CN" altLang="en-US" b="1">
              <a:solidFill>
                <a:srgbClr val="FF0000"/>
              </a:solidFill>
              <a:ea typeface="楷体_GB2312" pitchFamily="49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3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3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75" fill="hold"/>
                                        <p:tgtEl>
                                          <p:spTgt spid="839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" fill="hold"/>
                                        <p:tgtEl>
                                          <p:spTgt spid="839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25"/>
                            </p:stCondLst>
                            <p:childTnLst>
                              <p:par>
                                <p:cTn id="20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83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39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39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39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39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3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3" presetClass="entr" presetSubtype="27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75" fill="hold"/>
                                        <p:tgtEl>
                                          <p:spTgt spid="839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75" fill="hold"/>
                                        <p:tgtEl>
                                          <p:spTgt spid="839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5" dur="500"/>
                                        <p:tgtEl>
                                          <p:spTgt spid="83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75" fill="hold"/>
                                        <p:tgtEl>
                                          <p:spTgt spid="839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75" fill="hold"/>
                                        <p:tgtEl>
                                          <p:spTgt spid="839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7" grpId="0" autoUpdateAnimBg="0"/>
      <p:bldP spid="83978" grpId="0" autoUpdateAnimBg="0"/>
      <p:bldP spid="83979" grpId="0" autoUpdateAnimBg="0"/>
      <p:bldP spid="83980" grpId="0" autoUpdateAnimBg="0"/>
      <p:bldP spid="83982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F0C963A-3773-44FB-9C6D-84F12DAE5BF5}" type="slidenum">
              <a:rPr lang="zh-CN" altLang="en-US" sz="1800" smtClean="0">
                <a:solidFill>
                  <a:srgbClr val="0000FF"/>
                </a:solidFill>
                <a:latin typeface="Times New Roman" panose="02020603050405020304" pitchFamily="18" charset="0"/>
              </a:rPr>
            </a:fld>
            <a:endParaRPr lang="en-US" altLang="zh-CN" sz="1800" smtClean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64560" name="Rectangle 48"/>
          <p:cNvSpPr>
            <a:spLocks noChangeArrowheads="1"/>
          </p:cNvSpPr>
          <p:nvPr/>
        </p:nvSpPr>
        <p:spPr bwMode="auto">
          <a:xfrm>
            <a:off x="468313" y="3429000"/>
            <a:ext cx="2808287" cy="576263"/>
          </a:xfrm>
          <a:prstGeom prst="rect">
            <a:avLst/>
          </a:prstGeom>
          <a:solidFill>
            <a:srgbClr val="FFCC00">
              <a:alpha val="27843"/>
            </a:srgbClr>
          </a:solidFill>
          <a:ln w="28575" algn="ctr">
            <a:solidFill>
              <a:srgbClr val="FF0000"/>
            </a:solidFill>
            <a:miter lim="800000"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>
              <a:latin typeface="Times New Roman" panose="02020603050405020304" pitchFamily="18" charset="0"/>
            </a:endParaRPr>
          </a:p>
        </p:txBody>
      </p:sp>
      <p:graphicFrame>
        <p:nvGraphicFramePr>
          <p:cNvPr id="64517" name="Object 2"/>
          <p:cNvGraphicFramePr>
            <a:graphicFrameLocks noChangeAspect="1"/>
          </p:cNvGraphicFramePr>
          <p:nvPr/>
        </p:nvGraphicFramePr>
        <p:xfrm>
          <a:off x="684213" y="801688"/>
          <a:ext cx="1655762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07" name="公式" r:id="rId1" imgW="1371600" imgH="622300" progId="Equation.3">
                  <p:embed/>
                </p:oleObj>
              </mc:Choice>
              <mc:Fallback>
                <p:oleObj name="公式" r:id="rId1" imgW="1371600" imgH="6223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801688"/>
                        <a:ext cx="1655762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18" name="Object 3"/>
          <p:cNvGraphicFramePr>
            <a:graphicFrameLocks noChangeAspect="1"/>
          </p:cNvGraphicFramePr>
          <p:nvPr/>
        </p:nvGraphicFramePr>
        <p:xfrm>
          <a:off x="457200" y="1828800"/>
          <a:ext cx="2098675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08" name="公式" r:id="rId3" imgW="4356100" imgH="698500" progId="Equation.3">
                  <p:embed/>
                </p:oleObj>
              </mc:Choice>
              <mc:Fallback>
                <p:oleObj name="公式" r:id="rId3" imgW="4356100" imgH="6985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828800"/>
                        <a:ext cx="2098675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20" name="AutoShape 8"/>
          <p:cNvSpPr/>
          <p:nvPr/>
        </p:nvSpPr>
        <p:spPr bwMode="auto">
          <a:xfrm>
            <a:off x="2767013" y="1014413"/>
            <a:ext cx="249237" cy="1149350"/>
          </a:xfrm>
          <a:prstGeom prst="rightBrace">
            <a:avLst>
              <a:gd name="adj1" fmla="val 44578"/>
              <a:gd name="adj2" fmla="val 45514"/>
            </a:avLst>
          </a:prstGeom>
          <a:noFill/>
          <a:ln w="38100">
            <a:solidFill>
              <a:schemeClr val="folHlink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64521" name="Text Box 9"/>
          <p:cNvSpPr txBox="1">
            <a:spLocks noChangeArrowheads="1"/>
          </p:cNvSpPr>
          <p:nvPr/>
        </p:nvSpPr>
        <p:spPr bwMode="auto">
          <a:xfrm>
            <a:off x="3216275" y="730250"/>
            <a:ext cx="54864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实验指出：</a:t>
            </a:r>
            <a:endParaRPr lang="zh-CN" altLang="en-US" sz="2800" b="1">
              <a:solidFill>
                <a:schemeClr val="folHlink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各向同性的线性磁介质有</a:t>
            </a:r>
            <a:endParaRPr lang="zh-CN" altLang="en-US" sz="28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64522" name="Object 4"/>
          <p:cNvGraphicFramePr>
            <a:graphicFrameLocks noChangeAspect="1"/>
          </p:cNvGraphicFramePr>
          <p:nvPr/>
        </p:nvGraphicFramePr>
        <p:xfrm>
          <a:off x="3541713" y="1779588"/>
          <a:ext cx="1477962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09" name="公式" r:id="rId5" imgW="2832100" imgH="698500" progId="Equation.3">
                  <p:embed/>
                </p:oleObj>
              </mc:Choice>
              <mc:Fallback>
                <p:oleObj name="公式" r:id="rId5" imgW="2832100" imgH="6985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1713" y="1779588"/>
                        <a:ext cx="1477962" cy="417512"/>
                      </a:xfrm>
                      <a:prstGeom prst="rect">
                        <a:avLst/>
                      </a:prstGeom>
                      <a:solidFill>
                        <a:srgbClr val="FFCC00">
                          <a:alpha val="27843"/>
                        </a:srgbClr>
                      </a:solidFill>
                      <a:ln w="28575" algn="ctr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23" name="Object 5"/>
          <p:cNvGraphicFramePr>
            <a:graphicFrameLocks noChangeAspect="1"/>
          </p:cNvGraphicFramePr>
          <p:nvPr/>
        </p:nvGraphicFramePr>
        <p:xfrm>
          <a:off x="5519738" y="1725613"/>
          <a:ext cx="431800" cy="42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10" name="公式" r:id="rId7" imgW="711200" imgH="698500" progId="Equation.3">
                  <p:embed/>
                </p:oleObj>
              </mc:Choice>
              <mc:Fallback>
                <p:oleObj name="公式" r:id="rId7" imgW="711200" imgH="6985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9738" y="1725613"/>
                        <a:ext cx="431800" cy="420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24" name="Text Box 12"/>
          <p:cNvSpPr txBox="1">
            <a:spLocks noChangeArrowheads="1"/>
          </p:cNvSpPr>
          <p:nvPr/>
        </p:nvSpPr>
        <p:spPr bwMode="auto">
          <a:xfrm>
            <a:off x="5870575" y="1693863"/>
            <a:ext cx="37496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——介质磁化率</a:t>
            </a:r>
            <a:endParaRPr lang="zh-CN" altLang="en-US" sz="28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64527" name="Object 6"/>
          <p:cNvGraphicFramePr>
            <a:graphicFrameLocks noChangeAspect="1"/>
          </p:cNvGraphicFramePr>
          <p:nvPr/>
        </p:nvGraphicFramePr>
        <p:xfrm>
          <a:off x="344488" y="2579688"/>
          <a:ext cx="2592387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11" name="公式" r:id="rId9" imgW="2082800" imgH="342900" progId="Equation.3">
                  <p:embed/>
                </p:oleObj>
              </mc:Choice>
              <mc:Fallback>
                <p:oleObj name="公式" r:id="rId9" imgW="2082800" imgH="3429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488" y="2579688"/>
                        <a:ext cx="2592387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28" name="Object 7"/>
          <p:cNvGraphicFramePr>
            <a:graphicFrameLocks noChangeAspect="1"/>
          </p:cNvGraphicFramePr>
          <p:nvPr/>
        </p:nvGraphicFramePr>
        <p:xfrm>
          <a:off x="539750" y="3429000"/>
          <a:ext cx="1728788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12" name="公式" r:id="rId11" imgW="1206500" imgH="342900" progId="Equation.3">
                  <p:embed/>
                </p:oleObj>
              </mc:Choice>
              <mc:Fallback>
                <p:oleObj name="公式" r:id="rId11" imgW="1206500" imgH="3429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3429000"/>
                        <a:ext cx="1728788" cy="619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29" name="Object 8"/>
          <p:cNvGraphicFramePr>
            <a:graphicFrameLocks noChangeAspect="1"/>
          </p:cNvGraphicFramePr>
          <p:nvPr/>
        </p:nvGraphicFramePr>
        <p:xfrm>
          <a:off x="4127500" y="2592388"/>
          <a:ext cx="1658938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13" name="公式" r:id="rId13" imgW="3048000" imgH="698500" progId="Equation.3">
                  <p:embed/>
                </p:oleObj>
              </mc:Choice>
              <mc:Fallback>
                <p:oleObj name="公式" r:id="rId13" imgW="3048000" imgH="6985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7500" y="2592388"/>
                        <a:ext cx="1658938" cy="439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30" name="Text Box 18"/>
          <p:cNvSpPr txBox="1">
            <a:spLocks noChangeArrowheads="1"/>
          </p:cNvSpPr>
          <p:nvPr/>
        </p:nvSpPr>
        <p:spPr bwMode="auto">
          <a:xfrm>
            <a:off x="3348038" y="2579688"/>
            <a:ext cx="3505200" cy="5191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令：</a:t>
            </a:r>
            <a:endParaRPr lang="zh-CN" altLang="en-US" b="1">
              <a:ea typeface="楷体_GB2312" pitchFamily="49" charset="-122"/>
            </a:endParaRPr>
          </a:p>
        </p:txBody>
      </p:sp>
      <p:graphicFrame>
        <p:nvGraphicFramePr>
          <p:cNvPr id="64531" name="Object 9"/>
          <p:cNvGraphicFramePr>
            <a:graphicFrameLocks noChangeAspect="1"/>
          </p:cNvGraphicFramePr>
          <p:nvPr/>
        </p:nvGraphicFramePr>
        <p:xfrm>
          <a:off x="2195513" y="3429000"/>
          <a:ext cx="1057275" cy="63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14" name="公式" r:id="rId15" imgW="622300" imgH="317500" progId="Equation.3">
                  <p:embed/>
                </p:oleObj>
              </mc:Choice>
              <mc:Fallback>
                <p:oleObj name="公式" r:id="rId15" imgW="622300" imgH="3175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3429000"/>
                        <a:ext cx="1057275" cy="633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33" name="Text Box 21"/>
          <p:cNvSpPr txBox="1">
            <a:spLocks noChangeArrowheads="1"/>
          </p:cNvSpPr>
          <p:nvPr/>
        </p:nvSpPr>
        <p:spPr bwMode="auto">
          <a:xfrm>
            <a:off x="323850" y="4292600"/>
            <a:ext cx="88201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i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</a:t>
            </a:r>
            <a:r>
              <a:rPr lang="en-US" altLang="zh-CN" sz="2800" b="1" i="1" baseline="-25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m</a:t>
            </a:r>
            <a:r>
              <a:rPr lang="en-US" altLang="zh-CN" sz="2800" b="1" i="1" baseline="-2500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 </a:t>
            </a:r>
            <a:r>
              <a:rPr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与</a:t>
            </a:r>
            <a:r>
              <a:rPr lang="zh-CN" altLang="en-US" b="1" i="1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zh-CN" altLang="en-US" b="1" i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</a:t>
            </a:r>
            <a:r>
              <a:rPr lang="en-US" altLang="zh-CN" sz="3600" b="1" i="1" baseline="-25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r</a:t>
            </a:r>
            <a:r>
              <a:rPr lang="en-US" altLang="zh-CN" sz="2800" b="1" baseline="-25000">
                <a:solidFill>
                  <a:srgbClr val="A50021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 </a:t>
            </a:r>
            <a:r>
              <a:rPr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均为纯数，描述磁介质特性的物理量。</a:t>
            </a:r>
            <a:endParaRPr lang="zh-CN" altLang="en-US" sz="28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64535" name="Text Box 23"/>
          <p:cNvSpPr txBox="1">
            <a:spLocks noChangeArrowheads="1"/>
          </p:cNvSpPr>
          <p:nvPr/>
        </p:nvSpPr>
        <p:spPr bwMode="auto">
          <a:xfrm>
            <a:off x="5867400" y="2530475"/>
            <a:ext cx="28432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——相对磁导率</a:t>
            </a:r>
            <a:endParaRPr lang="zh-CN" altLang="en-US" sz="28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64536" name="Object 10"/>
          <p:cNvGraphicFramePr>
            <a:graphicFrameLocks noChangeAspect="1"/>
          </p:cNvGraphicFramePr>
          <p:nvPr/>
        </p:nvGraphicFramePr>
        <p:xfrm>
          <a:off x="4211638" y="3500438"/>
          <a:ext cx="1282700" cy="42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15" name="公式" r:id="rId17" imgW="2438400" imgH="698500" progId="Equation.3">
                  <p:embed/>
                </p:oleObj>
              </mc:Choice>
              <mc:Fallback>
                <p:oleObj name="公式" r:id="rId17" imgW="2438400" imgH="6985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638" y="3500438"/>
                        <a:ext cx="1282700" cy="420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37" name="AutoShape 25"/>
          <p:cNvSpPr>
            <a:spLocks noChangeArrowheads="1"/>
          </p:cNvSpPr>
          <p:nvPr/>
        </p:nvSpPr>
        <p:spPr bwMode="auto">
          <a:xfrm>
            <a:off x="5580063" y="3429000"/>
            <a:ext cx="3276600" cy="552450"/>
          </a:xfrm>
          <a:prstGeom prst="wedgeRoundRectCallout">
            <a:avLst>
              <a:gd name="adj1" fmla="val -66907"/>
              <a:gd name="adj2" fmla="val 14079"/>
              <a:gd name="adj3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——介质磁导率</a:t>
            </a:r>
            <a:endParaRPr lang="zh-CN" altLang="en-US" sz="28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64538" name="Object 11"/>
          <p:cNvGraphicFramePr>
            <a:graphicFrameLocks noChangeAspect="1"/>
          </p:cNvGraphicFramePr>
          <p:nvPr/>
        </p:nvGraphicFramePr>
        <p:xfrm>
          <a:off x="1665288" y="5075238"/>
          <a:ext cx="965200" cy="42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16" name="公式" r:id="rId19" imgW="1778000" imgH="698500" progId="Equation.3">
                  <p:embed/>
                </p:oleObj>
              </mc:Choice>
              <mc:Fallback>
                <p:oleObj name="公式" r:id="rId19" imgW="1778000" imgH="6985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5288" y="5075238"/>
                        <a:ext cx="965200" cy="420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39" name="Object 12"/>
          <p:cNvGraphicFramePr>
            <a:graphicFrameLocks noChangeAspect="1"/>
          </p:cNvGraphicFramePr>
          <p:nvPr/>
        </p:nvGraphicFramePr>
        <p:xfrm>
          <a:off x="2889250" y="5075238"/>
          <a:ext cx="876300" cy="42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17" name="公式" r:id="rId21" imgW="1612900" imgH="698500" progId="Equation.3">
                  <p:embed/>
                </p:oleObj>
              </mc:Choice>
              <mc:Fallback>
                <p:oleObj name="公式" r:id="rId21" imgW="1612900" imgH="6985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9250" y="5075238"/>
                        <a:ext cx="876300" cy="420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40" name="Line 28"/>
          <p:cNvSpPr>
            <a:spLocks noChangeShapeType="1"/>
          </p:cNvSpPr>
          <p:nvPr/>
        </p:nvSpPr>
        <p:spPr bwMode="auto">
          <a:xfrm>
            <a:off x="4041775" y="5291138"/>
            <a:ext cx="533400" cy="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arrow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4541" name="Text Box 29"/>
          <p:cNvSpPr txBox="1">
            <a:spLocks noChangeArrowheads="1"/>
          </p:cNvSpPr>
          <p:nvPr/>
        </p:nvSpPr>
        <p:spPr bwMode="auto">
          <a:xfrm>
            <a:off x="4545013" y="5003800"/>
            <a:ext cx="27590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顺磁质</a:t>
            </a:r>
            <a:endParaRPr lang="zh-CN" altLang="en-US" sz="2800" b="1">
              <a:solidFill>
                <a:schemeClr val="folHlink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64542" name="Object 13"/>
          <p:cNvGraphicFramePr>
            <a:graphicFrameLocks noChangeAspect="1"/>
          </p:cNvGraphicFramePr>
          <p:nvPr/>
        </p:nvGraphicFramePr>
        <p:xfrm>
          <a:off x="1657350" y="5640388"/>
          <a:ext cx="965200" cy="42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18" name="公式" r:id="rId23" imgW="1778000" imgH="698500" progId="Equation.3">
                  <p:embed/>
                </p:oleObj>
              </mc:Choice>
              <mc:Fallback>
                <p:oleObj name="公式" r:id="rId23" imgW="1778000" imgH="6985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7350" y="5640388"/>
                        <a:ext cx="965200" cy="420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43" name="Object 14"/>
          <p:cNvGraphicFramePr>
            <a:graphicFrameLocks noChangeAspect="1"/>
          </p:cNvGraphicFramePr>
          <p:nvPr/>
        </p:nvGraphicFramePr>
        <p:xfrm>
          <a:off x="2927350" y="5640388"/>
          <a:ext cx="876300" cy="42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19" name="公式" r:id="rId25" imgW="1612900" imgH="698500" progId="Equation.3">
                  <p:embed/>
                </p:oleObj>
              </mc:Choice>
              <mc:Fallback>
                <p:oleObj name="公式" r:id="rId25" imgW="1612900" imgH="6985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7350" y="5640388"/>
                        <a:ext cx="876300" cy="420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44" name="Line 32"/>
          <p:cNvSpPr>
            <a:spLocks noChangeShapeType="1"/>
          </p:cNvSpPr>
          <p:nvPr/>
        </p:nvSpPr>
        <p:spPr bwMode="auto">
          <a:xfrm>
            <a:off x="4044950" y="5857875"/>
            <a:ext cx="533400" cy="0"/>
          </a:xfrm>
          <a:prstGeom prst="line">
            <a:avLst/>
          </a:prstGeom>
          <a:noFill/>
          <a:ln w="31750">
            <a:solidFill>
              <a:srgbClr val="0000FF"/>
            </a:solidFill>
            <a:round/>
            <a:headEnd type="none" w="sm" len="sm"/>
            <a:tailEnd type="arrow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4545" name="Text Box 33"/>
          <p:cNvSpPr txBox="1">
            <a:spLocks noChangeArrowheads="1"/>
          </p:cNvSpPr>
          <p:nvPr/>
        </p:nvSpPr>
        <p:spPr bwMode="auto">
          <a:xfrm>
            <a:off x="4514850" y="5553075"/>
            <a:ext cx="2895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抗磁质</a:t>
            </a:r>
            <a:endParaRPr lang="zh-CN" altLang="en-US" sz="2800" b="1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64546" name="Object 15"/>
          <p:cNvGraphicFramePr>
            <a:graphicFrameLocks noChangeAspect="1"/>
          </p:cNvGraphicFramePr>
          <p:nvPr/>
        </p:nvGraphicFramePr>
        <p:xfrm>
          <a:off x="1676400" y="6186488"/>
          <a:ext cx="977900" cy="42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20" name="公式" r:id="rId27" imgW="1816100" imgH="698500" progId="Equation.3">
                  <p:embed/>
                </p:oleObj>
              </mc:Choice>
              <mc:Fallback>
                <p:oleObj name="公式" r:id="rId27" imgW="1816100" imgH="6985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6186488"/>
                        <a:ext cx="977900" cy="420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47" name="Object 16"/>
          <p:cNvGraphicFramePr>
            <a:graphicFrameLocks noChangeAspect="1"/>
          </p:cNvGraphicFramePr>
          <p:nvPr/>
        </p:nvGraphicFramePr>
        <p:xfrm>
          <a:off x="2857500" y="6173788"/>
          <a:ext cx="876300" cy="42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21" name="公式" r:id="rId29" imgW="1612900" imgH="698500" progId="Equation.3">
                  <p:embed/>
                </p:oleObj>
              </mc:Choice>
              <mc:Fallback>
                <p:oleObj name="公式" r:id="rId29" imgW="1612900" imgH="6985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500" y="6173788"/>
                        <a:ext cx="876300" cy="420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48" name="Line 36"/>
          <p:cNvSpPr>
            <a:spLocks noChangeShapeType="1"/>
          </p:cNvSpPr>
          <p:nvPr/>
        </p:nvSpPr>
        <p:spPr bwMode="auto">
          <a:xfrm>
            <a:off x="4057650" y="6405563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49" name="Text Box 37"/>
          <p:cNvSpPr txBox="1">
            <a:spLocks noChangeArrowheads="1"/>
          </p:cNvSpPr>
          <p:nvPr/>
        </p:nvSpPr>
        <p:spPr bwMode="auto">
          <a:xfrm>
            <a:off x="4648200" y="6100763"/>
            <a:ext cx="23812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真空</a:t>
            </a:r>
            <a:endParaRPr lang="zh-CN" altLang="en-US" sz="28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2" name="Group 45"/>
          <p:cNvGrpSpPr/>
          <p:nvPr/>
        </p:nvGrpSpPr>
        <p:grpSpPr bwMode="auto">
          <a:xfrm>
            <a:off x="38100" y="190500"/>
            <a:ext cx="5959475" cy="558800"/>
            <a:chOff x="24" y="120"/>
            <a:chExt cx="3754" cy="352"/>
          </a:xfrm>
        </p:grpSpPr>
        <p:sp>
          <p:nvSpPr>
            <p:cNvPr id="42017" name="Text Box 3"/>
            <p:cNvSpPr txBox="1">
              <a:spLocks noChangeArrowheads="1"/>
            </p:cNvSpPr>
            <p:nvPr/>
          </p:nvSpPr>
          <p:spPr bwMode="auto">
            <a:xfrm>
              <a:off x="24" y="120"/>
              <a:ext cx="375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>
                  <a:latin typeface="Times New Roman" panose="02020603050405020304" pitchFamily="18" charset="0"/>
                  <a:ea typeface="楷体_GB2312" pitchFamily="49" charset="-122"/>
                </a:rPr>
                <a:t>3.                   三矢量 之间的关系</a:t>
              </a:r>
              <a:endParaRPr lang="zh-CN" altLang="en-US" sz="2800" b="1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42018" name="Object 17"/>
            <p:cNvGraphicFramePr>
              <a:graphicFrameLocks noChangeAspect="1"/>
            </p:cNvGraphicFramePr>
            <p:nvPr/>
          </p:nvGraphicFramePr>
          <p:xfrm>
            <a:off x="384" y="144"/>
            <a:ext cx="912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322" name="Equation" r:id="rId31" imgW="1016000" imgH="317500" progId="Equation.3">
                    <p:embed/>
                  </p:oleObj>
                </mc:Choice>
                <mc:Fallback>
                  <p:oleObj name="Equation" r:id="rId31" imgW="1016000" imgH="317500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" y="144"/>
                          <a:ext cx="912" cy="3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3" dur="500"/>
                                        <p:tgtEl>
                                          <p:spTgt spid="64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64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45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45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45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45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75" fill="hold"/>
                                        <p:tgtEl>
                                          <p:spTgt spid="645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" fill="hold"/>
                                        <p:tgtEl>
                                          <p:spTgt spid="645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5" dur="500"/>
                                        <p:tgtEl>
                                          <p:spTgt spid="64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0" dur="500"/>
                                        <p:tgtEl>
                                          <p:spTgt spid="64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75" fill="hold"/>
                                        <p:tgtEl>
                                          <p:spTgt spid="645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75" fill="hold"/>
                                        <p:tgtEl>
                                          <p:spTgt spid="645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75" fill="hold"/>
                                        <p:tgtEl>
                                          <p:spTgt spid="645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75" fill="hold"/>
                                        <p:tgtEl>
                                          <p:spTgt spid="645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4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7" dur="500"/>
                                        <p:tgtEl>
                                          <p:spTgt spid="64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1" dur="500"/>
                                        <p:tgtEl>
                                          <p:spTgt spid="64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17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75" fill="hold"/>
                                        <p:tgtEl>
                                          <p:spTgt spid="645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75" fill="hold"/>
                                        <p:tgtEl>
                                          <p:spTgt spid="645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75" fill="hold"/>
                                        <p:tgtEl>
                                          <p:spTgt spid="645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75" fill="hold"/>
                                        <p:tgtEl>
                                          <p:spTgt spid="645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3" dur="500"/>
                                        <p:tgtEl>
                                          <p:spTgt spid="64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8" dur="500"/>
                                        <p:tgtEl>
                                          <p:spTgt spid="64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3" dur="75"/>
                                        <p:tgtEl>
                                          <p:spTgt spid="64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645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645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64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98" dur="75"/>
                                        <p:tgtEl>
                                          <p:spTgt spid="64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3" dur="500"/>
                                        <p:tgtEl>
                                          <p:spTgt spid="64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645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645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64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500"/>
                            </p:stCondLst>
                            <p:childTnLst>
                              <p:par>
                                <p:cTn id="116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8" dur="75"/>
                                        <p:tgtEl>
                                          <p:spTgt spid="64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3" dur="500"/>
                                        <p:tgtEl>
                                          <p:spTgt spid="64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645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645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645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645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645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645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500"/>
                            </p:stCondLst>
                            <p:childTnLst>
                              <p:par>
                                <p:cTn id="13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1" dur="75"/>
                                        <p:tgtEl>
                                          <p:spTgt spid="64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46" dur="500"/>
                                        <p:tgtEl>
                                          <p:spTgt spid="64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645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645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57" dur="500"/>
                                        <p:tgtEl>
                                          <p:spTgt spid="64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500"/>
                            </p:stCondLst>
                            <p:childTnLst>
                              <p:par>
                                <p:cTn id="159" presetID="23" presetClass="entr" presetSubtype="27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1" dur="75" fill="hold"/>
                                        <p:tgtEl>
                                          <p:spTgt spid="645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75" fill="hold"/>
                                        <p:tgtEl>
                                          <p:spTgt spid="645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60" grpId="0" animBg="1"/>
      <p:bldP spid="64520" grpId="0" animBg="1"/>
      <p:bldP spid="64521" grpId="0" autoUpdateAnimBg="0"/>
      <p:bldP spid="64524" grpId="0" autoUpdateAnimBg="0"/>
      <p:bldP spid="64530" grpId="0" autoUpdateAnimBg="0"/>
      <p:bldP spid="64533" grpId="0" autoUpdateAnimBg="0"/>
      <p:bldP spid="64535" grpId="0"/>
      <p:bldP spid="64537" grpId="0"/>
      <p:bldP spid="64540" grpId="0" animBg="1"/>
      <p:bldP spid="64541" grpId="0" autoUpdateAnimBg="0"/>
      <p:bldP spid="64544" grpId="0" animBg="1"/>
      <p:bldP spid="64545" grpId="0" autoUpdateAnimBg="0"/>
      <p:bldP spid="64548" grpId="0" animBg="1"/>
      <p:bldP spid="64549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D6F3F38-B586-4B72-B272-6552E0556B8A}" type="slidenum">
              <a:rPr lang="en-US" altLang="zh-CN" sz="1800" smtClean="0">
                <a:solidFill>
                  <a:srgbClr val="0000FF"/>
                </a:solidFill>
                <a:latin typeface="Times New Roman" panose="02020603050405020304" pitchFamily="18" charset="0"/>
              </a:rPr>
            </a:fld>
            <a:endParaRPr lang="en-US" altLang="zh-CN" sz="1800" smtClean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6979" name="Rectangle 3"/>
          <p:cNvSpPr>
            <a:spLocks noChangeArrowheads="1"/>
          </p:cNvSpPr>
          <p:nvPr/>
        </p:nvSpPr>
        <p:spPr bwMode="auto">
          <a:xfrm>
            <a:off x="330200" y="506413"/>
            <a:ext cx="61039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Monotype Sorts" pitchFamily="2" charset="2"/>
              <a:buNone/>
            </a:pPr>
            <a:r>
              <a:rPr kumimoji="0" lang="zh-CN" altLang="en-US" sz="2800" b="1">
                <a:solidFill>
                  <a:srgbClr val="FF0000"/>
                </a:solidFill>
                <a:latin typeface="黑体" panose="02010609060101010101" pitchFamily="49" charset="-122"/>
              </a:rPr>
              <a:t>有磁介质时计算磁场的分布：</a:t>
            </a:r>
            <a:endParaRPr kumimoji="0" lang="zh-CN" altLang="en-US" sz="2800" b="1">
              <a:solidFill>
                <a:srgbClr val="FF0000"/>
              </a:solidFill>
              <a:latin typeface="黑体" panose="02010609060101010101" pitchFamily="49" charset="-122"/>
            </a:endParaRPr>
          </a:p>
        </p:txBody>
      </p:sp>
      <p:grpSp>
        <p:nvGrpSpPr>
          <p:cNvPr id="2" name="Group 28"/>
          <p:cNvGrpSpPr/>
          <p:nvPr/>
        </p:nvGrpSpPr>
        <p:grpSpPr bwMode="auto">
          <a:xfrm>
            <a:off x="2644775" y="2573338"/>
            <a:ext cx="2403475" cy="523875"/>
            <a:chOff x="2645082" y="2573338"/>
            <a:chExt cx="2402759" cy="523220"/>
          </a:xfrm>
        </p:grpSpPr>
        <p:grpSp>
          <p:nvGrpSpPr>
            <p:cNvPr id="43028" name="Group 23"/>
            <p:cNvGrpSpPr/>
            <p:nvPr/>
          </p:nvGrpSpPr>
          <p:grpSpPr bwMode="auto">
            <a:xfrm>
              <a:off x="2645082" y="2573338"/>
              <a:ext cx="2046748" cy="523220"/>
              <a:chOff x="2645082" y="2573338"/>
              <a:chExt cx="2046748" cy="523220"/>
            </a:xfrm>
          </p:grpSpPr>
          <p:sp>
            <p:nvSpPr>
              <p:cNvPr id="43030" name="Rectangle 14"/>
              <p:cNvSpPr>
                <a:spLocks noChangeArrowheads="1"/>
              </p:cNvSpPr>
              <p:nvPr/>
            </p:nvSpPr>
            <p:spPr bwMode="auto">
              <a:xfrm>
                <a:off x="4152900" y="2573338"/>
                <a:ext cx="538930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 typeface="Monotype Sorts" pitchFamily="2" charset="2"/>
                  <a:buNone/>
                </a:pPr>
                <a:r>
                  <a:rPr kumimoji="0" lang="en-US" altLang="zh-CN" sz="2800" b="1">
                    <a:solidFill>
                      <a:srgbClr val="FF0000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</a:t>
                </a:r>
                <a:endParaRPr kumimoji="0" lang="en-US" altLang="zh-CN" sz="2800" b="1" i="1">
                  <a:solidFill>
                    <a:srgbClr val="FF0000"/>
                  </a:solidFill>
                  <a:latin typeface="Times New Roman" panose="02020603050405020304" pitchFamily="18" charset="0"/>
                </a:endParaRPr>
              </a:p>
            </p:txBody>
          </p:sp>
          <p:graphicFrame>
            <p:nvGraphicFramePr>
              <p:cNvPr id="43031" name="Object 17"/>
              <p:cNvGraphicFramePr>
                <a:graphicFrameLocks noChangeAspect="1"/>
              </p:cNvGraphicFramePr>
              <p:nvPr/>
            </p:nvGraphicFramePr>
            <p:xfrm>
              <a:off x="2645082" y="2602937"/>
              <a:ext cx="1233488" cy="47466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3176" name="Equation" r:id="rId1" imgW="2273300" imgH="774700" progId="Equation.DSMT4">
                      <p:embed/>
                    </p:oleObj>
                  </mc:Choice>
                  <mc:Fallback>
                    <p:oleObj name="Equation" r:id="rId1" imgW="2273300" imgH="774700" progId="Equation.DSMT4">
                      <p:embed/>
                      <p:pic>
                        <p:nvPicPr>
                          <p:cNvPr id="0" name="Object 1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645082" y="2602937"/>
                            <a:ext cx="1233488" cy="47466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43029" name="Object 11"/>
            <p:cNvGraphicFramePr>
              <a:graphicFrameLocks noChangeAspect="1"/>
            </p:cNvGraphicFramePr>
            <p:nvPr/>
          </p:nvGraphicFramePr>
          <p:xfrm>
            <a:off x="4752566" y="2627620"/>
            <a:ext cx="295275" cy="3984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177" name="Equation" r:id="rId3" imgW="431800" imgH="622300" progId="Equation.DSMT4">
                    <p:embed/>
                  </p:oleObj>
                </mc:Choice>
                <mc:Fallback>
                  <p:oleObj name="Equation" r:id="rId3" imgW="431800" imgH="622300" progId="Equation.DSMT4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52566" y="2627620"/>
                          <a:ext cx="295275" cy="3984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" name="Group 29"/>
          <p:cNvGrpSpPr/>
          <p:nvPr/>
        </p:nvGrpSpPr>
        <p:grpSpPr bwMode="auto">
          <a:xfrm>
            <a:off x="1868488" y="1457325"/>
            <a:ext cx="5632450" cy="766763"/>
            <a:chOff x="1868181" y="1457326"/>
            <a:chExt cx="5633450" cy="766763"/>
          </a:xfrm>
        </p:grpSpPr>
        <p:grpSp>
          <p:nvGrpSpPr>
            <p:cNvPr id="43023" name="Group 21"/>
            <p:cNvGrpSpPr/>
            <p:nvPr/>
          </p:nvGrpSpPr>
          <p:grpSpPr bwMode="auto">
            <a:xfrm>
              <a:off x="1868181" y="1457326"/>
              <a:ext cx="5633450" cy="766763"/>
              <a:chOff x="1868181" y="1457326"/>
              <a:chExt cx="5633450" cy="766763"/>
            </a:xfrm>
          </p:grpSpPr>
          <p:sp>
            <p:nvSpPr>
              <p:cNvPr id="43025" name="Rectangle 8"/>
              <p:cNvSpPr>
                <a:spLocks noChangeArrowheads="1"/>
              </p:cNvSpPr>
              <p:nvPr/>
            </p:nvSpPr>
            <p:spPr bwMode="auto">
              <a:xfrm>
                <a:off x="4179888" y="1506538"/>
                <a:ext cx="3321743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 typeface="Monotype Sorts" pitchFamily="2" charset="2"/>
                  <a:buNone/>
                </a:pPr>
                <a:r>
                  <a:rPr kumimoji="0" lang="en-US" altLang="zh-CN" sz="2800" b="1">
                    <a:solidFill>
                      <a:srgbClr val="FF0000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</a:t>
                </a:r>
                <a:r>
                  <a:rPr kumimoji="0" lang="en-US" altLang="zh-CN" sz="2800" b="1">
                    <a:solidFill>
                      <a:srgbClr val="FF0000"/>
                    </a:solidFill>
                    <a:latin typeface="Times New Roman" panose="02020603050405020304" pitchFamily="18" charset="0"/>
                    <a:sym typeface="Monotype Sorts" pitchFamily="2" charset="2"/>
                  </a:rPr>
                  <a:t>     </a:t>
                </a:r>
                <a:r>
                  <a:rPr kumimoji="0" lang="zh-CN" altLang="en-US" sz="2800" b="1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（</a:t>
                </a:r>
                <a:r>
                  <a:rPr kumimoji="0" lang="zh-CN" altLang="en-US" sz="2800" b="1">
                    <a:solidFill>
                      <a:srgbClr val="FF0000"/>
                    </a:solidFill>
                    <a:latin typeface="黑体" panose="02010609060101010101" pitchFamily="49" charset="-122"/>
                  </a:rPr>
                  <a:t>对称性分析</a:t>
                </a:r>
                <a:r>
                  <a:rPr kumimoji="0" lang="en-US" altLang="zh-CN" sz="2800" b="1">
                    <a:solidFill>
                      <a:srgbClr val="FF0000"/>
                    </a:solidFill>
                    <a:latin typeface="黑体" panose="02010609060101010101" pitchFamily="49" charset="-122"/>
                  </a:rPr>
                  <a:t>)</a:t>
                </a:r>
                <a:endParaRPr kumimoji="0" lang="en-US" altLang="zh-CN" sz="2800" b="1">
                  <a:solidFill>
                    <a:srgbClr val="FF0000"/>
                  </a:solidFill>
                  <a:latin typeface="黑体" panose="02010609060101010101" pitchFamily="49" charset="-122"/>
                </a:endParaRPr>
              </a:p>
            </p:txBody>
          </p:sp>
          <p:graphicFrame>
            <p:nvGraphicFramePr>
              <p:cNvPr id="43026" name="Object 3"/>
              <p:cNvGraphicFramePr>
                <a:graphicFrameLocks noChangeAspect="1"/>
              </p:cNvGraphicFramePr>
              <p:nvPr/>
            </p:nvGraphicFramePr>
            <p:xfrm>
              <a:off x="1868181" y="1457326"/>
              <a:ext cx="2376487" cy="76676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3178" name="Equation" r:id="rId5" imgW="4318000" imgH="1282700" progId="Equation.DSMT4">
                      <p:embed/>
                    </p:oleObj>
                  </mc:Choice>
                  <mc:Fallback>
                    <p:oleObj name="Equation" r:id="rId5" imgW="4318000" imgH="1282700" progId="Equation.DSMT4">
                      <p:embed/>
                      <p:pic>
                        <p:nvPicPr>
                          <p:cNvPr id="0" name="Object 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68181" y="1457326"/>
                            <a:ext cx="2376487" cy="76676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3027" name="Oval 33"/>
              <p:cNvSpPr>
                <a:spLocks noChangeArrowheads="1"/>
              </p:cNvSpPr>
              <p:nvPr/>
            </p:nvSpPr>
            <p:spPr bwMode="auto">
              <a:xfrm>
                <a:off x="1904693" y="1662114"/>
                <a:ext cx="144463" cy="144462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 b="1">
                  <a:solidFill>
                    <a:srgbClr val="FF0000"/>
                  </a:solidFill>
                  <a:latin typeface="Times New Roman" panose="02020603050405020304" pitchFamily="18" charset="0"/>
                </a:endParaRPr>
              </a:p>
            </p:txBody>
          </p:sp>
        </p:grpSp>
        <p:graphicFrame>
          <p:nvGraphicFramePr>
            <p:cNvPr id="43024" name="Object 12"/>
            <p:cNvGraphicFramePr>
              <a:graphicFrameLocks noChangeAspect="1"/>
            </p:cNvGraphicFramePr>
            <p:nvPr/>
          </p:nvGraphicFramePr>
          <p:xfrm>
            <a:off x="4714669" y="1507664"/>
            <a:ext cx="373063" cy="3984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179" name="Equation" r:id="rId7" imgW="584200" imgH="622300" progId="Equation.DSMT4">
                    <p:embed/>
                  </p:oleObj>
                </mc:Choice>
                <mc:Fallback>
                  <p:oleObj name="Equation" r:id="rId7" imgW="584200" imgH="622300" progId="Equation.DSMT4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14669" y="1507664"/>
                          <a:ext cx="373063" cy="3984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" name="Group 31"/>
          <p:cNvGrpSpPr/>
          <p:nvPr/>
        </p:nvGrpSpPr>
        <p:grpSpPr bwMode="auto">
          <a:xfrm>
            <a:off x="2239963" y="3594100"/>
            <a:ext cx="4767262" cy="574675"/>
            <a:chOff x="2240013" y="3593639"/>
            <a:chExt cx="4767316" cy="574572"/>
          </a:xfrm>
        </p:grpSpPr>
        <p:sp>
          <p:nvSpPr>
            <p:cNvPr id="43020" name="Rectangle 15"/>
            <p:cNvSpPr>
              <a:spLocks noChangeArrowheads="1"/>
            </p:cNvSpPr>
            <p:nvPr/>
          </p:nvSpPr>
          <p:spPr bwMode="auto">
            <a:xfrm>
              <a:off x="5834166" y="3593639"/>
              <a:ext cx="1173163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Monotype Sorts" pitchFamily="2" charset="2"/>
                <a:buNone/>
              </a:pPr>
              <a:r>
                <a:rPr kumimoji="0" lang="en-US" altLang="zh-CN" sz="2800" b="1">
                  <a:solidFill>
                    <a:srgbClr val="FF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</a:t>
              </a:r>
              <a:endParaRPr kumimoji="0" lang="en-US" altLang="zh-CN" sz="2800" b="1" i="1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43021" name="Object 14"/>
            <p:cNvGraphicFramePr>
              <a:graphicFrameLocks noChangeAspect="1"/>
            </p:cNvGraphicFramePr>
            <p:nvPr/>
          </p:nvGraphicFramePr>
          <p:xfrm>
            <a:off x="2240013" y="3641161"/>
            <a:ext cx="3554413" cy="5270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180" name="Equation" r:id="rId9" imgW="6489700" imgH="838200" progId="Equation.DSMT4">
                    <p:embed/>
                  </p:oleObj>
                </mc:Choice>
                <mc:Fallback>
                  <p:oleObj name="Equation" r:id="rId9" imgW="6489700" imgH="838200" progId="Equation.DSMT4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40013" y="3641161"/>
                          <a:ext cx="3554413" cy="5270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022" name="Object 13"/>
            <p:cNvGraphicFramePr>
              <a:graphicFrameLocks noChangeAspect="1"/>
            </p:cNvGraphicFramePr>
            <p:nvPr/>
          </p:nvGraphicFramePr>
          <p:xfrm>
            <a:off x="6408636" y="3658369"/>
            <a:ext cx="433387" cy="4175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181" name="Equation" r:id="rId11" imgW="660400" imgH="622300" progId="Equation.DSMT4">
                    <p:embed/>
                  </p:oleObj>
                </mc:Choice>
                <mc:Fallback>
                  <p:oleObj name="Equation" r:id="rId11" imgW="660400" imgH="622300" progId="Equation.DSMT4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08636" y="3658369"/>
                          <a:ext cx="433387" cy="4175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" name="Group 35"/>
          <p:cNvGrpSpPr/>
          <p:nvPr/>
        </p:nvGrpSpPr>
        <p:grpSpPr bwMode="auto">
          <a:xfrm>
            <a:off x="2200275" y="4648200"/>
            <a:ext cx="4711700" cy="652463"/>
            <a:chOff x="2200172" y="4648866"/>
            <a:chExt cx="4712521" cy="652051"/>
          </a:xfrm>
        </p:grpSpPr>
        <p:grpSp>
          <p:nvGrpSpPr>
            <p:cNvPr id="43016" name="Group 33"/>
            <p:cNvGrpSpPr/>
            <p:nvPr/>
          </p:nvGrpSpPr>
          <p:grpSpPr bwMode="auto">
            <a:xfrm>
              <a:off x="2200172" y="4681792"/>
              <a:ext cx="4712521" cy="619125"/>
              <a:chOff x="2583630" y="5202902"/>
              <a:chExt cx="4712521" cy="619125"/>
            </a:xfrm>
          </p:grpSpPr>
          <p:sp>
            <p:nvSpPr>
              <p:cNvPr id="43018" name="Rectangle 4"/>
              <p:cNvSpPr>
                <a:spLocks noChangeArrowheads="1"/>
              </p:cNvSpPr>
              <p:nvPr/>
            </p:nvSpPr>
            <p:spPr bwMode="auto">
              <a:xfrm>
                <a:off x="4106863" y="5227640"/>
                <a:ext cx="3189288" cy="523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 typeface="Monotype Sorts" pitchFamily="2" charset="2"/>
                  <a:buNone/>
                </a:pPr>
                <a:r>
                  <a:rPr kumimoji="0" lang="en-US" altLang="zh-CN" sz="2800" b="1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 </a:t>
                </a:r>
                <a:r>
                  <a:rPr kumimoji="0" lang="en-US" altLang="zh-CN" sz="2800" b="1">
                    <a:solidFill>
                      <a:srgbClr val="FF0000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</a:t>
                </a:r>
                <a:r>
                  <a:rPr kumimoji="0" lang="en-US" altLang="zh-CN" sz="2800" b="1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 </a:t>
                </a:r>
                <a:r>
                  <a:rPr kumimoji="0" lang="zh-CN" altLang="en-US" sz="2800" b="1">
                    <a:solidFill>
                      <a:srgbClr val="FF0000"/>
                    </a:solidFill>
                    <a:latin typeface="黑体" panose="02010609060101010101" pitchFamily="49" charset="-122"/>
                  </a:rPr>
                  <a:t>束缚电流密度</a:t>
                </a:r>
                <a:endParaRPr kumimoji="0" lang="zh-CN" altLang="en-US" sz="2800" b="1">
                  <a:solidFill>
                    <a:srgbClr val="FF0000"/>
                  </a:solidFill>
                  <a:latin typeface="黑体" panose="02010609060101010101" pitchFamily="49" charset="-122"/>
                </a:endParaRPr>
              </a:p>
            </p:txBody>
          </p:sp>
          <p:graphicFrame>
            <p:nvGraphicFramePr>
              <p:cNvPr id="43019" name="Object 10"/>
              <p:cNvGraphicFramePr>
                <a:graphicFrameLocks noChangeAspect="1"/>
              </p:cNvGraphicFramePr>
              <p:nvPr/>
            </p:nvGraphicFramePr>
            <p:xfrm>
              <a:off x="2583630" y="5202902"/>
              <a:ext cx="1466850" cy="6191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3182" name="公式" r:id="rId13" imgW="1117600" imgH="317500" progId="Equation.3">
                      <p:embed/>
                    </p:oleObj>
                  </mc:Choice>
                  <mc:Fallback>
                    <p:oleObj name="公式" r:id="rId13" imgW="1117600" imgH="317500" progId="Equation.3">
                      <p:embed/>
                      <p:pic>
                        <p:nvPicPr>
                          <p:cNvPr id="0" name="Object 1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583630" y="5202902"/>
                            <a:ext cx="1466850" cy="61912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CC00">
                                    <a:alpha val="27843"/>
                                  </a:srgbClr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28575">
                                <a:solidFill>
                                  <a:srgbClr val="FF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43017" name="Object 15"/>
            <p:cNvGraphicFramePr>
              <a:graphicFrameLocks noChangeAspect="1"/>
            </p:cNvGraphicFramePr>
            <p:nvPr/>
          </p:nvGraphicFramePr>
          <p:xfrm>
            <a:off x="6582234" y="4648866"/>
            <a:ext cx="322262" cy="5540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183" name="Equation" r:id="rId15" imgW="127000" imgH="279400" progId="Equation.DSMT4">
                    <p:embed/>
                  </p:oleObj>
                </mc:Choice>
                <mc:Fallback>
                  <p:oleObj name="Equation" r:id="rId15" imgW="127000" imgH="279400" progId="Equation.DSMT4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82234" y="4648866"/>
                          <a:ext cx="322262" cy="5540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CC00">
                                  <a:alpha val="27843"/>
                                </a:srgbClr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79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72BAEE8-9519-4A2F-9503-BC699EB4DCFF}" type="slidenum">
              <a:rPr lang="zh-CN" altLang="en-US" sz="1800">
                <a:solidFill>
                  <a:srgbClr val="0000FF"/>
                </a:solidFill>
              </a:rPr>
            </a:fld>
            <a:endParaRPr lang="en-US" altLang="zh-CN" sz="1800">
              <a:solidFill>
                <a:srgbClr val="0000FF"/>
              </a:solidFill>
            </a:endParaRPr>
          </a:p>
        </p:txBody>
      </p:sp>
      <p:sp>
        <p:nvSpPr>
          <p:cNvPr id="85138" name="AutoShape 146"/>
          <p:cNvSpPr>
            <a:spLocks noChangeArrowheads="1"/>
          </p:cNvSpPr>
          <p:nvPr/>
        </p:nvSpPr>
        <p:spPr bwMode="auto">
          <a:xfrm>
            <a:off x="5786438" y="5278438"/>
            <a:ext cx="1296987" cy="620712"/>
          </a:xfrm>
          <a:prstGeom prst="wedgeRectCallout">
            <a:avLst>
              <a:gd name="adj1" fmla="val 84014"/>
              <a:gd name="adj2" fmla="val 18097"/>
            </a:avLst>
          </a:prstGeom>
          <a:solidFill>
            <a:srgbClr val="CCFFFF"/>
          </a:solidFill>
          <a:ln w="28575">
            <a:solidFill>
              <a:srgbClr val="993300"/>
            </a:solidFill>
            <a:miter lim="800000"/>
          </a:ln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85137" name="AutoShape 145"/>
          <p:cNvSpPr>
            <a:spLocks noChangeArrowheads="1"/>
          </p:cNvSpPr>
          <p:nvPr/>
        </p:nvSpPr>
        <p:spPr bwMode="auto">
          <a:xfrm>
            <a:off x="5745163" y="4025900"/>
            <a:ext cx="1368425" cy="577850"/>
          </a:xfrm>
          <a:prstGeom prst="wedgeRectCallout">
            <a:avLst>
              <a:gd name="adj1" fmla="val 78171"/>
              <a:gd name="adj2" fmla="val -32181"/>
            </a:avLst>
          </a:prstGeom>
          <a:solidFill>
            <a:srgbClr val="FFCC00">
              <a:alpha val="18823"/>
            </a:srgbClr>
          </a:solidFill>
          <a:ln w="28575">
            <a:solidFill>
              <a:srgbClr val="FF6600"/>
            </a:solidFill>
            <a:miter lim="800000"/>
          </a:ln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grpSp>
        <p:nvGrpSpPr>
          <p:cNvPr id="20485" name="Group 74"/>
          <p:cNvGrpSpPr/>
          <p:nvPr/>
        </p:nvGrpSpPr>
        <p:grpSpPr bwMode="auto">
          <a:xfrm>
            <a:off x="4505325" y="1844675"/>
            <a:ext cx="4379913" cy="1590675"/>
            <a:chOff x="1436" y="2688"/>
            <a:chExt cx="2759" cy="1002"/>
          </a:xfrm>
        </p:grpSpPr>
        <p:sp>
          <p:nvSpPr>
            <p:cNvPr id="20527" name="Line 4"/>
            <p:cNvSpPr>
              <a:spLocks noChangeShapeType="1"/>
            </p:cNvSpPr>
            <p:nvPr/>
          </p:nvSpPr>
          <p:spPr bwMode="auto">
            <a:xfrm>
              <a:off x="1436" y="3187"/>
              <a:ext cx="2759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dashDot"/>
              <a:rou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20528" name="Group 10"/>
            <p:cNvGrpSpPr/>
            <p:nvPr/>
          </p:nvGrpSpPr>
          <p:grpSpPr bwMode="auto">
            <a:xfrm>
              <a:off x="1457" y="3442"/>
              <a:ext cx="2671" cy="239"/>
              <a:chOff x="1457" y="3754"/>
              <a:chExt cx="2671" cy="239"/>
            </a:xfrm>
          </p:grpSpPr>
          <p:sp>
            <p:nvSpPr>
              <p:cNvPr id="20561" name="Oval 11"/>
              <p:cNvSpPr>
                <a:spLocks noChangeArrowheads="1"/>
              </p:cNvSpPr>
              <p:nvPr/>
            </p:nvSpPr>
            <p:spPr bwMode="auto">
              <a:xfrm>
                <a:off x="1521" y="3834"/>
                <a:ext cx="187" cy="152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chemeClr val="accent1"/>
                  </a:gs>
                </a:gsLst>
                <a:path path="shape">
                  <a:fillToRect l="50000" t="50000" r="50000" b="50000"/>
                </a:path>
              </a:gradFill>
              <a:ln w="19050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0562" name="Text Box 12"/>
              <p:cNvSpPr txBox="1">
                <a:spLocks noChangeArrowheads="1"/>
              </p:cNvSpPr>
              <p:nvPr/>
            </p:nvSpPr>
            <p:spPr bwMode="auto">
              <a:xfrm>
                <a:off x="1457" y="3755"/>
                <a:ext cx="26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>
                    <a:solidFill>
                      <a:srgbClr val="FF0000"/>
                    </a:solidFill>
                  </a:rPr>
                  <a:t>×</a:t>
                </a:r>
                <a:endParaRPr lang="en-US" altLang="zh-CN" b="1"/>
              </a:p>
            </p:txBody>
          </p:sp>
          <p:sp>
            <p:nvSpPr>
              <p:cNvPr id="20563" name="Oval 13"/>
              <p:cNvSpPr>
                <a:spLocks noChangeArrowheads="1"/>
              </p:cNvSpPr>
              <p:nvPr/>
            </p:nvSpPr>
            <p:spPr bwMode="auto">
              <a:xfrm>
                <a:off x="1707" y="3834"/>
                <a:ext cx="187" cy="152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chemeClr val="accent1"/>
                  </a:gs>
                </a:gsLst>
                <a:path path="shape">
                  <a:fillToRect l="50000" t="50000" r="50000" b="50000"/>
                </a:path>
              </a:gradFill>
              <a:ln w="19050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0564" name="Text Box 14"/>
              <p:cNvSpPr txBox="1">
                <a:spLocks noChangeArrowheads="1"/>
              </p:cNvSpPr>
              <p:nvPr/>
            </p:nvSpPr>
            <p:spPr bwMode="auto">
              <a:xfrm>
                <a:off x="1633" y="3755"/>
                <a:ext cx="26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>
                    <a:solidFill>
                      <a:srgbClr val="FF0000"/>
                    </a:solidFill>
                  </a:rPr>
                  <a:t>×</a:t>
                </a:r>
                <a:endParaRPr lang="en-US" altLang="zh-CN" b="1"/>
              </a:p>
            </p:txBody>
          </p:sp>
          <p:sp>
            <p:nvSpPr>
              <p:cNvPr id="20565" name="Oval 15"/>
              <p:cNvSpPr>
                <a:spLocks noChangeArrowheads="1"/>
              </p:cNvSpPr>
              <p:nvPr/>
            </p:nvSpPr>
            <p:spPr bwMode="auto">
              <a:xfrm>
                <a:off x="1892" y="3834"/>
                <a:ext cx="187" cy="152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chemeClr val="accent1"/>
                  </a:gs>
                </a:gsLst>
                <a:path path="shape">
                  <a:fillToRect l="50000" t="50000" r="50000" b="50000"/>
                </a:path>
              </a:gradFill>
              <a:ln w="19050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0566" name="Text Box 16"/>
              <p:cNvSpPr txBox="1">
                <a:spLocks noChangeArrowheads="1"/>
              </p:cNvSpPr>
              <p:nvPr/>
            </p:nvSpPr>
            <p:spPr bwMode="auto">
              <a:xfrm>
                <a:off x="1822" y="3755"/>
                <a:ext cx="26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>
                    <a:solidFill>
                      <a:srgbClr val="FF0000"/>
                    </a:solidFill>
                  </a:rPr>
                  <a:t>×</a:t>
                </a:r>
                <a:endParaRPr lang="en-US" altLang="zh-CN" b="1"/>
              </a:p>
            </p:txBody>
          </p:sp>
          <p:sp>
            <p:nvSpPr>
              <p:cNvPr id="20567" name="Oval 17"/>
              <p:cNvSpPr>
                <a:spLocks noChangeArrowheads="1"/>
              </p:cNvSpPr>
              <p:nvPr/>
            </p:nvSpPr>
            <p:spPr bwMode="auto">
              <a:xfrm>
                <a:off x="2449" y="3834"/>
                <a:ext cx="187" cy="152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chemeClr val="accent1"/>
                  </a:gs>
                </a:gsLst>
                <a:path path="shape">
                  <a:fillToRect l="50000" t="50000" r="50000" b="50000"/>
                </a:path>
              </a:gradFill>
              <a:ln w="19050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0568" name="Text Box 18"/>
              <p:cNvSpPr txBox="1">
                <a:spLocks noChangeArrowheads="1"/>
              </p:cNvSpPr>
              <p:nvPr/>
            </p:nvSpPr>
            <p:spPr bwMode="auto">
              <a:xfrm>
                <a:off x="2390" y="3755"/>
                <a:ext cx="26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>
                    <a:solidFill>
                      <a:srgbClr val="FF0000"/>
                    </a:solidFill>
                  </a:rPr>
                  <a:t>×</a:t>
                </a:r>
                <a:endParaRPr lang="en-US" altLang="zh-CN" b="1"/>
              </a:p>
            </p:txBody>
          </p:sp>
          <p:sp>
            <p:nvSpPr>
              <p:cNvPr id="20569" name="Oval 19"/>
              <p:cNvSpPr>
                <a:spLocks noChangeArrowheads="1"/>
              </p:cNvSpPr>
              <p:nvPr/>
            </p:nvSpPr>
            <p:spPr bwMode="auto">
              <a:xfrm>
                <a:off x="2264" y="3834"/>
                <a:ext cx="187" cy="152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chemeClr val="accent1"/>
                  </a:gs>
                </a:gsLst>
                <a:path path="shape">
                  <a:fillToRect l="50000" t="50000" r="50000" b="50000"/>
                </a:path>
              </a:gradFill>
              <a:ln w="19050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0570" name="Text Box 20"/>
              <p:cNvSpPr txBox="1">
                <a:spLocks noChangeArrowheads="1"/>
              </p:cNvSpPr>
              <p:nvPr/>
            </p:nvSpPr>
            <p:spPr bwMode="auto">
              <a:xfrm>
                <a:off x="2183" y="3754"/>
                <a:ext cx="26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>
                    <a:solidFill>
                      <a:srgbClr val="FF0000"/>
                    </a:solidFill>
                  </a:rPr>
                  <a:t>×</a:t>
                </a:r>
                <a:endParaRPr lang="en-US" altLang="zh-CN" b="1"/>
              </a:p>
            </p:txBody>
          </p:sp>
          <p:sp>
            <p:nvSpPr>
              <p:cNvPr id="20571" name="Oval 21"/>
              <p:cNvSpPr>
                <a:spLocks noChangeArrowheads="1"/>
              </p:cNvSpPr>
              <p:nvPr/>
            </p:nvSpPr>
            <p:spPr bwMode="auto">
              <a:xfrm>
                <a:off x="2079" y="3834"/>
                <a:ext cx="187" cy="152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chemeClr val="accent1"/>
                  </a:gs>
                </a:gsLst>
                <a:path path="shape">
                  <a:fillToRect l="50000" t="50000" r="50000" b="50000"/>
                </a:path>
              </a:gradFill>
              <a:ln w="19050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0572" name="Text Box 22"/>
              <p:cNvSpPr txBox="1">
                <a:spLocks noChangeArrowheads="1"/>
              </p:cNvSpPr>
              <p:nvPr/>
            </p:nvSpPr>
            <p:spPr bwMode="auto">
              <a:xfrm>
                <a:off x="2020" y="3755"/>
                <a:ext cx="26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>
                    <a:solidFill>
                      <a:srgbClr val="FF0000"/>
                    </a:solidFill>
                  </a:rPr>
                  <a:t>×</a:t>
                </a:r>
                <a:endParaRPr lang="en-US" altLang="zh-CN" b="1"/>
              </a:p>
            </p:txBody>
          </p:sp>
          <p:sp>
            <p:nvSpPr>
              <p:cNvPr id="20573" name="Oval 23"/>
              <p:cNvSpPr>
                <a:spLocks noChangeArrowheads="1"/>
              </p:cNvSpPr>
              <p:nvPr/>
            </p:nvSpPr>
            <p:spPr bwMode="auto">
              <a:xfrm>
                <a:off x="2636" y="3834"/>
                <a:ext cx="187" cy="152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chemeClr val="accent1"/>
                  </a:gs>
                </a:gsLst>
                <a:path path="shape">
                  <a:fillToRect l="50000" t="50000" r="50000" b="50000"/>
                </a:path>
              </a:gradFill>
              <a:ln w="19050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0574" name="Text Box 24"/>
              <p:cNvSpPr txBox="1">
                <a:spLocks noChangeArrowheads="1"/>
              </p:cNvSpPr>
              <p:nvPr/>
            </p:nvSpPr>
            <p:spPr bwMode="auto">
              <a:xfrm>
                <a:off x="2577" y="3755"/>
                <a:ext cx="26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>
                    <a:solidFill>
                      <a:srgbClr val="FF0000"/>
                    </a:solidFill>
                  </a:rPr>
                  <a:t>×</a:t>
                </a:r>
                <a:endParaRPr lang="en-US" altLang="zh-CN" b="1"/>
              </a:p>
            </p:txBody>
          </p:sp>
          <p:sp>
            <p:nvSpPr>
              <p:cNvPr id="20575" name="Oval 25"/>
              <p:cNvSpPr>
                <a:spLocks noChangeArrowheads="1"/>
              </p:cNvSpPr>
              <p:nvPr/>
            </p:nvSpPr>
            <p:spPr bwMode="auto">
              <a:xfrm>
                <a:off x="2821" y="3834"/>
                <a:ext cx="187" cy="152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chemeClr val="accent1"/>
                  </a:gs>
                </a:gsLst>
                <a:path path="shape">
                  <a:fillToRect l="50000" t="50000" r="50000" b="50000"/>
                </a:path>
              </a:gradFill>
              <a:ln w="19050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0576" name="Text Box 26"/>
              <p:cNvSpPr txBox="1">
                <a:spLocks noChangeArrowheads="1"/>
              </p:cNvSpPr>
              <p:nvPr/>
            </p:nvSpPr>
            <p:spPr bwMode="auto">
              <a:xfrm>
                <a:off x="2753" y="3755"/>
                <a:ext cx="26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>
                    <a:solidFill>
                      <a:srgbClr val="FF0000"/>
                    </a:solidFill>
                  </a:rPr>
                  <a:t>×</a:t>
                </a:r>
                <a:endParaRPr lang="en-US" altLang="zh-CN" b="1"/>
              </a:p>
            </p:txBody>
          </p:sp>
          <p:sp>
            <p:nvSpPr>
              <p:cNvPr id="20577" name="Oval 27"/>
              <p:cNvSpPr>
                <a:spLocks noChangeArrowheads="1"/>
              </p:cNvSpPr>
              <p:nvPr/>
            </p:nvSpPr>
            <p:spPr bwMode="auto">
              <a:xfrm>
                <a:off x="3008" y="3834"/>
                <a:ext cx="185" cy="152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chemeClr val="accent1"/>
                  </a:gs>
                </a:gsLst>
                <a:path path="shape">
                  <a:fillToRect l="50000" t="50000" r="50000" b="50000"/>
                </a:path>
              </a:gradFill>
              <a:ln w="19050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0578" name="Text Box 28"/>
              <p:cNvSpPr txBox="1">
                <a:spLocks noChangeArrowheads="1"/>
              </p:cNvSpPr>
              <p:nvPr/>
            </p:nvSpPr>
            <p:spPr bwMode="auto">
              <a:xfrm>
                <a:off x="2949" y="3755"/>
                <a:ext cx="26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>
                    <a:solidFill>
                      <a:srgbClr val="FF0000"/>
                    </a:solidFill>
                  </a:rPr>
                  <a:t>×</a:t>
                </a:r>
                <a:endParaRPr lang="en-US" altLang="zh-CN" b="1"/>
              </a:p>
            </p:txBody>
          </p:sp>
          <p:sp>
            <p:nvSpPr>
              <p:cNvPr id="20579" name="Oval 29"/>
              <p:cNvSpPr>
                <a:spLocks noChangeArrowheads="1"/>
              </p:cNvSpPr>
              <p:nvPr/>
            </p:nvSpPr>
            <p:spPr bwMode="auto">
              <a:xfrm>
                <a:off x="3193" y="3834"/>
                <a:ext cx="187" cy="152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chemeClr val="accent1"/>
                  </a:gs>
                </a:gsLst>
                <a:path path="shape">
                  <a:fillToRect l="50000" t="50000" r="50000" b="50000"/>
                </a:path>
              </a:gradFill>
              <a:ln w="19050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0580" name="Text Box 30"/>
              <p:cNvSpPr txBox="1">
                <a:spLocks noChangeArrowheads="1"/>
              </p:cNvSpPr>
              <p:nvPr/>
            </p:nvSpPr>
            <p:spPr bwMode="auto">
              <a:xfrm>
                <a:off x="3128" y="3755"/>
                <a:ext cx="26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>
                    <a:solidFill>
                      <a:srgbClr val="FF0000"/>
                    </a:solidFill>
                  </a:rPr>
                  <a:t>×</a:t>
                </a:r>
                <a:endParaRPr lang="en-US" altLang="zh-CN" b="1"/>
              </a:p>
            </p:txBody>
          </p:sp>
          <p:sp>
            <p:nvSpPr>
              <p:cNvPr id="20581" name="Oval 31"/>
              <p:cNvSpPr>
                <a:spLocks noChangeArrowheads="1"/>
              </p:cNvSpPr>
              <p:nvPr/>
            </p:nvSpPr>
            <p:spPr bwMode="auto">
              <a:xfrm>
                <a:off x="3378" y="3834"/>
                <a:ext cx="187" cy="152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chemeClr val="accent1"/>
                  </a:gs>
                </a:gsLst>
                <a:path path="shape">
                  <a:fillToRect l="50000" t="50000" r="50000" b="50000"/>
                </a:path>
              </a:gradFill>
              <a:ln w="19050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0582" name="Text Box 32"/>
              <p:cNvSpPr txBox="1">
                <a:spLocks noChangeArrowheads="1"/>
              </p:cNvSpPr>
              <p:nvPr/>
            </p:nvSpPr>
            <p:spPr bwMode="auto">
              <a:xfrm>
                <a:off x="3310" y="3755"/>
                <a:ext cx="26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>
                    <a:solidFill>
                      <a:srgbClr val="FF0000"/>
                    </a:solidFill>
                  </a:rPr>
                  <a:t>×</a:t>
                </a:r>
                <a:endParaRPr lang="en-US" altLang="zh-CN" b="1"/>
              </a:p>
            </p:txBody>
          </p:sp>
          <p:sp>
            <p:nvSpPr>
              <p:cNvPr id="20583" name="Oval 33"/>
              <p:cNvSpPr>
                <a:spLocks noChangeArrowheads="1"/>
              </p:cNvSpPr>
              <p:nvPr/>
            </p:nvSpPr>
            <p:spPr bwMode="auto">
              <a:xfrm>
                <a:off x="3565" y="3834"/>
                <a:ext cx="185" cy="152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chemeClr val="accent1"/>
                  </a:gs>
                </a:gsLst>
                <a:path path="shape">
                  <a:fillToRect l="50000" t="50000" r="50000" b="50000"/>
                </a:path>
              </a:gradFill>
              <a:ln w="19050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0584" name="Text Box 34"/>
              <p:cNvSpPr txBox="1">
                <a:spLocks noChangeArrowheads="1"/>
              </p:cNvSpPr>
              <p:nvPr/>
            </p:nvSpPr>
            <p:spPr bwMode="auto">
              <a:xfrm>
                <a:off x="3491" y="3762"/>
                <a:ext cx="26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>
                    <a:solidFill>
                      <a:srgbClr val="FF0000"/>
                    </a:solidFill>
                  </a:rPr>
                  <a:t>×</a:t>
                </a:r>
                <a:endParaRPr lang="en-US" altLang="zh-CN" b="1"/>
              </a:p>
            </p:txBody>
          </p:sp>
          <p:sp>
            <p:nvSpPr>
              <p:cNvPr id="20585" name="Oval 35"/>
              <p:cNvSpPr>
                <a:spLocks noChangeArrowheads="1"/>
              </p:cNvSpPr>
              <p:nvPr/>
            </p:nvSpPr>
            <p:spPr bwMode="auto">
              <a:xfrm>
                <a:off x="3737" y="3834"/>
                <a:ext cx="187" cy="152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chemeClr val="accent1"/>
                  </a:gs>
                </a:gsLst>
                <a:path path="shape">
                  <a:fillToRect l="50000" t="50000" r="50000" b="50000"/>
                </a:path>
              </a:gradFill>
              <a:ln w="19050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0586" name="Text Box 36"/>
              <p:cNvSpPr txBox="1">
                <a:spLocks noChangeArrowheads="1"/>
              </p:cNvSpPr>
              <p:nvPr/>
            </p:nvSpPr>
            <p:spPr bwMode="auto">
              <a:xfrm>
                <a:off x="3675" y="3755"/>
                <a:ext cx="26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>
                    <a:solidFill>
                      <a:srgbClr val="FF0000"/>
                    </a:solidFill>
                  </a:rPr>
                  <a:t>×</a:t>
                </a:r>
                <a:endParaRPr lang="en-US" altLang="zh-CN" b="1"/>
              </a:p>
            </p:txBody>
          </p:sp>
          <p:sp>
            <p:nvSpPr>
              <p:cNvPr id="20587" name="Oval 37"/>
              <p:cNvSpPr>
                <a:spLocks noChangeArrowheads="1"/>
              </p:cNvSpPr>
              <p:nvPr/>
            </p:nvSpPr>
            <p:spPr bwMode="auto">
              <a:xfrm>
                <a:off x="3933" y="3834"/>
                <a:ext cx="187" cy="152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chemeClr val="accent1"/>
                  </a:gs>
                </a:gsLst>
                <a:path path="shape">
                  <a:fillToRect l="50000" t="50000" r="50000" b="50000"/>
                </a:path>
              </a:gradFill>
              <a:ln w="19050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0588" name="Text Box 38"/>
              <p:cNvSpPr txBox="1">
                <a:spLocks noChangeArrowheads="1"/>
              </p:cNvSpPr>
              <p:nvPr/>
            </p:nvSpPr>
            <p:spPr bwMode="auto">
              <a:xfrm>
                <a:off x="3868" y="3755"/>
                <a:ext cx="26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>
                    <a:solidFill>
                      <a:srgbClr val="FF0000"/>
                    </a:solidFill>
                  </a:rPr>
                  <a:t>×</a:t>
                </a:r>
                <a:endParaRPr lang="en-US" altLang="zh-CN" b="1"/>
              </a:p>
            </p:txBody>
          </p:sp>
        </p:grpSp>
        <p:sp>
          <p:nvSpPr>
            <p:cNvPr id="20529" name="Rectangle 40"/>
            <p:cNvSpPr>
              <a:spLocks noChangeArrowheads="1"/>
            </p:cNvSpPr>
            <p:nvPr/>
          </p:nvSpPr>
          <p:spPr bwMode="auto">
            <a:xfrm>
              <a:off x="1496" y="2688"/>
              <a:ext cx="2640" cy="19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0530" name="Rectangle 41"/>
            <p:cNvSpPr>
              <a:spLocks noChangeArrowheads="1"/>
            </p:cNvSpPr>
            <p:nvPr/>
          </p:nvSpPr>
          <p:spPr bwMode="auto">
            <a:xfrm>
              <a:off x="1501" y="3498"/>
              <a:ext cx="2640" cy="19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pSp>
          <p:nvGrpSpPr>
            <p:cNvPr id="20531" name="Group 44"/>
            <p:cNvGrpSpPr/>
            <p:nvPr/>
          </p:nvGrpSpPr>
          <p:grpSpPr bwMode="auto">
            <a:xfrm>
              <a:off x="1504" y="2713"/>
              <a:ext cx="2622" cy="151"/>
              <a:chOff x="1152" y="288"/>
              <a:chExt cx="2622" cy="151"/>
            </a:xfrm>
          </p:grpSpPr>
          <p:sp>
            <p:nvSpPr>
              <p:cNvPr id="20532" name="Oval 45"/>
              <p:cNvSpPr>
                <a:spLocks noChangeArrowheads="1"/>
              </p:cNvSpPr>
              <p:nvPr/>
            </p:nvSpPr>
            <p:spPr bwMode="auto">
              <a:xfrm>
                <a:off x="1152" y="288"/>
                <a:ext cx="185" cy="151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chemeClr val="accent1"/>
                  </a:gs>
                </a:gsLst>
                <a:path path="shape">
                  <a:fillToRect l="50000" t="50000" r="50000" b="50000"/>
                </a:path>
              </a:gradFill>
              <a:ln w="19050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0533" name="Oval 46"/>
              <p:cNvSpPr>
                <a:spLocks noChangeArrowheads="1"/>
              </p:cNvSpPr>
              <p:nvPr/>
            </p:nvSpPr>
            <p:spPr bwMode="auto">
              <a:xfrm>
                <a:off x="1214" y="338"/>
                <a:ext cx="62" cy="51"/>
              </a:xfrm>
              <a:prstGeom prst="ellipse">
                <a:avLst/>
              </a:prstGeom>
              <a:solidFill>
                <a:srgbClr val="FF0000"/>
              </a:solidFill>
              <a:ln w="19050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0534" name="Oval 47"/>
              <p:cNvSpPr>
                <a:spLocks noChangeArrowheads="1"/>
              </p:cNvSpPr>
              <p:nvPr/>
            </p:nvSpPr>
            <p:spPr bwMode="auto">
              <a:xfrm>
                <a:off x="1337" y="288"/>
                <a:ext cx="187" cy="151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chemeClr val="accent1"/>
                  </a:gs>
                </a:gsLst>
                <a:path path="shape">
                  <a:fillToRect l="50000" t="50000" r="50000" b="50000"/>
                </a:path>
              </a:gradFill>
              <a:ln w="19050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0535" name="Oval 48"/>
              <p:cNvSpPr>
                <a:spLocks noChangeArrowheads="1"/>
              </p:cNvSpPr>
              <p:nvPr/>
            </p:nvSpPr>
            <p:spPr bwMode="auto">
              <a:xfrm>
                <a:off x="1399" y="338"/>
                <a:ext cx="64" cy="51"/>
              </a:xfrm>
              <a:prstGeom prst="ellipse">
                <a:avLst/>
              </a:prstGeom>
              <a:solidFill>
                <a:srgbClr val="FF0000"/>
              </a:solidFill>
              <a:ln w="19050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0536" name="Oval 49"/>
              <p:cNvSpPr>
                <a:spLocks noChangeArrowheads="1"/>
              </p:cNvSpPr>
              <p:nvPr/>
            </p:nvSpPr>
            <p:spPr bwMode="auto">
              <a:xfrm>
                <a:off x="1709" y="288"/>
                <a:ext cx="185" cy="151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chemeClr val="accent1"/>
                  </a:gs>
                </a:gsLst>
                <a:path path="shape">
                  <a:fillToRect l="50000" t="50000" r="50000" b="50000"/>
                </a:path>
              </a:gradFill>
              <a:ln w="19050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0537" name="Oval 50"/>
              <p:cNvSpPr>
                <a:spLocks noChangeArrowheads="1"/>
              </p:cNvSpPr>
              <p:nvPr/>
            </p:nvSpPr>
            <p:spPr bwMode="auto">
              <a:xfrm>
                <a:off x="1771" y="338"/>
                <a:ext cx="62" cy="51"/>
              </a:xfrm>
              <a:prstGeom prst="ellipse">
                <a:avLst/>
              </a:prstGeom>
              <a:solidFill>
                <a:srgbClr val="FF0000"/>
              </a:solidFill>
              <a:ln w="19050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0538" name="Oval 51"/>
              <p:cNvSpPr>
                <a:spLocks noChangeArrowheads="1"/>
              </p:cNvSpPr>
              <p:nvPr/>
            </p:nvSpPr>
            <p:spPr bwMode="auto">
              <a:xfrm>
                <a:off x="1524" y="288"/>
                <a:ext cx="185" cy="151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chemeClr val="accent1"/>
                  </a:gs>
                </a:gsLst>
                <a:path path="shape">
                  <a:fillToRect l="50000" t="50000" r="50000" b="50000"/>
                </a:path>
              </a:gradFill>
              <a:ln w="19050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0539" name="Oval 52"/>
              <p:cNvSpPr>
                <a:spLocks noChangeArrowheads="1"/>
              </p:cNvSpPr>
              <p:nvPr/>
            </p:nvSpPr>
            <p:spPr bwMode="auto">
              <a:xfrm>
                <a:off x="1586" y="338"/>
                <a:ext cx="62" cy="51"/>
              </a:xfrm>
              <a:prstGeom prst="ellipse">
                <a:avLst/>
              </a:prstGeom>
              <a:solidFill>
                <a:srgbClr val="FF0000"/>
              </a:solidFill>
              <a:ln w="19050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0540" name="Oval 53"/>
              <p:cNvSpPr>
                <a:spLocks noChangeArrowheads="1"/>
              </p:cNvSpPr>
              <p:nvPr/>
            </p:nvSpPr>
            <p:spPr bwMode="auto">
              <a:xfrm>
                <a:off x="1894" y="288"/>
                <a:ext cx="187" cy="151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chemeClr val="accent1"/>
                  </a:gs>
                </a:gsLst>
                <a:path path="shape">
                  <a:fillToRect l="50000" t="50000" r="50000" b="50000"/>
                </a:path>
              </a:gradFill>
              <a:ln w="19050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0541" name="Oval 54"/>
              <p:cNvSpPr>
                <a:spLocks noChangeArrowheads="1"/>
              </p:cNvSpPr>
              <p:nvPr/>
            </p:nvSpPr>
            <p:spPr bwMode="auto">
              <a:xfrm>
                <a:off x="1956" y="338"/>
                <a:ext cx="64" cy="51"/>
              </a:xfrm>
              <a:prstGeom prst="ellipse">
                <a:avLst/>
              </a:prstGeom>
              <a:solidFill>
                <a:srgbClr val="FF0000"/>
              </a:solidFill>
              <a:ln w="19050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0542" name="Oval 55"/>
              <p:cNvSpPr>
                <a:spLocks noChangeArrowheads="1"/>
              </p:cNvSpPr>
              <p:nvPr/>
            </p:nvSpPr>
            <p:spPr bwMode="auto">
              <a:xfrm>
                <a:off x="2081" y="288"/>
                <a:ext cx="186" cy="151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chemeClr val="accent1"/>
                  </a:gs>
                </a:gsLst>
                <a:path path="shape">
                  <a:fillToRect l="50000" t="50000" r="50000" b="50000"/>
                </a:path>
              </a:gradFill>
              <a:ln w="19050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0543" name="Oval 56"/>
              <p:cNvSpPr>
                <a:spLocks noChangeArrowheads="1"/>
              </p:cNvSpPr>
              <p:nvPr/>
            </p:nvSpPr>
            <p:spPr bwMode="auto">
              <a:xfrm>
                <a:off x="2143" y="338"/>
                <a:ext cx="62" cy="51"/>
              </a:xfrm>
              <a:prstGeom prst="ellipse">
                <a:avLst/>
              </a:prstGeom>
              <a:solidFill>
                <a:srgbClr val="FF0000"/>
              </a:solidFill>
              <a:ln w="19050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0544" name="Oval 57"/>
              <p:cNvSpPr>
                <a:spLocks noChangeArrowheads="1"/>
              </p:cNvSpPr>
              <p:nvPr/>
            </p:nvSpPr>
            <p:spPr bwMode="auto">
              <a:xfrm>
                <a:off x="2267" y="288"/>
                <a:ext cx="185" cy="151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chemeClr val="accent1"/>
                  </a:gs>
                </a:gsLst>
                <a:path path="shape">
                  <a:fillToRect l="50000" t="50000" r="50000" b="50000"/>
                </a:path>
              </a:gradFill>
              <a:ln w="19050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0545" name="Oval 58"/>
              <p:cNvSpPr>
                <a:spLocks noChangeArrowheads="1"/>
              </p:cNvSpPr>
              <p:nvPr/>
            </p:nvSpPr>
            <p:spPr bwMode="auto">
              <a:xfrm>
                <a:off x="2328" y="338"/>
                <a:ext cx="62" cy="51"/>
              </a:xfrm>
              <a:prstGeom prst="ellipse">
                <a:avLst/>
              </a:prstGeom>
              <a:solidFill>
                <a:srgbClr val="FF0000"/>
              </a:solidFill>
              <a:ln w="19050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0546" name="Oval 59"/>
              <p:cNvSpPr>
                <a:spLocks noChangeArrowheads="1"/>
              </p:cNvSpPr>
              <p:nvPr/>
            </p:nvSpPr>
            <p:spPr bwMode="auto">
              <a:xfrm>
                <a:off x="2452" y="288"/>
                <a:ext cx="187" cy="151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chemeClr val="accent1"/>
                  </a:gs>
                </a:gsLst>
                <a:path path="shape">
                  <a:fillToRect l="50000" t="50000" r="50000" b="50000"/>
                </a:path>
              </a:gradFill>
              <a:ln w="19050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0547" name="Oval 60"/>
              <p:cNvSpPr>
                <a:spLocks noChangeArrowheads="1"/>
              </p:cNvSpPr>
              <p:nvPr/>
            </p:nvSpPr>
            <p:spPr bwMode="auto">
              <a:xfrm>
                <a:off x="2513" y="338"/>
                <a:ext cx="64" cy="51"/>
              </a:xfrm>
              <a:prstGeom prst="ellipse">
                <a:avLst/>
              </a:prstGeom>
              <a:solidFill>
                <a:srgbClr val="FF0000"/>
              </a:solidFill>
              <a:ln w="19050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0548" name="Oval 61"/>
              <p:cNvSpPr>
                <a:spLocks noChangeArrowheads="1"/>
              </p:cNvSpPr>
              <p:nvPr/>
            </p:nvSpPr>
            <p:spPr bwMode="auto">
              <a:xfrm>
                <a:off x="2639" y="288"/>
                <a:ext cx="185" cy="151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chemeClr val="accent1"/>
                  </a:gs>
                </a:gsLst>
                <a:path path="shape">
                  <a:fillToRect l="50000" t="50000" r="50000" b="50000"/>
                </a:path>
              </a:gradFill>
              <a:ln w="19050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0549" name="Oval 62"/>
              <p:cNvSpPr>
                <a:spLocks noChangeArrowheads="1"/>
              </p:cNvSpPr>
              <p:nvPr/>
            </p:nvSpPr>
            <p:spPr bwMode="auto">
              <a:xfrm>
                <a:off x="2700" y="338"/>
                <a:ext cx="62" cy="51"/>
              </a:xfrm>
              <a:prstGeom prst="ellipse">
                <a:avLst/>
              </a:prstGeom>
              <a:solidFill>
                <a:srgbClr val="FF0000"/>
              </a:solidFill>
              <a:ln w="19050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0550" name="Oval 63"/>
              <p:cNvSpPr>
                <a:spLocks noChangeArrowheads="1"/>
              </p:cNvSpPr>
              <p:nvPr/>
            </p:nvSpPr>
            <p:spPr bwMode="auto">
              <a:xfrm>
                <a:off x="2824" y="288"/>
                <a:ext cx="185" cy="151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chemeClr val="accent1"/>
                  </a:gs>
                </a:gsLst>
                <a:path path="shape">
                  <a:fillToRect l="50000" t="50000" r="50000" b="50000"/>
                </a:path>
              </a:gradFill>
              <a:ln w="19050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0551" name="Oval 64"/>
              <p:cNvSpPr>
                <a:spLocks noChangeArrowheads="1"/>
              </p:cNvSpPr>
              <p:nvPr/>
            </p:nvSpPr>
            <p:spPr bwMode="auto">
              <a:xfrm>
                <a:off x="2885" y="338"/>
                <a:ext cx="62" cy="51"/>
              </a:xfrm>
              <a:prstGeom prst="ellipse">
                <a:avLst/>
              </a:prstGeom>
              <a:solidFill>
                <a:srgbClr val="FF0000"/>
              </a:solidFill>
              <a:ln w="19050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0552" name="Oval 65"/>
              <p:cNvSpPr>
                <a:spLocks noChangeArrowheads="1"/>
              </p:cNvSpPr>
              <p:nvPr/>
            </p:nvSpPr>
            <p:spPr bwMode="auto">
              <a:xfrm>
                <a:off x="3009" y="288"/>
                <a:ext cx="187" cy="151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chemeClr val="accent1"/>
                  </a:gs>
                </a:gsLst>
                <a:path path="shape">
                  <a:fillToRect l="50000" t="50000" r="50000" b="50000"/>
                </a:path>
              </a:gradFill>
              <a:ln w="19050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0553" name="Oval 66"/>
              <p:cNvSpPr>
                <a:spLocks noChangeArrowheads="1"/>
              </p:cNvSpPr>
              <p:nvPr/>
            </p:nvSpPr>
            <p:spPr bwMode="auto">
              <a:xfrm>
                <a:off x="3070" y="338"/>
                <a:ext cx="64" cy="51"/>
              </a:xfrm>
              <a:prstGeom prst="ellipse">
                <a:avLst/>
              </a:prstGeom>
              <a:solidFill>
                <a:srgbClr val="FF0000"/>
              </a:solidFill>
              <a:ln w="19050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0554" name="Oval 67"/>
              <p:cNvSpPr>
                <a:spLocks noChangeArrowheads="1"/>
              </p:cNvSpPr>
              <p:nvPr/>
            </p:nvSpPr>
            <p:spPr bwMode="auto">
              <a:xfrm>
                <a:off x="3196" y="288"/>
                <a:ext cx="185" cy="151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chemeClr val="accent1"/>
                  </a:gs>
                </a:gsLst>
                <a:path path="shape">
                  <a:fillToRect l="50000" t="50000" r="50000" b="50000"/>
                </a:path>
              </a:gradFill>
              <a:ln w="19050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0555" name="Oval 68"/>
              <p:cNvSpPr>
                <a:spLocks noChangeArrowheads="1"/>
              </p:cNvSpPr>
              <p:nvPr/>
            </p:nvSpPr>
            <p:spPr bwMode="auto">
              <a:xfrm>
                <a:off x="3257" y="338"/>
                <a:ext cx="62" cy="51"/>
              </a:xfrm>
              <a:prstGeom prst="ellipse">
                <a:avLst/>
              </a:prstGeom>
              <a:solidFill>
                <a:srgbClr val="FF0000"/>
              </a:solidFill>
              <a:ln w="19050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0556" name="Oval 69"/>
              <p:cNvSpPr>
                <a:spLocks noChangeArrowheads="1"/>
              </p:cNvSpPr>
              <p:nvPr/>
            </p:nvSpPr>
            <p:spPr bwMode="auto">
              <a:xfrm>
                <a:off x="3395" y="288"/>
                <a:ext cx="187" cy="151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chemeClr val="accent1"/>
                  </a:gs>
                </a:gsLst>
                <a:path path="shape">
                  <a:fillToRect l="50000" t="50000" r="50000" b="50000"/>
                </a:path>
              </a:gradFill>
              <a:ln w="19050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0557" name="Oval 70"/>
              <p:cNvSpPr>
                <a:spLocks noChangeArrowheads="1"/>
              </p:cNvSpPr>
              <p:nvPr/>
            </p:nvSpPr>
            <p:spPr bwMode="auto">
              <a:xfrm>
                <a:off x="3461" y="338"/>
                <a:ext cx="64" cy="51"/>
              </a:xfrm>
              <a:prstGeom prst="ellipse">
                <a:avLst/>
              </a:prstGeom>
              <a:solidFill>
                <a:srgbClr val="FF0000"/>
              </a:solidFill>
              <a:ln w="19050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0558" name="Oval 71"/>
              <p:cNvSpPr>
                <a:spLocks noChangeArrowheads="1"/>
              </p:cNvSpPr>
              <p:nvPr/>
            </p:nvSpPr>
            <p:spPr bwMode="auto">
              <a:xfrm>
                <a:off x="3616" y="338"/>
                <a:ext cx="62" cy="51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0559" name="Oval 72"/>
              <p:cNvSpPr>
                <a:spLocks noChangeArrowheads="1"/>
              </p:cNvSpPr>
              <p:nvPr/>
            </p:nvSpPr>
            <p:spPr bwMode="auto">
              <a:xfrm>
                <a:off x="3587" y="288"/>
                <a:ext cx="187" cy="151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chemeClr val="accent1"/>
                  </a:gs>
                </a:gsLst>
                <a:path path="shape">
                  <a:fillToRect l="50000" t="50000" r="50000" b="50000"/>
                </a:path>
              </a:gradFill>
              <a:ln w="19050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0560" name="Oval 73"/>
              <p:cNvSpPr>
                <a:spLocks noChangeArrowheads="1"/>
              </p:cNvSpPr>
              <p:nvPr/>
            </p:nvSpPr>
            <p:spPr bwMode="auto">
              <a:xfrm>
                <a:off x="3653" y="338"/>
                <a:ext cx="64" cy="51"/>
              </a:xfrm>
              <a:prstGeom prst="ellipse">
                <a:avLst/>
              </a:prstGeom>
              <a:solidFill>
                <a:srgbClr val="FF0000"/>
              </a:solidFill>
              <a:ln w="19050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</p:grpSp>
      <p:grpSp>
        <p:nvGrpSpPr>
          <p:cNvPr id="5" name="Group 105"/>
          <p:cNvGrpSpPr/>
          <p:nvPr/>
        </p:nvGrpSpPr>
        <p:grpSpPr bwMode="auto">
          <a:xfrm>
            <a:off x="6113463" y="2781300"/>
            <a:ext cx="1366837" cy="955675"/>
            <a:chOff x="1383" y="2296"/>
            <a:chExt cx="861" cy="602"/>
          </a:xfrm>
        </p:grpSpPr>
        <p:grpSp>
          <p:nvGrpSpPr>
            <p:cNvPr id="20520" name="Group 90"/>
            <p:cNvGrpSpPr/>
            <p:nvPr/>
          </p:nvGrpSpPr>
          <p:grpSpPr bwMode="auto">
            <a:xfrm>
              <a:off x="1383" y="2296"/>
              <a:ext cx="861" cy="601"/>
              <a:chOff x="3984" y="2688"/>
              <a:chExt cx="1008" cy="336"/>
            </a:xfrm>
          </p:grpSpPr>
          <p:sp>
            <p:nvSpPr>
              <p:cNvPr id="20523" name="Line 91"/>
              <p:cNvSpPr>
                <a:spLocks noChangeShapeType="1"/>
              </p:cNvSpPr>
              <p:nvPr/>
            </p:nvSpPr>
            <p:spPr bwMode="auto">
              <a:xfrm>
                <a:off x="3984" y="3024"/>
                <a:ext cx="1008" cy="0"/>
              </a:xfrm>
              <a:prstGeom prst="line">
                <a:avLst/>
              </a:prstGeom>
              <a:noFill/>
              <a:ln w="41275">
                <a:solidFill>
                  <a:srgbClr val="0000FF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524" name="Line 92"/>
              <p:cNvSpPr>
                <a:spLocks noChangeShapeType="1"/>
              </p:cNvSpPr>
              <p:nvPr/>
            </p:nvSpPr>
            <p:spPr bwMode="auto">
              <a:xfrm>
                <a:off x="3984" y="2688"/>
                <a:ext cx="1008" cy="0"/>
              </a:xfrm>
              <a:prstGeom prst="line">
                <a:avLst/>
              </a:prstGeom>
              <a:noFill/>
              <a:ln w="41275">
                <a:solidFill>
                  <a:srgbClr val="0000FF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525" name="Line 93"/>
              <p:cNvSpPr>
                <a:spLocks noChangeShapeType="1"/>
              </p:cNvSpPr>
              <p:nvPr/>
            </p:nvSpPr>
            <p:spPr bwMode="auto">
              <a:xfrm>
                <a:off x="3984" y="2688"/>
                <a:ext cx="0" cy="336"/>
              </a:xfrm>
              <a:prstGeom prst="line">
                <a:avLst/>
              </a:prstGeom>
              <a:noFill/>
              <a:ln w="41275">
                <a:solidFill>
                  <a:srgbClr val="0000FF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526" name="Line 94"/>
              <p:cNvSpPr>
                <a:spLocks noChangeShapeType="1"/>
              </p:cNvSpPr>
              <p:nvPr/>
            </p:nvSpPr>
            <p:spPr bwMode="auto">
              <a:xfrm>
                <a:off x="4992" y="2688"/>
                <a:ext cx="0" cy="336"/>
              </a:xfrm>
              <a:prstGeom prst="line">
                <a:avLst/>
              </a:prstGeom>
              <a:noFill/>
              <a:ln w="41275">
                <a:solidFill>
                  <a:srgbClr val="0000FF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0521" name="Line 95"/>
            <p:cNvSpPr>
              <a:spLocks noChangeShapeType="1"/>
            </p:cNvSpPr>
            <p:nvPr/>
          </p:nvSpPr>
          <p:spPr bwMode="auto">
            <a:xfrm flipH="1">
              <a:off x="1745" y="2898"/>
              <a:ext cx="492" cy="0"/>
            </a:xfrm>
            <a:prstGeom prst="line">
              <a:avLst/>
            </a:prstGeom>
            <a:noFill/>
            <a:ln w="44450">
              <a:solidFill>
                <a:srgbClr val="0000FF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22" name="Line 96"/>
            <p:cNvSpPr>
              <a:spLocks noChangeShapeType="1"/>
            </p:cNvSpPr>
            <p:nvPr/>
          </p:nvSpPr>
          <p:spPr bwMode="auto">
            <a:xfrm>
              <a:off x="1394" y="2296"/>
              <a:ext cx="492" cy="0"/>
            </a:xfrm>
            <a:prstGeom prst="line">
              <a:avLst/>
            </a:prstGeom>
            <a:noFill/>
            <a:ln w="44450">
              <a:solidFill>
                <a:srgbClr val="0000FF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" name="Group 111"/>
          <p:cNvGrpSpPr/>
          <p:nvPr/>
        </p:nvGrpSpPr>
        <p:grpSpPr bwMode="auto">
          <a:xfrm>
            <a:off x="179388" y="76200"/>
            <a:ext cx="8593137" cy="1541463"/>
            <a:chOff x="113" y="48"/>
            <a:chExt cx="5413" cy="971"/>
          </a:xfrm>
        </p:grpSpPr>
        <p:sp>
          <p:nvSpPr>
            <p:cNvPr id="85099" name="Text Box 107"/>
            <p:cNvSpPr txBox="1">
              <a:spLocks noChangeArrowheads="1"/>
            </p:cNvSpPr>
            <p:nvPr/>
          </p:nvSpPr>
          <p:spPr bwMode="auto">
            <a:xfrm>
              <a:off x="113" y="73"/>
              <a:ext cx="5413" cy="946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10000"/>
                </a:lnSpc>
                <a:defRPr/>
              </a:pPr>
              <a:r>
                <a:rPr lang="zh-CN" altLang="en-US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例</a:t>
              </a:r>
              <a:r>
                <a:rPr lang="en-US" altLang="zh-CN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楷体_GB2312" pitchFamily="49" charset="-122"/>
                </a:rPr>
                <a:t>1</a:t>
              </a:r>
              <a:r>
                <a:rPr lang="en-US" altLang="zh-CN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. </a:t>
              </a:r>
              <a:r>
                <a:rPr lang="zh-CN" altLang="en-US" b="1" dirty="0">
                  <a:latin typeface="楷体_GB2312" pitchFamily="49" charset="-122"/>
                  <a:ea typeface="楷体_GB2312" pitchFamily="49" charset="-122"/>
                </a:rPr>
                <a:t>长直螺旋管内充满均匀磁介质(   )，设励磁电流   ，单位长度上的匝数为</a:t>
              </a:r>
              <a:r>
                <a:rPr lang="en-US" altLang="zh-CN" b="1" i="1" dirty="0">
                  <a:ea typeface="楷体_GB2312" pitchFamily="49" charset="-122"/>
                </a:rPr>
                <a:t>n</a:t>
              </a:r>
              <a:r>
                <a:rPr lang="en-US" altLang="zh-CN" b="1" dirty="0">
                  <a:latin typeface="楷体_GB2312" pitchFamily="49" charset="-122"/>
                  <a:ea typeface="楷体_GB2312" pitchFamily="49" charset="-122"/>
                </a:rPr>
                <a:t> </a:t>
              </a:r>
              <a:r>
                <a:rPr lang="zh-CN" altLang="en-US" b="1" dirty="0">
                  <a:latin typeface="楷体_GB2312" pitchFamily="49" charset="-122"/>
                  <a:ea typeface="楷体_GB2312" pitchFamily="49" charset="-122"/>
                </a:rPr>
                <a:t>。求管内的磁感应强度和磁介质表面的面束缚电流密度。</a:t>
              </a:r>
              <a:endParaRPr lang="zh-CN" altLang="en-US" b="1" dirty="0">
                <a:latin typeface="楷体_GB2312" pitchFamily="49" charset="-122"/>
                <a:ea typeface="楷体_GB2312" pitchFamily="49" charset="-122"/>
              </a:endParaRPr>
            </a:p>
          </p:txBody>
        </p:sp>
        <p:graphicFrame>
          <p:nvGraphicFramePr>
            <p:cNvPr id="20518" name="Object 17"/>
            <p:cNvGraphicFramePr>
              <a:graphicFrameLocks noChangeAspect="1"/>
            </p:cNvGraphicFramePr>
            <p:nvPr/>
          </p:nvGraphicFramePr>
          <p:xfrm>
            <a:off x="3799" y="48"/>
            <a:ext cx="292" cy="3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786" name="公式" r:id="rId1" imgW="177800" imgH="228600" progId="Equation.3">
                    <p:embed/>
                  </p:oleObj>
                </mc:Choice>
                <mc:Fallback>
                  <p:oleObj name="公式" r:id="rId1" imgW="177800" imgH="228600" progId="Equation.3">
                    <p:embed/>
                    <p:pic>
                      <p:nvPicPr>
                        <p:cNvPr id="0" name="图片 6478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99" y="48"/>
                          <a:ext cx="292" cy="3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19" name="Object 18"/>
            <p:cNvGraphicFramePr>
              <a:graphicFrameLocks noChangeAspect="1"/>
            </p:cNvGraphicFramePr>
            <p:nvPr/>
          </p:nvGraphicFramePr>
          <p:xfrm>
            <a:off x="380" y="349"/>
            <a:ext cx="319" cy="3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787" name="公式" r:id="rId3" imgW="152400" imgH="241300" progId="Equation.3">
                    <p:embed/>
                  </p:oleObj>
                </mc:Choice>
                <mc:Fallback>
                  <p:oleObj name="公式" r:id="rId3" imgW="152400" imgH="241300" progId="Equation.3">
                    <p:embed/>
                    <p:pic>
                      <p:nvPicPr>
                        <p:cNvPr id="0" name="图片 6478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0" y="349"/>
                          <a:ext cx="319" cy="3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5104" name="Text Box 112"/>
          <p:cNvSpPr txBox="1">
            <a:spLocks noChangeArrowheads="1"/>
          </p:cNvSpPr>
          <p:nvPr/>
        </p:nvSpPr>
        <p:spPr bwMode="auto">
          <a:xfrm>
            <a:off x="250825" y="1700213"/>
            <a:ext cx="1657350" cy="5270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解：</a:t>
            </a:r>
            <a:endParaRPr lang="zh-CN" altLang="en-US" b="1" dirty="0">
              <a:solidFill>
                <a:srgbClr val="FF0000"/>
              </a:solidFill>
              <a:ea typeface="楷体_GB2312" pitchFamily="49" charset="-122"/>
            </a:endParaRPr>
          </a:p>
        </p:txBody>
      </p:sp>
      <p:sp>
        <p:nvSpPr>
          <p:cNvPr id="85105" name="Text Box 113"/>
          <p:cNvSpPr txBox="1">
            <a:spLocks noChangeArrowheads="1"/>
          </p:cNvSpPr>
          <p:nvPr/>
        </p:nvSpPr>
        <p:spPr bwMode="auto">
          <a:xfrm>
            <a:off x="201613" y="1690688"/>
            <a:ext cx="4319587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rgbClr val="FF0000"/>
                </a:solidFill>
                <a:ea typeface="楷体_GB2312" pitchFamily="49" charset="-122"/>
              </a:rPr>
              <a:t>      </a:t>
            </a:r>
            <a:r>
              <a:rPr lang="zh-CN" altLang="en-US" b="1">
                <a:ea typeface="楷体_GB2312" pitchFamily="49" charset="-122"/>
              </a:rPr>
              <a:t>  由于对称性，</a:t>
            </a:r>
            <a:r>
              <a:rPr lang="zh-CN" altLang="en-US" b="1">
                <a:solidFill>
                  <a:srgbClr val="000000"/>
                </a:solidFill>
                <a:ea typeface="楷体_GB2312" pitchFamily="49" charset="-122"/>
              </a:rPr>
              <a:t>管内是匀强磁场，</a:t>
            </a:r>
            <a:r>
              <a:rPr lang="zh-CN" altLang="en-US" b="1">
                <a:ea typeface="楷体_GB2312" pitchFamily="49" charset="-122"/>
              </a:rPr>
              <a:t>管外磁场为零。</a:t>
            </a:r>
            <a:endParaRPr lang="zh-CN" altLang="en-US" b="1">
              <a:ea typeface="楷体_GB2312" pitchFamily="49" charset="-122"/>
            </a:endParaRPr>
          </a:p>
        </p:txBody>
      </p:sp>
      <p:sp>
        <p:nvSpPr>
          <p:cNvPr id="85106" name="Text Box 114"/>
          <p:cNvSpPr txBox="1">
            <a:spLocks noChangeArrowheads="1"/>
          </p:cNvSpPr>
          <p:nvPr/>
        </p:nvSpPr>
        <p:spPr bwMode="auto">
          <a:xfrm>
            <a:off x="434975" y="2636838"/>
            <a:ext cx="3960813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zh-CN" altLang="en-US" b="1">
                <a:ea typeface="楷体_GB2312" pitchFamily="49" charset="-122"/>
              </a:rPr>
              <a:t>取矩形安培回路：</a:t>
            </a:r>
            <a:endParaRPr lang="zh-CN" altLang="en-US" b="1">
              <a:ea typeface="楷体_GB2312" pitchFamily="49" charset="-122"/>
            </a:endParaRPr>
          </a:p>
        </p:txBody>
      </p:sp>
      <p:graphicFrame>
        <p:nvGraphicFramePr>
          <p:cNvPr id="85107" name="Object 2"/>
          <p:cNvGraphicFramePr>
            <a:graphicFrameLocks noChangeAspect="1"/>
          </p:cNvGraphicFramePr>
          <p:nvPr/>
        </p:nvGraphicFramePr>
        <p:xfrm>
          <a:off x="448468" y="3135085"/>
          <a:ext cx="2493964" cy="8480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788" name="Equation" r:id="rId5" imgW="27127200" imgH="8534400" progId="Equation.DSMT4">
                  <p:embed/>
                </p:oleObj>
              </mc:Choice>
              <mc:Fallback>
                <p:oleObj name="Equation" r:id="rId5" imgW="27127200" imgH="8534400" progId="Equation.DSMT4">
                  <p:embed/>
                  <p:pic>
                    <p:nvPicPr>
                      <p:cNvPr id="0" name="图片 647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468" y="3135085"/>
                        <a:ext cx="2493964" cy="8480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108" name="Object 3"/>
          <p:cNvGraphicFramePr>
            <a:graphicFrameLocks noChangeAspect="1"/>
          </p:cNvGraphicFramePr>
          <p:nvPr/>
        </p:nvGraphicFramePr>
        <p:xfrm>
          <a:off x="434975" y="3981450"/>
          <a:ext cx="1801813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789" name="Equation" r:id="rId7" imgW="952500" imgH="241300" progId="Equation.3">
                  <p:embed/>
                </p:oleObj>
              </mc:Choice>
              <mc:Fallback>
                <p:oleObj name="Equation" r:id="rId7" imgW="952500" imgH="241300" progId="Equation.3">
                  <p:embed/>
                  <p:pic>
                    <p:nvPicPr>
                      <p:cNvPr id="0" name="图片 647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975" y="3981450"/>
                        <a:ext cx="1801813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109" name="Object 4"/>
          <p:cNvGraphicFramePr>
            <a:graphicFrameLocks noChangeAspect="1"/>
          </p:cNvGraphicFramePr>
          <p:nvPr/>
        </p:nvGraphicFramePr>
        <p:xfrm>
          <a:off x="2627313" y="3981450"/>
          <a:ext cx="158750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790" name="Equation" r:id="rId9" imgW="838200" imgH="241300" progId="Equation.3">
                  <p:embed/>
                </p:oleObj>
              </mc:Choice>
              <mc:Fallback>
                <p:oleObj name="Equation" r:id="rId9" imgW="838200" imgH="241300" progId="Equation.3">
                  <p:embed/>
                  <p:pic>
                    <p:nvPicPr>
                      <p:cNvPr id="0" name="图片 647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3981450"/>
                        <a:ext cx="1587500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110" name="Object 5"/>
          <p:cNvGraphicFramePr>
            <a:graphicFrameLocks noChangeAspect="1"/>
          </p:cNvGraphicFramePr>
          <p:nvPr/>
        </p:nvGraphicFramePr>
        <p:xfrm>
          <a:off x="493713" y="4572000"/>
          <a:ext cx="3814762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791" name="Equation" r:id="rId11" imgW="2006600" imgH="241300" progId="Equation.3">
                  <p:embed/>
                </p:oleObj>
              </mc:Choice>
              <mc:Fallback>
                <p:oleObj name="Equation" r:id="rId11" imgW="2006600" imgH="241300" progId="Equation.3">
                  <p:embed/>
                  <p:pic>
                    <p:nvPicPr>
                      <p:cNvPr id="0" name="图片 647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713" y="4572000"/>
                        <a:ext cx="3814762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112" name="Object 6"/>
          <p:cNvGraphicFramePr>
            <a:graphicFrameLocks noChangeAspect="1"/>
          </p:cNvGraphicFramePr>
          <p:nvPr/>
        </p:nvGraphicFramePr>
        <p:xfrm>
          <a:off x="398463" y="5994400"/>
          <a:ext cx="2165350" cy="630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792" name="Equation" r:id="rId13" imgW="1092200" imgH="254000" progId="Equation.DSMT4">
                  <p:embed/>
                </p:oleObj>
              </mc:Choice>
              <mc:Fallback>
                <p:oleObj name="Equation" r:id="rId13" imgW="1092200" imgH="254000" progId="Equation.DSMT4">
                  <p:embed/>
                  <p:pic>
                    <p:nvPicPr>
                      <p:cNvPr id="0" name="图片 647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463" y="5994400"/>
                        <a:ext cx="2165350" cy="630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113" name="Object 7"/>
          <p:cNvGraphicFramePr>
            <a:graphicFrameLocks noChangeAspect="1"/>
          </p:cNvGraphicFramePr>
          <p:nvPr/>
        </p:nvGraphicFramePr>
        <p:xfrm>
          <a:off x="239713" y="5230813"/>
          <a:ext cx="4495800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793" name="Equation" r:id="rId15" imgW="2489200" imgH="241300" progId="Equation.DSMT4">
                  <p:embed/>
                </p:oleObj>
              </mc:Choice>
              <mc:Fallback>
                <p:oleObj name="Equation" r:id="rId15" imgW="2489200" imgH="241300" progId="Equation.DSMT4">
                  <p:embed/>
                  <p:pic>
                    <p:nvPicPr>
                      <p:cNvPr id="0" name="图片 647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713" y="5230813"/>
                        <a:ext cx="4495800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114" name="Object 8"/>
          <p:cNvGraphicFramePr>
            <a:graphicFrameLocks noChangeAspect="1"/>
          </p:cNvGraphicFramePr>
          <p:nvPr/>
        </p:nvGraphicFramePr>
        <p:xfrm>
          <a:off x="2771775" y="6021388"/>
          <a:ext cx="2609850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794" name="Equation" r:id="rId17" imgW="1346200" imgH="241300" progId="Equation.3">
                  <p:embed/>
                </p:oleObj>
              </mc:Choice>
              <mc:Fallback>
                <p:oleObj name="Equation" r:id="rId17" imgW="1346200" imgH="241300" progId="Equation.3">
                  <p:embed/>
                  <p:pic>
                    <p:nvPicPr>
                      <p:cNvPr id="0" name="图片 647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6021388"/>
                        <a:ext cx="2609850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115" name="AutoShape 123"/>
          <p:cNvSpPr/>
          <p:nvPr/>
        </p:nvSpPr>
        <p:spPr bwMode="auto">
          <a:xfrm>
            <a:off x="5435600" y="4283075"/>
            <a:ext cx="288925" cy="2373313"/>
          </a:xfrm>
          <a:prstGeom prst="leftBrace">
            <a:avLst>
              <a:gd name="adj1" fmla="val 43239"/>
              <a:gd name="adj2" fmla="val 74106"/>
            </a:avLst>
          </a:prstGeom>
          <a:noFill/>
          <a:ln w="38100">
            <a:solidFill>
              <a:srgbClr val="80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5117" name="Text Box 125"/>
          <p:cNvSpPr txBox="1">
            <a:spLocks noChangeArrowheads="1"/>
          </p:cNvSpPr>
          <p:nvPr/>
        </p:nvSpPr>
        <p:spPr bwMode="auto">
          <a:xfrm>
            <a:off x="5745163" y="4035425"/>
            <a:ext cx="23860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rgbClr val="0000FF"/>
                </a:solidFill>
                <a:ea typeface="楷体_GB2312" pitchFamily="49" charset="-122"/>
              </a:rPr>
              <a:t>顺磁质：</a:t>
            </a:r>
            <a:endParaRPr lang="zh-CN" altLang="en-US" b="1">
              <a:solidFill>
                <a:srgbClr val="0000FF"/>
              </a:solidFill>
              <a:ea typeface="楷体_GB2312" pitchFamily="49" charset="-122"/>
            </a:endParaRPr>
          </a:p>
        </p:txBody>
      </p:sp>
      <p:graphicFrame>
        <p:nvGraphicFramePr>
          <p:cNvPr id="85118" name="Object 9"/>
          <p:cNvGraphicFramePr>
            <a:graphicFrameLocks noChangeAspect="1"/>
          </p:cNvGraphicFramePr>
          <p:nvPr/>
        </p:nvGraphicFramePr>
        <p:xfrm>
          <a:off x="5816600" y="4652963"/>
          <a:ext cx="1879600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795" name="Equation" r:id="rId19" imgW="952500" imgH="228600" progId="Equation.3">
                  <p:embed/>
                </p:oleObj>
              </mc:Choice>
              <mc:Fallback>
                <p:oleObj name="Equation" r:id="rId19" imgW="952500" imgH="228600" progId="Equation.3">
                  <p:embed/>
                  <p:pic>
                    <p:nvPicPr>
                      <p:cNvPr id="0" name="图片 647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16600" y="4652963"/>
                        <a:ext cx="1879600" cy="506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119" name="Object 10"/>
          <p:cNvGraphicFramePr>
            <a:graphicFrameLocks noChangeAspect="1"/>
          </p:cNvGraphicFramePr>
          <p:nvPr/>
        </p:nvGraphicFramePr>
        <p:xfrm>
          <a:off x="7951788" y="4841875"/>
          <a:ext cx="773112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796" name="公式" r:id="rId21" imgW="965200" imgH="495300" progId="Equation.3">
                  <p:embed/>
                </p:oleObj>
              </mc:Choice>
              <mc:Fallback>
                <p:oleObj name="公式" r:id="rId21" imgW="965200" imgH="495300" progId="Equation.3">
                  <p:embed/>
                  <p:pic>
                    <p:nvPicPr>
                      <p:cNvPr id="0" name="图片 647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51788" y="4841875"/>
                        <a:ext cx="773112" cy="41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121" name="Text Box 129"/>
          <p:cNvSpPr txBox="1">
            <a:spLocks noChangeArrowheads="1"/>
          </p:cNvSpPr>
          <p:nvPr/>
        </p:nvSpPr>
        <p:spPr bwMode="auto">
          <a:xfrm>
            <a:off x="5715000" y="5330825"/>
            <a:ext cx="20161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rgbClr val="0000FF"/>
                </a:solidFill>
                <a:ea typeface="楷体_GB2312" pitchFamily="49" charset="-122"/>
              </a:rPr>
              <a:t>抗磁质：</a:t>
            </a:r>
            <a:endParaRPr lang="zh-CN" altLang="en-US" b="1">
              <a:solidFill>
                <a:srgbClr val="0000FF"/>
              </a:solidFill>
              <a:ea typeface="楷体_GB2312" pitchFamily="49" charset="-122"/>
            </a:endParaRPr>
          </a:p>
        </p:txBody>
      </p:sp>
      <p:graphicFrame>
        <p:nvGraphicFramePr>
          <p:cNvPr id="85122" name="Object 11"/>
          <p:cNvGraphicFramePr>
            <a:graphicFrameLocks noChangeAspect="1"/>
          </p:cNvGraphicFramePr>
          <p:nvPr/>
        </p:nvGraphicFramePr>
        <p:xfrm>
          <a:off x="5857875" y="5880100"/>
          <a:ext cx="1803400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797" name="Equation" r:id="rId23" imgW="952500" imgH="228600" progId="Equation.3">
                  <p:embed/>
                </p:oleObj>
              </mc:Choice>
              <mc:Fallback>
                <p:oleObj name="Equation" r:id="rId23" imgW="952500" imgH="228600" progId="Equation.3">
                  <p:embed/>
                  <p:pic>
                    <p:nvPicPr>
                      <p:cNvPr id="0" name="图片 647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7875" y="5880100"/>
                        <a:ext cx="1803400" cy="506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123" name="Object 12"/>
          <p:cNvGraphicFramePr>
            <a:graphicFrameLocks noChangeAspect="1"/>
          </p:cNvGraphicFramePr>
          <p:nvPr/>
        </p:nvGraphicFramePr>
        <p:xfrm>
          <a:off x="6569075" y="6400800"/>
          <a:ext cx="1079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798" name="公式" r:id="rId25" imgW="1371600" imgH="546100" progId="Equation.3">
                  <p:embed/>
                </p:oleObj>
              </mc:Choice>
              <mc:Fallback>
                <p:oleObj name="公式" r:id="rId25" imgW="1371600" imgH="546100" progId="Equation.3">
                  <p:embed/>
                  <p:pic>
                    <p:nvPicPr>
                      <p:cNvPr id="0" name="图片 647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69075" y="6400800"/>
                        <a:ext cx="10795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Group 143"/>
          <p:cNvGrpSpPr/>
          <p:nvPr/>
        </p:nvGrpSpPr>
        <p:grpSpPr bwMode="auto">
          <a:xfrm>
            <a:off x="7859713" y="3662363"/>
            <a:ext cx="1133475" cy="1222375"/>
            <a:chOff x="4920" y="2361"/>
            <a:chExt cx="714" cy="770"/>
          </a:xfrm>
        </p:grpSpPr>
        <p:graphicFrame>
          <p:nvGraphicFramePr>
            <p:cNvPr id="20512" name="Object 15"/>
            <p:cNvGraphicFramePr>
              <a:graphicFrameLocks noChangeAspect="1"/>
            </p:cNvGraphicFramePr>
            <p:nvPr/>
          </p:nvGraphicFramePr>
          <p:xfrm>
            <a:off x="5102" y="2781"/>
            <a:ext cx="268" cy="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799" name="公式" r:id="rId27" imgW="152400" imgH="228600" progId="Equation.3">
                    <p:embed/>
                  </p:oleObj>
                </mc:Choice>
                <mc:Fallback>
                  <p:oleObj name="公式" r:id="rId27" imgW="152400" imgH="228600" progId="Equation.3">
                    <p:embed/>
                    <p:pic>
                      <p:nvPicPr>
                        <p:cNvPr id="0" name="图片 6479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02" y="2781"/>
                          <a:ext cx="268" cy="3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13" name="Object 16"/>
            <p:cNvGraphicFramePr>
              <a:graphicFrameLocks noChangeAspect="1"/>
            </p:cNvGraphicFramePr>
            <p:nvPr/>
          </p:nvGraphicFramePr>
          <p:xfrm>
            <a:off x="5341" y="2361"/>
            <a:ext cx="248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800" name="公式" r:id="rId29" imgW="457200" imgH="381000" progId="Equation.3">
                    <p:embed/>
                  </p:oleObj>
                </mc:Choice>
                <mc:Fallback>
                  <p:oleObj name="公式" r:id="rId29" imgW="457200" imgH="381000" progId="Equation.3">
                    <p:embed/>
                    <p:pic>
                      <p:nvPicPr>
                        <p:cNvPr id="0" name="图片 6479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41" y="2361"/>
                          <a:ext cx="248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514" name="Line 134"/>
            <p:cNvSpPr>
              <a:spLocks noChangeShapeType="1"/>
            </p:cNvSpPr>
            <p:nvPr/>
          </p:nvSpPr>
          <p:spPr bwMode="auto">
            <a:xfrm>
              <a:off x="5154" y="2601"/>
              <a:ext cx="480" cy="0"/>
            </a:xfrm>
            <a:prstGeom prst="line">
              <a:avLst/>
            </a:prstGeom>
            <a:noFill/>
            <a:ln w="31750">
              <a:solidFill>
                <a:schemeClr val="folHlink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15" name="Line 135"/>
            <p:cNvSpPr>
              <a:spLocks noChangeShapeType="1"/>
            </p:cNvSpPr>
            <p:nvPr/>
          </p:nvSpPr>
          <p:spPr bwMode="auto">
            <a:xfrm>
              <a:off x="5057" y="2717"/>
              <a:ext cx="0" cy="318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16" name="Oval 136"/>
            <p:cNvSpPr>
              <a:spLocks noChangeArrowheads="1"/>
            </p:cNvSpPr>
            <p:nvPr/>
          </p:nvSpPr>
          <p:spPr bwMode="auto">
            <a:xfrm>
              <a:off x="4920" y="2478"/>
              <a:ext cx="240" cy="240"/>
            </a:xfrm>
            <a:prstGeom prst="ellipse">
              <a:avLst/>
            </a:prstGeom>
            <a:solidFill>
              <a:srgbClr val="CCFFFF">
                <a:alpha val="27058"/>
              </a:srgbClr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3200" b="1">
                  <a:solidFill>
                    <a:schemeClr val="folHlink"/>
                  </a:solidFill>
                  <a:ea typeface="楷体_GB2312" pitchFamily="49" charset="-122"/>
                </a:rPr>
                <a:t>×</a:t>
              </a:r>
              <a:endParaRPr lang="zh-CN" altLang="en-US" sz="3200" b="1">
                <a:solidFill>
                  <a:schemeClr val="folHlink"/>
                </a:solidFill>
                <a:ea typeface="楷体_GB2312" pitchFamily="49" charset="-122"/>
              </a:endParaRPr>
            </a:p>
          </p:txBody>
        </p:sp>
      </p:grpSp>
      <p:grpSp>
        <p:nvGrpSpPr>
          <p:cNvPr id="9" name="Group 144"/>
          <p:cNvGrpSpPr/>
          <p:nvPr/>
        </p:nvGrpSpPr>
        <p:grpSpPr bwMode="auto">
          <a:xfrm>
            <a:off x="7748588" y="5402263"/>
            <a:ext cx="1122362" cy="1203325"/>
            <a:chOff x="3048" y="2296"/>
            <a:chExt cx="707" cy="758"/>
          </a:xfrm>
        </p:grpSpPr>
        <p:graphicFrame>
          <p:nvGraphicFramePr>
            <p:cNvPr id="20507" name="Object 13"/>
            <p:cNvGraphicFramePr>
              <a:graphicFrameLocks noChangeAspect="1"/>
            </p:cNvGraphicFramePr>
            <p:nvPr/>
          </p:nvGraphicFramePr>
          <p:xfrm>
            <a:off x="3379" y="2704"/>
            <a:ext cx="268" cy="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801" name="公式" r:id="rId31" imgW="152400" imgH="228600" progId="Equation.3">
                    <p:embed/>
                  </p:oleObj>
                </mc:Choice>
                <mc:Fallback>
                  <p:oleObj name="公式" r:id="rId31" imgW="152400" imgH="228600" progId="Equation.3">
                    <p:embed/>
                    <p:pic>
                      <p:nvPicPr>
                        <p:cNvPr id="0" name="图片 6480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79" y="2704"/>
                          <a:ext cx="268" cy="3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08" name="Object 14"/>
            <p:cNvGraphicFramePr>
              <a:graphicFrameLocks noChangeAspect="1"/>
            </p:cNvGraphicFramePr>
            <p:nvPr/>
          </p:nvGraphicFramePr>
          <p:xfrm>
            <a:off x="3107" y="2296"/>
            <a:ext cx="248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802" name="公式" r:id="rId33" imgW="457200" imgH="381000" progId="Equation.3">
                    <p:embed/>
                  </p:oleObj>
                </mc:Choice>
                <mc:Fallback>
                  <p:oleObj name="公式" r:id="rId33" imgW="457200" imgH="381000" progId="Equation.3">
                    <p:embed/>
                    <p:pic>
                      <p:nvPicPr>
                        <p:cNvPr id="0" name="图片 6480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07" y="2296"/>
                          <a:ext cx="248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509" name="Line 140"/>
            <p:cNvSpPr>
              <a:spLocks noChangeShapeType="1"/>
            </p:cNvSpPr>
            <p:nvPr/>
          </p:nvSpPr>
          <p:spPr bwMode="auto">
            <a:xfrm flipH="1">
              <a:off x="3048" y="2568"/>
              <a:ext cx="472" cy="0"/>
            </a:xfrm>
            <a:prstGeom prst="line">
              <a:avLst/>
            </a:prstGeom>
            <a:noFill/>
            <a:ln w="31750">
              <a:solidFill>
                <a:schemeClr val="folHlink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10" name="Line 141"/>
            <p:cNvSpPr>
              <a:spLocks noChangeShapeType="1"/>
            </p:cNvSpPr>
            <p:nvPr/>
          </p:nvSpPr>
          <p:spPr bwMode="auto">
            <a:xfrm>
              <a:off x="3651" y="2672"/>
              <a:ext cx="0" cy="272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11" name="Oval 142"/>
            <p:cNvSpPr>
              <a:spLocks noChangeArrowheads="1"/>
            </p:cNvSpPr>
            <p:nvPr/>
          </p:nvSpPr>
          <p:spPr bwMode="auto">
            <a:xfrm>
              <a:off x="3515" y="2432"/>
              <a:ext cx="240" cy="240"/>
            </a:xfrm>
            <a:prstGeom prst="ellipse">
              <a:avLst/>
            </a:prstGeom>
            <a:solidFill>
              <a:srgbClr val="CCFFFF">
                <a:alpha val="27058"/>
              </a:srgbClr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6600" b="1">
                  <a:solidFill>
                    <a:schemeClr val="folHlink"/>
                  </a:solidFill>
                  <a:ea typeface="楷体_GB2312" pitchFamily="49" charset="-122"/>
                </a:rPr>
                <a:t>·</a:t>
              </a:r>
              <a:endParaRPr lang="en-US" altLang="zh-CN" sz="6600" b="1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5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85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85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85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85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85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85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85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85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85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65" dur="500"/>
                                        <p:tgtEl>
                                          <p:spTgt spid="85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85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4" dur="500"/>
                                        <p:tgtEl>
                                          <p:spTgt spid="85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85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85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85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85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1000"/>
                                        <p:tgtEl>
                                          <p:spTgt spid="85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00"/>
                            </p:stCondLst>
                            <p:childTnLst>
                              <p:par>
                                <p:cTn id="8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85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8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8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8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85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85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85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00"/>
                            </p:stCondLst>
                            <p:childTnLst>
                              <p:par>
                                <p:cTn id="11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138" grpId="0" animBg="1"/>
      <p:bldP spid="85137" grpId="0" animBg="1"/>
      <p:bldP spid="85104" grpId="0" autoUpdateAnimBg="0"/>
      <p:bldP spid="85105" grpId="0" autoUpdateAnimBg="0"/>
      <p:bldP spid="85106" grpId="0" autoUpdateAnimBg="0"/>
      <p:bldP spid="85115" grpId="0" animBg="1"/>
      <p:bldP spid="85117" grpId="0"/>
      <p:bldP spid="8512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0CA2481-B725-4795-864C-D5B07821975D}" type="slidenum">
              <a:rPr lang="zh-CN" altLang="en-US" sz="1800" smtClean="0">
                <a:solidFill>
                  <a:srgbClr val="0000FF"/>
                </a:solidFill>
                <a:latin typeface="Times New Roman" panose="02020603050405020304" pitchFamily="18" charset="0"/>
              </a:rPr>
            </a:fld>
            <a:endParaRPr lang="en-US" altLang="zh-CN" sz="1800" smtClean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0483" name="Group 68"/>
          <p:cNvGrpSpPr/>
          <p:nvPr/>
        </p:nvGrpSpPr>
        <p:grpSpPr bwMode="auto">
          <a:xfrm>
            <a:off x="6732588" y="2362200"/>
            <a:ext cx="2149475" cy="3959225"/>
            <a:chOff x="621" y="663"/>
            <a:chExt cx="1354" cy="2494"/>
          </a:xfrm>
        </p:grpSpPr>
        <p:grpSp>
          <p:nvGrpSpPr>
            <p:cNvPr id="20508" name="Group 61"/>
            <p:cNvGrpSpPr/>
            <p:nvPr/>
          </p:nvGrpSpPr>
          <p:grpSpPr bwMode="auto">
            <a:xfrm>
              <a:off x="789" y="663"/>
              <a:ext cx="1186" cy="2494"/>
              <a:chOff x="789" y="663"/>
              <a:chExt cx="1186" cy="2494"/>
            </a:xfrm>
          </p:grpSpPr>
          <p:sp>
            <p:nvSpPr>
              <p:cNvPr id="98344" name="AutoShape 40"/>
              <p:cNvSpPr>
                <a:spLocks noChangeArrowheads="1"/>
              </p:cNvSpPr>
              <p:nvPr/>
            </p:nvSpPr>
            <p:spPr bwMode="auto">
              <a:xfrm>
                <a:off x="1107" y="1044"/>
                <a:ext cx="544" cy="1488"/>
              </a:xfrm>
              <a:prstGeom prst="can">
                <a:avLst>
                  <a:gd name="adj" fmla="val 40814"/>
                </a:avLst>
              </a:prstGeom>
              <a:gradFill rotWithShape="0">
                <a:gsLst>
                  <a:gs pos="0">
                    <a:srgbClr val="9933FF"/>
                  </a:gs>
                  <a:gs pos="50000">
                    <a:schemeClr val="bg1"/>
                  </a:gs>
                  <a:gs pos="100000">
                    <a:srgbClr val="9933FF"/>
                  </a:gs>
                </a:gsLst>
                <a:lin ang="0" scaled="1"/>
              </a:gradFill>
              <a:ln w="2857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20516" name="Line 41"/>
              <p:cNvSpPr>
                <a:spLocks noChangeShapeType="1"/>
              </p:cNvSpPr>
              <p:nvPr/>
            </p:nvSpPr>
            <p:spPr bwMode="auto">
              <a:xfrm flipH="1">
                <a:off x="1383" y="663"/>
                <a:ext cx="0" cy="2404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prstDash val="lgDashDot"/>
                <a:round/>
                <a:headEnd type="none" w="sm" len="lg"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517" name="Oval 43"/>
              <p:cNvSpPr>
                <a:spLocks noChangeArrowheads="1"/>
              </p:cNvSpPr>
              <p:nvPr/>
            </p:nvSpPr>
            <p:spPr bwMode="auto">
              <a:xfrm>
                <a:off x="1107" y="2312"/>
                <a:ext cx="544" cy="227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518" name="Oval 44"/>
              <p:cNvSpPr>
                <a:spLocks noChangeArrowheads="1"/>
              </p:cNvSpPr>
              <p:nvPr/>
            </p:nvSpPr>
            <p:spPr bwMode="auto">
              <a:xfrm>
                <a:off x="1107" y="1044"/>
                <a:ext cx="544" cy="225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333399"/>
                </a:solidFill>
                <a:rou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519" name="Oval 42"/>
              <p:cNvSpPr>
                <a:spLocks noChangeArrowheads="1"/>
              </p:cNvSpPr>
              <p:nvPr/>
            </p:nvSpPr>
            <p:spPr bwMode="auto">
              <a:xfrm>
                <a:off x="793" y="2205"/>
                <a:ext cx="1179" cy="45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520" name="AutoShape 45"/>
              <p:cNvSpPr>
                <a:spLocks noChangeArrowheads="1"/>
              </p:cNvSpPr>
              <p:nvPr/>
            </p:nvSpPr>
            <p:spPr bwMode="auto">
              <a:xfrm>
                <a:off x="789" y="931"/>
                <a:ext cx="1186" cy="1728"/>
              </a:xfrm>
              <a:prstGeom prst="can">
                <a:avLst>
                  <a:gd name="adj" fmla="val 38766"/>
                </a:avLst>
              </a:prstGeom>
              <a:solidFill>
                <a:srgbClr val="99CCFF">
                  <a:alpha val="50195"/>
                </a:srgbClr>
              </a:solidFill>
              <a:ln w="19050">
                <a:solidFill>
                  <a:srgbClr val="0000FF"/>
                </a:solidFill>
                <a:rou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>
                  <a:latin typeface="Times New Roman" panose="02020603050405020304" pitchFamily="18" charset="0"/>
                </a:endParaRPr>
              </a:p>
            </p:txBody>
          </p:sp>
          <p:graphicFrame>
            <p:nvGraphicFramePr>
              <p:cNvPr id="20521" name="Object 16"/>
              <p:cNvGraphicFramePr>
                <a:graphicFrameLocks noChangeAspect="1"/>
              </p:cNvGraphicFramePr>
              <p:nvPr/>
            </p:nvGraphicFramePr>
            <p:xfrm>
              <a:off x="1103" y="2697"/>
              <a:ext cx="240" cy="28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5826" name="Equation" r:id="rId1" imgW="190500" imgH="228600" progId="Equation.DSMT4">
                      <p:embed/>
                    </p:oleObj>
                  </mc:Choice>
                  <mc:Fallback>
                    <p:oleObj name="Equation" r:id="rId1" imgW="190500" imgH="228600" progId="Equation.DSMT4">
                      <p:embed/>
                      <p:pic>
                        <p:nvPicPr>
                          <p:cNvPr id="0" name="图片 6582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103" y="2697"/>
                            <a:ext cx="240" cy="28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0522" name="Object 17"/>
              <p:cNvGraphicFramePr>
                <a:graphicFrameLocks noChangeAspect="1"/>
              </p:cNvGraphicFramePr>
              <p:nvPr/>
            </p:nvGraphicFramePr>
            <p:xfrm>
              <a:off x="975" y="2878"/>
              <a:ext cx="250" cy="27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5827" name="Equation" r:id="rId3" imgW="203200" imgH="228600" progId="Equation.DSMT4">
                      <p:embed/>
                    </p:oleObj>
                  </mc:Choice>
                  <mc:Fallback>
                    <p:oleObj name="Equation" r:id="rId3" imgW="203200" imgH="228600" progId="Equation.DSMT4">
                      <p:embed/>
                      <p:pic>
                        <p:nvPicPr>
                          <p:cNvPr id="0" name="图片 6582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75" y="2878"/>
                            <a:ext cx="250" cy="27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0523" name="Oval 50"/>
              <p:cNvSpPr>
                <a:spLocks noChangeArrowheads="1"/>
              </p:cNvSpPr>
              <p:nvPr/>
            </p:nvSpPr>
            <p:spPr bwMode="auto">
              <a:xfrm>
                <a:off x="1107" y="1043"/>
                <a:ext cx="544" cy="226"/>
              </a:xfrm>
              <a:prstGeom prst="ellipse">
                <a:avLst/>
              </a:prstGeom>
              <a:solidFill>
                <a:srgbClr val="CCFFFF"/>
              </a:solidFill>
              <a:ln w="28575">
                <a:solidFill>
                  <a:srgbClr val="CC99FF"/>
                </a:solidFill>
                <a:rou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524" name="Line 53"/>
              <p:cNvSpPr>
                <a:spLocks noChangeShapeType="1"/>
              </p:cNvSpPr>
              <p:nvPr/>
            </p:nvSpPr>
            <p:spPr bwMode="auto">
              <a:xfrm flipH="1">
                <a:off x="1383" y="718"/>
                <a:ext cx="0" cy="43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prstDash val="lgDashDot"/>
                <a:round/>
                <a:headEnd type="none" w="sm" len="lg"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525" name="Line 55"/>
              <p:cNvSpPr>
                <a:spLocks noChangeShapeType="1"/>
              </p:cNvSpPr>
              <p:nvPr/>
            </p:nvSpPr>
            <p:spPr bwMode="auto">
              <a:xfrm>
                <a:off x="793" y="2614"/>
                <a:ext cx="0" cy="45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526" name="Line 56"/>
              <p:cNvSpPr>
                <a:spLocks noChangeShapeType="1"/>
              </p:cNvSpPr>
              <p:nvPr/>
            </p:nvSpPr>
            <p:spPr bwMode="auto">
              <a:xfrm>
                <a:off x="1093" y="2659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527" name="Line 57"/>
              <p:cNvSpPr>
                <a:spLocks noChangeShapeType="1"/>
              </p:cNvSpPr>
              <p:nvPr/>
            </p:nvSpPr>
            <p:spPr bwMode="auto">
              <a:xfrm>
                <a:off x="1102" y="2723"/>
                <a:ext cx="28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528" name="Line 58"/>
              <p:cNvSpPr>
                <a:spLocks noChangeShapeType="1"/>
              </p:cNvSpPr>
              <p:nvPr/>
            </p:nvSpPr>
            <p:spPr bwMode="auto">
              <a:xfrm>
                <a:off x="1202" y="3022"/>
                <a:ext cx="18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529" name="Line 59"/>
              <p:cNvSpPr>
                <a:spLocks noChangeShapeType="1"/>
              </p:cNvSpPr>
              <p:nvPr/>
            </p:nvSpPr>
            <p:spPr bwMode="auto">
              <a:xfrm flipH="1">
                <a:off x="793" y="3022"/>
                <a:ext cx="18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graphicFrame>
            <p:nvGraphicFramePr>
              <p:cNvPr id="20530" name="Object 18"/>
              <p:cNvGraphicFramePr>
                <a:graphicFrameLocks noChangeAspect="1"/>
              </p:cNvGraphicFramePr>
              <p:nvPr/>
            </p:nvGraphicFramePr>
            <p:xfrm>
              <a:off x="793" y="1344"/>
              <a:ext cx="362" cy="32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5828" name="公式" r:id="rId5" imgW="228600" imgH="228600" progId="Equation.3">
                      <p:embed/>
                    </p:oleObj>
                  </mc:Choice>
                  <mc:Fallback>
                    <p:oleObj name="公式" r:id="rId5" imgW="228600" imgH="228600" progId="Equation.3">
                      <p:embed/>
                      <p:pic>
                        <p:nvPicPr>
                          <p:cNvPr id="0" name="图片 6582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93" y="1344"/>
                            <a:ext cx="362" cy="32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0531" name="Object 19"/>
              <p:cNvGraphicFramePr>
                <a:graphicFrameLocks noChangeAspect="1"/>
              </p:cNvGraphicFramePr>
              <p:nvPr/>
            </p:nvGraphicFramePr>
            <p:xfrm>
              <a:off x="1093" y="972"/>
              <a:ext cx="342" cy="32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5829" name="公式" r:id="rId7" imgW="215900" imgH="228600" progId="Equation.3">
                      <p:embed/>
                    </p:oleObj>
                  </mc:Choice>
                  <mc:Fallback>
                    <p:oleObj name="公式" r:id="rId7" imgW="215900" imgH="228600" progId="Equation.3">
                      <p:embed/>
                      <p:pic>
                        <p:nvPicPr>
                          <p:cNvPr id="0" name="图片 6582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93" y="972"/>
                            <a:ext cx="342" cy="32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20509" name="Group 62"/>
            <p:cNvGrpSpPr/>
            <p:nvPr/>
          </p:nvGrpSpPr>
          <p:grpSpPr bwMode="auto">
            <a:xfrm>
              <a:off x="1156" y="1752"/>
              <a:ext cx="160" cy="360"/>
              <a:chOff x="1015" y="3147"/>
              <a:chExt cx="160" cy="360"/>
            </a:xfrm>
          </p:grpSpPr>
          <p:graphicFrame>
            <p:nvGraphicFramePr>
              <p:cNvPr id="20513" name="Object 15"/>
              <p:cNvGraphicFramePr>
                <a:graphicFrameLocks noChangeAspect="1"/>
              </p:cNvGraphicFramePr>
              <p:nvPr/>
            </p:nvGraphicFramePr>
            <p:xfrm>
              <a:off x="1020" y="3203"/>
              <a:ext cx="155" cy="20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5830" name="公式" r:id="rId9" imgW="76200" imgH="152400" progId="Equation.3">
                      <p:embed/>
                    </p:oleObj>
                  </mc:Choice>
                  <mc:Fallback>
                    <p:oleObj name="公式" r:id="rId9" imgW="76200" imgH="152400" progId="Equation.3">
                      <p:embed/>
                      <p:pic>
                        <p:nvPicPr>
                          <p:cNvPr id="0" name="图片 6582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20" y="3203"/>
                            <a:ext cx="155" cy="20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0514" name="Line 64"/>
              <p:cNvSpPr>
                <a:spLocks noChangeShapeType="1"/>
              </p:cNvSpPr>
              <p:nvPr/>
            </p:nvSpPr>
            <p:spPr bwMode="auto">
              <a:xfrm flipV="1">
                <a:off x="1015" y="3147"/>
                <a:ext cx="0" cy="360"/>
              </a:xfrm>
              <a:prstGeom prst="line">
                <a:avLst/>
              </a:prstGeom>
              <a:noFill/>
              <a:ln w="31750">
                <a:solidFill>
                  <a:srgbClr val="FF0000"/>
                </a:solidFill>
                <a:rou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0510" name="Group 65"/>
            <p:cNvGrpSpPr/>
            <p:nvPr/>
          </p:nvGrpSpPr>
          <p:grpSpPr bwMode="auto">
            <a:xfrm>
              <a:off x="621" y="1797"/>
              <a:ext cx="163" cy="340"/>
              <a:chOff x="1628" y="2614"/>
              <a:chExt cx="163" cy="317"/>
            </a:xfrm>
          </p:grpSpPr>
          <p:graphicFrame>
            <p:nvGraphicFramePr>
              <p:cNvPr id="20511" name="Object 14"/>
              <p:cNvGraphicFramePr>
                <a:graphicFrameLocks noChangeAspect="1"/>
              </p:cNvGraphicFramePr>
              <p:nvPr/>
            </p:nvGraphicFramePr>
            <p:xfrm>
              <a:off x="1628" y="2632"/>
              <a:ext cx="155" cy="20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5831" name="公式" r:id="rId11" imgW="76200" imgH="152400" progId="Equation.3">
                      <p:embed/>
                    </p:oleObj>
                  </mc:Choice>
                  <mc:Fallback>
                    <p:oleObj name="公式" r:id="rId11" imgW="76200" imgH="152400" progId="Equation.3">
                      <p:embed/>
                      <p:pic>
                        <p:nvPicPr>
                          <p:cNvPr id="0" name="图片 6583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28" y="2632"/>
                            <a:ext cx="155" cy="20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0512" name="Line 67"/>
              <p:cNvSpPr>
                <a:spLocks noChangeShapeType="1"/>
              </p:cNvSpPr>
              <p:nvPr/>
            </p:nvSpPr>
            <p:spPr bwMode="auto">
              <a:xfrm>
                <a:off x="1791" y="2614"/>
                <a:ext cx="0" cy="317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6" name="Group 69"/>
          <p:cNvGrpSpPr/>
          <p:nvPr/>
        </p:nvGrpSpPr>
        <p:grpSpPr bwMode="auto">
          <a:xfrm>
            <a:off x="7078663" y="4162425"/>
            <a:ext cx="1727200" cy="431800"/>
            <a:chOff x="1338" y="1752"/>
            <a:chExt cx="1088" cy="272"/>
          </a:xfrm>
        </p:grpSpPr>
        <p:grpSp>
          <p:nvGrpSpPr>
            <p:cNvPr id="20503" name="Group 70"/>
            <p:cNvGrpSpPr/>
            <p:nvPr/>
          </p:nvGrpSpPr>
          <p:grpSpPr bwMode="auto">
            <a:xfrm>
              <a:off x="1338" y="1752"/>
              <a:ext cx="1088" cy="272"/>
              <a:chOff x="1338" y="1752"/>
              <a:chExt cx="1088" cy="272"/>
            </a:xfrm>
          </p:grpSpPr>
          <p:graphicFrame>
            <p:nvGraphicFramePr>
              <p:cNvPr id="20505" name="Object 13"/>
              <p:cNvGraphicFramePr>
                <a:graphicFrameLocks noChangeAspect="1"/>
              </p:cNvGraphicFramePr>
              <p:nvPr/>
            </p:nvGraphicFramePr>
            <p:xfrm>
              <a:off x="1882" y="1752"/>
              <a:ext cx="181" cy="19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5832" name="公式" r:id="rId13" imgW="63500" imgH="76200" progId="Equation.3">
                      <p:embed/>
                    </p:oleObj>
                  </mc:Choice>
                  <mc:Fallback>
                    <p:oleObj name="公式" r:id="rId13" imgW="63500" imgH="76200" progId="Equation.3">
                      <p:embed/>
                      <p:pic>
                        <p:nvPicPr>
                          <p:cNvPr id="0" name="图片 6583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82" y="1752"/>
                            <a:ext cx="181" cy="19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0506" name="Line 72"/>
              <p:cNvSpPr>
                <a:spLocks noChangeShapeType="1"/>
              </p:cNvSpPr>
              <p:nvPr/>
            </p:nvSpPr>
            <p:spPr bwMode="auto">
              <a:xfrm>
                <a:off x="1882" y="1888"/>
                <a:ext cx="363" cy="91"/>
              </a:xfrm>
              <a:prstGeom prst="line">
                <a:avLst/>
              </a:prstGeom>
              <a:noFill/>
              <a:ln w="31750">
                <a:solidFill>
                  <a:srgbClr val="0000FF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507" name="Oval 73"/>
              <p:cNvSpPr>
                <a:spLocks noChangeArrowheads="1"/>
              </p:cNvSpPr>
              <p:nvPr/>
            </p:nvSpPr>
            <p:spPr bwMode="auto">
              <a:xfrm>
                <a:off x="1338" y="1752"/>
                <a:ext cx="1088" cy="272"/>
              </a:xfrm>
              <a:prstGeom prst="ellipse">
                <a:avLst/>
              </a:prstGeom>
              <a:noFill/>
              <a:ln w="31750" cap="rnd">
                <a:solidFill>
                  <a:srgbClr val="0000FF"/>
                </a:solidFill>
                <a:prstDash val="sysDot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20504" name="Line 74"/>
            <p:cNvSpPr>
              <a:spLocks noChangeShapeType="1"/>
            </p:cNvSpPr>
            <p:nvPr/>
          </p:nvSpPr>
          <p:spPr bwMode="auto">
            <a:xfrm>
              <a:off x="1701" y="2024"/>
              <a:ext cx="136" cy="0"/>
            </a:xfrm>
            <a:prstGeom prst="line">
              <a:avLst/>
            </a:prstGeom>
            <a:noFill/>
            <a:ln w="31750" cap="rnd">
              <a:solidFill>
                <a:srgbClr val="0000FF"/>
              </a:solidFill>
              <a:prstDash val="sysDot"/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8" name="Group 81"/>
          <p:cNvGrpSpPr/>
          <p:nvPr/>
        </p:nvGrpSpPr>
        <p:grpSpPr bwMode="auto">
          <a:xfrm>
            <a:off x="7581900" y="3571875"/>
            <a:ext cx="720725" cy="303213"/>
            <a:chOff x="1156" y="1425"/>
            <a:chExt cx="454" cy="191"/>
          </a:xfrm>
        </p:grpSpPr>
        <p:graphicFrame>
          <p:nvGraphicFramePr>
            <p:cNvPr id="20499" name="Object 12"/>
            <p:cNvGraphicFramePr>
              <a:graphicFrameLocks noChangeAspect="1"/>
            </p:cNvGraphicFramePr>
            <p:nvPr/>
          </p:nvGraphicFramePr>
          <p:xfrm>
            <a:off x="1429" y="1425"/>
            <a:ext cx="165" cy="1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833" name="公式" r:id="rId15" imgW="63500" imgH="76200" progId="Equation.3">
                    <p:embed/>
                  </p:oleObj>
                </mc:Choice>
                <mc:Fallback>
                  <p:oleObj name="公式" r:id="rId15" imgW="63500" imgH="76200" progId="Equation.3">
                    <p:embed/>
                    <p:pic>
                      <p:nvPicPr>
                        <p:cNvPr id="0" name="图片 658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29" y="1425"/>
                          <a:ext cx="165" cy="1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500" name="Line 78"/>
            <p:cNvSpPr>
              <a:spLocks noChangeShapeType="1"/>
            </p:cNvSpPr>
            <p:nvPr/>
          </p:nvSpPr>
          <p:spPr bwMode="auto">
            <a:xfrm>
              <a:off x="1383" y="1525"/>
              <a:ext cx="159" cy="57"/>
            </a:xfrm>
            <a:prstGeom prst="line">
              <a:avLst/>
            </a:prstGeom>
            <a:noFill/>
            <a:ln w="31750">
              <a:solidFill>
                <a:srgbClr val="8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01" name="Oval 79"/>
            <p:cNvSpPr>
              <a:spLocks noChangeArrowheads="1"/>
            </p:cNvSpPr>
            <p:nvPr/>
          </p:nvSpPr>
          <p:spPr bwMode="auto">
            <a:xfrm>
              <a:off x="1156" y="1434"/>
              <a:ext cx="454" cy="182"/>
            </a:xfrm>
            <a:prstGeom prst="ellipse">
              <a:avLst/>
            </a:prstGeom>
            <a:noFill/>
            <a:ln w="31750" cap="rnd">
              <a:solidFill>
                <a:srgbClr val="800000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latin typeface="Times New Roman" panose="02020603050405020304" pitchFamily="18" charset="0"/>
              </a:endParaRPr>
            </a:p>
          </p:txBody>
        </p:sp>
        <p:sp>
          <p:nvSpPr>
            <p:cNvPr id="20502" name="Line 80"/>
            <p:cNvSpPr>
              <a:spLocks noChangeShapeType="1"/>
            </p:cNvSpPr>
            <p:nvPr/>
          </p:nvSpPr>
          <p:spPr bwMode="auto">
            <a:xfrm>
              <a:off x="1274" y="1606"/>
              <a:ext cx="68" cy="0"/>
            </a:xfrm>
            <a:prstGeom prst="line">
              <a:avLst/>
            </a:prstGeom>
            <a:noFill/>
            <a:ln w="31750" cap="rnd">
              <a:solidFill>
                <a:srgbClr val="800000"/>
              </a:solidFill>
              <a:prstDash val="sysDot"/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98386" name="Text Box 82"/>
          <p:cNvSpPr txBox="1">
            <a:spLocks noChangeArrowheads="1"/>
          </p:cNvSpPr>
          <p:nvPr/>
        </p:nvSpPr>
        <p:spPr bwMode="auto">
          <a:xfrm>
            <a:off x="228600" y="169863"/>
            <a:ext cx="8534400" cy="1981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2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.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半径为</a:t>
            </a:r>
            <a:r>
              <a:rPr lang="en-US" altLang="en-US" b="1" i="1" dirty="0">
                <a:sym typeface="Symbol" panose="05050102010706020507" pitchFamily="18" charset="2"/>
              </a:rPr>
              <a:t>R</a:t>
            </a:r>
            <a:r>
              <a:rPr lang="en-US" altLang="en-US" b="1" baseline="-25000" dirty="0">
                <a:sym typeface="Symbol" panose="05050102010706020507" pitchFamily="18" charset="2"/>
              </a:rPr>
              <a:t>1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无限长载流</a:t>
            </a:r>
            <a:r>
              <a:rPr lang="en-US" altLang="zh-CN" b="1" i="1" dirty="0">
                <a:ea typeface="楷体_GB2312" pitchFamily="49" charset="-122"/>
              </a:rPr>
              <a:t>I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磁介质圆柱体，其磁导为</a:t>
            </a:r>
            <a:r>
              <a:rPr lang="zh-CN" altLang="en-US" b="1" dirty="0"/>
              <a:t> </a:t>
            </a:r>
            <a:r>
              <a:rPr lang="zh-CN" altLang="en-US" sz="3200" b="1" i="1" dirty="0">
                <a:sym typeface="Symbol" panose="05050102010706020507" pitchFamily="18" charset="2"/>
              </a:rPr>
              <a:t></a:t>
            </a:r>
            <a:r>
              <a:rPr lang="en-US" altLang="zh-CN" sz="3200" b="1" i="1" baseline="-25000" dirty="0">
                <a:sym typeface="Symbol" panose="05050102010706020507" pitchFamily="18" charset="2"/>
              </a:rPr>
              <a:t>r</a:t>
            </a:r>
            <a:r>
              <a:rPr lang="en-US" altLang="zh-CN" sz="3200" b="1" baseline="-25000" dirty="0">
                <a:sym typeface="Symbol" panose="05050102010706020507" pitchFamily="18" charset="2"/>
              </a:rPr>
              <a:t>1，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外面有半径为</a:t>
            </a:r>
            <a:r>
              <a:rPr lang="zh-CN" altLang="en-US" b="1" dirty="0">
                <a:sym typeface="Symbol" panose="05050102010706020507" pitchFamily="18" charset="2"/>
              </a:rPr>
              <a:t> </a:t>
            </a:r>
            <a:r>
              <a:rPr lang="en-US" altLang="en-US" b="1" i="1" dirty="0">
                <a:sym typeface="Symbol" panose="05050102010706020507" pitchFamily="18" charset="2"/>
              </a:rPr>
              <a:t>R</a:t>
            </a:r>
            <a:r>
              <a:rPr lang="en-US" altLang="en-US" b="1" baseline="-25000" dirty="0">
                <a:sym typeface="Symbol" panose="05050102010706020507" pitchFamily="18" charset="2"/>
              </a:rPr>
              <a:t>2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的无限长同轴圆柱面，该面也通有电流</a:t>
            </a:r>
            <a:r>
              <a:rPr lang="zh-CN" altLang="en-US" b="1" dirty="0">
                <a:sym typeface="Symbol" panose="05050102010706020507" pitchFamily="18" charset="2"/>
              </a:rPr>
              <a:t> </a:t>
            </a:r>
            <a:r>
              <a:rPr lang="en-US" altLang="en-US" b="1" i="1" dirty="0">
                <a:sym typeface="Symbol" panose="05050102010706020507" pitchFamily="18" charset="2"/>
              </a:rPr>
              <a:t>I</a:t>
            </a:r>
            <a:r>
              <a:rPr lang="en-US" altLang="zh-CN" b="1" dirty="0">
                <a:sym typeface="Symbol" panose="05050102010706020507" pitchFamily="18" charset="2"/>
              </a:rPr>
              <a:t>，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两者间有磁介质</a:t>
            </a:r>
            <a:r>
              <a:rPr lang="zh-CN" altLang="en-US" sz="3200" b="1" i="1" dirty="0">
                <a:sym typeface="Symbol" panose="05050102010706020507" pitchFamily="18" charset="2"/>
              </a:rPr>
              <a:t></a:t>
            </a:r>
            <a:r>
              <a:rPr lang="en-US" altLang="zh-CN" sz="3200" b="1" i="1" baseline="-25000" dirty="0">
                <a:sym typeface="Symbol" panose="05050102010706020507" pitchFamily="18" charset="2"/>
              </a:rPr>
              <a:t>r</a:t>
            </a:r>
            <a:r>
              <a:rPr lang="en-US" altLang="zh-CN" sz="3200" b="1" baseline="-25000" dirty="0">
                <a:sym typeface="Symbol" panose="05050102010706020507" pitchFamily="18" charset="2"/>
              </a:rPr>
              <a:t>2 </a:t>
            </a:r>
            <a:r>
              <a:rPr lang="zh-CN" altLang="en-US" b="1" dirty="0">
                <a:sym typeface="Symbol" panose="05050102010706020507" pitchFamily="18" charset="2"/>
              </a:rPr>
              <a:t>，</a:t>
            </a:r>
            <a:r>
              <a:rPr lang="zh-CN" altLang="zh-CN" b="1" dirty="0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圆柱面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外为真空，且</a:t>
            </a:r>
            <a:r>
              <a:rPr lang="zh-CN" altLang="en-US" sz="3200" b="1" i="1" dirty="0">
                <a:sym typeface="Symbol" panose="05050102010706020507" pitchFamily="18" charset="2"/>
              </a:rPr>
              <a:t></a:t>
            </a:r>
            <a:r>
              <a:rPr lang="en-US" altLang="zh-CN" sz="3200" b="1" i="1" baseline="-25000" dirty="0">
                <a:sym typeface="Symbol" panose="05050102010706020507" pitchFamily="18" charset="2"/>
              </a:rPr>
              <a:t>r</a:t>
            </a:r>
            <a:r>
              <a:rPr lang="en-US" altLang="zh-CN" sz="3200" b="1" baseline="-25000" dirty="0">
                <a:sym typeface="Symbol" panose="05050102010706020507" pitchFamily="18" charset="2"/>
              </a:rPr>
              <a:t>2 </a:t>
            </a:r>
            <a:r>
              <a:rPr lang="en-US" altLang="zh-CN" sz="3200" b="1" dirty="0">
                <a:sym typeface="Symbol" panose="05050102010706020507" pitchFamily="18" charset="2"/>
              </a:rPr>
              <a:t>&gt;</a:t>
            </a:r>
            <a:r>
              <a:rPr lang="zh-CN" altLang="en-US" sz="3200" b="1" i="1" dirty="0">
                <a:sym typeface="Symbol" panose="05050102010706020507" pitchFamily="18" charset="2"/>
              </a:rPr>
              <a:t></a:t>
            </a:r>
            <a:r>
              <a:rPr lang="en-US" altLang="zh-CN" sz="3200" b="1" i="1" baseline="-25000" dirty="0">
                <a:sym typeface="Symbol" panose="05050102010706020507" pitchFamily="18" charset="2"/>
              </a:rPr>
              <a:t>r</a:t>
            </a:r>
            <a:r>
              <a:rPr lang="en-US" altLang="zh-CN" sz="3200" b="1" baseline="-25000" dirty="0">
                <a:sym typeface="Symbol" panose="05050102010706020507" pitchFamily="18" charset="2"/>
              </a:rPr>
              <a:t>1</a:t>
            </a:r>
            <a:r>
              <a:rPr lang="en-US" altLang="zh-CN" sz="3200" b="1" dirty="0">
                <a:sym typeface="Symbol" panose="05050102010706020507" pitchFamily="18" charset="2"/>
              </a:rPr>
              <a:t>&gt;1</a:t>
            </a:r>
            <a:r>
              <a:rPr lang="en-US" altLang="zh-CN" sz="3200" b="1" baseline="-25000" dirty="0">
                <a:sym typeface="Symbol" panose="05050102010706020507" pitchFamily="18" charset="2"/>
              </a:rPr>
              <a:t>，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求</a:t>
            </a:r>
            <a:r>
              <a:rPr lang="en-US" altLang="en-US" b="1" i="1" dirty="0">
                <a:sym typeface="Symbol" panose="05050102010706020507" pitchFamily="18" charset="2"/>
              </a:rPr>
              <a:t>B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和</a:t>
            </a:r>
            <a:r>
              <a:rPr lang="zh-CN" altLang="en-US" b="1" dirty="0">
                <a:sym typeface="Symbol" panose="05050102010706020507" pitchFamily="18" charset="2"/>
              </a:rPr>
              <a:t> </a:t>
            </a:r>
            <a:r>
              <a:rPr lang="en-US" altLang="en-US" b="1" i="1" dirty="0">
                <a:sym typeface="Symbol" panose="05050102010706020507" pitchFamily="18" charset="2"/>
              </a:rPr>
              <a:t>H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的分布，在</a:t>
            </a:r>
            <a:r>
              <a:rPr lang="en-US" altLang="en-US" b="1" i="1" dirty="0">
                <a:sym typeface="Symbol" panose="05050102010706020507" pitchFamily="18" charset="2"/>
              </a:rPr>
              <a:t>R</a:t>
            </a:r>
            <a:r>
              <a:rPr lang="en-US" altLang="en-US" b="1" baseline="-25000" dirty="0">
                <a:sym typeface="Symbol" panose="05050102010706020507" pitchFamily="18" charset="2"/>
              </a:rPr>
              <a:t>1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处的磁化电流</a:t>
            </a:r>
            <a:r>
              <a:rPr lang="en-US" altLang="en-US" b="1" i="1" dirty="0">
                <a:sym typeface="Symbol" panose="05050102010706020507" pitchFamily="18" charset="2"/>
              </a:rPr>
              <a:t>I</a:t>
            </a:r>
            <a:r>
              <a:rPr lang="en-US" altLang="en-US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＇</a:t>
            </a:r>
            <a:r>
              <a:rPr lang="en-US" altLang="en-US" b="1" dirty="0">
                <a:sym typeface="Symbol" panose="05050102010706020507" pitchFamily="18" charset="2"/>
              </a:rPr>
              <a:t>?</a:t>
            </a:r>
            <a:endParaRPr lang="zh-CN" altLang="en-US" b="1" dirty="0">
              <a:sym typeface="Symbol" panose="05050102010706020507" pitchFamily="18" charset="2"/>
            </a:endParaRPr>
          </a:p>
        </p:txBody>
      </p:sp>
      <p:sp>
        <p:nvSpPr>
          <p:cNvPr id="98387" name="Text Box 83"/>
          <p:cNvSpPr txBox="1">
            <a:spLocks noChangeArrowheads="1"/>
          </p:cNvSpPr>
          <p:nvPr/>
        </p:nvSpPr>
        <p:spPr bwMode="auto">
          <a:xfrm>
            <a:off x="179388" y="2276475"/>
            <a:ext cx="1657350" cy="5270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10000"/>
              </a:lnSpc>
              <a:defRPr/>
            </a:pP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解：</a:t>
            </a:r>
            <a:endParaRPr lang="zh-CN" altLang="en-US" b="1" dirty="0">
              <a:solidFill>
                <a:srgbClr val="FF0000"/>
              </a:solidFill>
              <a:ea typeface="楷体_GB2312" pitchFamily="49" charset="-122"/>
            </a:endParaRPr>
          </a:p>
        </p:txBody>
      </p:sp>
      <p:sp>
        <p:nvSpPr>
          <p:cNvPr id="98388" name="Text Box 84"/>
          <p:cNvSpPr txBox="1">
            <a:spLocks noChangeArrowheads="1"/>
          </p:cNvSpPr>
          <p:nvPr/>
        </p:nvSpPr>
        <p:spPr bwMode="auto">
          <a:xfrm>
            <a:off x="827088" y="2276475"/>
            <a:ext cx="58991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问题有轴对称性，取圆形安培回路：</a:t>
            </a:r>
            <a:endParaRPr lang="zh-CN" altLang="en-US" sz="2800" b="1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98389" name="Object 2"/>
          <p:cNvGraphicFramePr>
            <a:graphicFrameLocks noChangeAspect="1"/>
          </p:cNvGraphicFramePr>
          <p:nvPr/>
        </p:nvGraphicFramePr>
        <p:xfrm>
          <a:off x="250825" y="3068638"/>
          <a:ext cx="862013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834" name="公式" r:id="rId17" imgW="571500" imgH="266700" progId="Equation.3">
                  <p:embed/>
                </p:oleObj>
              </mc:Choice>
              <mc:Fallback>
                <p:oleObj name="公式" r:id="rId17" imgW="571500" imgH="266700" progId="Equation.3">
                  <p:embed/>
                  <p:pic>
                    <p:nvPicPr>
                      <p:cNvPr id="0" name="图片 658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3068638"/>
                        <a:ext cx="862013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90" name="Object 3"/>
          <p:cNvGraphicFramePr>
            <a:graphicFrameLocks noChangeAspect="1"/>
          </p:cNvGraphicFramePr>
          <p:nvPr/>
        </p:nvGraphicFramePr>
        <p:xfrm>
          <a:off x="1403350" y="2924175"/>
          <a:ext cx="2376488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835" name="公式" r:id="rId19" imgW="1790700" imgH="571500" progId="Equation.3">
                  <p:embed/>
                </p:oleObj>
              </mc:Choice>
              <mc:Fallback>
                <p:oleObj name="公式" r:id="rId19" imgW="1790700" imgH="571500" progId="Equation.3">
                  <p:embed/>
                  <p:pic>
                    <p:nvPicPr>
                      <p:cNvPr id="0" name="图片 658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2924175"/>
                        <a:ext cx="2376488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91" name="Object 4"/>
          <p:cNvGraphicFramePr>
            <a:graphicFrameLocks noChangeAspect="1"/>
          </p:cNvGraphicFramePr>
          <p:nvPr/>
        </p:nvGraphicFramePr>
        <p:xfrm>
          <a:off x="4140200" y="2924175"/>
          <a:ext cx="205105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836" name="公式" r:id="rId21" imgW="1447800" imgH="571500" progId="Equation.3">
                  <p:embed/>
                </p:oleObj>
              </mc:Choice>
              <mc:Fallback>
                <p:oleObj name="公式" r:id="rId21" imgW="1447800" imgH="571500" progId="Equation.3">
                  <p:embed/>
                  <p:pic>
                    <p:nvPicPr>
                      <p:cNvPr id="0" name="图片 658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0200" y="2924175"/>
                        <a:ext cx="205105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92" name="Object 5"/>
          <p:cNvGraphicFramePr>
            <a:graphicFrameLocks noChangeAspect="1"/>
          </p:cNvGraphicFramePr>
          <p:nvPr/>
        </p:nvGraphicFramePr>
        <p:xfrm>
          <a:off x="3851275" y="3844925"/>
          <a:ext cx="210185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837" name="公式" r:id="rId23" imgW="1524000" imgH="647700" progId="Equation.3">
                  <p:embed/>
                </p:oleObj>
              </mc:Choice>
              <mc:Fallback>
                <p:oleObj name="公式" r:id="rId23" imgW="1524000" imgH="647700" progId="Equation.3">
                  <p:embed/>
                  <p:pic>
                    <p:nvPicPr>
                      <p:cNvPr id="0" name="图片 658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275" y="3844925"/>
                        <a:ext cx="210185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93" name="Object 6"/>
          <p:cNvGraphicFramePr>
            <a:graphicFrameLocks noChangeAspect="1"/>
          </p:cNvGraphicFramePr>
          <p:nvPr/>
        </p:nvGraphicFramePr>
        <p:xfrm>
          <a:off x="179388" y="5084763"/>
          <a:ext cx="1487487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838" name="公式" r:id="rId25" imgW="1104900" imgH="266700" progId="Equation.3">
                  <p:embed/>
                </p:oleObj>
              </mc:Choice>
              <mc:Fallback>
                <p:oleObj name="公式" r:id="rId25" imgW="1104900" imgH="266700" progId="Equation.3">
                  <p:embed/>
                  <p:pic>
                    <p:nvPicPr>
                      <p:cNvPr id="0" name="图片 658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5084763"/>
                        <a:ext cx="1487487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94" name="Object 7"/>
          <p:cNvGraphicFramePr>
            <a:graphicFrameLocks noChangeAspect="1"/>
          </p:cNvGraphicFramePr>
          <p:nvPr/>
        </p:nvGraphicFramePr>
        <p:xfrm>
          <a:off x="1979613" y="4941888"/>
          <a:ext cx="1489075" cy="773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839" name="公式" r:id="rId27" imgW="990600" imgH="495300" progId="Equation.3">
                  <p:embed/>
                </p:oleObj>
              </mc:Choice>
              <mc:Fallback>
                <p:oleObj name="公式" r:id="rId27" imgW="990600" imgH="495300" progId="Equation.3">
                  <p:embed/>
                  <p:pic>
                    <p:nvPicPr>
                      <p:cNvPr id="0" name="图片 658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4941888"/>
                        <a:ext cx="1489075" cy="773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95" name="Object 8"/>
          <p:cNvGraphicFramePr>
            <a:graphicFrameLocks noChangeAspect="1"/>
          </p:cNvGraphicFramePr>
          <p:nvPr/>
        </p:nvGraphicFramePr>
        <p:xfrm>
          <a:off x="3851275" y="4868863"/>
          <a:ext cx="187325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840" name="公式" r:id="rId29" imgW="1270000" imgH="571500" progId="Equation.3">
                  <p:embed/>
                </p:oleObj>
              </mc:Choice>
              <mc:Fallback>
                <p:oleObj name="公式" r:id="rId29" imgW="1270000" imgH="571500" progId="Equation.3">
                  <p:embed/>
                  <p:pic>
                    <p:nvPicPr>
                      <p:cNvPr id="0" name="图片 658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275" y="4868863"/>
                        <a:ext cx="187325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96" name="Object 9"/>
          <p:cNvGraphicFramePr>
            <a:graphicFrameLocks noChangeAspect="1"/>
          </p:cNvGraphicFramePr>
          <p:nvPr/>
        </p:nvGraphicFramePr>
        <p:xfrm>
          <a:off x="395288" y="5949950"/>
          <a:ext cx="890587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841" name="公式" r:id="rId31" imgW="596900" imgH="266700" progId="Equation.3">
                  <p:embed/>
                </p:oleObj>
              </mc:Choice>
              <mc:Fallback>
                <p:oleObj name="公式" r:id="rId31" imgW="596900" imgH="266700" progId="Equation.3">
                  <p:embed/>
                  <p:pic>
                    <p:nvPicPr>
                      <p:cNvPr id="0" name="图片 658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5949950"/>
                        <a:ext cx="890587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97" name="Object 10"/>
          <p:cNvGraphicFramePr>
            <a:graphicFrameLocks noChangeAspect="1"/>
          </p:cNvGraphicFramePr>
          <p:nvPr/>
        </p:nvGraphicFramePr>
        <p:xfrm>
          <a:off x="1908175" y="5949950"/>
          <a:ext cx="1033463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842" name="公式" r:id="rId33" imgW="660400" imgH="292100" progId="Equation.3">
                  <p:embed/>
                </p:oleObj>
              </mc:Choice>
              <mc:Fallback>
                <p:oleObj name="公式" r:id="rId33" imgW="660400" imgH="292100" progId="Equation.3">
                  <p:embed/>
                  <p:pic>
                    <p:nvPicPr>
                      <p:cNvPr id="0" name="图片 658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5949950"/>
                        <a:ext cx="1033463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98" name="Object 11"/>
          <p:cNvGraphicFramePr>
            <a:graphicFrameLocks noChangeAspect="1"/>
          </p:cNvGraphicFramePr>
          <p:nvPr/>
        </p:nvGraphicFramePr>
        <p:xfrm>
          <a:off x="3851275" y="5949950"/>
          <a:ext cx="1038225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843" name="公式" r:id="rId35" imgW="609600" imgH="292100" progId="Equation.3">
                  <p:embed/>
                </p:oleObj>
              </mc:Choice>
              <mc:Fallback>
                <p:oleObj name="公式" r:id="rId35" imgW="609600" imgH="292100" progId="Equation.3">
                  <p:embed/>
                  <p:pic>
                    <p:nvPicPr>
                      <p:cNvPr id="0" name="图片 658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275" y="5949950"/>
                        <a:ext cx="1038225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8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8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98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98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6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98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98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98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98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98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98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98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98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6" dur="500"/>
                                        <p:tgtEl>
                                          <p:spTgt spid="98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86" grpId="0" autoUpdateAnimBg="0"/>
      <p:bldP spid="98387" grpId="0" autoUpdateAnimBg="0"/>
      <p:bldP spid="98388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B8D4D64-D5B0-4070-A3C4-B37F8B7A8252}" type="slidenum">
              <a:rPr lang="zh-CN" altLang="en-US" sz="1800" smtClean="0">
                <a:solidFill>
                  <a:srgbClr val="0000FF"/>
                </a:solidFill>
                <a:latin typeface="Times New Roman" panose="02020603050405020304" pitchFamily="18" charset="0"/>
              </a:rPr>
            </a:fld>
            <a:endParaRPr lang="en-US" altLang="zh-CN" sz="1800" smtClean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" name="Group 91"/>
          <p:cNvGrpSpPr/>
          <p:nvPr/>
        </p:nvGrpSpPr>
        <p:grpSpPr bwMode="auto">
          <a:xfrm>
            <a:off x="5830888" y="5016500"/>
            <a:ext cx="2590800" cy="1560513"/>
            <a:chOff x="3587" y="2376"/>
            <a:chExt cx="1632" cy="983"/>
          </a:xfrm>
        </p:grpSpPr>
        <p:sp>
          <p:nvSpPr>
            <p:cNvPr id="21575" name="AutoShape 41"/>
            <p:cNvSpPr>
              <a:spLocks noChangeArrowheads="1"/>
            </p:cNvSpPr>
            <p:nvPr/>
          </p:nvSpPr>
          <p:spPr bwMode="auto">
            <a:xfrm rot="5394626">
              <a:off x="4163" y="1995"/>
              <a:ext cx="480" cy="1632"/>
            </a:xfrm>
            <a:prstGeom prst="can">
              <a:avLst>
                <a:gd name="adj" fmla="val 37321"/>
              </a:avLst>
            </a:prstGeom>
            <a:gradFill rotWithShape="0">
              <a:gsLst>
                <a:gs pos="0">
                  <a:srgbClr val="398F8F"/>
                </a:gs>
                <a:gs pos="50000">
                  <a:srgbClr val="66FFFF"/>
                </a:gs>
                <a:gs pos="100000">
                  <a:srgbClr val="398F8F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latin typeface="Times New Roman" panose="02020603050405020304" pitchFamily="18" charset="0"/>
              </a:endParaRPr>
            </a:p>
          </p:txBody>
        </p:sp>
        <p:grpSp>
          <p:nvGrpSpPr>
            <p:cNvPr id="21576" name="Group 76"/>
            <p:cNvGrpSpPr/>
            <p:nvPr/>
          </p:nvGrpSpPr>
          <p:grpSpPr bwMode="auto">
            <a:xfrm>
              <a:off x="3671" y="2376"/>
              <a:ext cx="1331" cy="983"/>
              <a:chOff x="3719" y="1392"/>
              <a:chExt cx="1331" cy="983"/>
            </a:xfrm>
          </p:grpSpPr>
          <p:grpSp>
            <p:nvGrpSpPr>
              <p:cNvPr id="21577" name="Group 52"/>
              <p:cNvGrpSpPr/>
              <p:nvPr/>
            </p:nvGrpSpPr>
            <p:grpSpPr bwMode="auto">
              <a:xfrm>
                <a:off x="3746" y="1392"/>
                <a:ext cx="1304" cy="823"/>
                <a:chOff x="1903" y="2688"/>
                <a:chExt cx="1554" cy="981"/>
              </a:xfrm>
            </p:grpSpPr>
            <p:sp>
              <p:nvSpPr>
                <p:cNvPr id="21580" name="Freeform 53"/>
                <p:cNvSpPr/>
                <p:nvPr/>
              </p:nvSpPr>
              <p:spPr bwMode="auto">
                <a:xfrm flipH="1">
                  <a:off x="2967" y="2688"/>
                  <a:ext cx="258" cy="981"/>
                </a:xfrm>
                <a:custGeom>
                  <a:avLst/>
                  <a:gdLst>
                    <a:gd name="T0" fmla="*/ 0 w 315"/>
                    <a:gd name="T1" fmla="*/ 3 h 1146"/>
                    <a:gd name="T2" fmla="*/ 2 w 315"/>
                    <a:gd name="T3" fmla="*/ 3 h 1146"/>
                    <a:gd name="T4" fmla="*/ 2 w 315"/>
                    <a:gd name="T5" fmla="*/ 3 h 1146"/>
                    <a:gd name="T6" fmla="*/ 2 w 315"/>
                    <a:gd name="T7" fmla="*/ 3 h 114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5"/>
                    <a:gd name="T13" fmla="*/ 0 h 1146"/>
                    <a:gd name="T14" fmla="*/ 315 w 315"/>
                    <a:gd name="T15" fmla="*/ 1146 h 114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5" h="1146">
                      <a:moveTo>
                        <a:pt x="0" y="261"/>
                      </a:moveTo>
                      <a:cubicBezTo>
                        <a:pt x="14" y="238"/>
                        <a:pt x="59" y="0"/>
                        <a:pt x="94" y="125"/>
                      </a:cubicBezTo>
                      <a:cubicBezTo>
                        <a:pt x="138" y="260"/>
                        <a:pt x="173" y="872"/>
                        <a:pt x="210" y="1009"/>
                      </a:cubicBezTo>
                      <a:cubicBezTo>
                        <a:pt x="247" y="1146"/>
                        <a:pt x="293" y="958"/>
                        <a:pt x="315" y="945"/>
                      </a:cubicBezTo>
                    </a:path>
                  </a:pathLst>
                </a:custGeom>
                <a:noFill/>
                <a:ln w="31750">
                  <a:solidFill>
                    <a:schemeClr val="folHlink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1581" name="Freeform 54"/>
                <p:cNvSpPr/>
                <p:nvPr/>
              </p:nvSpPr>
              <p:spPr bwMode="auto">
                <a:xfrm flipH="1">
                  <a:off x="2733" y="2688"/>
                  <a:ext cx="254" cy="981"/>
                </a:xfrm>
                <a:custGeom>
                  <a:avLst/>
                  <a:gdLst>
                    <a:gd name="T0" fmla="*/ 0 w 315"/>
                    <a:gd name="T1" fmla="*/ 3 h 1146"/>
                    <a:gd name="T2" fmla="*/ 2 w 315"/>
                    <a:gd name="T3" fmla="*/ 3 h 1146"/>
                    <a:gd name="T4" fmla="*/ 2 w 315"/>
                    <a:gd name="T5" fmla="*/ 3 h 1146"/>
                    <a:gd name="T6" fmla="*/ 2 w 315"/>
                    <a:gd name="T7" fmla="*/ 3 h 114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5"/>
                    <a:gd name="T13" fmla="*/ 0 h 1146"/>
                    <a:gd name="T14" fmla="*/ 315 w 315"/>
                    <a:gd name="T15" fmla="*/ 1146 h 114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5" h="1146">
                      <a:moveTo>
                        <a:pt x="0" y="261"/>
                      </a:moveTo>
                      <a:cubicBezTo>
                        <a:pt x="14" y="238"/>
                        <a:pt x="59" y="0"/>
                        <a:pt x="94" y="125"/>
                      </a:cubicBezTo>
                      <a:cubicBezTo>
                        <a:pt x="138" y="260"/>
                        <a:pt x="173" y="872"/>
                        <a:pt x="210" y="1009"/>
                      </a:cubicBezTo>
                      <a:cubicBezTo>
                        <a:pt x="247" y="1146"/>
                        <a:pt x="293" y="958"/>
                        <a:pt x="315" y="945"/>
                      </a:cubicBezTo>
                    </a:path>
                  </a:pathLst>
                </a:custGeom>
                <a:noFill/>
                <a:ln w="31750">
                  <a:solidFill>
                    <a:schemeClr val="folHlink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1582" name="Freeform 55"/>
                <p:cNvSpPr/>
                <p:nvPr/>
              </p:nvSpPr>
              <p:spPr bwMode="auto">
                <a:xfrm flipH="1">
                  <a:off x="2497" y="2688"/>
                  <a:ext cx="258" cy="981"/>
                </a:xfrm>
                <a:custGeom>
                  <a:avLst/>
                  <a:gdLst>
                    <a:gd name="T0" fmla="*/ 0 w 315"/>
                    <a:gd name="T1" fmla="*/ 3 h 1146"/>
                    <a:gd name="T2" fmla="*/ 2 w 315"/>
                    <a:gd name="T3" fmla="*/ 3 h 1146"/>
                    <a:gd name="T4" fmla="*/ 2 w 315"/>
                    <a:gd name="T5" fmla="*/ 3 h 1146"/>
                    <a:gd name="T6" fmla="*/ 2 w 315"/>
                    <a:gd name="T7" fmla="*/ 3 h 114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5"/>
                    <a:gd name="T13" fmla="*/ 0 h 1146"/>
                    <a:gd name="T14" fmla="*/ 315 w 315"/>
                    <a:gd name="T15" fmla="*/ 1146 h 114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5" h="1146">
                      <a:moveTo>
                        <a:pt x="0" y="261"/>
                      </a:moveTo>
                      <a:cubicBezTo>
                        <a:pt x="14" y="238"/>
                        <a:pt x="59" y="0"/>
                        <a:pt x="94" y="125"/>
                      </a:cubicBezTo>
                      <a:cubicBezTo>
                        <a:pt x="138" y="260"/>
                        <a:pt x="173" y="872"/>
                        <a:pt x="210" y="1009"/>
                      </a:cubicBezTo>
                      <a:cubicBezTo>
                        <a:pt x="247" y="1146"/>
                        <a:pt x="293" y="958"/>
                        <a:pt x="315" y="945"/>
                      </a:cubicBezTo>
                    </a:path>
                  </a:pathLst>
                </a:custGeom>
                <a:noFill/>
                <a:ln w="31750">
                  <a:solidFill>
                    <a:schemeClr val="folHlink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1583" name="Freeform 56"/>
                <p:cNvSpPr/>
                <p:nvPr/>
              </p:nvSpPr>
              <p:spPr bwMode="auto">
                <a:xfrm flipH="1">
                  <a:off x="2262" y="2688"/>
                  <a:ext cx="255" cy="981"/>
                </a:xfrm>
                <a:custGeom>
                  <a:avLst/>
                  <a:gdLst>
                    <a:gd name="T0" fmla="*/ 0 w 315"/>
                    <a:gd name="T1" fmla="*/ 3 h 1146"/>
                    <a:gd name="T2" fmla="*/ 2 w 315"/>
                    <a:gd name="T3" fmla="*/ 3 h 1146"/>
                    <a:gd name="T4" fmla="*/ 2 w 315"/>
                    <a:gd name="T5" fmla="*/ 3 h 1146"/>
                    <a:gd name="T6" fmla="*/ 2 w 315"/>
                    <a:gd name="T7" fmla="*/ 3 h 114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5"/>
                    <a:gd name="T13" fmla="*/ 0 h 1146"/>
                    <a:gd name="T14" fmla="*/ 315 w 315"/>
                    <a:gd name="T15" fmla="*/ 1146 h 114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5" h="1146">
                      <a:moveTo>
                        <a:pt x="0" y="261"/>
                      </a:moveTo>
                      <a:cubicBezTo>
                        <a:pt x="14" y="238"/>
                        <a:pt x="59" y="0"/>
                        <a:pt x="94" y="125"/>
                      </a:cubicBezTo>
                      <a:cubicBezTo>
                        <a:pt x="138" y="260"/>
                        <a:pt x="173" y="872"/>
                        <a:pt x="210" y="1009"/>
                      </a:cubicBezTo>
                      <a:cubicBezTo>
                        <a:pt x="247" y="1146"/>
                        <a:pt x="293" y="958"/>
                        <a:pt x="315" y="945"/>
                      </a:cubicBezTo>
                    </a:path>
                  </a:pathLst>
                </a:custGeom>
                <a:noFill/>
                <a:ln w="31750">
                  <a:solidFill>
                    <a:schemeClr val="folHlink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1584" name="Freeform 57"/>
                <p:cNvSpPr/>
                <p:nvPr/>
              </p:nvSpPr>
              <p:spPr bwMode="auto">
                <a:xfrm flipH="1">
                  <a:off x="2027" y="2688"/>
                  <a:ext cx="258" cy="981"/>
                </a:xfrm>
                <a:custGeom>
                  <a:avLst/>
                  <a:gdLst>
                    <a:gd name="T0" fmla="*/ 0 w 315"/>
                    <a:gd name="T1" fmla="*/ 3 h 1146"/>
                    <a:gd name="T2" fmla="*/ 2 w 315"/>
                    <a:gd name="T3" fmla="*/ 3 h 1146"/>
                    <a:gd name="T4" fmla="*/ 2 w 315"/>
                    <a:gd name="T5" fmla="*/ 3 h 1146"/>
                    <a:gd name="T6" fmla="*/ 2 w 315"/>
                    <a:gd name="T7" fmla="*/ 3 h 114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5"/>
                    <a:gd name="T13" fmla="*/ 0 h 1146"/>
                    <a:gd name="T14" fmla="*/ 315 w 315"/>
                    <a:gd name="T15" fmla="*/ 1146 h 114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5" h="1146">
                      <a:moveTo>
                        <a:pt x="0" y="261"/>
                      </a:moveTo>
                      <a:cubicBezTo>
                        <a:pt x="14" y="238"/>
                        <a:pt x="59" y="0"/>
                        <a:pt x="94" y="125"/>
                      </a:cubicBezTo>
                      <a:cubicBezTo>
                        <a:pt x="138" y="260"/>
                        <a:pt x="173" y="872"/>
                        <a:pt x="210" y="1009"/>
                      </a:cubicBezTo>
                      <a:cubicBezTo>
                        <a:pt x="247" y="1146"/>
                        <a:pt x="293" y="958"/>
                        <a:pt x="315" y="945"/>
                      </a:cubicBezTo>
                    </a:path>
                  </a:pathLst>
                </a:custGeom>
                <a:noFill/>
                <a:ln w="31750">
                  <a:solidFill>
                    <a:schemeClr val="folHlink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1585" name="Freeform 58"/>
                <p:cNvSpPr/>
                <p:nvPr/>
              </p:nvSpPr>
              <p:spPr bwMode="auto">
                <a:xfrm flipH="1">
                  <a:off x="3203" y="2688"/>
                  <a:ext cx="254" cy="981"/>
                </a:xfrm>
                <a:custGeom>
                  <a:avLst/>
                  <a:gdLst>
                    <a:gd name="T0" fmla="*/ 0 w 315"/>
                    <a:gd name="T1" fmla="*/ 3 h 1146"/>
                    <a:gd name="T2" fmla="*/ 2 w 315"/>
                    <a:gd name="T3" fmla="*/ 3 h 1146"/>
                    <a:gd name="T4" fmla="*/ 2 w 315"/>
                    <a:gd name="T5" fmla="*/ 3 h 1146"/>
                    <a:gd name="T6" fmla="*/ 2 w 315"/>
                    <a:gd name="T7" fmla="*/ 3 h 114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5"/>
                    <a:gd name="T13" fmla="*/ 0 h 1146"/>
                    <a:gd name="T14" fmla="*/ 315 w 315"/>
                    <a:gd name="T15" fmla="*/ 1146 h 114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5" h="1146">
                      <a:moveTo>
                        <a:pt x="0" y="261"/>
                      </a:moveTo>
                      <a:cubicBezTo>
                        <a:pt x="14" y="238"/>
                        <a:pt x="59" y="0"/>
                        <a:pt x="94" y="125"/>
                      </a:cubicBezTo>
                      <a:cubicBezTo>
                        <a:pt x="138" y="260"/>
                        <a:pt x="173" y="872"/>
                        <a:pt x="210" y="1009"/>
                      </a:cubicBezTo>
                      <a:cubicBezTo>
                        <a:pt x="247" y="1146"/>
                        <a:pt x="293" y="958"/>
                        <a:pt x="315" y="945"/>
                      </a:cubicBezTo>
                    </a:path>
                  </a:pathLst>
                </a:custGeom>
                <a:noFill/>
                <a:ln w="31750">
                  <a:solidFill>
                    <a:schemeClr val="folHlink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1586" name="Freeform 59"/>
                <p:cNvSpPr/>
                <p:nvPr/>
              </p:nvSpPr>
              <p:spPr bwMode="auto">
                <a:xfrm>
                  <a:off x="1903" y="2688"/>
                  <a:ext cx="162" cy="879"/>
                </a:xfrm>
                <a:custGeom>
                  <a:avLst/>
                  <a:gdLst>
                    <a:gd name="T0" fmla="*/ 162 w 162"/>
                    <a:gd name="T1" fmla="*/ 225 h 879"/>
                    <a:gd name="T2" fmla="*/ 85 w 162"/>
                    <a:gd name="T3" fmla="*/ 109 h 879"/>
                    <a:gd name="T4" fmla="*/ 0 w 162"/>
                    <a:gd name="T5" fmla="*/ 879 h 879"/>
                    <a:gd name="T6" fmla="*/ 0 60000 65536"/>
                    <a:gd name="T7" fmla="*/ 0 60000 65536"/>
                    <a:gd name="T8" fmla="*/ 0 60000 65536"/>
                    <a:gd name="T9" fmla="*/ 0 w 162"/>
                    <a:gd name="T10" fmla="*/ 0 h 879"/>
                    <a:gd name="T11" fmla="*/ 162 w 162"/>
                    <a:gd name="T12" fmla="*/ 879 h 87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62" h="879">
                      <a:moveTo>
                        <a:pt x="162" y="225"/>
                      </a:moveTo>
                      <a:cubicBezTo>
                        <a:pt x="151" y="206"/>
                        <a:pt x="112" y="0"/>
                        <a:pt x="85" y="109"/>
                      </a:cubicBezTo>
                      <a:cubicBezTo>
                        <a:pt x="49" y="225"/>
                        <a:pt x="18" y="719"/>
                        <a:pt x="0" y="879"/>
                      </a:cubicBezTo>
                    </a:path>
                  </a:pathLst>
                </a:custGeom>
                <a:noFill/>
                <a:ln w="31750">
                  <a:solidFill>
                    <a:schemeClr val="folHlink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21578" name="Freeform 61"/>
              <p:cNvSpPr/>
              <p:nvPr/>
            </p:nvSpPr>
            <p:spPr bwMode="auto">
              <a:xfrm flipV="1">
                <a:off x="5040" y="2064"/>
                <a:ext cx="5" cy="311"/>
              </a:xfrm>
              <a:custGeom>
                <a:avLst/>
                <a:gdLst>
                  <a:gd name="T0" fmla="*/ 3 w 6"/>
                  <a:gd name="T1" fmla="*/ 0 h 370"/>
                  <a:gd name="T2" fmla="*/ 0 w 6"/>
                  <a:gd name="T3" fmla="*/ 3 h 370"/>
                  <a:gd name="T4" fmla="*/ 0 60000 65536"/>
                  <a:gd name="T5" fmla="*/ 0 60000 65536"/>
                  <a:gd name="T6" fmla="*/ 0 w 6"/>
                  <a:gd name="T7" fmla="*/ 0 h 370"/>
                  <a:gd name="T8" fmla="*/ 6 w 6"/>
                  <a:gd name="T9" fmla="*/ 370 h 37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6" h="370">
                    <a:moveTo>
                      <a:pt x="6" y="0"/>
                    </a:moveTo>
                    <a:lnTo>
                      <a:pt x="0" y="370"/>
                    </a:lnTo>
                  </a:path>
                </a:pathLst>
              </a:custGeom>
              <a:noFill/>
              <a:ln w="31750">
                <a:solidFill>
                  <a:schemeClr val="folHlink"/>
                </a:solidFill>
                <a:round/>
                <a:tailEnd type="arrow" w="med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79" name="Freeform 63"/>
              <p:cNvSpPr/>
              <p:nvPr/>
            </p:nvSpPr>
            <p:spPr bwMode="auto">
              <a:xfrm rot="-262570">
                <a:off x="3719" y="2065"/>
                <a:ext cx="48" cy="288"/>
              </a:xfrm>
              <a:custGeom>
                <a:avLst/>
                <a:gdLst>
                  <a:gd name="T0" fmla="*/ 2147483646 w 6"/>
                  <a:gd name="T1" fmla="*/ 0 h 370"/>
                  <a:gd name="T2" fmla="*/ 0 w 6"/>
                  <a:gd name="T3" fmla="*/ 2 h 370"/>
                  <a:gd name="T4" fmla="*/ 0 60000 65536"/>
                  <a:gd name="T5" fmla="*/ 0 60000 65536"/>
                  <a:gd name="T6" fmla="*/ 0 w 6"/>
                  <a:gd name="T7" fmla="*/ 0 h 370"/>
                  <a:gd name="T8" fmla="*/ 6 w 6"/>
                  <a:gd name="T9" fmla="*/ 370 h 37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6" h="370">
                    <a:moveTo>
                      <a:pt x="6" y="0"/>
                    </a:moveTo>
                    <a:lnTo>
                      <a:pt x="0" y="370"/>
                    </a:lnTo>
                  </a:path>
                </a:pathLst>
              </a:custGeom>
              <a:noFill/>
              <a:ln w="31750">
                <a:solidFill>
                  <a:schemeClr val="folHlink"/>
                </a:solidFill>
                <a:round/>
                <a:tailEnd type="arrow" w="med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395288" y="692150"/>
            <a:ext cx="8470900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Times New Roman" panose="02020603050405020304" pitchFamily="18" charset="0"/>
              </a:rPr>
              <a:t>考虑物质受磁场的影响或它对磁场的影响时，物质统称为</a:t>
            </a:r>
            <a:r>
              <a:rPr lang="zh-CN" altLang="en-US" sz="2800" b="1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磁介质</a:t>
            </a:r>
            <a:r>
              <a:rPr lang="zh-CN" altLang="en-US" sz="2800" b="1">
                <a:latin typeface="Times New Roman" panose="02020603050405020304" pitchFamily="18" charset="0"/>
              </a:rPr>
              <a:t>。</a:t>
            </a:r>
            <a:endParaRPr lang="zh-CN" altLang="en-US" sz="2800" b="1">
              <a:latin typeface="Times New Roman" panose="02020603050405020304" pitchFamily="18" charset="0"/>
            </a:endParaRPr>
          </a:p>
        </p:txBody>
      </p:sp>
      <p:sp>
        <p:nvSpPr>
          <p:cNvPr id="16402" name="Text Box 18"/>
          <p:cNvSpPr txBox="1">
            <a:spLocks noChangeArrowheads="1"/>
          </p:cNvSpPr>
          <p:nvPr/>
        </p:nvSpPr>
        <p:spPr bwMode="auto">
          <a:xfrm>
            <a:off x="1403350" y="115888"/>
            <a:ext cx="63246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7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节  磁介质</a:t>
            </a:r>
            <a:endParaRPr lang="en-US" altLang="zh-CN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16403" name="Object 2"/>
          <p:cNvGraphicFramePr>
            <a:graphicFrameLocks noChangeAspect="1"/>
          </p:cNvGraphicFramePr>
          <p:nvPr/>
        </p:nvGraphicFramePr>
        <p:xfrm>
          <a:off x="2740025" y="5543550"/>
          <a:ext cx="1338263" cy="992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85" name="公式" r:id="rId1" imgW="838200" imgH="508000" progId="Equation.3">
                  <p:embed/>
                </p:oleObj>
              </mc:Choice>
              <mc:Fallback>
                <p:oleObj name="公式" r:id="rId1" imgW="838200" imgH="5080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0025" y="5543550"/>
                        <a:ext cx="1338263" cy="992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05" name="Object 3"/>
          <p:cNvGraphicFramePr>
            <a:graphicFrameLocks noChangeAspect="1"/>
          </p:cNvGraphicFramePr>
          <p:nvPr/>
        </p:nvGraphicFramePr>
        <p:xfrm>
          <a:off x="1803400" y="4822825"/>
          <a:ext cx="1976438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86" name="公式" r:id="rId3" imgW="1270000" imgH="215900" progId="Equation.3">
                  <p:embed/>
                </p:oleObj>
              </mc:Choice>
              <mc:Fallback>
                <p:oleObj name="公式" r:id="rId3" imgW="1270000" imgH="2159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3400" y="4822825"/>
                        <a:ext cx="1976438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20" name="Text Box 36"/>
          <p:cNvSpPr txBox="1">
            <a:spLocks noChangeArrowheads="1"/>
          </p:cNvSpPr>
          <p:nvPr/>
        </p:nvSpPr>
        <p:spPr bwMode="auto">
          <a:xfrm>
            <a:off x="434975" y="4030663"/>
            <a:ext cx="5181600" cy="5619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10000"/>
              </a:lnSpc>
              <a:defRPr/>
            </a:pP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实验表明：</a:t>
            </a:r>
            <a:r>
              <a:rPr lang="zh-CN" altLang="en-US" b="1" dirty="0">
                <a:solidFill>
                  <a:srgbClr val="000099"/>
                </a:solidFill>
                <a:ea typeface="楷体_GB2312" pitchFamily="49" charset="-122"/>
              </a:rPr>
              <a:t> </a:t>
            </a:r>
            <a:r>
              <a:rPr lang="zh-CN" altLang="en-US" b="1" dirty="0">
                <a:ea typeface="楷体_GB2312" pitchFamily="49" charset="-122"/>
              </a:rPr>
              <a:t>磁介质影响磁场。</a:t>
            </a:r>
            <a:endParaRPr lang="zh-CN" altLang="en-US" b="1" dirty="0">
              <a:ea typeface="楷体_GB2312" pitchFamily="49" charset="-122"/>
            </a:endParaRPr>
          </a:p>
        </p:txBody>
      </p:sp>
      <p:sp>
        <p:nvSpPr>
          <p:cNvPr id="16421" name="Text Box 37"/>
          <p:cNvSpPr txBox="1">
            <a:spLocks noChangeArrowheads="1"/>
          </p:cNvSpPr>
          <p:nvPr/>
        </p:nvSpPr>
        <p:spPr bwMode="auto">
          <a:xfrm>
            <a:off x="434975" y="5759450"/>
            <a:ext cx="266382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相对磁导率</a:t>
            </a: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:</a:t>
            </a:r>
            <a:endParaRPr lang="zh-CN" altLang="en-US" sz="2800" b="1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5" name="Group 88"/>
          <p:cNvGrpSpPr/>
          <p:nvPr/>
        </p:nvGrpSpPr>
        <p:grpSpPr bwMode="auto">
          <a:xfrm>
            <a:off x="6137275" y="3987800"/>
            <a:ext cx="2747963" cy="415925"/>
            <a:chOff x="3780" y="1728"/>
            <a:chExt cx="1731" cy="262"/>
          </a:xfrm>
        </p:grpSpPr>
        <p:graphicFrame>
          <p:nvGraphicFramePr>
            <p:cNvPr id="21573" name="Object 13"/>
            <p:cNvGraphicFramePr>
              <a:graphicFrameLocks noChangeAspect="1"/>
            </p:cNvGraphicFramePr>
            <p:nvPr/>
          </p:nvGraphicFramePr>
          <p:xfrm>
            <a:off x="5280" y="1728"/>
            <a:ext cx="231" cy="2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787" name="公式" r:id="rId5" imgW="482600" imgH="584200" progId="Equation.3">
                    <p:embed/>
                  </p:oleObj>
                </mc:Choice>
                <mc:Fallback>
                  <p:oleObj name="公式" r:id="rId5" imgW="482600" imgH="58420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0" y="1728"/>
                          <a:ext cx="231" cy="2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74" name="Line 40"/>
            <p:cNvSpPr>
              <a:spLocks noChangeShapeType="1"/>
            </p:cNvSpPr>
            <p:nvPr/>
          </p:nvSpPr>
          <p:spPr bwMode="auto">
            <a:xfrm>
              <a:off x="3780" y="1824"/>
              <a:ext cx="1344" cy="0"/>
            </a:xfrm>
            <a:prstGeom prst="line">
              <a:avLst/>
            </a:prstGeom>
            <a:noFill/>
            <a:ln w="44450">
              <a:solidFill>
                <a:srgbClr val="0000FF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" name="Group 90"/>
          <p:cNvGrpSpPr/>
          <p:nvPr/>
        </p:nvGrpSpPr>
        <p:grpSpPr bwMode="auto">
          <a:xfrm>
            <a:off x="6259513" y="5576888"/>
            <a:ext cx="2478087" cy="330200"/>
            <a:chOff x="3929" y="2753"/>
            <a:chExt cx="1561" cy="208"/>
          </a:xfrm>
        </p:grpSpPr>
        <p:sp>
          <p:nvSpPr>
            <p:cNvPr id="21571" name="Line 43"/>
            <p:cNvSpPr>
              <a:spLocks noChangeShapeType="1"/>
            </p:cNvSpPr>
            <p:nvPr/>
          </p:nvSpPr>
          <p:spPr bwMode="auto">
            <a:xfrm>
              <a:off x="3929" y="2845"/>
              <a:ext cx="1296" cy="0"/>
            </a:xfrm>
            <a:prstGeom prst="line">
              <a:avLst/>
            </a:prstGeom>
            <a:noFill/>
            <a:ln w="44450">
              <a:solidFill>
                <a:srgbClr val="8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1572" name="Object 12"/>
            <p:cNvGraphicFramePr>
              <a:graphicFrameLocks noChangeAspect="1"/>
            </p:cNvGraphicFramePr>
            <p:nvPr/>
          </p:nvGraphicFramePr>
          <p:xfrm>
            <a:off x="5306" y="2753"/>
            <a:ext cx="184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788" name="公式" r:id="rId7" imgW="342900" imgH="406400" progId="Equation.3">
                    <p:embed/>
                  </p:oleObj>
                </mc:Choice>
                <mc:Fallback>
                  <p:oleObj name="公式" r:id="rId7" imgW="342900" imgH="40640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06" y="2753"/>
                          <a:ext cx="184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" name="Group 118"/>
          <p:cNvGrpSpPr/>
          <p:nvPr/>
        </p:nvGrpSpPr>
        <p:grpSpPr bwMode="auto">
          <a:xfrm>
            <a:off x="5907088" y="3454400"/>
            <a:ext cx="2500312" cy="1560513"/>
            <a:chOff x="3696" y="799"/>
            <a:chExt cx="1575" cy="983"/>
          </a:xfrm>
        </p:grpSpPr>
        <p:grpSp>
          <p:nvGrpSpPr>
            <p:cNvPr id="21555" name="Group 46"/>
            <p:cNvGrpSpPr/>
            <p:nvPr/>
          </p:nvGrpSpPr>
          <p:grpSpPr bwMode="auto">
            <a:xfrm>
              <a:off x="3696" y="991"/>
              <a:ext cx="1575" cy="480"/>
              <a:chOff x="1785" y="3378"/>
              <a:chExt cx="1575" cy="543"/>
            </a:xfrm>
          </p:grpSpPr>
          <p:sp>
            <p:nvSpPr>
              <p:cNvPr id="21567" name="Oval 47"/>
              <p:cNvSpPr>
                <a:spLocks noChangeArrowheads="1"/>
              </p:cNvSpPr>
              <p:nvPr/>
            </p:nvSpPr>
            <p:spPr bwMode="auto">
              <a:xfrm>
                <a:off x="3168" y="3378"/>
                <a:ext cx="192" cy="528"/>
              </a:xfrm>
              <a:prstGeom prst="ellipse">
                <a:avLst/>
              </a:prstGeom>
              <a:noFill/>
              <a:ln w="412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568" name="Line 48"/>
              <p:cNvSpPr>
                <a:spLocks noChangeShapeType="1"/>
              </p:cNvSpPr>
              <p:nvPr/>
            </p:nvSpPr>
            <p:spPr bwMode="auto">
              <a:xfrm>
                <a:off x="1920" y="3378"/>
                <a:ext cx="1344" cy="0"/>
              </a:xfrm>
              <a:prstGeom prst="line">
                <a:avLst/>
              </a:prstGeom>
              <a:noFill/>
              <a:ln w="412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69" name="Line 49"/>
              <p:cNvSpPr>
                <a:spLocks noChangeShapeType="1"/>
              </p:cNvSpPr>
              <p:nvPr/>
            </p:nvSpPr>
            <p:spPr bwMode="auto">
              <a:xfrm>
                <a:off x="1920" y="3921"/>
                <a:ext cx="1344" cy="0"/>
              </a:xfrm>
              <a:prstGeom prst="line">
                <a:avLst/>
              </a:prstGeom>
              <a:noFill/>
              <a:ln w="412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70" name="Freeform 50"/>
              <p:cNvSpPr/>
              <p:nvPr/>
            </p:nvSpPr>
            <p:spPr bwMode="auto">
              <a:xfrm>
                <a:off x="1785" y="3378"/>
                <a:ext cx="135" cy="528"/>
              </a:xfrm>
              <a:custGeom>
                <a:avLst/>
                <a:gdLst>
                  <a:gd name="T0" fmla="*/ 135 w 135"/>
                  <a:gd name="T1" fmla="*/ 0 h 528"/>
                  <a:gd name="T2" fmla="*/ 44 w 135"/>
                  <a:gd name="T3" fmla="*/ 207 h 528"/>
                  <a:gd name="T4" fmla="*/ 135 w 135"/>
                  <a:gd name="T5" fmla="*/ 528 h 528"/>
                  <a:gd name="T6" fmla="*/ 0 60000 65536"/>
                  <a:gd name="T7" fmla="*/ 0 60000 65536"/>
                  <a:gd name="T8" fmla="*/ 0 60000 65536"/>
                  <a:gd name="T9" fmla="*/ 0 w 135"/>
                  <a:gd name="T10" fmla="*/ 0 h 528"/>
                  <a:gd name="T11" fmla="*/ 135 w 135"/>
                  <a:gd name="T12" fmla="*/ 528 h 52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35" h="528">
                    <a:moveTo>
                      <a:pt x="135" y="0"/>
                    </a:moveTo>
                    <a:cubicBezTo>
                      <a:pt x="44" y="75"/>
                      <a:pt x="44" y="119"/>
                      <a:pt x="44" y="207"/>
                    </a:cubicBezTo>
                    <a:cubicBezTo>
                      <a:pt x="44" y="295"/>
                      <a:pt x="0" y="368"/>
                      <a:pt x="135" y="528"/>
                    </a:cubicBezTo>
                  </a:path>
                </a:pathLst>
              </a:custGeom>
              <a:noFill/>
              <a:ln w="412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1556" name="Group 117"/>
            <p:cNvGrpSpPr/>
            <p:nvPr/>
          </p:nvGrpSpPr>
          <p:grpSpPr bwMode="auto">
            <a:xfrm>
              <a:off x="3772" y="799"/>
              <a:ext cx="1339" cy="983"/>
              <a:chOff x="3772" y="799"/>
              <a:chExt cx="1339" cy="983"/>
            </a:xfrm>
          </p:grpSpPr>
          <p:grpSp>
            <p:nvGrpSpPr>
              <p:cNvPr id="21557" name="Group 78"/>
              <p:cNvGrpSpPr/>
              <p:nvPr/>
            </p:nvGrpSpPr>
            <p:grpSpPr bwMode="auto">
              <a:xfrm>
                <a:off x="3807" y="799"/>
                <a:ext cx="1304" cy="823"/>
                <a:chOff x="1903" y="2688"/>
                <a:chExt cx="1554" cy="981"/>
              </a:xfrm>
            </p:grpSpPr>
            <p:sp>
              <p:nvSpPr>
                <p:cNvPr id="21560" name="Freeform 79"/>
                <p:cNvSpPr/>
                <p:nvPr/>
              </p:nvSpPr>
              <p:spPr bwMode="auto">
                <a:xfrm flipH="1">
                  <a:off x="2967" y="2688"/>
                  <a:ext cx="258" cy="981"/>
                </a:xfrm>
                <a:custGeom>
                  <a:avLst/>
                  <a:gdLst>
                    <a:gd name="T0" fmla="*/ 0 w 315"/>
                    <a:gd name="T1" fmla="*/ 3 h 1146"/>
                    <a:gd name="T2" fmla="*/ 2 w 315"/>
                    <a:gd name="T3" fmla="*/ 3 h 1146"/>
                    <a:gd name="T4" fmla="*/ 2 w 315"/>
                    <a:gd name="T5" fmla="*/ 3 h 1146"/>
                    <a:gd name="T6" fmla="*/ 2 w 315"/>
                    <a:gd name="T7" fmla="*/ 3 h 114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5"/>
                    <a:gd name="T13" fmla="*/ 0 h 1146"/>
                    <a:gd name="T14" fmla="*/ 315 w 315"/>
                    <a:gd name="T15" fmla="*/ 1146 h 114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5" h="1146">
                      <a:moveTo>
                        <a:pt x="0" y="261"/>
                      </a:moveTo>
                      <a:cubicBezTo>
                        <a:pt x="14" y="238"/>
                        <a:pt x="59" y="0"/>
                        <a:pt x="94" y="125"/>
                      </a:cubicBezTo>
                      <a:cubicBezTo>
                        <a:pt x="138" y="260"/>
                        <a:pt x="173" y="872"/>
                        <a:pt x="210" y="1009"/>
                      </a:cubicBezTo>
                      <a:cubicBezTo>
                        <a:pt x="247" y="1146"/>
                        <a:pt x="293" y="958"/>
                        <a:pt x="315" y="945"/>
                      </a:cubicBezTo>
                    </a:path>
                  </a:pathLst>
                </a:custGeom>
                <a:noFill/>
                <a:ln w="31750">
                  <a:solidFill>
                    <a:schemeClr val="folHlink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1561" name="Freeform 80"/>
                <p:cNvSpPr/>
                <p:nvPr/>
              </p:nvSpPr>
              <p:spPr bwMode="auto">
                <a:xfrm flipH="1">
                  <a:off x="2733" y="2688"/>
                  <a:ext cx="254" cy="981"/>
                </a:xfrm>
                <a:custGeom>
                  <a:avLst/>
                  <a:gdLst>
                    <a:gd name="T0" fmla="*/ 0 w 315"/>
                    <a:gd name="T1" fmla="*/ 3 h 1146"/>
                    <a:gd name="T2" fmla="*/ 2 w 315"/>
                    <a:gd name="T3" fmla="*/ 3 h 1146"/>
                    <a:gd name="T4" fmla="*/ 2 w 315"/>
                    <a:gd name="T5" fmla="*/ 3 h 1146"/>
                    <a:gd name="T6" fmla="*/ 2 w 315"/>
                    <a:gd name="T7" fmla="*/ 3 h 114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5"/>
                    <a:gd name="T13" fmla="*/ 0 h 1146"/>
                    <a:gd name="T14" fmla="*/ 315 w 315"/>
                    <a:gd name="T15" fmla="*/ 1146 h 114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5" h="1146">
                      <a:moveTo>
                        <a:pt x="0" y="261"/>
                      </a:moveTo>
                      <a:cubicBezTo>
                        <a:pt x="14" y="238"/>
                        <a:pt x="59" y="0"/>
                        <a:pt x="94" y="125"/>
                      </a:cubicBezTo>
                      <a:cubicBezTo>
                        <a:pt x="138" y="260"/>
                        <a:pt x="173" y="872"/>
                        <a:pt x="210" y="1009"/>
                      </a:cubicBezTo>
                      <a:cubicBezTo>
                        <a:pt x="247" y="1146"/>
                        <a:pt x="293" y="958"/>
                        <a:pt x="315" y="945"/>
                      </a:cubicBezTo>
                    </a:path>
                  </a:pathLst>
                </a:custGeom>
                <a:noFill/>
                <a:ln w="31750">
                  <a:solidFill>
                    <a:schemeClr val="folHlink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1562" name="Freeform 81"/>
                <p:cNvSpPr/>
                <p:nvPr/>
              </p:nvSpPr>
              <p:spPr bwMode="auto">
                <a:xfrm flipH="1">
                  <a:off x="2497" y="2688"/>
                  <a:ext cx="258" cy="981"/>
                </a:xfrm>
                <a:custGeom>
                  <a:avLst/>
                  <a:gdLst>
                    <a:gd name="T0" fmla="*/ 0 w 315"/>
                    <a:gd name="T1" fmla="*/ 3 h 1146"/>
                    <a:gd name="T2" fmla="*/ 2 w 315"/>
                    <a:gd name="T3" fmla="*/ 3 h 1146"/>
                    <a:gd name="T4" fmla="*/ 2 w 315"/>
                    <a:gd name="T5" fmla="*/ 3 h 1146"/>
                    <a:gd name="T6" fmla="*/ 2 w 315"/>
                    <a:gd name="T7" fmla="*/ 3 h 114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5"/>
                    <a:gd name="T13" fmla="*/ 0 h 1146"/>
                    <a:gd name="T14" fmla="*/ 315 w 315"/>
                    <a:gd name="T15" fmla="*/ 1146 h 114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5" h="1146">
                      <a:moveTo>
                        <a:pt x="0" y="261"/>
                      </a:moveTo>
                      <a:cubicBezTo>
                        <a:pt x="14" y="238"/>
                        <a:pt x="59" y="0"/>
                        <a:pt x="94" y="125"/>
                      </a:cubicBezTo>
                      <a:cubicBezTo>
                        <a:pt x="138" y="260"/>
                        <a:pt x="173" y="872"/>
                        <a:pt x="210" y="1009"/>
                      </a:cubicBezTo>
                      <a:cubicBezTo>
                        <a:pt x="247" y="1146"/>
                        <a:pt x="293" y="958"/>
                        <a:pt x="315" y="945"/>
                      </a:cubicBezTo>
                    </a:path>
                  </a:pathLst>
                </a:custGeom>
                <a:noFill/>
                <a:ln w="31750">
                  <a:solidFill>
                    <a:schemeClr val="folHlink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1563" name="Freeform 82"/>
                <p:cNvSpPr/>
                <p:nvPr/>
              </p:nvSpPr>
              <p:spPr bwMode="auto">
                <a:xfrm flipH="1">
                  <a:off x="2262" y="2688"/>
                  <a:ext cx="255" cy="981"/>
                </a:xfrm>
                <a:custGeom>
                  <a:avLst/>
                  <a:gdLst>
                    <a:gd name="T0" fmla="*/ 0 w 315"/>
                    <a:gd name="T1" fmla="*/ 3 h 1146"/>
                    <a:gd name="T2" fmla="*/ 2 w 315"/>
                    <a:gd name="T3" fmla="*/ 3 h 1146"/>
                    <a:gd name="T4" fmla="*/ 2 w 315"/>
                    <a:gd name="T5" fmla="*/ 3 h 1146"/>
                    <a:gd name="T6" fmla="*/ 2 w 315"/>
                    <a:gd name="T7" fmla="*/ 3 h 114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5"/>
                    <a:gd name="T13" fmla="*/ 0 h 1146"/>
                    <a:gd name="T14" fmla="*/ 315 w 315"/>
                    <a:gd name="T15" fmla="*/ 1146 h 114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5" h="1146">
                      <a:moveTo>
                        <a:pt x="0" y="261"/>
                      </a:moveTo>
                      <a:cubicBezTo>
                        <a:pt x="14" y="238"/>
                        <a:pt x="59" y="0"/>
                        <a:pt x="94" y="125"/>
                      </a:cubicBezTo>
                      <a:cubicBezTo>
                        <a:pt x="138" y="260"/>
                        <a:pt x="173" y="872"/>
                        <a:pt x="210" y="1009"/>
                      </a:cubicBezTo>
                      <a:cubicBezTo>
                        <a:pt x="247" y="1146"/>
                        <a:pt x="293" y="958"/>
                        <a:pt x="315" y="945"/>
                      </a:cubicBezTo>
                    </a:path>
                  </a:pathLst>
                </a:custGeom>
                <a:noFill/>
                <a:ln w="31750">
                  <a:solidFill>
                    <a:schemeClr val="folHlink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1564" name="Freeform 83"/>
                <p:cNvSpPr/>
                <p:nvPr/>
              </p:nvSpPr>
              <p:spPr bwMode="auto">
                <a:xfrm flipH="1">
                  <a:off x="2027" y="2688"/>
                  <a:ext cx="258" cy="981"/>
                </a:xfrm>
                <a:custGeom>
                  <a:avLst/>
                  <a:gdLst>
                    <a:gd name="T0" fmla="*/ 0 w 315"/>
                    <a:gd name="T1" fmla="*/ 3 h 1146"/>
                    <a:gd name="T2" fmla="*/ 2 w 315"/>
                    <a:gd name="T3" fmla="*/ 3 h 1146"/>
                    <a:gd name="T4" fmla="*/ 2 w 315"/>
                    <a:gd name="T5" fmla="*/ 3 h 1146"/>
                    <a:gd name="T6" fmla="*/ 2 w 315"/>
                    <a:gd name="T7" fmla="*/ 3 h 114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5"/>
                    <a:gd name="T13" fmla="*/ 0 h 1146"/>
                    <a:gd name="T14" fmla="*/ 315 w 315"/>
                    <a:gd name="T15" fmla="*/ 1146 h 114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5" h="1146">
                      <a:moveTo>
                        <a:pt x="0" y="261"/>
                      </a:moveTo>
                      <a:cubicBezTo>
                        <a:pt x="14" y="238"/>
                        <a:pt x="59" y="0"/>
                        <a:pt x="94" y="125"/>
                      </a:cubicBezTo>
                      <a:cubicBezTo>
                        <a:pt x="138" y="260"/>
                        <a:pt x="173" y="872"/>
                        <a:pt x="210" y="1009"/>
                      </a:cubicBezTo>
                      <a:cubicBezTo>
                        <a:pt x="247" y="1146"/>
                        <a:pt x="293" y="958"/>
                        <a:pt x="315" y="945"/>
                      </a:cubicBezTo>
                    </a:path>
                  </a:pathLst>
                </a:custGeom>
                <a:noFill/>
                <a:ln w="31750">
                  <a:solidFill>
                    <a:schemeClr val="folHlink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1565" name="Freeform 84"/>
                <p:cNvSpPr/>
                <p:nvPr/>
              </p:nvSpPr>
              <p:spPr bwMode="auto">
                <a:xfrm flipH="1">
                  <a:off x="3203" y="2688"/>
                  <a:ext cx="254" cy="981"/>
                </a:xfrm>
                <a:custGeom>
                  <a:avLst/>
                  <a:gdLst>
                    <a:gd name="T0" fmla="*/ 0 w 315"/>
                    <a:gd name="T1" fmla="*/ 3 h 1146"/>
                    <a:gd name="T2" fmla="*/ 2 w 315"/>
                    <a:gd name="T3" fmla="*/ 3 h 1146"/>
                    <a:gd name="T4" fmla="*/ 2 w 315"/>
                    <a:gd name="T5" fmla="*/ 3 h 1146"/>
                    <a:gd name="T6" fmla="*/ 2 w 315"/>
                    <a:gd name="T7" fmla="*/ 3 h 114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5"/>
                    <a:gd name="T13" fmla="*/ 0 h 1146"/>
                    <a:gd name="T14" fmla="*/ 315 w 315"/>
                    <a:gd name="T15" fmla="*/ 1146 h 114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5" h="1146">
                      <a:moveTo>
                        <a:pt x="0" y="261"/>
                      </a:moveTo>
                      <a:cubicBezTo>
                        <a:pt x="14" y="238"/>
                        <a:pt x="59" y="0"/>
                        <a:pt x="94" y="125"/>
                      </a:cubicBezTo>
                      <a:cubicBezTo>
                        <a:pt x="138" y="260"/>
                        <a:pt x="173" y="872"/>
                        <a:pt x="210" y="1009"/>
                      </a:cubicBezTo>
                      <a:cubicBezTo>
                        <a:pt x="247" y="1146"/>
                        <a:pt x="293" y="958"/>
                        <a:pt x="315" y="945"/>
                      </a:cubicBezTo>
                    </a:path>
                  </a:pathLst>
                </a:custGeom>
                <a:noFill/>
                <a:ln w="31750">
                  <a:solidFill>
                    <a:schemeClr val="folHlink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1566" name="Freeform 85"/>
                <p:cNvSpPr/>
                <p:nvPr/>
              </p:nvSpPr>
              <p:spPr bwMode="auto">
                <a:xfrm>
                  <a:off x="1903" y="2688"/>
                  <a:ext cx="162" cy="879"/>
                </a:xfrm>
                <a:custGeom>
                  <a:avLst/>
                  <a:gdLst>
                    <a:gd name="T0" fmla="*/ 162 w 162"/>
                    <a:gd name="T1" fmla="*/ 225 h 879"/>
                    <a:gd name="T2" fmla="*/ 85 w 162"/>
                    <a:gd name="T3" fmla="*/ 109 h 879"/>
                    <a:gd name="T4" fmla="*/ 0 w 162"/>
                    <a:gd name="T5" fmla="*/ 879 h 879"/>
                    <a:gd name="T6" fmla="*/ 0 60000 65536"/>
                    <a:gd name="T7" fmla="*/ 0 60000 65536"/>
                    <a:gd name="T8" fmla="*/ 0 60000 65536"/>
                    <a:gd name="T9" fmla="*/ 0 w 162"/>
                    <a:gd name="T10" fmla="*/ 0 h 879"/>
                    <a:gd name="T11" fmla="*/ 162 w 162"/>
                    <a:gd name="T12" fmla="*/ 879 h 87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62" h="879">
                      <a:moveTo>
                        <a:pt x="162" y="225"/>
                      </a:moveTo>
                      <a:cubicBezTo>
                        <a:pt x="151" y="206"/>
                        <a:pt x="112" y="0"/>
                        <a:pt x="85" y="109"/>
                      </a:cubicBezTo>
                      <a:cubicBezTo>
                        <a:pt x="49" y="225"/>
                        <a:pt x="18" y="719"/>
                        <a:pt x="0" y="879"/>
                      </a:cubicBezTo>
                    </a:path>
                  </a:pathLst>
                </a:custGeom>
                <a:noFill/>
                <a:ln w="31750">
                  <a:solidFill>
                    <a:schemeClr val="folHlink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21558" name="Freeform 86"/>
              <p:cNvSpPr/>
              <p:nvPr/>
            </p:nvSpPr>
            <p:spPr bwMode="auto">
              <a:xfrm flipV="1">
                <a:off x="5101" y="1471"/>
                <a:ext cx="5" cy="311"/>
              </a:xfrm>
              <a:custGeom>
                <a:avLst/>
                <a:gdLst>
                  <a:gd name="T0" fmla="*/ 3 w 6"/>
                  <a:gd name="T1" fmla="*/ 0 h 370"/>
                  <a:gd name="T2" fmla="*/ 0 w 6"/>
                  <a:gd name="T3" fmla="*/ 3 h 370"/>
                  <a:gd name="T4" fmla="*/ 0 60000 65536"/>
                  <a:gd name="T5" fmla="*/ 0 60000 65536"/>
                  <a:gd name="T6" fmla="*/ 0 w 6"/>
                  <a:gd name="T7" fmla="*/ 0 h 370"/>
                  <a:gd name="T8" fmla="*/ 6 w 6"/>
                  <a:gd name="T9" fmla="*/ 370 h 37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6" h="370">
                    <a:moveTo>
                      <a:pt x="6" y="0"/>
                    </a:moveTo>
                    <a:lnTo>
                      <a:pt x="0" y="370"/>
                    </a:lnTo>
                  </a:path>
                </a:pathLst>
              </a:custGeom>
              <a:noFill/>
              <a:ln w="31750">
                <a:solidFill>
                  <a:schemeClr val="folHlink"/>
                </a:solidFill>
                <a:round/>
                <a:tailEnd type="arrow" w="med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59" name="Freeform 87"/>
              <p:cNvSpPr/>
              <p:nvPr/>
            </p:nvSpPr>
            <p:spPr bwMode="auto">
              <a:xfrm>
                <a:off x="3772" y="1471"/>
                <a:ext cx="48" cy="288"/>
              </a:xfrm>
              <a:custGeom>
                <a:avLst/>
                <a:gdLst>
                  <a:gd name="T0" fmla="*/ 2147483646 w 6"/>
                  <a:gd name="T1" fmla="*/ 0 h 370"/>
                  <a:gd name="T2" fmla="*/ 0 w 6"/>
                  <a:gd name="T3" fmla="*/ 2 h 370"/>
                  <a:gd name="T4" fmla="*/ 0 60000 65536"/>
                  <a:gd name="T5" fmla="*/ 0 60000 65536"/>
                  <a:gd name="T6" fmla="*/ 0 w 6"/>
                  <a:gd name="T7" fmla="*/ 0 h 370"/>
                  <a:gd name="T8" fmla="*/ 6 w 6"/>
                  <a:gd name="T9" fmla="*/ 370 h 37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6" h="370">
                    <a:moveTo>
                      <a:pt x="6" y="0"/>
                    </a:moveTo>
                    <a:lnTo>
                      <a:pt x="0" y="370"/>
                    </a:lnTo>
                  </a:path>
                </a:pathLst>
              </a:custGeom>
              <a:noFill/>
              <a:ln w="31750">
                <a:solidFill>
                  <a:schemeClr val="folHlink"/>
                </a:solidFill>
                <a:round/>
                <a:tailEnd type="arrow" w="med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aphicFrame>
        <p:nvGraphicFramePr>
          <p:cNvPr id="16499" name="Object 7"/>
          <p:cNvGraphicFramePr>
            <a:graphicFrameLocks noChangeAspect="1"/>
          </p:cNvGraphicFramePr>
          <p:nvPr/>
        </p:nvGraphicFramePr>
        <p:xfrm>
          <a:off x="8140700" y="4678363"/>
          <a:ext cx="344488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89" name="公式" r:id="rId9" imgW="12700" imgH="12700" progId="Equation.3">
                  <p:embed/>
                </p:oleObj>
              </mc:Choice>
              <mc:Fallback>
                <p:oleObj name="公式" r:id="rId9" imgW="12700" imgH="127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40700" y="4678363"/>
                        <a:ext cx="344488" cy="417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500" name="Object 8"/>
          <p:cNvGraphicFramePr>
            <a:graphicFrameLocks noChangeAspect="1"/>
          </p:cNvGraphicFramePr>
          <p:nvPr/>
        </p:nvGraphicFramePr>
        <p:xfrm>
          <a:off x="8067675" y="6262688"/>
          <a:ext cx="344488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90" name="公式" r:id="rId11" imgW="12700" imgH="12700" progId="Equation.3">
                  <p:embed/>
                </p:oleObj>
              </mc:Choice>
              <mc:Fallback>
                <p:oleObj name="公式" r:id="rId11" imgW="12700" imgH="127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67675" y="6262688"/>
                        <a:ext cx="344488" cy="417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" name="Text Box 1034"/>
          <p:cNvSpPr txBox="1">
            <a:spLocks noChangeArrowheads="1"/>
          </p:cNvSpPr>
          <p:nvPr/>
        </p:nvSpPr>
        <p:spPr bwMode="auto">
          <a:xfrm>
            <a:off x="4589463" y="171450"/>
            <a:ext cx="4554537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solidFill>
                  <a:srgbClr val="0000FF"/>
                </a:solidFill>
                <a:latin typeface="Arial" panose="020B0604020202020204" pitchFamily="34" charset="0"/>
              </a:rPr>
              <a:t>Magnetic Materials</a:t>
            </a:r>
            <a:endParaRPr lang="en-US" altLang="zh-CN" sz="2800" b="1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65" name="Object 65"/>
          <p:cNvGraphicFramePr>
            <a:graphicFrameLocks noChangeAspect="1"/>
          </p:cNvGraphicFramePr>
          <p:nvPr/>
        </p:nvGraphicFramePr>
        <p:xfrm>
          <a:off x="1743075" y="2492375"/>
          <a:ext cx="165735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91" name="Equation" r:id="rId13" imgW="3340100" imgH="736600" progId="Equation.DSMT4">
                  <p:embed/>
                </p:oleObj>
              </mc:Choice>
              <mc:Fallback>
                <p:oleObj name="Equation" r:id="rId13" imgW="3340100" imgH="736600" progId="Equation.DSMT4">
                  <p:embed/>
                  <p:pic>
                    <p:nvPicPr>
                      <p:cNvPr id="0" name="Object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3075" y="2492375"/>
                        <a:ext cx="165735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" name="Rectangle 17"/>
          <p:cNvSpPr>
            <a:spLocks noChangeArrowheads="1"/>
          </p:cNvSpPr>
          <p:nvPr/>
        </p:nvSpPr>
        <p:spPr bwMode="auto">
          <a:xfrm>
            <a:off x="1373188" y="1787525"/>
            <a:ext cx="3581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800" b="1">
                <a:latin typeface="Times New Roman" panose="02020603050405020304" pitchFamily="18" charset="0"/>
              </a:rPr>
              <a:t>电介质的</a:t>
            </a:r>
            <a:r>
              <a:rPr kumimoji="0" lang="zh-CN" altLang="en-US" sz="2800" b="1">
                <a:solidFill>
                  <a:srgbClr val="FF0000"/>
                </a:solidFill>
                <a:latin typeface="Times New Roman" panose="02020603050405020304" pitchFamily="18" charset="0"/>
              </a:rPr>
              <a:t>极化</a:t>
            </a:r>
            <a:endParaRPr kumimoji="0" lang="zh-CN" altLang="en-US" sz="2800" b="1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7" name="Rectangle 18"/>
          <p:cNvSpPr>
            <a:spLocks noChangeArrowheads="1"/>
          </p:cNvSpPr>
          <p:nvPr/>
        </p:nvSpPr>
        <p:spPr bwMode="auto">
          <a:xfrm>
            <a:off x="5230813" y="1901825"/>
            <a:ext cx="1079500" cy="6477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>
              <a:latin typeface="Times New Roman" panose="02020603050405020304" pitchFamily="18" charset="0"/>
            </a:endParaRPr>
          </a:p>
        </p:txBody>
      </p:sp>
      <p:grpSp>
        <p:nvGrpSpPr>
          <p:cNvPr id="11" name="Group 19"/>
          <p:cNvGrpSpPr/>
          <p:nvPr/>
        </p:nvGrpSpPr>
        <p:grpSpPr bwMode="auto">
          <a:xfrm>
            <a:off x="5230813" y="1890713"/>
            <a:ext cx="1079500" cy="593725"/>
            <a:chOff x="4508" y="165"/>
            <a:chExt cx="680" cy="374"/>
          </a:xfrm>
        </p:grpSpPr>
        <p:grpSp>
          <p:nvGrpSpPr>
            <p:cNvPr id="21534" name="Group 20"/>
            <p:cNvGrpSpPr/>
            <p:nvPr/>
          </p:nvGrpSpPr>
          <p:grpSpPr bwMode="auto">
            <a:xfrm>
              <a:off x="5092" y="170"/>
              <a:ext cx="96" cy="96"/>
              <a:chOff x="3744" y="2832"/>
              <a:chExt cx="192" cy="192"/>
            </a:xfrm>
          </p:grpSpPr>
          <p:sp>
            <p:nvSpPr>
              <p:cNvPr id="21552" name="Oval 21"/>
              <p:cNvSpPr>
                <a:spLocks noChangeArrowheads="1"/>
              </p:cNvSpPr>
              <p:nvPr/>
            </p:nvSpPr>
            <p:spPr bwMode="auto">
              <a:xfrm>
                <a:off x="3744" y="2832"/>
                <a:ext cx="192" cy="192"/>
              </a:xfrm>
              <a:prstGeom prst="ellipse">
                <a:avLst/>
              </a:prstGeom>
              <a:solidFill>
                <a:srgbClr val="FF0066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553" name="Line 22"/>
              <p:cNvSpPr>
                <a:spLocks noChangeShapeType="1"/>
              </p:cNvSpPr>
              <p:nvPr/>
            </p:nvSpPr>
            <p:spPr bwMode="auto">
              <a:xfrm>
                <a:off x="3744" y="2928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54" name="Line 23"/>
              <p:cNvSpPr>
                <a:spLocks noChangeShapeType="1"/>
              </p:cNvSpPr>
              <p:nvPr/>
            </p:nvSpPr>
            <p:spPr bwMode="auto">
              <a:xfrm>
                <a:off x="3840" y="2832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1535" name="Group 24"/>
            <p:cNvGrpSpPr/>
            <p:nvPr/>
          </p:nvGrpSpPr>
          <p:grpSpPr bwMode="auto">
            <a:xfrm>
              <a:off x="5092" y="307"/>
              <a:ext cx="96" cy="96"/>
              <a:chOff x="3744" y="2832"/>
              <a:chExt cx="192" cy="192"/>
            </a:xfrm>
          </p:grpSpPr>
          <p:sp>
            <p:nvSpPr>
              <p:cNvPr id="21549" name="Oval 25"/>
              <p:cNvSpPr>
                <a:spLocks noChangeArrowheads="1"/>
              </p:cNvSpPr>
              <p:nvPr/>
            </p:nvSpPr>
            <p:spPr bwMode="auto">
              <a:xfrm>
                <a:off x="3744" y="2832"/>
                <a:ext cx="192" cy="192"/>
              </a:xfrm>
              <a:prstGeom prst="ellipse">
                <a:avLst/>
              </a:prstGeom>
              <a:solidFill>
                <a:srgbClr val="FF0066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550" name="Line 26"/>
              <p:cNvSpPr>
                <a:spLocks noChangeShapeType="1"/>
              </p:cNvSpPr>
              <p:nvPr/>
            </p:nvSpPr>
            <p:spPr bwMode="auto">
              <a:xfrm>
                <a:off x="3744" y="2928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51" name="Line 27"/>
              <p:cNvSpPr>
                <a:spLocks noChangeShapeType="1"/>
              </p:cNvSpPr>
              <p:nvPr/>
            </p:nvSpPr>
            <p:spPr bwMode="auto">
              <a:xfrm>
                <a:off x="3840" y="2832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1536" name="Group 28"/>
            <p:cNvGrpSpPr/>
            <p:nvPr/>
          </p:nvGrpSpPr>
          <p:grpSpPr bwMode="auto">
            <a:xfrm>
              <a:off x="5092" y="443"/>
              <a:ext cx="96" cy="96"/>
              <a:chOff x="3744" y="2832"/>
              <a:chExt cx="192" cy="192"/>
            </a:xfrm>
          </p:grpSpPr>
          <p:sp>
            <p:nvSpPr>
              <p:cNvPr id="21546" name="Oval 29"/>
              <p:cNvSpPr>
                <a:spLocks noChangeArrowheads="1"/>
              </p:cNvSpPr>
              <p:nvPr/>
            </p:nvSpPr>
            <p:spPr bwMode="auto">
              <a:xfrm>
                <a:off x="3744" y="2832"/>
                <a:ext cx="192" cy="192"/>
              </a:xfrm>
              <a:prstGeom prst="ellipse">
                <a:avLst/>
              </a:prstGeom>
              <a:solidFill>
                <a:srgbClr val="FF0066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547" name="Line 30"/>
              <p:cNvSpPr>
                <a:spLocks noChangeShapeType="1"/>
              </p:cNvSpPr>
              <p:nvPr/>
            </p:nvSpPr>
            <p:spPr bwMode="auto">
              <a:xfrm>
                <a:off x="3744" y="2928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48" name="Line 31"/>
              <p:cNvSpPr>
                <a:spLocks noChangeShapeType="1"/>
              </p:cNvSpPr>
              <p:nvPr/>
            </p:nvSpPr>
            <p:spPr bwMode="auto">
              <a:xfrm>
                <a:off x="3840" y="2832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1537" name="Group 32"/>
            <p:cNvGrpSpPr/>
            <p:nvPr/>
          </p:nvGrpSpPr>
          <p:grpSpPr bwMode="auto">
            <a:xfrm>
              <a:off x="4508" y="437"/>
              <a:ext cx="96" cy="96"/>
              <a:chOff x="2976" y="3072"/>
              <a:chExt cx="192" cy="192"/>
            </a:xfrm>
          </p:grpSpPr>
          <p:sp>
            <p:nvSpPr>
              <p:cNvPr id="21544" name="Oval 33"/>
              <p:cNvSpPr>
                <a:spLocks noChangeArrowheads="1"/>
              </p:cNvSpPr>
              <p:nvPr/>
            </p:nvSpPr>
            <p:spPr bwMode="auto">
              <a:xfrm>
                <a:off x="2976" y="3072"/>
                <a:ext cx="192" cy="192"/>
              </a:xfrm>
              <a:prstGeom prst="ellipse">
                <a:avLst/>
              </a:prstGeom>
              <a:solidFill>
                <a:srgbClr val="3399FF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545" name="Line 34"/>
              <p:cNvSpPr>
                <a:spLocks noChangeShapeType="1"/>
              </p:cNvSpPr>
              <p:nvPr/>
            </p:nvSpPr>
            <p:spPr bwMode="auto">
              <a:xfrm>
                <a:off x="2976" y="3168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1538" name="Group 35"/>
            <p:cNvGrpSpPr/>
            <p:nvPr/>
          </p:nvGrpSpPr>
          <p:grpSpPr bwMode="auto">
            <a:xfrm>
              <a:off x="4508" y="306"/>
              <a:ext cx="96" cy="96"/>
              <a:chOff x="2976" y="3072"/>
              <a:chExt cx="192" cy="192"/>
            </a:xfrm>
          </p:grpSpPr>
          <p:sp>
            <p:nvSpPr>
              <p:cNvPr id="21542" name="Oval 36"/>
              <p:cNvSpPr>
                <a:spLocks noChangeArrowheads="1"/>
              </p:cNvSpPr>
              <p:nvPr/>
            </p:nvSpPr>
            <p:spPr bwMode="auto">
              <a:xfrm>
                <a:off x="2976" y="3072"/>
                <a:ext cx="192" cy="192"/>
              </a:xfrm>
              <a:prstGeom prst="ellipse">
                <a:avLst/>
              </a:prstGeom>
              <a:solidFill>
                <a:srgbClr val="3399FF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543" name="Line 37"/>
              <p:cNvSpPr>
                <a:spLocks noChangeShapeType="1"/>
              </p:cNvSpPr>
              <p:nvPr/>
            </p:nvSpPr>
            <p:spPr bwMode="auto">
              <a:xfrm>
                <a:off x="2976" y="3168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1539" name="Group 38"/>
            <p:cNvGrpSpPr/>
            <p:nvPr/>
          </p:nvGrpSpPr>
          <p:grpSpPr bwMode="auto">
            <a:xfrm>
              <a:off x="4508" y="165"/>
              <a:ext cx="96" cy="96"/>
              <a:chOff x="2976" y="3072"/>
              <a:chExt cx="192" cy="192"/>
            </a:xfrm>
          </p:grpSpPr>
          <p:sp>
            <p:nvSpPr>
              <p:cNvPr id="21540" name="Oval 39"/>
              <p:cNvSpPr>
                <a:spLocks noChangeArrowheads="1"/>
              </p:cNvSpPr>
              <p:nvPr/>
            </p:nvSpPr>
            <p:spPr bwMode="auto">
              <a:xfrm>
                <a:off x="2976" y="3072"/>
                <a:ext cx="192" cy="192"/>
              </a:xfrm>
              <a:prstGeom prst="ellipse">
                <a:avLst/>
              </a:prstGeom>
              <a:solidFill>
                <a:srgbClr val="3399FF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541" name="Line 40"/>
              <p:cNvSpPr>
                <a:spLocks noChangeShapeType="1"/>
              </p:cNvSpPr>
              <p:nvPr/>
            </p:nvSpPr>
            <p:spPr bwMode="auto">
              <a:xfrm>
                <a:off x="2976" y="3168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90" name="Line 41"/>
          <p:cNvSpPr>
            <a:spLocks noChangeShapeType="1"/>
          </p:cNvSpPr>
          <p:nvPr/>
        </p:nvSpPr>
        <p:spPr bwMode="auto">
          <a:xfrm flipH="1">
            <a:off x="5446713" y="2262188"/>
            <a:ext cx="647700" cy="0"/>
          </a:xfrm>
          <a:prstGeom prst="line">
            <a:avLst/>
          </a:prstGeom>
          <a:noFill/>
          <a:ln w="28575">
            <a:solidFill>
              <a:srgbClr val="003366"/>
            </a:solidFill>
            <a:rou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91" name="Object 66"/>
          <p:cNvGraphicFramePr>
            <a:graphicFrameLocks noChangeAspect="1"/>
          </p:cNvGraphicFramePr>
          <p:nvPr/>
        </p:nvGraphicFramePr>
        <p:xfrm>
          <a:off x="5632450" y="1871663"/>
          <a:ext cx="403225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92" name="Equation" r:id="rId15" imgW="405765" imgH="393065" progId="Equation.DSMT4">
                  <p:embed/>
                </p:oleObj>
              </mc:Choice>
              <mc:Fallback>
                <p:oleObj name="Equation" r:id="rId15" imgW="405765" imgH="393065" progId="Equation.DSMT4">
                  <p:embed/>
                  <p:pic>
                    <p:nvPicPr>
                      <p:cNvPr id="0" name="Object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2450" y="1871663"/>
                        <a:ext cx="403225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8" name="Group 43"/>
          <p:cNvGrpSpPr/>
          <p:nvPr/>
        </p:nvGrpSpPr>
        <p:grpSpPr bwMode="auto">
          <a:xfrm>
            <a:off x="4791075" y="1830388"/>
            <a:ext cx="2312988" cy="792162"/>
            <a:chOff x="4281" y="119"/>
            <a:chExt cx="1457" cy="499"/>
          </a:xfrm>
        </p:grpSpPr>
        <p:sp>
          <p:nvSpPr>
            <p:cNvPr id="21531" name="Line 44"/>
            <p:cNvSpPr>
              <a:spLocks noChangeShapeType="1"/>
            </p:cNvSpPr>
            <p:nvPr/>
          </p:nvSpPr>
          <p:spPr bwMode="auto">
            <a:xfrm>
              <a:off x="4281" y="119"/>
              <a:ext cx="1352" cy="0"/>
            </a:xfrm>
            <a:prstGeom prst="line">
              <a:avLst/>
            </a:prstGeom>
            <a:noFill/>
            <a:ln w="28575">
              <a:solidFill>
                <a:srgbClr val="00006E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532" name="Line 45"/>
            <p:cNvSpPr>
              <a:spLocks noChangeShapeType="1"/>
            </p:cNvSpPr>
            <p:nvPr/>
          </p:nvSpPr>
          <p:spPr bwMode="auto">
            <a:xfrm>
              <a:off x="4281" y="618"/>
              <a:ext cx="1352" cy="0"/>
            </a:xfrm>
            <a:prstGeom prst="line">
              <a:avLst/>
            </a:prstGeom>
            <a:noFill/>
            <a:ln w="28575">
              <a:solidFill>
                <a:srgbClr val="00006E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21533" name="Object 67"/>
            <p:cNvGraphicFramePr>
              <a:graphicFrameLocks noChangeAspect="1"/>
            </p:cNvGraphicFramePr>
            <p:nvPr/>
          </p:nvGraphicFramePr>
          <p:xfrm>
            <a:off x="5474" y="157"/>
            <a:ext cx="264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793" name="Equation" r:id="rId17" imgW="419100" imgH="495300" progId="Equation.DSMT4">
                    <p:embed/>
                  </p:oleObj>
                </mc:Choice>
                <mc:Fallback>
                  <p:oleObj name="Equation" r:id="rId17" imgW="419100" imgH="495300" progId="Equation.DSMT4">
                    <p:embed/>
                    <p:pic>
                      <p:nvPicPr>
                        <p:cNvPr id="0" name="Object 6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74" y="157"/>
                          <a:ext cx="264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96" name="Object 68"/>
          <p:cNvGraphicFramePr>
            <a:graphicFrameLocks noChangeAspect="1"/>
          </p:cNvGraphicFramePr>
          <p:nvPr/>
        </p:nvGraphicFramePr>
        <p:xfrm>
          <a:off x="5356225" y="2792413"/>
          <a:ext cx="827088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94" name="Equation" r:id="rId19" imgW="1066800" imgH="431800" progId="Equation.DSMT4">
                  <p:embed/>
                </p:oleObj>
              </mc:Choice>
              <mc:Fallback>
                <p:oleObj name="Equation" r:id="rId19" imgW="1066800" imgH="431800" progId="Equation.DSMT4">
                  <p:embed/>
                  <p:pic>
                    <p:nvPicPr>
                      <p:cNvPr id="0" name="Object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6225" y="2792413"/>
                        <a:ext cx="827088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" name="Text Box 63"/>
          <p:cNvSpPr txBox="1">
            <a:spLocks noChangeArrowheads="1"/>
          </p:cNvSpPr>
          <p:nvPr/>
        </p:nvSpPr>
        <p:spPr bwMode="auto">
          <a:xfrm>
            <a:off x="922338" y="3222625"/>
            <a:ext cx="31353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Times New Roman" panose="02020603050405020304" pitchFamily="18" charset="0"/>
              </a:rPr>
              <a:t>相对介电常数</a:t>
            </a:r>
            <a:r>
              <a:rPr lang="en-US" altLang="zh-CN" sz="2800" b="1">
                <a:latin typeface="Times New Roman" panose="02020603050405020304" pitchFamily="18" charset="0"/>
              </a:rPr>
              <a:t>:</a:t>
            </a:r>
            <a:endParaRPr lang="zh-CN" altLang="en-US" sz="2800" b="1">
              <a:latin typeface="Times New Roman" panose="02020603050405020304" pitchFamily="18" charset="0"/>
            </a:endParaRPr>
          </a:p>
        </p:txBody>
      </p:sp>
      <p:graphicFrame>
        <p:nvGraphicFramePr>
          <p:cNvPr id="98" name="Object 69"/>
          <p:cNvGraphicFramePr>
            <a:graphicFrameLocks noChangeAspect="1"/>
          </p:cNvGraphicFramePr>
          <p:nvPr/>
        </p:nvGraphicFramePr>
        <p:xfrm>
          <a:off x="3533775" y="3097213"/>
          <a:ext cx="960438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95" name="Equation" r:id="rId21" imgW="1180465" imgH="761365" progId="Equation.DSMT4">
                  <p:embed/>
                </p:oleObj>
              </mc:Choice>
              <mc:Fallback>
                <p:oleObj name="Equation" r:id="rId21" imgW="1180465" imgH="761365" progId="Equation.DSMT4">
                  <p:embed/>
                  <p:pic>
                    <p:nvPicPr>
                      <p:cNvPr id="0" name="Object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3775" y="3097213"/>
                        <a:ext cx="960438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3" name="Picture 70" descr="翻书"/>
          <p:cNvPicPr>
            <a:picLocks noChangeAspect="1" noChangeArrowheads="1" noCrop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900" y="1793875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3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75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9" dur="500"/>
                                        <p:tgtEl>
                                          <p:spTgt spid="16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3" dur="500"/>
                                        <p:tgtEl>
                                          <p:spTgt spid="16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16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16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3" dur="500"/>
                                        <p:tgtEl>
                                          <p:spTgt spid="16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00"/>
                            </p:stCondLst>
                            <p:childTnLst>
                              <p:par>
                                <p:cTn id="1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16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 autoUpdateAnimBg="0"/>
      <p:bldP spid="16402" grpId="0" autoUpdateAnimBg="0"/>
      <p:bldP spid="16420" grpId="0" autoUpdateAnimBg="0"/>
      <p:bldP spid="16421" grpId="0" autoUpdateAnimBg="0"/>
      <p:bldP spid="64" grpId="0"/>
      <p:bldP spid="66" grpId="0" autoUpdateAnimBg="0"/>
      <p:bldP spid="67" grpId="0" animBg="1"/>
      <p:bldP spid="90" grpId="0" animBg="1"/>
      <p:bldP spid="9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A2E76B3-A6A4-40F0-825B-BB4096F86EC3}" type="slidenum">
              <a:rPr lang="zh-CN" altLang="en-US" sz="1800" smtClean="0">
                <a:solidFill>
                  <a:srgbClr val="0000FF"/>
                </a:solidFill>
                <a:latin typeface="Times New Roman" panose="02020603050405020304" pitchFamily="18" charset="0"/>
              </a:rPr>
            </a:fld>
            <a:endParaRPr lang="en-US" altLang="zh-CN" sz="1800" smtClean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" name="Group 37"/>
          <p:cNvGrpSpPr/>
          <p:nvPr/>
        </p:nvGrpSpPr>
        <p:grpSpPr bwMode="auto">
          <a:xfrm>
            <a:off x="5829300" y="2781300"/>
            <a:ext cx="2493963" cy="2493963"/>
            <a:chOff x="3672" y="1752"/>
            <a:chExt cx="1571" cy="1571"/>
          </a:xfrm>
        </p:grpSpPr>
        <p:sp>
          <p:nvSpPr>
            <p:cNvPr id="21535" name="Oval 38"/>
            <p:cNvSpPr>
              <a:spLocks noChangeArrowheads="1"/>
            </p:cNvSpPr>
            <p:nvPr/>
          </p:nvSpPr>
          <p:spPr bwMode="auto">
            <a:xfrm>
              <a:off x="3672" y="1752"/>
              <a:ext cx="1571" cy="1571"/>
            </a:xfrm>
            <a:prstGeom prst="ellipse">
              <a:avLst/>
            </a:prstGeom>
            <a:solidFill>
              <a:srgbClr val="FF99CC">
                <a:alpha val="34901"/>
              </a:srgbClr>
            </a:solidFill>
            <a:ln w="41275">
              <a:solidFill>
                <a:srgbClr val="800000"/>
              </a:solidFill>
              <a:rou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latin typeface="Times New Roman" panose="02020603050405020304" pitchFamily="18" charset="0"/>
              </a:endParaRPr>
            </a:p>
          </p:txBody>
        </p:sp>
        <p:sp>
          <p:nvSpPr>
            <p:cNvPr id="21536" name="Oval 39"/>
            <p:cNvSpPr>
              <a:spLocks noChangeArrowheads="1"/>
            </p:cNvSpPr>
            <p:nvPr/>
          </p:nvSpPr>
          <p:spPr bwMode="auto">
            <a:xfrm>
              <a:off x="4020" y="2088"/>
              <a:ext cx="895" cy="895"/>
            </a:xfrm>
            <a:prstGeom prst="ellipse">
              <a:avLst/>
            </a:prstGeom>
            <a:solidFill>
              <a:srgbClr val="CCFFFF">
                <a:alpha val="47058"/>
              </a:srgbClr>
            </a:solidFill>
            <a:ln w="85725">
              <a:solidFill>
                <a:srgbClr val="9933FF"/>
              </a:solidFill>
              <a:rou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latin typeface="Times New Roman" panose="02020603050405020304" pitchFamily="18" charset="0"/>
              </a:endParaRPr>
            </a:p>
          </p:txBody>
        </p:sp>
        <p:grpSp>
          <p:nvGrpSpPr>
            <p:cNvPr id="21537" name="Group 40"/>
            <p:cNvGrpSpPr/>
            <p:nvPr/>
          </p:nvGrpSpPr>
          <p:grpSpPr bwMode="auto">
            <a:xfrm>
              <a:off x="3972" y="2136"/>
              <a:ext cx="235" cy="559"/>
              <a:chOff x="3840" y="1488"/>
              <a:chExt cx="235" cy="559"/>
            </a:xfrm>
          </p:grpSpPr>
          <p:sp>
            <p:nvSpPr>
              <p:cNvPr id="21538" name="Oval 41"/>
              <p:cNvSpPr>
                <a:spLocks noChangeArrowheads="1"/>
              </p:cNvSpPr>
              <p:nvPr/>
            </p:nvSpPr>
            <p:spPr bwMode="auto">
              <a:xfrm>
                <a:off x="3948" y="1488"/>
                <a:ext cx="127" cy="127"/>
              </a:xfrm>
              <a:prstGeom prst="ellipse">
                <a:avLst/>
              </a:prstGeom>
              <a:solidFill>
                <a:schemeClr val="folHlink"/>
              </a:solidFill>
              <a:ln w="73025">
                <a:solidFill>
                  <a:srgbClr val="008000"/>
                </a:solidFill>
                <a:rou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539" name="Oval 42"/>
              <p:cNvSpPr>
                <a:spLocks noChangeArrowheads="1"/>
              </p:cNvSpPr>
              <p:nvPr/>
            </p:nvSpPr>
            <p:spPr bwMode="auto">
              <a:xfrm>
                <a:off x="3840" y="1680"/>
                <a:ext cx="127" cy="127"/>
              </a:xfrm>
              <a:prstGeom prst="ellipse">
                <a:avLst/>
              </a:prstGeom>
              <a:solidFill>
                <a:schemeClr val="folHlink"/>
              </a:solidFill>
              <a:ln w="73025">
                <a:solidFill>
                  <a:srgbClr val="008000"/>
                </a:solidFill>
                <a:rou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540" name="Oval 43"/>
              <p:cNvSpPr>
                <a:spLocks noChangeArrowheads="1"/>
              </p:cNvSpPr>
              <p:nvPr/>
            </p:nvSpPr>
            <p:spPr bwMode="auto">
              <a:xfrm>
                <a:off x="3840" y="1920"/>
                <a:ext cx="127" cy="127"/>
              </a:xfrm>
              <a:prstGeom prst="ellipse">
                <a:avLst/>
              </a:prstGeom>
              <a:solidFill>
                <a:schemeClr val="folHlink"/>
              </a:solidFill>
              <a:ln w="73025">
                <a:solidFill>
                  <a:srgbClr val="008000"/>
                </a:solidFill>
                <a:rou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88066" name="Text Box 2"/>
          <p:cNvSpPr txBox="1">
            <a:spLocks noChangeArrowheads="1"/>
          </p:cNvSpPr>
          <p:nvPr/>
        </p:nvSpPr>
        <p:spPr bwMode="auto">
          <a:xfrm>
            <a:off x="319088" y="0"/>
            <a:ext cx="51466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求</a:t>
            </a:r>
            <a:r>
              <a:rPr lang="en-US" altLang="en-US" sz="2800" b="1" i="1">
                <a:latin typeface="Times New Roman" panose="02020603050405020304" pitchFamily="18" charset="0"/>
              </a:rPr>
              <a:t>R</a:t>
            </a:r>
            <a:r>
              <a:rPr lang="en-US" altLang="en-US" sz="2800" b="1" baseline="-25000">
                <a:latin typeface="Times New Roman" panose="02020603050405020304" pitchFamily="18" charset="0"/>
              </a:rPr>
              <a:t>1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界面上的磁化面电流</a:t>
            </a:r>
            <a:endParaRPr lang="en-US" altLang="zh-CN" sz="2800" b="1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88067" name="Object 2"/>
          <p:cNvGraphicFramePr>
            <a:graphicFrameLocks noChangeAspect="1"/>
          </p:cNvGraphicFramePr>
          <p:nvPr/>
        </p:nvGraphicFramePr>
        <p:xfrm>
          <a:off x="7164388" y="146050"/>
          <a:ext cx="1655762" cy="862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786" name="公式" r:id="rId1" imgW="1333500" imgH="596900" progId="Equation.3">
                  <p:embed/>
                </p:oleObj>
              </mc:Choice>
              <mc:Fallback>
                <p:oleObj name="公式" r:id="rId1" imgW="1333500" imgH="596900" progId="Equation.3">
                  <p:embed/>
                  <p:pic>
                    <p:nvPicPr>
                      <p:cNvPr id="0" name="图片 667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4388" y="146050"/>
                        <a:ext cx="1655762" cy="862013"/>
                      </a:xfrm>
                      <a:prstGeom prst="rect">
                        <a:avLst/>
                      </a:prstGeom>
                      <a:solidFill>
                        <a:srgbClr val="FFCC00">
                          <a:alpha val="27843"/>
                        </a:srgbClr>
                      </a:solidFill>
                      <a:ln w="28575" algn="ctr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068" name="Text Box 4"/>
          <p:cNvSpPr txBox="1">
            <a:spLocks noChangeArrowheads="1"/>
          </p:cNvSpPr>
          <p:nvPr/>
        </p:nvSpPr>
        <p:spPr bwMode="auto">
          <a:xfrm>
            <a:off x="319088" y="574675"/>
            <a:ext cx="50879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在</a:t>
            </a:r>
            <a:r>
              <a:rPr lang="en-US" altLang="en-US" sz="2800" b="1" i="1">
                <a:latin typeface="Times New Roman" panose="02020603050405020304" pitchFamily="18" charset="0"/>
              </a:rPr>
              <a:t>r&lt;R</a:t>
            </a:r>
            <a:r>
              <a:rPr lang="en-US" altLang="en-US" sz="2800" b="1" baseline="-25000">
                <a:latin typeface="Times New Roman" panose="02020603050405020304" pitchFamily="18" charset="0"/>
              </a:rPr>
              <a:t>1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zh-CN" altLang="en-US" sz="2800" b="1">
                <a:latin typeface="Times New Roman" panose="02020603050405020304" pitchFamily="18" charset="0"/>
              </a:rPr>
              <a:t> </a:t>
            </a:r>
            <a:r>
              <a:rPr lang="en-US" altLang="en-US" sz="2800" b="1" i="1">
                <a:latin typeface="Times New Roman" panose="02020603050405020304" pitchFamily="18" charset="0"/>
              </a:rPr>
              <a:t>R</a:t>
            </a:r>
            <a:r>
              <a:rPr lang="en-US" altLang="en-US" sz="2800" b="1" baseline="-25000">
                <a:latin typeface="Times New Roman" panose="02020603050405020304" pitchFamily="18" charset="0"/>
              </a:rPr>
              <a:t>1</a:t>
            </a:r>
            <a:r>
              <a:rPr lang="en-US" altLang="en-US" sz="2800" b="1" i="1">
                <a:latin typeface="Times New Roman" panose="02020603050405020304" pitchFamily="18" charset="0"/>
              </a:rPr>
              <a:t>&lt;r&lt;R</a:t>
            </a:r>
            <a:r>
              <a:rPr lang="en-US" altLang="en-US" sz="2800" b="1" baseline="-25000">
                <a:latin typeface="Times New Roman" panose="02020603050405020304" pitchFamily="18" charset="0"/>
              </a:rPr>
              <a:t>2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处磁化强度：</a:t>
            </a:r>
            <a:endParaRPr lang="zh-CN" altLang="en-US" sz="2800" b="1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88069" name="Object 3"/>
          <p:cNvGraphicFramePr>
            <a:graphicFrameLocks noChangeAspect="1"/>
          </p:cNvGraphicFramePr>
          <p:nvPr/>
        </p:nvGraphicFramePr>
        <p:xfrm>
          <a:off x="511175" y="1150938"/>
          <a:ext cx="3694113" cy="931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787" name="公式" r:id="rId3" imgW="2667000" imgH="647700" progId="Equation.3">
                  <p:embed/>
                </p:oleObj>
              </mc:Choice>
              <mc:Fallback>
                <p:oleObj name="公式" r:id="rId3" imgW="2667000" imgH="647700" progId="Equation.3">
                  <p:embed/>
                  <p:pic>
                    <p:nvPicPr>
                      <p:cNvPr id="0" name="图片 667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175" y="1150938"/>
                        <a:ext cx="3694113" cy="931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70" name="Object 4"/>
          <p:cNvGraphicFramePr>
            <a:graphicFrameLocks noChangeAspect="1"/>
          </p:cNvGraphicFramePr>
          <p:nvPr/>
        </p:nvGraphicFramePr>
        <p:xfrm>
          <a:off x="4775200" y="1106488"/>
          <a:ext cx="3748088" cy="830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788" name="公式" r:id="rId5" imgW="3124200" imgH="571500" progId="Equation.3">
                  <p:embed/>
                </p:oleObj>
              </mc:Choice>
              <mc:Fallback>
                <p:oleObj name="公式" r:id="rId5" imgW="3124200" imgH="571500" progId="Equation.3">
                  <p:embed/>
                  <p:pic>
                    <p:nvPicPr>
                      <p:cNvPr id="0" name="图片 667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5200" y="1106488"/>
                        <a:ext cx="3748088" cy="830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071" name="Text Box 7"/>
          <p:cNvSpPr txBox="1">
            <a:spLocks noChangeArrowheads="1"/>
          </p:cNvSpPr>
          <p:nvPr/>
        </p:nvSpPr>
        <p:spPr bwMode="auto">
          <a:xfrm>
            <a:off x="319088" y="2063750"/>
            <a:ext cx="72675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因为磁导率均大于</a:t>
            </a:r>
            <a:r>
              <a:rPr lang="zh-CN" altLang="en-US" sz="2800" b="1">
                <a:latin typeface="Times New Roman" panose="02020603050405020304" pitchFamily="18" charset="0"/>
              </a:rPr>
              <a:t>1，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所以</a:t>
            </a:r>
            <a:r>
              <a:rPr lang="en-US" altLang="en-US" sz="2800" b="1" i="1">
                <a:latin typeface="Times New Roman" panose="02020603050405020304" pitchFamily="18" charset="0"/>
              </a:rPr>
              <a:t>M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方向与</a:t>
            </a:r>
            <a:r>
              <a:rPr lang="en-US" altLang="zh-CN" sz="2800" b="1" i="1">
                <a:latin typeface="Times New Roman" panose="02020603050405020304" pitchFamily="18" charset="0"/>
              </a:rPr>
              <a:t>H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相同</a:t>
            </a:r>
            <a:r>
              <a:rPr lang="zh-CN" altLang="en-US" sz="2800" b="1">
                <a:latin typeface="Times New Roman" panose="02020603050405020304" pitchFamily="18" charset="0"/>
              </a:rPr>
              <a:t>。</a:t>
            </a:r>
            <a:endParaRPr lang="zh-CN" altLang="en-US" sz="2800" b="1">
              <a:latin typeface="Times New Roman" panose="02020603050405020304" pitchFamily="18" charset="0"/>
            </a:endParaRPr>
          </a:p>
        </p:txBody>
      </p:sp>
      <p:sp>
        <p:nvSpPr>
          <p:cNvPr id="88072" name="Text Box 8"/>
          <p:cNvSpPr txBox="1">
            <a:spLocks noChangeArrowheads="1"/>
          </p:cNvSpPr>
          <p:nvPr/>
        </p:nvSpPr>
        <p:spPr bwMode="auto">
          <a:xfrm>
            <a:off x="319088" y="2643188"/>
            <a:ext cx="51133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在</a:t>
            </a:r>
            <a:r>
              <a:rPr lang="en-US" altLang="en-US" sz="2800" b="1" i="1">
                <a:latin typeface="Times New Roman" panose="02020603050405020304" pitchFamily="18" charset="0"/>
              </a:rPr>
              <a:t>R</a:t>
            </a:r>
            <a:r>
              <a:rPr lang="en-US" altLang="en-US" sz="2800" b="1" baseline="-25000">
                <a:latin typeface="Times New Roman" panose="02020603050405020304" pitchFamily="18" charset="0"/>
              </a:rPr>
              <a:t>1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内外侧的磁化电流密度</a:t>
            </a:r>
            <a:endParaRPr lang="zh-CN" altLang="en-US" sz="2800" b="1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88073" name="Object 5"/>
          <p:cNvGraphicFramePr>
            <a:graphicFrameLocks noChangeAspect="1"/>
          </p:cNvGraphicFramePr>
          <p:nvPr/>
        </p:nvGraphicFramePr>
        <p:xfrm>
          <a:off x="561975" y="3203575"/>
          <a:ext cx="4500563" cy="903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789" name="公式" r:id="rId7" imgW="3403600" imgH="647700" progId="Equation.3">
                  <p:embed/>
                </p:oleObj>
              </mc:Choice>
              <mc:Fallback>
                <p:oleObj name="公式" r:id="rId7" imgW="3403600" imgH="647700" progId="Equation.3">
                  <p:embed/>
                  <p:pic>
                    <p:nvPicPr>
                      <p:cNvPr id="0" name="图片 667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975" y="3203575"/>
                        <a:ext cx="4500563" cy="903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74" name="Object 6"/>
          <p:cNvGraphicFramePr>
            <a:graphicFrameLocks noChangeAspect="1"/>
          </p:cNvGraphicFramePr>
          <p:nvPr/>
        </p:nvGraphicFramePr>
        <p:xfrm>
          <a:off x="561975" y="4087813"/>
          <a:ext cx="4292600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790" name="公式" r:id="rId9" imgW="3263900" imgH="647700" progId="Equation.3">
                  <p:embed/>
                </p:oleObj>
              </mc:Choice>
              <mc:Fallback>
                <p:oleObj name="公式" r:id="rId9" imgW="3263900" imgH="647700" progId="Equation.3">
                  <p:embed/>
                  <p:pic>
                    <p:nvPicPr>
                      <p:cNvPr id="0" name="图片 667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975" y="4087813"/>
                        <a:ext cx="4292600" cy="94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75" name="Object 7"/>
          <p:cNvGraphicFramePr>
            <a:graphicFrameLocks noChangeAspect="1"/>
          </p:cNvGraphicFramePr>
          <p:nvPr/>
        </p:nvGraphicFramePr>
        <p:xfrm>
          <a:off x="561975" y="4911725"/>
          <a:ext cx="4378325" cy="1038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791" name="公式" r:id="rId11" imgW="3238500" imgH="647700" progId="Equation.3">
                  <p:embed/>
                </p:oleObj>
              </mc:Choice>
              <mc:Fallback>
                <p:oleObj name="公式" r:id="rId11" imgW="3238500" imgH="647700" progId="Equation.3">
                  <p:embed/>
                  <p:pic>
                    <p:nvPicPr>
                      <p:cNvPr id="0" name="图片 667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975" y="4911725"/>
                        <a:ext cx="4378325" cy="1038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076" name="Text Box 12"/>
          <p:cNvSpPr txBox="1">
            <a:spLocks noChangeArrowheads="1"/>
          </p:cNvSpPr>
          <p:nvPr/>
        </p:nvSpPr>
        <p:spPr bwMode="auto">
          <a:xfrm>
            <a:off x="5551488" y="5561013"/>
            <a:ext cx="26670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与内圆柱传导电流方向相同。</a:t>
            </a:r>
            <a:endParaRPr lang="zh-CN" altLang="en-US" sz="2800" b="1">
              <a:solidFill>
                <a:schemeClr val="folHlink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88081" name="Object 8"/>
          <p:cNvGraphicFramePr>
            <a:graphicFrameLocks noChangeAspect="1"/>
          </p:cNvGraphicFramePr>
          <p:nvPr/>
        </p:nvGraphicFramePr>
        <p:xfrm>
          <a:off x="6948488" y="3376613"/>
          <a:ext cx="322262" cy="652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792" name="公式" r:id="rId13" imgW="76200" imgH="292100" progId="Equation.3">
                  <p:embed/>
                </p:oleObj>
              </mc:Choice>
              <mc:Fallback>
                <p:oleObj name="公式" r:id="rId13" imgW="76200" imgH="292100" progId="Equation.3">
                  <p:embed/>
                  <p:pic>
                    <p:nvPicPr>
                      <p:cNvPr id="0" name="图片 667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8488" y="3376613"/>
                        <a:ext cx="322262" cy="652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82" name="Object 9"/>
          <p:cNvGraphicFramePr>
            <a:graphicFrameLocks noChangeAspect="1"/>
          </p:cNvGraphicFramePr>
          <p:nvPr/>
        </p:nvGraphicFramePr>
        <p:xfrm>
          <a:off x="6300788" y="4495800"/>
          <a:ext cx="354012" cy="652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793" name="公式" r:id="rId15" imgW="114300" imgH="292100" progId="Equation.3">
                  <p:embed/>
                </p:oleObj>
              </mc:Choice>
              <mc:Fallback>
                <p:oleObj name="公式" r:id="rId15" imgW="114300" imgH="292100" progId="Equation.3">
                  <p:embed/>
                  <p:pic>
                    <p:nvPicPr>
                      <p:cNvPr id="0" name="图片 667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0788" y="4495800"/>
                        <a:ext cx="354012" cy="652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84" name="Object 10"/>
          <p:cNvGraphicFramePr>
            <a:graphicFrameLocks noChangeAspect="1"/>
          </p:cNvGraphicFramePr>
          <p:nvPr/>
        </p:nvGraphicFramePr>
        <p:xfrm>
          <a:off x="7534275" y="4433888"/>
          <a:ext cx="508000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794" name="Equation" r:id="rId17" imgW="342900" imgH="292100" progId="Equation.3">
                  <p:embed/>
                </p:oleObj>
              </mc:Choice>
              <mc:Fallback>
                <p:oleObj name="Equation" r:id="rId17" imgW="342900" imgH="292100" progId="Equation.3">
                  <p:embed/>
                  <p:pic>
                    <p:nvPicPr>
                      <p:cNvPr id="0" name="图片 667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34275" y="4433888"/>
                        <a:ext cx="508000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092" name="Freeform 28"/>
          <p:cNvSpPr/>
          <p:nvPr/>
        </p:nvSpPr>
        <p:spPr bwMode="auto">
          <a:xfrm flipH="1" flipV="1">
            <a:off x="6934200" y="3176588"/>
            <a:ext cx="533400" cy="304800"/>
          </a:xfrm>
          <a:custGeom>
            <a:avLst/>
            <a:gdLst>
              <a:gd name="T0" fmla="*/ 0 w 252"/>
              <a:gd name="T1" fmla="*/ 0 h 180"/>
              <a:gd name="T2" fmla="*/ 2147483646 w 252"/>
              <a:gd name="T3" fmla="*/ 2147483646 h 180"/>
              <a:gd name="T4" fmla="*/ 0 60000 65536"/>
              <a:gd name="T5" fmla="*/ 0 60000 65536"/>
              <a:gd name="T6" fmla="*/ 0 w 252"/>
              <a:gd name="T7" fmla="*/ 0 h 180"/>
              <a:gd name="T8" fmla="*/ 252 w 252"/>
              <a:gd name="T9" fmla="*/ 180 h 18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52" h="180">
                <a:moveTo>
                  <a:pt x="0" y="0"/>
                </a:moveTo>
                <a:lnTo>
                  <a:pt x="252" y="180"/>
                </a:lnTo>
              </a:path>
            </a:pathLst>
          </a:custGeom>
          <a:noFill/>
          <a:ln w="41275">
            <a:solidFill>
              <a:schemeClr val="folHlink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8096" name="Freeform 32"/>
          <p:cNvSpPr/>
          <p:nvPr/>
        </p:nvSpPr>
        <p:spPr bwMode="auto">
          <a:xfrm rot="-451567" flipH="1" flipV="1">
            <a:off x="7448550" y="3090863"/>
            <a:ext cx="327025" cy="384175"/>
          </a:xfrm>
          <a:custGeom>
            <a:avLst/>
            <a:gdLst>
              <a:gd name="T0" fmla="*/ 2147483646 w 206"/>
              <a:gd name="T1" fmla="*/ 0 h 242"/>
              <a:gd name="T2" fmla="*/ 0 w 206"/>
              <a:gd name="T3" fmla="*/ 2147483646 h 242"/>
              <a:gd name="T4" fmla="*/ 0 60000 65536"/>
              <a:gd name="T5" fmla="*/ 0 60000 65536"/>
              <a:gd name="T6" fmla="*/ 0 w 206"/>
              <a:gd name="T7" fmla="*/ 0 h 242"/>
              <a:gd name="T8" fmla="*/ 206 w 206"/>
              <a:gd name="T9" fmla="*/ 242 h 24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06" h="242">
                <a:moveTo>
                  <a:pt x="206" y="0"/>
                </a:moveTo>
                <a:lnTo>
                  <a:pt x="0" y="242"/>
                </a:lnTo>
              </a:path>
            </a:pathLst>
          </a:custGeom>
          <a:noFill/>
          <a:ln w="41275">
            <a:solidFill>
              <a:srgbClr val="0000FF"/>
            </a:solidFill>
            <a:round/>
            <a:tailEnd type="arrow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8097" name="Freeform 33"/>
          <p:cNvSpPr/>
          <p:nvPr/>
        </p:nvSpPr>
        <p:spPr bwMode="auto">
          <a:xfrm rot="-451567" flipH="1" flipV="1">
            <a:off x="6877050" y="4281488"/>
            <a:ext cx="152400" cy="460375"/>
          </a:xfrm>
          <a:custGeom>
            <a:avLst/>
            <a:gdLst>
              <a:gd name="T0" fmla="*/ 2147483646 w 206"/>
              <a:gd name="T1" fmla="*/ 0 h 242"/>
              <a:gd name="T2" fmla="*/ 0 w 206"/>
              <a:gd name="T3" fmla="*/ 2147483646 h 242"/>
              <a:gd name="T4" fmla="*/ 0 60000 65536"/>
              <a:gd name="T5" fmla="*/ 0 60000 65536"/>
              <a:gd name="T6" fmla="*/ 0 w 206"/>
              <a:gd name="T7" fmla="*/ 0 h 242"/>
              <a:gd name="T8" fmla="*/ 206 w 206"/>
              <a:gd name="T9" fmla="*/ 242 h 24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06" h="242">
                <a:moveTo>
                  <a:pt x="206" y="0"/>
                </a:moveTo>
                <a:lnTo>
                  <a:pt x="0" y="242"/>
                </a:lnTo>
              </a:path>
            </a:pathLst>
          </a:custGeom>
          <a:noFill/>
          <a:ln w="41275">
            <a:solidFill>
              <a:srgbClr val="800000"/>
            </a:solidFill>
            <a:round/>
            <a:tailEnd type="arrow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8098" name="Freeform 34"/>
          <p:cNvSpPr/>
          <p:nvPr/>
        </p:nvSpPr>
        <p:spPr bwMode="auto">
          <a:xfrm>
            <a:off x="6896100" y="4776788"/>
            <a:ext cx="685800" cy="76200"/>
          </a:xfrm>
          <a:custGeom>
            <a:avLst/>
            <a:gdLst>
              <a:gd name="T0" fmla="*/ 0 w 252"/>
              <a:gd name="T1" fmla="*/ 0 h 180"/>
              <a:gd name="T2" fmla="*/ 2147483646 w 252"/>
              <a:gd name="T3" fmla="*/ 2147483646 h 180"/>
              <a:gd name="T4" fmla="*/ 0 60000 65536"/>
              <a:gd name="T5" fmla="*/ 0 60000 65536"/>
              <a:gd name="T6" fmla="*/ 0 w 252"/>
              <a:gd name="T7" fmla="*/ 0 h 180"/>
              <a:gd name="T8" fmla="*/ 252 w 252"/>
              <a:gd name="T9" fmla="*/ 180 h 18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52" h="180">
                <a:moveTo>
                  <a:pt x="0" y="0"/>
                </a:moveTo>
                <a:lnTo>
                  <a:pt x="252" y="180"/>
                </a:lnTo>
              </a:path>
            </a:pathLst>
          </a:custGeom>
          <a:noFill/>
          <a:ln w="41275">
            <a:solidFill>
              <a:srgbClr val="0000FF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8099" name="Oval 35"/>
          <p:cNvSpPr>
            <a:spLocks noChangeArrowheads="1"/>
          </p:cNvSpPr>
          <p:nvPr/>
        </p:nvSpPr>
        <p:spPr bwMode="auto">
          <a:xfrm>
            <a:off x="6796088" y="4700588"/>
            <a:ext cx="201612" cy="201612"/>
          </a:xfrm>
          <a:prstGeom prst="ellipse">
            <a:avLst/>
          </a:prstGeom>
          <a:solidFill>
            <a:schemeClr val="tx1"/>
          </a:solidFill>
          <a:ln w="73025">
            <a:solidFill>
              <a:srgbClr val="00CCFF"/>
            </a:solidFill>
            <a:rou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>
              <a:latin typeface="Times New Roman" panose="02020603050405020304" pitchFamily="18" charset="0"/>
            </a:endParaRPr>
          </a:p>
        </p:txBody>
      </p:sp>
      <p:graphicFrame>
        <p:nvGraphicFramePr>
          <p:cNvPr id="88100" name="Object 11"/>
          <p:cNvGraphicFramePr>
            <a:graphicFrameLocks noChangeAspect="1"/>
          </p:cNvGraphicFramePr>
          <p:nvPr/>
        </p:nvGraphicFramePr>
        <p:xfrm>
          <a:off x="5292725" y="188913"/>
          <a:ext cx="1466850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795" name="公式" r:id="rId19" imgW="1104900" imgH="304800" progId="Equation.3">
                  <p:embed/>
                </p:oleObj>
              </mc:Choice>
              <mc:Fallback>
                <p:oleObj name="公式" r:id="rId19" imgW="1104900" imgH="304800" progId="Equation.3">
                  <p:embed/>
                  <p:pic>
                    <p:nvPicPr>
                      <p:cNvPr id="0" name="图片 667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725" y="188913"/>
                        <a:ext cx="1466850" cy="619125"/>
                      </a:xfrm>
                      <a:prstGeom prst="rect">
                        <a:avLst/>
                      </a:prstGeom>
                      <a:solidFill>
                        <a:srgbClr val="FFCC00">
                          <a:alpha val="27843"/>
                        </a:srgbClr>
                      </a:solidFill>
                      <a:ln w="28575" algn="ctr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109" name="Object 12"/>
          <p:cNvGraphicFramePr>
            <a:graphicFrameLocks noChangeAspect="1"/>
          </p:cNvGraphicFramePr>
          <p:nvPr/>
        </p:nvGraphicFramePr>
        <p:xfrm>
          <a:off x="7653338" y="3049588"/>
          <a:ext cx="523875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796" name="公式" r:id="rId21" imgW="228600" imgH="266700" progId="Equation.3">
                  <p:embed/>
                </p:oleObj>
              </mc:Choice>
              <mc:Fallback>
                <p:oleObj name="公式" r:id="rId21" imgW="228600" imgH="266700" progId="Equation.3">
                  <p:embed/>
                  <p:pic>
                    <p:nvPicPr>
                      <p:cNvPr id="0" name="图片 667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53338" y="3049588"/>
                        <a:ext cx="523875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110" name="Object 13"/>
          <p:cNvGraphicFramePr>
            <a:graphicFrameLocks noChangeAspect="1"/>
          </p:cNvGraphicFramePr>
          <p:nvPr/>
        </p:nvGraphicFramePr>
        <p:xfrm>
          <a:off x="6500813" y="2835275"/>
          <a:ext cx="500062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797" name="公式" r:id="rId23" imgW="304800" imgH="292100" progId="Equation.3">
                  <p:embed/>
                </p:oleObj>
              </mc:Choice>
              <mc:Fallback>
                <p:oleObj name="公式" r:id="rId23" imgW="304800" imgH="292100" progId="Equation.3">
                  <p:embed/>
                  <p:pic>
                    <p:nvPicPr>
                      <p:cNvPr id="0" name="图片 667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0813" y="2835275"/>
                        <a:ext cx="500062" cy="47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50"/>
          <p:cNvGrpSpPr/>
          <p:nvPr/>
        </p:nvGrpSpPr>
        <p:grpSpPr bwMode="auto">
          <a:xfrm>
            <a:off x="7254875" y="3262313"/>
            <a:ext cx="609600" cy="519112"/>
            <a:chOff x="2348" y="1877"/>
            <a:chExt cx="384" cy="327"/>
          </a:xfrm>
        </p:grpSpPr>
        <p:sp>
          <p:nvSpPr>
            <p:cNvPr id="21533" name="Oval 51"/>
            <p:cNvSpPr>
              <a:spLocks noChangeArrowheads="1"/>
            </p:cNvSpPr>
            <p:nvPr/>
          </p:nvSpPr>
          <p:spPr bwMode="auto">
            <a:xfrm>
              <a:off x="2384" y="1984"/>
              <a:ext cx="172" cy="172"/>
            </a:xfrm>
            <a:prstGeom prst="ellipse">
              <a:avLst/>
            </a:prstGeom>
            <a:noFill/>
            <a:ln w="34925">
              <a:solidFill>
                <a:srgbClr val="008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latin typeface="Times New Roman" panose="02020603050405020304" pitchFamily="18" charset="0"/>
              </a:endParaRPr>
            </a:p>
          </p:txBody>
        </p:sp>
        <p:sp>
          <p:nvSpPr>
            <p:cNvPr id="21534" name="Text Box 52"/>
            <p:cNvSpPr txBox="1">
              <a:spLocks noChangeArrowheads="1"/>
            </p:cNvSpPr>
            <p:nvPr/>
          </p:nvSpPr>
          <p:spPr bwMode="auto">
            <a:xfrm>
              <a:off x="2348" y="1877"/>
              <a:ext cx="38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800" b="1">
                  <a:latin typeface="Times New Roman" panose="02020603050405020304" pitchFamily="18" charset="0"/>
                  <a:sym typeface="Symbol" panose="05050102010706020507" pitchFamily="18" charset="2"/>
                </a:rPr>
                <a:t></a:t>
              </a:r>
              <a:endParaRPr lang="zh-CN" altLang="en-US" sz="2800" b="1">
                <a:latin typeface="Times New Roman" panose="02020603050405020304" pitchFamily="18" charset="0"/>
              </a:endParaRPr>
            </a:p>
          </p:txBody>
        </p:sp>
      </p:grpSp>
      <p:graphicFrame>
        <p:nvGraphicFramePr>
          <p:cNvPr id="88117" name="Object 14"/>
          <p:cNvGraphicFramePr>
            <a:graphicFrameLocks noChangeAspect="1"/>
          </p:cNvGraphicFramePr>
          <p:nvPr/>
        </p:nvGraphicFramePr>
        <p:xfrm>
          <a:off x="6981825" y="4005263"/>
          <a:ext cx="555625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798" name="公式" r:id="rId25" imgW="266700" imgH="266700" progId="Equation.3">
                  <p:embed/>
                </p:oleObj>
              </mc:Choice>
              <mc:Fallback>
                <p:oleObj name="公式" r:id="rId25" imgW="266700" imgH="266700" progId="Equation.3">
                  <p:embed/>
                  <p:pic>
                    <p:nvPicPr>
                      <p:cNvPr id="0" name="图片 667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1825" y="4005263"/>
                        <a:ext cx="555625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37"/>
          <p:cNvGraphicFramePr>
            <a:graphicFrameLocks noChangeAspect="1"/>
          </p:cNvGraphicFramePr>
          <p:nvPr/>
        </p:nvGraphicFramePr>
        <p:xfrm>
          <a:off x="574675" y="5965825"/>
          <a:ext cx="4411663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799" name="Equation" r:id="rId27" imgW="3263900" imgH="292100" progId="Equation.DSMT4">
                  <p:embed/>
                </p:oleObj>
              </mc:Choice>
              <mc:Fallback>
                <p:oleObj name="Equation" r:id="rId27" imgW="3263900" imgH="292100" progId="Equation.DSMT4">
                  <p:embed/>
                  <p:pic>
                    <p:nvPicPr>
                      <p:cNvPr id="0" name="图片 667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4675" y="5965825"/>
                        <a:ext cx="4411663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8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8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88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88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88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8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88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88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88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6" dur="500"/>
                                        <p:tgtEl>
                                          <p:spTgt spid="88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88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88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88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88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4" dur="500"/>
                                        <p:tgtEl>
                                          <p:spTgt spid="88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88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88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88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3" dur="500"/>
                                        <p:tgtEl>
                                          <p:spTgt spid="88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8" dur="500"/>
                                        <p:tgtEl>
                                          <p:spTgt spid="88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6" grpId="0" autoUpdateAnimBg="0"/>
      <p:bldP spid="88068" grpId="0" autoUpdateAnimBg="0"/>
      <p:bldP spid="88071" grpId="0" autoUpdateAnimBg="0"/>
      <p:bldP spid="88072" grpId="0" autoUpdateAnimBg="0"/>
      <p:bldP spid="88076" grpId="0" autoUpdateAnimBg="0"/>
      <p:bldP spid="88092" grpId="0" animBg="1"/>
      <p:bldP spid="88096" grpId="0" animBg="1"/>
      <p:bldP spid="88097" grpId="0" animBg="1"/>
      <p:bldP spid="88098" grpId="0" animBg="1"/>
      <p:bldP spid="8809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Line 2"/>
          <p:cNvSpPr>
            <a:spLocks noChangeShapeType="1"/>
          </p:cNvSpPr>
          <p:nvPr/>
        </p:nvSpPr>
        <p:spPr bwMode="auto">
          <a:xfrm>
            <a:off x="4348163" y="611188"/>
            <a:ext cx="0" cy="5942012"/>
          </a:xfrm>
          <a:prstGeom prst="line">
            <a:avLst/>
          </a:prstGeom>
          <a:noFill/>
          <a:ln w="50800">
            <a:solidFill>
              <a:srgbClr val="FF0000"/>
            </a:solidFill>
            <a:prstDash val="lgDashDot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164" name="Text Box 4"/>
          <p:cNvSpPr txBox="1">
            <a:spLocks noChangeArrowheads="1"/>
          </p:cNvSpPr>
          <p:nvPr/>
        </p:nvSpPr>
        <p:spPr bwMode="auto">
          <a:xfrm>
            <a:off x="579438" y="155575"/>
            <a:ext cx="84248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Times New Roman" panose="02020603050405020304" pitchFamily="18" charset="0"/>
              </a:rPr>
              <a:t>比较磁介质中的磁场与电介质中电场的有关规律</a:t>
            </a:r>
            <a:endParaRPr lang="zh-CN" altLang="en-US" sz="2800" b="1">
              <a:latin typeface="Times New Roman" panose="02020603050405020304" pitchFamily="18" charset="0"/>
            </a:endParaRPr>
          </a:p>
        </p:txBody>
      </p:sp>
      <p:graphicFrame>
        <p:nvGraphicFramePr>
          <p:cNvPr id="92169" name="Object 2"/>
          <p:cNvGraphicFramePr>
            <a:graphicFrameLocks noChangeAspect="1"/>
          </p:cNvGraphicFramePr>
          <p:nvPr/>
        </p:nvGraphicFramePr>
        <p:xfrm>
          <a:off x="1323975" y="2428875"/>
          <a:ext cx="1871663" cy="871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842" name="Equation" r:id="rId1" imgW="3543300" imgH="1562100" progId="Equation.DSMT4">
                  <p:embed/>
                </p:oleObj>
              </mc:Choice>
              <mc:Fallback>
                <p:oleObj name="Equation" r:id="rId1" imgW="3543300" imgH="1562100" progId="Equation.DSMT4">
                  <p:embed/>
                  <p:pic>
                    <p:nvPicPr>
                      <p:cNvPr id="0" name="图片 678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3975" y="2428875"/>
                        <a:ext cx="1871663" cy="871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70" name="Object 3"/>
          <p:cNvGraphicFramePr>
            <a:graphicFrameLocks noChangeAspect="1"/>
          </p:cNvGraphicFramePr>
          <p:nvPr/>
        </p:nvGraphicFramePr>
        <p:xfrm>
          <a:off x="963613" y="3286125"/>
          <a:ext cx="2376487" cy="766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843" name="Equation" r:id="rId3" imgW="4305300" imgH="1270000" progId="Equation.DSMT4">
                  <p:embed/>
                </p:oleObj>
              </mc:Choice>
              <mc:Fallback>
                <p:oleObj name="Equation" r:id="rId3" imgW="4305300" imgH="1270000" progId="Equation.DSMT4">
                  <p:embed/>
                  <p:pic>
                    <p:nvPicPr>
                      <p:cNvPr id="0" name="图片 678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3613" y="3286125"/>
                        <a:ext cx="2376487" cy="766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72" name="Object 4"/>
          <p:cNvGraphicFramePr>
            <a:graphicFrameLocks noChangeAspect="1"/>
          </p:cNvGraphicFramePr>
          <p:nvPr/>
        </p:nvGraphicFramePr>
        <p:xfrm>
          <a:off x="4779963" y="1693863"/>
          <a:ext cx="3275012" cy="71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844" name="Equation" r:id="rId5" imgW="6591300" imgH="1270000" progId="Equation.DSMT4">
                  <p:embed/>
                </p:oleObj>
              </mc:Choice>
              <mc:Fallback>
                <p:oleObj name="Equation" r:id="rId5" imgW="6591300" imgH="1270000" progId="Equation.DSMT4">
                  <p:embed/>
                  <p:pic>
                    <p:nvPicPr>
                      <p:cNvPr id="0" name="图片 678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9963" y="1693863"/>
                        <a:ext cx="3275012" cy="717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73" name="Object 5"/>
          <p:cNvGraphicFramePr>
            <a:graphicFrameLocks noChangeAspect="1"/>
          </p:cNvGraphicFramePr>
          <p:nvPr/>
        </p:nvGraphicFramePr>
        <p:xfrm>
          <a:off x="5284788" y="2536825"/>
          <a:ext cx="1944687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845" name="Equation" r:id="rId7" imgW="3505200" imgH="825500" progId="Equation.DSMT4">
                  <p:embed/>
                </p:oleObj>
              </mc:Choice>
              <mc:Fallback>
                <p:oleObj name="Equation" r:id="rId7" imgW="3505200" imgH="825500" progId="Equation.DSMT4">
                  <p:embed/>
                  <p:pic>
                    <p:nvPicPr>
                      <p:cNvPr id="0" name="图片 678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4788" y="2536825"/>
                        <a:ext cx="1944687" cy="522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74" name="Object 6"/>
          <p:cNvGraphicFramePr>
            <a:graphicFrameLocks noChangeAspect="1"/>
          </p:cNvGraphicFramePr>
          <p:nvPr/>
        </p:nvGraphicFramePr>
        <p:xfrm>
          <a:off x="4995863" y="3251200"/>
          <a:ext cx="2449512" cy="79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846" name="Equation" r:id="rId9" imgW="4305300" imgH="1270000" progId="Equation.DSMT4">
                  <p:embed/>
                </p:oleObj>
              </mc:Choice>
              <mc:Fallback>
                <p:oleObj name="Equation" r:id="rId9" imgW="4305300" imgH="1270000" progId="Equation.DSMT4">
                  <p:embed/>
                  <p:pic>
                    <p:nvPicPr>
                      <p:cNvPr id="0" name="图片 678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95863" y="3251200"/>
                        <a:ext cx="2449512" cy="793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77" name="Object 7"/>
          <p:cNvGraphicFramePr>
            <a:graphicFrameLocks noChangeAspect="1"/>
          </p:cNvGraphicFramePr>
          <p:nvPr/>
        </p:nvGraphicFramePr>
        <p:xfrm>
          <a:off x="1042988" y="863600"/>
          <a:ext cx="3000375" cy="703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847" name="Equation" r:id="rId11" imgW="6172200" imgH="1270000" progId="Equation.DSMT4">
                  <p:embed/>
                </p:oleObj>
              </mc:Choice>
              <mc:Fallback>
                <p:oleObj name="Equation" r:id="rId11" imgW="6172200" imgH="1270000" progId="Equation.DSMT4">
                  <p:embed/>
                  <p:pic>
                    <p:nvPicPr>
                      <p:cNvPr id="0" name="图片 678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863600"/>
                        <a:ext cx="3000375" cy="703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78" name="Object 8"/>
          <p:cNvGraphicFramePr>
            <a:graphicFrameLocks noChangeAspect="1"/>
          </p:cNvGraphicFramePr>
          <p:nvPr/>
        </p:nvGraphicFramePr>
        <p:xfrm>
          <a:off x="892175" y="1582738"/>
          <a:ext cx="3240088" cy="842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848" name="Equation" r:id="rId13" imgW="6324600" imgH="1524000" progId="Equation.DSMT4">
                  <p:embed/>
                </p:oleObj>
              </mc:Choice>
              <mc:Fallback>
                <p:oleObj name="Equation" r:id="rId13" imgW="6324600" imgH="1524000" progId="Equation.DSMT4">
                  <p:embed/>
                  <p:pic>
                    <p:nvPicPr>
                      <p:cNvPr id="0" name="图片 678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2175" y="1582738"/>
                        <a:ext cx="3240088" cy="842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179" name="Oval 19"/>
          <p:cNvSpPr>
            <a:spLocks noChangeArrowheads="1"/>
          </p:cNvSpPr>
          <p:nvPr/>
        </p:nvSpPr>
        <p:spPr bwMode="auto">
          <a:xfrm>
            <a:off x="1049338" y="1042988"/>
            <a:ext cx="144462" cy="144462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92180" name="Oval 20"/>
          <p:cNvSpPr>
            <a:spLocks noChangeArrowheads="1"/>
          </p:cNvSpPr>
          <p:nvPr/>
        </p:nvSpPr>
        <p:spPr bwMode="auto">
          <a:xfrm>
            <a:off x="892175" y="1906588"/>
            <a:ext cx="144463" cy="144462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>
              <a:latin typeface="Times New Roman" panose="02020603050405020304" pitchFamily="18" charset="0"/>
            </a:endParaRPr>
          </a:p>
        </p:txBody>
      </p:sp>
      <p:graphicFrame>
        <p:nvGraphicFramePr>
          <p:cNvPr id="92181" name="Object 9"/>
          <p:cNvGraphicFramePr>
            <a:graphicFrameLocks noChangeAspect="1"/>
          </p:cNvGraphicFramePr>
          <p:nvPr/>
        </p:nvGraphicFramePr>
        <p:xfrm>
          <a:off x="4794250" y="790575"/>
          <a:ext cx="3082925" cy="76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849" name="Equation" r:id="rId15" imgW="6362700" imgH="1409700" progId="Equation.DSMT4">
                  <p:embed/>
                </p:oleObj>
              </mc:Choice>
              <mc:Fallback>
                <p:oleObj name="Equation" r:id="rId15" imgW="6362700" imgH="1409700" progId="Equation.DSMT4">
                  <p:embed/>
                  <p:pic>
                    <p:nvPicPr>
                      <p:cNvPr id="0" name="图片 678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4250" y="790575"/>
                        <a:ext cx="3082925" cy="765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182" name="Oval 22"/>
          <p:cNvSpPr>
            <a:spLocks noChangeArrowheads="1"/>
          </p:cNvSpPr>
          <p:nvPr/>
        </p:nvSpPr>
        <p:spPr bwMode="auto">
          <a:xfrm>
            <a:off x="4800600" y="1039813"/>
            <a:ext cx="144463" cy="144462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92183" name="Oval 23"/>
          <p:cNvSpPr>
            <a:spLocks noChangeArrowheads="1"/>
          </p:cNvSpPr>
          <p:nvPr/>
        </p:nvSpPr>
        <p:spPr bwMode="auto">
          <a:xfrm>
            <a:off x="4779963" y="1871663"/>
            <a:ext cx="144462" cy="144462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92184" name="Oval 24"/>
          <p:cNvSpPr>
            <a:spLocks noChangeArrowheads="1"/>
          </p:cNvSpPr>
          <p:nvPr/>
        </p:nvSpPr>
        <p:spPr bwMode="auto">
          <a:xfrm>
            <a:off x="5032375" y="3454400"/>
            <a:ext cx="144463" cy="144463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>
              <a:latin typeface="Times New Roman" panose="02020603050405020304" pitchFamily="18" charset="0"/>
            </a:endParaRPr>
          </a:p>
        </p:txBody>
      </p:sp>
      <p:graphicFrame>
        <p:nvGraphicFramePr>
          <p:cNvPr id="92185" name="Object 10"/>
          <p:cNvGraphicFramePr>
            <a:graphicFrameLocks noChangeAspect="1"/>
          </p:cNvGraphicFramePr>
          <p:nvPr/>
        </p:nvGraphicFramePr>
        <p:xfrm>
          <a:off x="5140325" y="4651375"/>
          <a:ext cx="2628900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850" name="Equation" r:id="rId17" imgW="4559300" imgH="825500" progId="Equation.DSMT4">
                  <p:embed/>
                </p:oleObj>
              </mc:Choice>
              <mc:Fallback>
                <p:oleObj name="Equation" r:id="rId17" imgW="4559300" imgH="825500" progId="Equation.DSMT4">
                  <p:embed/>
                  <p:pic>
                    <p:nvPicPr>
                      <p:cNvPr id="0" name="图片 678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0325" y="4651375"/>
                        <a:ext cx="2628900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86" name="Object 11"/>
          <p:cNvGraphicFramePr>
            <a:graphicFrameLocks noChangeAspect="1"/>
          </p:cNvGraphicFramePr>
          <p:nvPr/>
        </p:nvGraphicFramePr>
        <p:xfrm>
          <a:off x="5176838" y="5781675"/>
          <a:ext cx="2627312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851" name="Equation" r:id="rId19" imgW="4610100" imgH="825500" progId="Equation.DSMT4">
                  <p:embed/>
                </p:oleObj>
              </mc:Choice>
              <mc:Fallback>
                <p:oleObj name="Equation" r:id="rId19" imgW="4610100" imgH="825500" progId="Equation.DSMT4">
                  <p:embed/>
                  <p:pic>
                    <p:nvPicPr>
                      <p:cNvPr id="0" name="图片 678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76838" y="5781675"/>
                        <a:ext cx="2627312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87" name="Object 12"/>
          <p:cNvGraphicFramePr>
            <a:graphicFrameLocks noChangeAspect="1"/>
          </p:cNvGraphicFramePr>
          <p:nvPr/>
        </p:nvGraphicFramePr>
        <p:xfrm>
          <a:off x="5140325" y="5265738"/>
          <a:ext cx="1944688" cy="45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852" name="Equation" r:id="rId21" imgW="3429000" imgH="685800" progId="Equation.DSMT4">
                  <p:embed/>
                </p:oleObj>
              </mc:Choice>
              <mc:Fallback>
                <p:oleObj name="Equation" r:id="rId21" imgW="3429000" imgH="685800" progId="Equation.DSMT4">
                  <p:embed/>
                  <p:pic>
                    <p:nvPicPr>
                      <p:cNvPr id="0" name="图片 678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0325" y="5265738"/>
                        <a:ext cx="1944688" cy="458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88" name="Object 13"/>
          <p:cNvGraphicFramePr>
            <a:graphicFrameLocks noChangeAspect="1"/>
          </p:cNvGraphicFramePr>
          <p:nvPr/>
        </p:nvGraphicFramePr>
        <p:xfrm>
          <a:off x="5176838" y="4019550"/>
          <a:ext cx="1908175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853" name="Equation" r:id="rId23" imgW="3035300" imgH="825500" progId="Equation.DSMT4">
                  <p:embed/>
                </p:oleObj>
              </mc:Choice>
              <mc:Fallback>
                <p:oleObj name="Equation" r:id="rId23" imgW="3035300" imgH="825500" progId="Equation.DSMT4">
                  <p:embed/>
                  <p:pic>
                    <p:nvPicPr>
                      <p:cNvPr id="0" name="图片 678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76838" y="4019550"/>
                        <a:ext cx="1908175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89" name="Object 14"/>
          <p:cNvGraphicFramePr>
            <a:graphicFrameLocks noChangeAspect="1"/>
          </p:cNvGraphicFramePr>
          <p:nvPr/>
        </p:nvGraphicFramePr>
        <p:xfrm>
          <a:off x="1468438" y="4033838"/>
          <a:ext cx="1655762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854" name="Equation" r:id="rId25" imgW="2933700" imgH="825500" progId="Equation.DSMT4">
                  <p:embed/>
                </p:oleObj>
              </mc:Choice>
              <mc:Fallback>
                <p:oleObj name="Equation" r:id="rId25" imgW="2933700" imgH="825500" progId="Equation.DSMT4">
                  <p:embed/>
                  <p:pic>
                    <p:nvPicPr>
                      <p:cNvPr id="0" name="图片 678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8438" y="4033838"/>
                        <a:ext cx="1655762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90" name="Object 15"/>
          <p:cNvGraphicFramePr>
            <a:graphicFrameLocks noChangeAspect="1"/>
          </p:cNvGraphicFramePr>
          <p:nvPr/>
        </p:nvGraphicFramePr>
        <p:xfrm>
          <a:off x="906463" y="4643438"/>
          <a:ext cx="2757487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855" name="Equation" r:id="rId27" imgW="4927600" imgH="825500" progId="Equation.DSMT4">
                  <p:embed/>
                </p:oleObj>
              </mc:Choice>
              <mc:Fallback>
                <p:oleObj name="Equation" r:id="rId27" imgW="4927600" imgH="825500" progId="Equation.DSMT4">
                  <p:embed/>
                  <p:pic>
                    <p:nvPicPr>
                      <p:cNvPr id="0" name="图片 678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6463" y="4643438"/>
                        <a:ext cx="2757487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91" name="Object 16"/>
          <p:cNvGraphicFramePr>
            <a:graphicFrameLocks noChangeAspect="1"/>
          </p:cNvGraphicFramePr>
          <p:nvPr/>
        </p:nvGraphicFramePr>
        <p:xfrm>
          <a:off x="1181100" y="5254625"/>
          <a:ext cx="2124075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856" name="Equation" r:id="rId29" imgW="3721100" imgH="685800" progId="Equation.DSMT4">
                  <p:embed/>
                </p:oleObj>
              </mc:Choice>
              <mc:Fallback>
                <p:oleObj name="Equation" r:id="rId29" imgW="3721100" imgH="685800" progId="Equation.DSMT4">
                  <p:embed/>
                  <p:pic>
                    <p:nvPicPr>
                      <p:cNvPr id="0" name="图片 678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1100" y="5254625"/>
                        <a:ext cx="2124075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92" name="Object 17"/>
          <p:cNvGraphicFramePr>
            <a:graphicFrameLocks noChangeAspect="1"/>
          </p:cNvGraphicFramePr>
          <p:nvPr/>
        </p:nvGraphicFramePr>
        <p:xfrm>
          <a:off x="1108075" y="5795963"/>
          <a:ext cx="2736850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857" name="Equation" r:id="rId31" imgW="5232400" imgH="825500" progId="Equation.DSMT4">
                  <p:embed/>
                </p:oleObj>
              </mc:Choice>
              <mc:Fallback>
                <p:oleObj name="Equation" r:id="rId31" imgW="5232400" imgH="825500" progId="Equation.DSMT4">
                  <p:embed/>
                  <p:pic>
                    <p:nvPicPr>
                      <p:cNvPr id="0" name="图片 678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8075" y="5795963"/>
                        <a:ext cx="2736850" cy="500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193" name="Oval 33"/>
          <p:cNvSpPr>
            <a:spLocks noChangeArrowheads="1"/>
          </p:cNvSpPr>
          <p:nvPr/>
        </p:nvSpPr>
        <p:spPr bwMode="auto">
          <a:xfrm>
            <a:off x="1000125" y="3490913"/>
            <a:ext cx="144463" cy="144462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2357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86B2796-8849-4E4F-AE90-E21819BF91DB}" type="slidenum">
              <a:rPr lang="zh-CN" altLang="en-US" sz="1800" smtClean="0">
                <a:solidFill>
                  <a:srgbClr val="0000FF"/>
                </a:solidFill>
                <a:latin typeface="Times New Roman" panose="02020603050405020304" pitchFamily="18" charset="0"/>
              </a:rPr>
            </a:fld>
            <a:endParaRPr lang="en-US" altLang="zh-CN" sz="1800" smtClean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2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2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92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1" dur="500"/>
                                        <p:tgtEl>
                                          <p:spTgt spid="92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92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92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92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92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92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92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4" dur="500"/>
                                        <p:tgtEl>
                                          <p:spTgt spid="92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92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4" dur="500"/>
                                        <p:tgtEl>
                                          <p:spTgt spid="92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92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4" dur="500"/>
                                        <p:tgtEl>
                                          <p:spTgt spid="92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92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4" dur="500"/>
                                        <p:tgtEl>
                                          <p:spTgt spid="92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2" grpId="0" animBg="1"/>
      <p:bldP spid="92164" grpId="0" autoUpdateAnimBg="0"/>
      <p:bldP spid="92179" grpId="0" animBg="1"/>
      <p:bldP spid="92180" grpId="0" animBg="1"/>
      <p:bldP spid="92182" grpId="0" animBg="1"/>
      <p:bldP spid="92183" grpId="0" animBg="1"/>
      <p:bldP spid="92184" grpId="0" animBg="1"/>
      <p:bldP spid="9219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E09BF88-A94C-4342-8AD5-AEE53C942085}" type="slidenum">
              <a:rPr lang="zh-CN" altLang="en-US" sz="1800" smtClean="0">
                <a:solidFill>
                  <a:srgbClr val="0000FF"/>
                </a:solidFill>
                <a:latin typeface="Times New Roman" panose="02020603050405020304" pitchFamily="18" charset="0"/>
              </a:rPr>
            </a:fld>
            <a:endParaRPr lang="en-US" altLang="zh-CN" sz="1800" smtClean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89101" name="Text Box 13"/>
          <p:cNvSpPr txBox="1">
            <a:spLocks noChangeArrowheads="1"/>
          </p:cNvSpPr>
          <p:nvPr/>
        </p:nvSpPr>
        <p:spPr bwMode="auto">
          <a:xfrm>
            <a:off x="381000" y="639763"/>
            <a:ext cx="40386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1.</a:t>
            </a: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 </a:t>
            </a:r>
            <a:r>
              <a:rPr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磁化曲线</a:t>
            </a:r>
            <a:endParaRPr lang="zh-CN" altLang="en-US" sz="28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89102" name="Text Box 14"/>
          <p:cNvSpPr txBox="1">
            <a:spLocks noChangeArrowheads="1"/>
          </p:cNvSpPr>
          <p:nvPr/>
        </p:nvSpPr>
        <p:spPr bwMode="auto">
          <a:xfrm>
            <a:off x="533400" y="1143000"/>
            <a:ext cx="6467475" cy="1006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装置</a:t>
            </a:r>
            <a:r>
              <a:rPr lang="zh-CN" altLang="en-US" sz="32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：</a:t>
            </a:r>
            <a:r>
              <a:rPr lang="zh-CN" altLang="en-US" b="1" dirty="0">
                <a:ea typeface="楷体_GB2312" pitchFamily="49" charset="-122"/>
              </a:rPr>
              <a:t>环形螺绕环，用铁磁质</a:t>
            </a:r>
            <a:endParaRPr lang="zh-CN" altLang="en-US" b="1" dirty="0">
              <a:ea typeface="楷体_GB2312" pitchFamily="49" charset="-122"/>
            </a:endParaRPr>
          </a:p>
          <a:p>
            <a:pPr eaLnBrk="1" hangingPunct="1">
              <a:defRPr/>
            </a:pPr>
            <a:r>
              <a:rPr lang="zh-CN" altLang="en-US" b="1" dirty="0">
                <a:ea typeface="楷体_GB2312" pitchFamily="49" charset="-122"/>
              </a:rPr>
              <a:t>            （</a:t>
            </a:r>
            <a:r>
              <a:rPr lang="en-US" altLang="zh-CN" b="1" dirty="0" err="1">
                <a:ea typeface="楷体_GB2312" pitchFamily="49" charset="-122"/>
              </a:rPr>
              <a:t>Fe,Co,Ni</a:t>
            </a:r>
            <a:r>
              <a:rPr lang="zh-CN" altLang="en-US" b="1" dirty="0">
                <a:ea typeface="楷体_GB2312" pitchFamily="49" charset="-122"/>
              </a:rPr>
              <a:t>）充满环内空间</a:t>
            </a:r>
            <a:endParaRPr lang="zh-CN" altLang="en-US" sz="3200" b="1" dirty="0">
              <a:ea typeface="楷体_GB2312" pitchFamily="49" charset="-122"/>
            </a:endParaRPr>
          </a:p>
        </p:txBody>
      </p:sp>
      <p:graphicFrame>
        <p:nvGraphicFramePr>
          <p:cNvPr id="89103" name="Object 2"/>
          <p:cNvGraphicFramePr>
            <a:graphicFrameLocks noChangeAspect="1"/>
          </p:cNvGraphicFramePr>
          <p:nvPr/>
        </p:nvGraphicFramePr>
        <p:xfrm>
          <a:off x="4321175" y="2112963"/>
          <a:ext cx="13208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58" name="公式" r:id="rId1" imgW="1320165" imgH="812165" progId="Equation.3">
                  <p:embed/>
                </p:oleObj>
              </mc:Choice>
              <mc:Fallback>
                <p:oleObj name="公式" r:id="rId1" imgW="1320165" imgH="812165" progId="Equation.3">
                  <p:embed/>
                  <p:pic>
                    <p:nvPicPr>
                      <p:cNvPr id="0" name="图片 707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21175" y="2112963"/>
                        <a:ext cx="1320800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105" name="Text Box 17"/>
          <p:cNvSpPr txBox="1">
            <a:spLocks noChangeArrowheads="1"/>
          </p:cNvSpPr>
          <p:nvPr/>
        </p:nvSpPr>
        <p:spPr bwMode="auto">
          <a:xfrm>
            <a:off x="161925" y="3271838"/>
            <a:ext cx="4191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实验</a:t>
            </a:r>
            <a:r>
              <a:rPr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测量</a:t>
            </a:r>
            <a:r>
              <a:rPr lang="en-US" altLang="zh-CN" sz="2800" b="1" i="1">
                <a:latin typeface="Times New Roman" panose="02020603050405020304" pitchFamily="18" charset="0"/>
                <a:ea typeface="楷体_GB2312" pitchFamily="49" charset="-122"/>
              </a:rPr>
              <a:t>B</a:t>
            </a:r>
            <a:r>
              <a:rPr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：</a:t>
            </a:r>
            <a:endParaRPr lang="zh-CN" altLang="en-US" sz="28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2" name="Group 23"/>
          <p:cNvGrpSpPr/>
          <p:nvPr/>
        </p:nvGrpSpPr>
        <p:grpSpPr bwMode="auto">
          <a:xfrm>
            <a:off x="2362200" y="3086100"/>
            <a:ext cx="2641600" cy="900113"/>
            <a:chOff x="576" y="2471"/>
            <a:chExt cx="1664" cy="567"/>
          </a:xfrm>
        </p:grpSpPr>
        <p:graphicFrame>
          <p:nvGraphicFramePr>
            <p:cNvPr id="24640" name="Object 11"/>
            <p:cNvGraphicFramePr>
              <a:graphicFrameLocks noChangeAspect="1"/>
            </p:cNvGraphicFramePr>
            <p:nvPr/>
          </p:nvGraphicFramePr>
          <p:xfrm>
            <a:off x="880" y="2471"/>
            <a:ext cx="1360" cy="5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759" name="公式" r:id="rId3" imgW="2159000" imgH="901700" progId="Equation.3">
                    <p:embed/>
                  </p:oleObj>
                </mc:Choice>
                <mc:Fallback>
                  <p:oleObj name="公式" r:id="rId3" imgW="2159000" imgH="901700" progId="Equation.3">
                    <p:embed/>
                    <p:pic>
                      <p:nvPicPr>
                        <p:cNvPr id="0" name="图片 707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80" y="2471"/>
                          <a:ext cx="1360" cy="5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641" name="Text Box 25"/>
            <p:cNvSpPr txBox="1">
              <a:spLocks noChangeArrowheads="1"/>
            </p:cNvSpPr>
            <p:nvPr/>
          </p:nvSpPr>
          <p:spPr bwMode="auto">
            <a:xfrm>
              <a:off x="576" y="2601"/>
              <a:ext cx="76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>
                  <a:latin typeface="Times New Roman" panose="02020603050405020304" pitchFamily="18" charset="0"/>
                  <a:ea typeface="楷体_GB2312" pitchFamily="49" charset="-122"/>
                </a:rPr>
                <a:t>由</a:t>
              </a:r>
              <a:endParaRPr lang="zh-CN" altLang="en-US" sz="2800" b="1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3" name="Group 26"/>
          <p:cNvGrpSpPr/>
          <p:nvPr/>
        </p:nvGrpSpPr>
        <p:grpSpPr bwMode="auto">
          <a:xfrm>
            <a:off x="482600" y="6138863"/>
            <a:ext cx="7280275" cy="523875"/>
            <a:chOff x="1104" y="3676"/>
            <a:chExt cx="4586" cy="330"/>
          </a:xfrm>
        </p:grpSpPr>
        <p:sp>
          <p:nvSpPr>
            <p:cNvPr id="24637" name="Text Box 27"/>
            <p:cNvSpPr txBox="1">
              <a:spLocks noChangeArrowheads="1"/>
            </p:cNvSpPr>
            <p:nvPr/>
          </p:nvSpPr>
          <p:spPr bwMode="auto">
            <a:xfrm>
              <a:off x="1104" y="3676"/>
              <a:ext cx="4586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latin typeface="Times New Roman" panose="02020603050405020304" pitchFamily="18" charset="0"/>
                  <a:ea typeface="楷体_GB2312" pitchFamily="49" charset="-122"/>
                </a:rPr>
                <a:t>(1)</a:t>
              </a:r>
              <a:r>
                <a:rPr lang="zh-CN" altLang="en-US" sz="2800" b="1">
                  <a:latin typeface="Times New Roman" panose="02020603050405020304" pitchFamily="18" charset="0"/>
                  <a:ea typeface="楷体_GB2312" pitchFamily="49" charset="-122"/>
                </a:rPr>
                <a:t>铁磁质的     不是常数，它是     的函数</a:t>
              </a:r>
              <a:endParaRPr lang="zh-CN" altLang="en-US" sz="2800" b="1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24638" name="Object 9"/>
            <p:cNvGraphicFramePr>
              <a:graphicFrameLocks noChangeAspect="1"/>
            </p:cNvGraphicFramePr>
            <p:nvPr/>
          </p:nvGraphicFramePr>
          <p:xfrm>
            <a:off x="4204" y="3682"/>
            <a:ext cx="266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760" name="Equation" r:id="rId5" imgW="190500" imgH="203200" progId="Equation.DSMT4">
                    <p:embed/>
                  </p:oleObj>
                </mc:Choice>
                <mc:Fallback>
                  <p:oleObj name="Equation" r:id="rId5" imgW="190500" imgH="203200" progId="Equation.DSMT4">
                    <p:embed/>
                    <p:pic>
                      <p:nvPicPr>
                        <p:cNvPr id="0" name="图片 707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04" y="3682"/>
                          <a:ext cx="266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639" name="Object 10"/>
            <p:cNvGraphicFramePr>
              <a:graphicFrameLocks noChangeAspect="1"/>
            </p:cNvGraphicFramePr>
            <p:nvPr/>
          </p:nvGraphicFramePr>
          <p:xfrm>
            <a:off x="2378" y="3707"/>
            <a:ext cx="224" cy="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761" name="公式" r:id="rId7" imgW="355600" imgH="419100" progId="Equation.3">
                    <p:embed/>
                  </p:oleObj>
                </mc:Choice>
                <mc:Fallback>
                  <p:oleObj name="公式" r:id="rId7" imgW="355600" imgH="419100" progId="Equation.3">
                    <p:embed/>
                    <p:pic>
                      <p:nvPicPr>
                        <p:cNvPr id="0" name="图片 707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78" y="3707"/>
                          <a:ext cx="224" cy="2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9118" name="Text Box 30"/>
          <p:cNvSpPr txBox="1">
            <a:spLocks noChangeArrowheads="1"/>
          </p:cNvSpPr>
          <p:nvPr/>
        </p:nvSpPr>
        <p:spPr bwMode="auto">
          <a:xfrm>
            <a:off x="228600" y="152400"/>
            <a:ext cx="4038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 smtClean="0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六、 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铁磁质</a:t>
            </a:r>
            <a:endParaRPr lang="zh-CN" altLang="en-US" sz="2800" b="1" dirty="0">
              <a:solidFill>
                <a:schemeClr val="folHlink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89119" name="Text Box 31"/>
          <p:cNvSpPr txBox="1">
            <a:spLocks noChangeArrowheads="1"/>
          </p:cNvSpPr>
          <p:nvPr/>
        </p:nvSpPr>
        <p:spPr bwMode="auto">
          <a:xfrm>
            <a:off x="533400" y="2057400"/>
            <a:ext cx="4724400" cy="9461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b="1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原理：</a:t>
            </a:r>
            <a:r>
              <a:rPr lang="zh-CN" altLang="en-US" b="1" dirty="0">
                <a:ea typeface="楷体_GB2312" pitchFamily="49" charset="-122"/>
              </a:rPr>
              <a:t>励磁电流为 </a:t>
            </a:r>
            <a:r>
              <a:rPr lang="en-US" altLang="zh-CN" b="1" i="1" dirty="0">
                <a:ea typeface="楷体_GB2312" pitchFamily="49" charset="-122"/>
              </a:rPr>
              <a:t>I</a:t>
            </a:r>
            <a:r>
              <a:rPr lang="en-US" altLang="zh-CN" b="1" dirty="0">
                <a:ea typeface="楷体_GB2312" pitchFamily="49" charset="-122"/>
              </a:rPr>
              <a:t>; </a:t>
            </a:r>
            <a:endParaRPr lang="en-US" altLang="zh-CN" b="1" dirty="0">
              <a:ea typeface="楷体_GB2312" pitchFamily="49" charset="-122"/>
            </a:endParaRPr>
          </a:p>
          <a:p>
            <a:pPr eaLnBrk="1" hangingPunct="1">
              <a:defRPr/>
            </a:pPr>
            <a:r>
              <a:rPr lang="en-US" altLang="zh-CN" b="1" dirty="0">
                <a:ea typeface="楷体_GB2312" pitchFamily="49" charset="-122"/>
              </a:rPr>
              <a:t>         </a:t>
            </a:r>
            <a:r>
              <a:rPr lang="zh-CN" altLang="en-US" b="1" dirty="0">
                <a:ea typeface="楷体_GB2312" pitchFamily="49" charset="-122"/>
              </a:rPr>
              <a:t>根据安培定理得：</a:t>
            </a:r>
            <a:endParaRPr lang="zh-CN" altLang="zh-CN" b="1" i="1" dirty="0">
              <a:ea typeface="楷体_GB2312" pitchFamily="49" charset="-122"/>
            </a:endParaRPr>
          </a:p>
        </p:txBody>
      </p:sp>
      <p:grpSp>
        <p:nvGrpSpPr>
          <p:cNvPr id="4" name="Group 78"/>
          <p:cNvGrpSpPr/>
          <p:nvPr/>
        </p:nvGrpSpPr>
        <p:grpSpPr bwMode="auto">
          <a:xfrm>
            <a:off x="6027738" y="177800"/>
            <a:ext cx="2322512" cy="2968625"/>
            <a:chOff x="4032" y="194"/>
            <a:chExt cx="1463" cy="1870"/>
          </a:xfrm>
        </p:grpSpPr>
        <p:sp>
          <p:nvSpPr>
            <p:cNvPr id="24607" name="AutoShape 33"/>
            <p:cNvSpPr>
              <a:spLocks noChangeArrowheads="1"/>
            </p:cNvSpPr>
            <p:nvPr/>
          </p:nvSpPr>
          <p:spPr bwMode="auto">
            <a:xfrm>
              <a:off x="4062" y="624"/>
              <a:ext cx="1392" cy="139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66 w 21600"/>
                <a:gd name="T25" fmla="*/ 3166 h 21600"/>
                <a:gd name="T26" fmla="*/ 18434 w 21600"/>
                <a:gd name="T27" fmla="*/ 18434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14" y="10800"/>
                  </a:moveTo>
                  <a:cubicBezTo>
                    <a:pt x="2514" y="15376"/>
                    <a:pt x="6224" y="19086"/>
                    <a:pt x="10800" y="19086"/>
                  </a:cubicBezTo>
                  <a:cubicBezTo>
                    <a:pt x="15376" y="19086"/>
                    <a:pt x="19086" y="15376"/>
                    <a:pt x="19086" y="10800"/>
                  </a:cubicBezTo>
                  <a:cubicBezTo>
                    <a:pt x="19086" y="6224"/>
                    <a:pt x="15376" y="2514"/>
                    <a:pt x="10800" y="2514"/>
                  </a:cubicBezTo>
                  <a:cubicBezTo>
                    <a:pt x="6224" y="2514"/>
                    <a:pt x="2514" y="6224"/>
                    <a:pt x="2514" y="10800"/>
                  </a:cubicBezTo>
                  <a:close/>
                </a:path>
              </a:pathLst>
            </a:custGeom>
            <a:solidFill>
              <a:srgbClr val="33CCCC">
                <a:alpha val="50195"/>
              </a:srgbClr>
            </a:solidFill>
            <a:ln w="44450">
              <a:solidFill>
                <a:srgbClr val="993366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08" name="Freeform 34"/>
            <p:cNvSpPr/>
            <p:nvPr/>
          </p:nvSpPr>
          <p:spPr bwMode="auto">
            <a:xfrm>
              <a:off x="4325" y="731"/>
              <a:ext cx="217" cy="185"/>
            </a:xfrm>
            <a:custGeom>
              <a:avLst/>
              <a:gdLst>
                <a:gd name="T0" fmla="*/ 76 w 217"/>
                <a:gd name="T1" fmla="*/ 0 h 185"/>
                <a:gd name="T2" fmla="*/ 20 w 217"/>
                <a:gd name="T3" fmla="*/ 32 h 185"/>
                <a:gd name="T4" fmla="*/ 196 w 217"/>
                <a:gd name="T5" fmla="*/ 160 h 185"/>
                <a:gd name="T6" fmla="*/ 148 w 217"/>
                <a:gd name="T7" fmla="*/ 184 h 18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7"/>
                <a:gd name="T13" fmla="*/ 0 h 185"/>
                <a:gd name="T14" fmla="*/ 217 w 217"/>
                <a:gd name="T15" fmla="*/ 185 h 18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7" h="185">
                  <a:moveTo>
                    <a:pt x="76" y="0"/>
                  </a:moveTo>
                  <a:cubicBezTo>
                    <a:pt x="67" y="5"/>
                    <a:pt x="0" y="5"/>
                    <a:pt x="20" y="32"/>
                  </a:cubicBezTo>
                  <a:cubicBezTo>
                    <a:pt x="40" y="59"/>
                    <a:pt x="175" y="135"/>
                    <a:pt x="196" y="160"/>
                  </a:cubicBezTo>
                  <a:cubicBezTo>
                    <a:pt x="217" y="185"/>
                    <a:pt x="158" y="179"/>
                    <a:pt x="148" y="184"/>
                  </a:cubicBezTo>
                </a:path>
              </a:pathLst>
            </a:custGeom>
            <a:noFill/>
            <a:ln w="44450">
              <a:solidFill>
                <a:srgbClr val="0000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09" name="Freeform 35"/>
            <p:cNvSpPr/>
            <p:nvPr/>
          </p:nvSpPr>
          <p:spPr bwMode="auto">
            <a:xfrm>
              <a:off x="4144" y="899"/>
              <a:ext cx="249" cy="153"/>
            </a:xfrm>
            <a:custGeom>
              <a:avLst/>
              <a:gdLst>
                <a:gd name="T0" fmla="*/ 80 w 249"/>
                <a:gd name="T1" fmla="*/ 1 h 153"/>
                <a:gd name="T2" fmla="*/ 24 w 249"/>
                <a:gd name="T3" fmla="*/ 17 h 153"/>
                <a:gd name="T4" fmla="*/ 224 w 249"/>
                <a:gd name="T5" fmla="*/ 105 h 153"/>
                <a:gd name="T6" fmla="*/ 176 w 249"/>
                <a:gd name="T7" fmla="*/ 153 h 15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49"/>
                <a:gd name="T13" fmla="*/ 0 h 153"/>
                <a:gd name="T14" fmla="*/ 249 w 249"/>
                <a:gd name="T15" fmla="*/ 153 h 15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49" h="153">
                  <a:moveTo>
                    <a:pt x="80" y="1"/>
                  </a:moveTo>
                  <a:cubicBezTo>
                    <a:pt x="71" y="4"/>
                    <a:pt x="0" y="0"/>
                    <a:pt x="24" y="17"/>
                  </a:cubicBezTo>
                  <a:cubicBezTo>
                    <a:pt x="48" y="34"/>
                    <a:pt x="199" y="82"/>
                    <a:pt x="224" y="105"/>
                  </a:cubicBezTo>
                  <a:cubicBezTo>
                    <a:pt x="249" y="128"/>
                    <a:pt x="186" y="143"/>
                    <a:pt x="176" y="153"/>
                  </a:cubicBezTo>
                </a:path>
              </a:pathLst>
            </a:custGeom>
            <a:noFill/>
            <a:ln w="44450">
              <a:solidFill>
                <a:srgbClr val="0000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10" name="Freeform 36"/>
            <p:cNvSpPr/>
            <p:nvPr/>
          </p:nvSpPr>
          <p:spPr bwMode="auto">
            <a:xfrm>
              <a:off x="4049" y="1124"/>
              <a:ext cx="227" cy="160"/>
            </a:xfrm>
            <a:custGeom>
              <a:avLst/>
              <a:gdLst>
                <a:gd name="T0" fmla="*/ 23 w 227"/>
                <a:gd name="T1" fmla="*/ 0 h 160"/>
                <a:gd name="T2" fmla="*/ 23 w 227"/>
                <a:gd name="T3" fmla="*/ 104 h 160"/>
                <a:gd name="T4" fmla="*/ 159 w 227"/>
                <a:gd name="T5" fmla="*/ 70 h 160"/>
                <a:gd name="T6" fmla="*/ 223 w 227"/>
                <a:gd name="T7" fmla="*/ 96 h 160"/>
                <a:gd name="T8" fmla="*/ 183 w 227"/>
                <a:gd name="T9" fmla="*/ 160 h 1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7"/>
                <a:gd name="T16" fmla="*/ 0 h 160"/>
                <a:gd name="T17" fmla="*/ 227 w 227"/>
                <a:gd name="T18" fmla="*/ 160 h 1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7" h="160">
                  <a:moveTo>
                    <a:pt x="23" y="0"/>
                  </a:moveTo>
                  <a:cubicBezTo>
                    <a:pt x="24" y="17"/>
                    <a:pt x="0" y="92"/>
                    <a:pt x="23" y="104"/>
                  </a:cubicBezTo>
                  <a:cubicBezTo>
                    <a:pt x="46" y="116"/>
                    <a:pt x="126" y="71"/>
                    <a:pt x="159" y="70"/>
                  </a:cubicBezTo>
                  <a:cubicBezTo>
                    <a:pt x="192" y="69"/>
                    <a:pt x="219" y="81"/>
                    <a:pt x="223" y="96"/>
                  </a:cubicBezTo>
                  <a:cubicBezTo>
                    <a:pt x="227" y="111"/>
                    <a:pt x="191" y="147"/>
                    <a:pt x="183" y="160"/>
                  </a:cubicBezTo>
                </a:path>
              </a:pathLst>
            </a:custGeom>
            <a:noFill/>
            <a:ln w="44450">
              <a:solidFill>
                <a:srgbClr val="0000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11" name="Freeform 37"/>
            <p:cNvSpPr/>
            <p:nvPr/>
          </p:nvSpPr>
          <p:spPr bwMode="auto">
            <a:xfrm>
              <a:off x="4032" y="1426"/>
              <a:ext cx="252" cy="82"/>
            </a:xfrm>
            <a:custGeom>
              <a:avLst/>
              <a:gdLst>
                <a:gd name="T0" fmla="*/ 24 w 252"/>
                <a:gd name="T1" fmla="*/ 2 h 82"/>
                <a:gd name="T2" fmla="*/ 32 w 252"/>
                <a:gd name="T3" fmla="*/ 82 h 82"/>
                <a:gd name="T4" fmla="*/ 216 w 252"/>
                <a:gd name="T5" fmla="*/ 2 h 82"/>
                <a:gd name="T6" fmla="*/ 246 w 252"/>
                <a:gd name="T7" fmla="*/ 73 h 8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52"/>
                <a:gd name="T13" fmla="*/ 0 h 82"/>
                <a:gd name="T14" fmla="*/ 252 w 252"/>
                <a:gd name="T15" fmla="*/ 82 h 8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52" h="82">
                  <a:moveTo>
                    <a:pt x="24" y="2"/>
                  </a:moveTo>
                  <a:cubicBezTo>
                    <a:pt x="25" y="17"/>
                    <a:pt x="0" y="82"/>
                    <a:pt x="32" y="82"/>
                  </a:cubicBezTo>
                  <a:cubicBezTo>
                    <a:pt x="64" y="82"/>
                    <a:pt x="180" y="4"/>
                    <a:pt x="216" y="2"/>
                  </a:cubicBezTo>
                  <a:cubicBezTo>
                    <a:pt x="252" y="0"/>
                    <a:pt x="240" y="58"/>
                    <a:pt x="246" y="73"/>
                  </a:cubicBezTo>
                </a:path>
              </a:pathLst>
            </a:custGeom>
            <a:noFill/>
            <a:ln w="44450">
              <a:solidFill>
                <a:srgbClr val="0000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12" name="Freeform 38"/>
            <p:cNvSpPr/>
            <p:nvPr/>
          </p:nvSpPr>
          <p:spPr bwMode="auto">
            <a:xfrm>
              <a:off x="4136" y="1586"/>
              <a:ext cx="208" cy="147"/>
            </a:xfrm>
            <a:custGeom>
              <a:avLst/>
              <a:gdLst>
                <a:gd name="T0" fmla="*/ 0 w 208"/>
                <a:gd name="T1" fmla="*/ 90 h 147"/>
                <a:gd name="T2" fmla="*/ 98 w 208"/>
                <a:gd name="T3" fmla="*/ 134 h 147"/>
                <a:gd name="T4" fmla="*/ 160 w 208"/>
                <a:gd name="T5" fmla="*/ 10 h 147"/>
                <a:gd name="T6" fmla="*/ 208 w 208"/>
                <a:gd name="T7" fmla="*/ 74 h 14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8"/>
                <a:gd name="T13" fmla="*/ 0 h 147"/>
                <a:gd name="T14" fmla="*/ 208 w 208"/>
                <a:gd name="T15" fmla="*/ 147 h 14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8" h="147">
                  <a:moveTo>
                    <a:pt x="0" y="90"/>
                  </a:moveTo>
                  <a:cubicBezTo>
                    <a:pt x="16" y="96"/>
                    <a:pt x="71" y="147"/>
                    <a:pt x="98" y="134"/>
                  </a:cubicBezTo>
                  <a:cubicBezTo>
                    <a:pt x="125" y="121"/>
                    <a:pt x="142" y="20"/>
                    <a:pt x="160" y="10"/>
                  </a:cubicBezTo>
                  <a:cubicBezTo>
                    <a:pt x="178" y="0"/>
                    <a:pt x="198" y="61"/>
                    <a:pt x="208" y="74"/>
                  </a:cubicBezTo>
                </a:path>
              </a:pathLst>
            </a:custGeom>
            <a:noFill/>
            <a:ln w="44450">
              <a:solidFill>
                <a:srgbClr val="0000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13" name="Freeform 39"/>
            <p:cNvSpPr/>
            <p:nvPr/>
          </p:nvSpPr>
          <p:spPr bwMode="auto">
            <a:xfrm>
              <a:off x="5072" y="1724"/>
              <a:ext cx="163" cy="176"/>
            </a:xfrm>
            <a:custGeom>
              <a:avLst/>
              <a:gdLst>
                <a:gd name="T0" fmla="*/ 64 w 163"/>
                <a:gd name="T1" fmla="*/ 0 h 176"/>
                <a:gd name="T2" fmla="*/ 8 w 163"/>
                <a:gd name="T3" fmla="*/ 24 h 176"/>
                <a:gd name="T4" fmla="*/ 112 w 163"/>
                <a:gd name="T5" fmla="*/ 104 h 176"/>
                <a:gd name="T6" fmla="*/ 160 w 163"/>
                <a:gd name="T7" fmla="*/ 144 h 176"/>
                <a:gd name="T8" fmla="*/ 128 w 163"/>
                <a:gd name="T9" fmla="*/ 176 h 1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3"/>
                <a:gd name="T16" fmla="*/ 0 h 176"/>
                <a:gd name="T17" fmla="*/ 163 w 163"/>
                <a:gd name="T18" fmla="*/ 176 h 1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3" h="176">
                  <a:moveTo>
                    <a:pt x="64" y="0"/>
                  </a:moveTo>
                  <a:cubicBezTo>
                    <a:pt x="55" y="4"/>
                    <a:pt x="0" y="7"/>
                    <a:pt x="8" y="24"/>
                  </a:cubicBezTo>
                  <a:cubicBezTo>
                    <a:pt x="16" y="41"/>
                    <a:pt x="87" y="84"/>
                    <a:pt x="112" y="104"/>
                  </a:cubicBezTo>
                  <a:cubicBezTo>
                    <a:pt x="137" y="124"/>
                    <a:pt x="157" y="132"/>
                    <a:pt x="160" y="144"/>
                  </a:cubicBezTo>
                  <a:cubicBezTo>
                    <a:pt x="163" y="156"/>
                    <a:pt x="135" y="169"/>
                    <a:pt x="128" y="176"/>
                  </a:cubicBezTo>
                </a:path>
              </a:pathLst>
            </a:custGeom>
            <a:noFill/>
            <a:ln w="44450">
              <a:solidFill>
                <a:srgbClr val="0000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14" name="Freeform 40"/>
            <p:cNvSpPr/>
            <p:nvPr/>
          </p:nvSpPr>
          <p:spPr bwMode="auto">
            <a:xfrm>
              <a:off x="5169" y="1580"/>
              <a:ext cx="239" cy="184"/>
            </a:xfrm>
            <a:custGeom>
              <a:avLst/>
              <a:gdLst>
                <a:gd name="T0" fmla="*/ 79 w 239"/>
                <a:gd name="T1" fmla="*/ 0 h 184"/>
                <a:gd name="T2" fmla="*/ 23 w 239"/>
                <a:gd name="T3" fmla="*/ 48 h 184"/>
                <a:gd name="T4" fmla="*/ 215 w 239"/>
                <a:gd name="T5" fmla="*/ 128 h 184"/>
                <a:gd name="T6" fmla="*/ 167 w 239"/>
                <a:gd name="T7" fmla="*/ 184 h 1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39"/>
                <a:gd name="T13" fmla="*/ 0 h 184"/>
                <a:gd name="T14" fmla="*/ 239 w 239"/>
                <a:gd name="T15" fmla="*/ 184 h 1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39" h="184">
                  <a:moveTo>
                    <a:pt x="79" y="0"/>
                  </a:moveTo>
                  <a:cubicBezTo>
                    <a:pt x="70" y="8"/>
                    <a:pt x="0" y="27"/>
                    <a:pt x="23" y="48"/>
                  </a:cubicBezTo>
                  <a:cubicBezTo>
                    <a:pt x="46" y="69"/>
                    <a:pt x="191" y="105"/>
                    <a:pt x="215" y="128"/>
                  </a:cubicBezTo>
                  <a:cubicBezTo>
                    <a:pt x="239" y="151"/>
                    <a:pt x="177" y="172"/>
                    <a:pt x="167" y="184"/>
                  </a:cubicBezTo>
                </a:path>
              </a:pathLst>
            </a:custGeom>
            <a:noFill/>
            <a:ln w="44450">
              <a:solidFill>
                <a:srgbClr val="0000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15" name="Freeform 41"/>
            <p:cNvSpPr/>
            <p:nvPr/>
          </p:nvSpPr>
          <p:spPr bwMode="auto">
            <a:xfrm>
              <a:off x="5257" y="1267"/>
              <a:ext cx="238" cy="65"/>
            </a:xfrm>
            <a:custGeom>
              <a:avLst/>
              <a:gdLst>
                <a:gd name="T0" fmla="*/ 23 w 238"/>
                <a:gd name="T1" fmla="*/ 5 h 65"/>
                <a:gd name="T2" fmla="*/ 31 w 238"/>
                <a:gd name="T3" fmla="*/ 57 h 65"/>
                <a:gd name="T4" fmla="*/ 207 w 238"/>
                <a:gd name="T5" fmla="*/ 1 h 65"/>
                <a:gd name="T6" fmla="*/ 215 w 238"/>
                <a:gd name="T7" fmla="*/ 65 h 6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38"/>
                <a:gd name="T13" fmla="*/ 0 h 65"/>
                <a:gd name="T14" fmla="*/ 238 w 238"/>
                <a:gd name="T15" fmla="*/ 65 h 6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38" h="65">
                  <a:moveTo>
                    <a:pt x="23" y="5"/>
                  </a:moveTo>
                  <a:cubicBezTo>
                    <a:pt x="24" y="14"/>
                    <a:pt x="0" y="58"/>
                    <a:pt x="31" y="57"/>
                  </a:cubicBezTo>
                  <a:cubicBezTo>
                    <a:pt x="62" y="56"/>
                    <a:pt x="176" y="0"/>
                    <a:pt x="207" y="1"/>
                  </a:cubicBezTo>
                  <a:cubicBezTo>
                    <a:pt x="238" y="2"/>
                    <a:pt x="213" y="52"/>
                    <a:pt x="215" y="65"/>
                  </a:cubicBezTo>
                </a:path>
              </a:pathLst>
            </a:custGeom>
            <a:noFill/>
            <a:ln w="44450">
              <a:solidFill>
                <a:srgbClr val="0000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16" name="Freeform 42"/>
            <p:cNvSpPr/>
            <p:nvPr/>
          </p:nvSpPr>
          <p:spPr bwMode="auto">
            <a:xfrm>
              <a:off x="5031" y="723"/>
              <a:ext cx="144" cy="226"/>
            </a:xfrm>
            <a:custGeom>
              <a:avLst/>
              <a:gdLst>
                <a:gd name="T0" fmla="*/ 0 w 144"/>
                <a:gd name="T1" fmla="*/ 156 h 226"/>
                <a:gd name="T2" fmla="*/ 32 w 144"/>
                <a:gd name="T3" fmla="*/ 200 h 226"/>
                <a:gd name="T4" fmla="*/ 120 w 144"/>
                <a:gd name="T5" fmla="*/ 0 h 226"/>
                <a:gd name="T6" fmla="*/ 144 w 144"/>
                <a:gd name="T7" fmla="*/ 48 h 22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4"/>
                <a:gd name="T13" fmla="*/ 0 h 226"/>
                <a:gd name="T14" fmla="*/ 144 w 144"/>
                <a:gd name="T15" fmla="*/ 226 h 22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4" h="226">
                  <a:moveTo>
                    <a:pt x="0" y="156"/>
                  </a:moveTo>
                  <a:cubicBezTo>
                    <a:pt x="5" y="163"/>
                    <a:pt x="12" y="226"/>
                    <a:pt x="32" y="200"/>
                  </a:cubicBezTo>
                  <a:cubicBezTo>
                    <a:pt x="52" y="174"/>
                    <a:pt x="101" y="25"/>
                    <a:pt x="120" y="0"/>
                  </a:cubicBezTo>
                  <a:cubicBezTo>
                    <a:pt x="144" y="8"/>
                    <a:pt x="131" y="33"/>
                    <a:pt x="144" y="48"/>
                  </a:cubicBezTo>
                </a:path>
              </a:pathLst>
            </a:custGeom>
            <a:noFill/>
            <a:ln w="44450">
              <a:solidFill>
                <a:srgbClr val="0000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17" name="Freeform 43"/>
            <p:cNvSpPr/>
            <p:nvPr/>
          </p:nvSpPr>
          <p:spPr bwMode="auto">
            <a:xfrm>
              <a:off x="5117" y="819"/>
              <a:ext cx="195" cy="204"/>
            </a:xfrm>
            <a:custGeom>
              <a:avLst/>
              <a:gdLst>
                <a:gd name="T0" fmla="*/ 3 w 195"/>
                <a:gd name="T1" fmla="*/ 129 h 204"/>
                <a:gd name="T2" fmla="*/ 27 w 195"/>
                <a:gd name="T3" fmla="*/ 185 h 204"/>
                <a:gd name="T4" fmla="*/ 163 w 195"/>
                <a:gd name="T5" fmla="*/ 17 h 204"/>
                <a:gd name="T6" fmla="*/ 195 w 195"/>
                <a:gd name="T7" fmla="*/ 81 h 20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5"/>
                <a:gd name="T13" fmla="*/ 0 h 204"/>
                <a:gd name="T14" fmla="*/ 195 w 195"/>
                <a:gd name="T15" fmla="*/ 204 h 20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5" h="204">
                  <a:moveTo>
                    <a:pt x="3" y="129"/>
                  </a:moveTo>
                  <a:cubicBezTo>
                    <a:pt x="8" y="140"/>
                    <a:pt x="0" y="204"/>
                    <a:pt x="27" y="185"/>
                  </a:cubicBezTo>
                  <a:cubicBezTo>
                    <a:pt x="54" y="166"/>
                    <a:pt x="135" y="34"/>
                    <a:pt x="163" y="17"/>
                  </a:cubicBezTo>
                  <a:cubicBezTo>
                    <a:pt x="191" y="0"/>
                    <a:pt x="188" y="68"/>
                    <a:pt x="195" y="81"/>
                  </a:cubicBezTo>
                </a:path>
              </a:pathLst>
            </a:custGeom>
            <a:noFill/>
            <a:ln w="44450">
              <a:solidFill>
                <a:srgbClr val="0000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18" name="Freeform 44"/>
            <p:cNvSpPr/>
            <p:nvPr/>
          </p:nvSpPr>
          <p:spPr bwMode="auto">
            <a:xfrm>
              <a:off x="5224" y="1012"/>
              <a:ext cx="192" cy="152"/>
            </a:xfrm>
            <a:custGeom>
              <a:avLst/>
              <a:gdLst>
                <a:gd name="T0" fmla="*/ 0 w 192"/>
                <a:gd name="T1" fmla="*/ 104 h 152"/>
                <a:gd name="T2" fmla="*/ 40 w 192"/>
                <a:gd name="T3" fmla="*/ 136 h 152"/>
                <a:gd name="T4" fmla="*/ 168 w 192"/>
                <a:gd name="T5" fmla="*/ 8 h 152"/>
                <a:gd name="T6" fmla="*/ 184 w 192"/>
                <a:gd name="T7" fmla="*/ 88 h 15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2"/>
                <a:gd name="T13" fmla="*/ 0 h 152"/>
                <a:gd name="T14" fmla="*/ 192 w 192"/>
                <a:gd name="T15" fmla="*/ 152 h 15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2" h="152">
                  <a:moveTo>
                    <a:pt x="0" y="104"/>
                  </a:moveTo>
                  <a:cubicBezTo>
                    <a:pt x="7" y="109"/>
                    <a:pt x="12" y="152"/>
                    <a:pt x="40" y="136"/>
                  </a:cubicBezTo>
                  <a:cubicBezTo>
                    <a:pt x="68" y="120"/>
                    <a:pt x="144" y="16"/>
                    <a:pt x="168" y="8"/>
                  </a:cubicBezTo>
                  <a:cubicBezTo>
                    <a:pt x="192" y="0"/>
                    <a:pt x="181" y="71"/>
                    <a:pt x="184" y="88"/>
                  </a:cubicBezTo>
                </a:path>
              </a:pathLst>
            </a:custGeom>
            <a:noFill/>
            <a:ln w="44450">
              <a:solidFill>
                <a:srgbClr val="0000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19" name="Freeform 45"/>
            <p:cNvSpPr/>
            <p:nvPr/>
          </p:nvSpPr>
          <p:spPr bwMode="auto">
            <a:xfrm>
              <a:off x="4728" y="1833"/>
              <a:ext cx="76" cy="229"/>
            </a:xfrm>
            <a:custGeom>
              <a:avLst/>
              <a:gdLst>
                <a:gd name="T0" fmla="*/ 76 w 76"/>
                <a:gd name="T1" fmla="*/ 0 h 229"/>
                <a:gd name="T2" fmla="*/ 40 w 76"/>
                <a:gd name="T3" fmla="*/ 64 h 229"/>
                <a:gd name="T4" fmla="*/ 64 w 76"/>
                <a:gd name="T5" fmla="*/ 203 h 229"/>
                <a:gd name="T6" fmla="*/ 0 w 76"/>
                <a:gd name="T7" fmla="*/ 219 h 22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6"/>
                <a:gd name="T13" fmla="*/ 0 h 229"/>
                <a:gd name="T14" fmla="*/ 76 w 76"/>
                <a:gd name="T15" fmla="*/ 229 h 22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6" h="229">
                  <a:moveTo>
                    <a:pt x="76" y="0"/>
                  </a:moveTo>
                  <a:cubicBezTo>
                    <a:pt x="58" y="19"/>
                    <a:pt x="42" y="30"/>
                    <a:pt x="40" y="64"/>
                  </a:cubicBezTo>
                  <a:cubicBezTo>
                    <a:pt x="38" y="98"/>
                    <a:pt x="71" y="177"/>
                    <a:pt x="64" y="203"/>
                  </a:cubicBezTo>
                  <a:cubicBezTo>
                    <a:pt x="57" y="229"/>
                    <a:pt x="13" y="216"/>
                    <a:pt x="0" y="219"/>
                  </a:cubicBezTo>
                </a:path>
              </a:pathLst>
            </a:custGeom>
            <a:noFill/>
            <a:ln w="44450">
              <a:solidFill>
                <a:srgbClr val="0000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20" name="Freeform 46"/>
            <p:cNvSpPr/>
            <p:nvPr/>
          </p:nvSpPr>
          <p:spPr bwMode="auto">
            <a:xfrm>
              <a:off x="4504" y="1799"/>
              <a:ext cx="144" cy="265"/>
            </a:xfrm>
            <a:custGeom>
              <a:avLst/>
              <a:gdLst>
                <a:gd name="T0" fmla="*/ 144 w 144"/>
                <a:gd name="T1" fmla="*/ 61 h 265"/>
                <a:gd name="T2" fmla="*/ 72 w 144"/>
                <a:gd name="T3" fmla="*/ 29 h 265"/>
                <a:gd name="T4" fmla="*/ 64 w 144"/>
                <a:gd name="T5" fmla="*/ 237 h 265"/>
                <a:gd name="T6" fmla="*/ 0 w 144"/>
                <a:gd name="T7" fmla="*/ 197 h 26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4"/>
                <a:gd name="T13" fmla="*/ 0 h 265"/>
                <a:gd name="T14" fmla="*/ 144 w 144"/>
                <a:gd name="T15" fmla="*/ 265 h 26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4" h="265">
                  <a:moveTo>
                    <a:pt x="144" y="61"/>
                  </a:moveTo>
                  <a:cubicBezTo>
                    <a:pt x="131" y="56"/>
                    <a:pt x="85" y="0"/>
                    <a:pt x="72" y="29"/>
                  </a:cubicBezTo>
                  <a:cubicBezTo>
                    <a:pt x="59" y="58"/>
                    <a:pt x="76" y="209"/>
                    <a:pt x="64" y="237"/>
                  </a:cubicBezTo>
                  <a:cubicBezTo>
                    <a:pt x="52" y="265"/>
                    <a:pt x="13" y="205"/>
                    <a:pt x="0" y="197"/>
                  </a:cubicBezTo>
                </a:path>
              </a:pathLst>
            </a:custGeom>
            <a:noFill/>
            <a:ln w="44450">
              <a:solidFill>
                <a:srgbClr val="0000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21" name="Freeform 47"/>
            <p:cNvSpPr/>
            <p:nvPr/>
          </p:nvSpPr>
          <p:spPr bwMode="auto">
            <a:xfrm>
              <a:off x="4304" y="1713"/>
              <a:ext cx="160" cy="250"/>
            </a:xfrm>
            <a:custGeom>
              <a:avLst/>
              <a:gdLst>
                <a:gd name="T0" fmla="*/ 160 w 160"/>
                <a:gd name="T1" fmla="*/ 67 h 250"/>
                <a:gd name="T2" fmla="*/ 120 w 160"/>
                <a:gd name="T3" fmla="*/ 27 h 250"/>
                <a:gd name="T4" fmla="*/ 56 w 160"/>
                <a:gd name="T5" fmla="*/ 227 h 250"/>
                <a:gd name="T6" fmla="*/ 0 w 160"/>
                <a:gd name="T7" fmla="*/ 163 h 25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0"/>
                <a:gd name="T13" fmla="*/ 0 h 250"/>
                <a:gd name="T14" fmla="*/ 160 w 160"/>
                <a:gd name="T15" fmla="*/ 250 h 25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0" h="250">
                  <a:moveTo>
                    <a:pt x="160" y="67"/>
                  </a:moveTo>
                  <a:cubicBezTo>
                    <a:pt x="152" y="60"/>
                    <a:pt x="137" y="0"/>
                    <a:pt x="120" y="27"/>
                  </a:cubicBezTo>
                  <a:cubicBezTo>
                    <a:pt x="103" y="54"/>
                    <a:pt x="76" y="204"/>
                    <a:pt x="56" y="227"/>
                  </a:cubicBezTo>
                  <a:cubicBezTo>
                    <a:pt x="36" y="250"/>
                    <a:pt x="12" y="176"/>
                    <a:pt x="0" y="163"/>
                  </a:cubicBezTo>
                </a:path>
              </a:pathLst>
            </a:custGeom>
            <a:noFill/>
            <a:ln w="44450">
              <a:solidFill>
                <a:srgbClr val="0000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22" name="Freeform 48"/>
            <p:cNvSpPr/>
            <p:nvPr/>
          </p:nvSpPr>
          <p:spPr bwMode="auto">
            <a:xfrm>
              <a:off x="4917" y="626"/>
              <a:ext cx="104" cy="277"/>
            </a:xfrm>
            <a:custGeom>
              <a:avLst/>
              <a:gdLst>
                <a:gd name="T0" fmla="*/ 104 w 104"/>
                <a:gd name="T1" fmla="*/ 49 h 277"/>
                <a:gd name="T2" fmla="*/ 48 w 104"/>
                <a:gd name="T3" fmla="*/ 33 h 277"/>
                <a:gd name="T4" fmla="*/ 64 w 104"/>
                <a:gd name="T5" fmla="*/ 249 h 277"/>
                <a:gd name="T6" fmla="*/ 0 w 104"/>
                <a:gd name="T7" fmla="*/ 201 h 27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4"/>
                <a:gd name="T13" fmla="*/ 0 h 277"/>
                <a:gd name="T14" fmla="*/ 104 w 104"/>
                <a:gd name="T15" fmla="*/ 277 h 27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4" h="277">
                  <a:moveTo>
                    <a:pt x="104" y="49"/>
                  </a:moveTo>
                  <a:cubicBezTo>
                    <a:pt x="95" y="48"/>
                    <a:pt x="55" y="0"/>
                    <a:pt x="48" y="33"/>
                  </a:cubicBezTo>
                  <a:cubicBezTo>
                    <a:pt x="41" y="66"/>
                    <a:pt x="72" y="221"/>
                    <a:pt x="64" y="249"/>
                  </a:cubicBezTo>
                  <a:cubicBezTo>
                    <a:pt x="56" y="277"/>
                    <a:pt x="13" y="211"/>
                    <a:pt x="0" y="201"/>
                  </a:cubicBezTo>
                </a:path>
              </a:pathLst>
            </a:custGeom>
            <a:noFill/>
            <a:ln w="44450">
              <a:solidFill>
                <a:srgbClr val="0000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23" name="Line 49"/>
            <p:cNvSpPr>
              <a:spLocks noChangeShapeType="1"/>
            </p:cNvSpPr>
            <p:nvPr/>
          </p:nvSpPr>
          <p:spPr bwMode="auto">
            <a:xfrm flipV="1">
              <a:off x="4877" y="260"/>
              <a:ext cx="0" cy="384"/>
            </a:xfrm>
            <a:prstGeom prst="line">
              <a:avLst/>
            </a:prstGeom>
            <a:noFill/>
            <a:ln w="44450">
              <a:solidFill>
                <a:srgbClr val="0000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24" name="Line 50"/>
            <p:cNvSpPr>
              <a:spLocks noChangeShapeType="1"/>
            </p:cNvSpPr>
            <p:nvPr/>
          </p:nvSpPr>
          <p:spPr bwMode="auto">
            <a:xfrm flipV="1">
              <a:off x="4595" y="260"/>
              <a:ext cx="0" cy="576"/>
            </a:xfrm>
            <a:prstGeom prst="line">
              <a:avLst/>
            </a:prstGeom>
            <a:noFill/>
            <a:ln w="44450">
              <a:solidFill>
                <a:srgbClr val="0000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25" name="Freeform 51"/>
            <p:cNvSpPr/>
            <p:nvPr/>
          </p:nvSpPr>
          <p:spPr bwMode="auto">
            <a:xfrm>
              <a:off x="4940" y="1804"/>
              <a:ext cx="96" cy="208"/>
            </a:xfrm>
            <a:custGeom>
              <a:avLst/>
              <a:gdLst>
                <a:gd name="T0" fmla="*/ 60 w 96"/>
                <a:gd name="T1" fmla="*/ 0 h 208"/>
                <a:gd name="T2" fmla="*/ 4 w 96"/>
                <a:gd name="T3" fmla="*/ 64 h 208"/>
                <a:gd name="T4" fmla="*/ 83 w 96"/>
                <a:gd name="T5" fmla="*/ 136 h 208"/>
                <a:gd name="T6" fmla="*/ 84 w 96"/>
                <a:gd name="T7" fmla="*/ 176 h 208"/>
                <a:gd name="T8" fmla="*/ 44 w 96"/>
                <a:gd name="T9" fmla="*/ 208 h 2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6"/>
                <a:gd name="T16" fmla="*/ 0 h 208"/>
                <a:gd name="T17" fmla="*/ 96 w 96"/>
                <a:gd name="T18" fmla="*/ 208 h 20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6" h="208">
                  <a:moveTo>
                    <a:pt x="60" y="0"/>
                  </a:moveTo>
                  <a:cubicBezTo>
                    <a:pt x="51" y="12"/>
                    <a:pt x="0" y="41"/>
                    <a:pt x="4" y="64"/>
                  </a:cubicBezTo>
                  <a:cubicBezTo>
                    <a:pt x="8" y="87"/>
                    <a:pt x="70" y="117"/>
                    <a:pt x="83" y="136"/>
                  </a:cubicBezTo>
                  <a:cubicBezTo>
                    <a:pt x="96" y="155"/>
                    <a:pt x="90" y="164"/>
                    <a:pt x="84" y="176"/>
                  </a:cubicBezTo>
                  <a:cubicBezTo>
                    <a:pt x="78" y="188"/>
                    <a:pt x="52" y="201"/>
                    <a:pt x="44" y="208"/>
                  </a:cubicBezTo>
                </a:path>
              </a:pathLst>
            </a:custGeom>
            <a:noFill/>
            <a:ln w="44450">
              <a:solidFill>
                <a:srgbClr val="0000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26" name="Freeform 52"/>
            <p:cNvSpPr/>
            <p:nvPr/>
          </p:nvSpPr>
          <p:spPr bwMode="auto">
            <a:xfrm>
              <a:off x="5227" y="1436"/>
              <a:ext cx="258" cy="152"/>
            </a:xfrm>
            <a:custGeom>
              <a:avLst/>
              <a:gdLst>
                <a:gd name="T0" fmla="*/ 53 w 258"/>
                <a:gd name="T1" fmla="*/ 0 h 152"/>
                <a:gd name="T2" fmla="*/ 29 w 258"/>
                <a:gd name="T3" fmla="*/ 48 h 152"/>
                <a:gd name="T4" fmla="*/ 229 w 258"/>
                <a:gd name="T5" fmla="*/ 104 h 152"/>
                <a:gd name="T6" fmla="*/ 205 w 258"/>
                <a:gd name="T7" fmla="*/ 152 h 15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58"/>
                <a:gd name="T13" fmla="*/ 0 h 152"/>
                <a:gd name="T14" fmla="*/ 258 w 258"/>
                <a:gd name="T15" fmla="*/ 152 h 15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58" h="152">
                  <a:moveTo>
                    <a:pt x="53" y="0"/>
                  </a:moveTo>
                  <a:cubicBezTo>
                    <a:pt x="48" y="8"/>
                    <a:pt x="0" y="31"/>
                    <a:pt x="29" y="48"/>
                  </a:cubicBezTo>
                  <a:cubicBezTo>
                    <a:pt x="58" y="65"/>
                    <a:pt x="200" y="87"/>
                    <a:pt x="229" y="104"/>
                  </a:cubicBezTo>
                  <a:cubicBezTo>
                    <a:pt x="258" y="121"/>
                    <a:pt x="210" y="142"/>
                    <a:pt x="205" y="152"/>
                  </a:cubicBezTo>
                </a:path>
              </a:pathLst>
            </a:custGeom>
            <a:noFill/>
            <a:ln w="44450">
              <a:solidFill>
                <a:srgbClr val="0000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4627" name="Group 53"/>
            <p:cNvGrpSpPr/>
            <p:nvPr/>
          </p:nvGrpSpPr>
          <p:grpSpPr bwMode="auto">
            <a:xfrm>
              <a:off x="4365" y="1326"/>
              <a:ext cx="387" cy="528"/>
              <a:chOff x="4365" y="1326"/>
              <a:chExt cx="387" cy="528"/>
            </a:xfrm>
          </p:grpSpPr>
          <p:sp>
            <p:nvSpPr>
              <p:cNvPr id="24635" name="Line 54"/>
              <p:cNvSpPr>
                <a:spLocks noChangeShapeType="1"/>
              </p:cNvSpPr>
              <p:nvPr/>
            </p:nvSpPr>
            <p:spPr bwMode="auto">
              <a:xfrm flipH="1">
                <a:off x="4365" y="1326"/>
                <a:ext cx="384" cy="528"/>
              </a:xfrm>
              <a:prstGeom prst="line">
                <a:avLst/>
              </a:prstGeom>
              <a:noFill/>
              <a:ln w="34925">
                <a:solidFill>
                  <a:srgbClr val="FF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24636" name="Object 8"/>
              <p:cNvGraphicFramePr>
                <a:graphicFrameLocks noChangeAspect="1"/>
              </p:cNvGraphicFramePr>
              <p:nvPr/>
            </p:nvGraphicFramePr>
            <p:xfrm>
              <a:off x="4568" y="1552"/>
              <a:ext cx="184" cy="1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0762" name="公式" r:id="rId9" imgW="292100" imgH="292100" progId="Equation.3">
                      <p:embed/>
                    </p:oleObj>
                  </mc:Choice>
                  <mc:Fallback>
                    <p:oleObj name="公式" r:id="rId9" imgW="292100" imgH="292100" progId="Equation.3">
                      <p:embed/>
                      <p:pic>
                        <p:nvPicPr>
                          <p:cNvPr id="0" name="图片 7076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68" y="1552"/>
                            <a:ext cx="184" cy="18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24628" name="Object 6"/>
            <p:cNvGraphicFramePr>
              <a:graphicFrameLocks noChangeAspect="1"/>
            </p:cNvGraphicFramePr>
            <p:nvPr/>
          </p:nvGraphicFramePr>
          <p:xfrm>
            <a:off x="4399" y="240"/>
            <a:ext cx="145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763" name="公式" r:id="rId11" imgW="228600" imgH="292100" progId="Equation.3">
                    <p:embed/>
                  </p:oleObj>
                </mc:Choice>
                <mc:Fallback>
                  <p:oleObj name="公式" r:id="rId11" imgW="228600" imgH="292100" progId="Equation.3">
                    <p:embed/>
                    <p:pic>
                      <p:nvPicPr>
                        <p:cNvPr id="0" name="图片 7076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99" y="240"/>
                          <a:ext cx="145" cy="1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629" name="Object 7"/>
            <p:cNvGraphicFramePr>
              <a:graphicFrameLocks noChangeAspect="1"/>
            </p:cNvGraphicFramePr>
            <p:nvPr/>
          </p:nvGraphicFramePr>
          <p:xfrm>
            <a:off x="4943" y="194"/>
            <a:ext cx="145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764" name="公式" r:id="rId13" imgW="228600" imgH="292100" progId="Equation.3">
                    <p:embed/>
                  </p:oleObj>
                </mc:Choice>
                <mc:Fallback>
                  <p:oleObj name="公式" r:id="rId13" imgW="228600" imgH="292100" progId="Equation.3">
                    <p:embed/>
                    <p:pic>
                      <p:nvPicPr>
                        <p:cNvPr id="0" name="图片 7076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43" y="194"/>
                          <a:ext cx="145" cy="1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630" name="Line 58"/>
            <p:cNvSpPr>
              <a:spLocks noChangeShapeType="1"/>
            </p:cNvSpPr>
            <p:nvPr/>
          </p:nvSpPr>
          <p:spPr bwMode="auto">
            <a:xfrm>
              <a:off x="4592" y="303"/>
              <a:ext cx="0" cy="240"/>
            </a:xfrm>
            <a:prstGeom prst="line">
              <a:avLst/>
            </a:prstGeom>
            <a:noFill/>
            <a:ln w="41275">
              <a:solidFill>
                <a:schemeClr val="folHlink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31" name="Line 59"/>
            <p:cNvSpPr>
              <a:spLocks noChangeShapeType="1"/>
            </p:cNvSpPr>
            <p:nvPr/>
          </p:nvSpPr>
          <p:spPr bwMode="auto">
            <a:xfrm flipV="1">
              <a:off x="4875" y="303"/>
              <a:ext cx="0" cy="240"/>
            </a:xfrm>
            <a:prstGeom prst="line">
              <a:avLst/>
            </a:prstGeom>
            <a:noFill/>
            <a:ln w="41275">
              <a:solidFill>
                <a:schemeClr val="folHlink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32" name="Line 60"/>
            <p:cNvSpPr>
              <a:spLocks noChangeShapeType="1"/>
            </p:cNvSpPr>
            <p:nvPr/>
          </p:nvSpPr>
          <p:spPr bwMode="auto">
            <a:xfrm>
              <a:off x="4656" y="642"/>
              <a:ext cx="0" cy="170"/>
            </a:xfrm>
            <a:prstGeom prst="line">
              <a:avLst/>
            </a:prstGeom>
            <a:noFill/>
            <a:ln w="41275">
              <a:solidFill>
                <a:srgbClr val="99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33" name="Line 61"/>
            <p:cNvSpPr>
              <a:spLocks noChangeShapeType="1"/>
            </p:cNvSpPr>
            <p:nvPr/>
          </p:nvSpPr>
          <p:spPr bwMode="auto">
            <a:xfrm>
              <a:off x="4830" y="624"/>
              <a:ext cx="0" cy="170"/>
            </a:xfrm>
            <a:prstGeom prst="line">
              <a:avLst/>
            </a:prstGeom>
            <a:noFill/>
            <a:ln w="41275">
              <a:solidFill>
                <a:srgbClr val="99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34" name="Rectangle 62"/>
            <p:cNvSpPr>
              <a:spLocks noChangeArrowheads="1"/>
            </p:cNvSpPr>
            <p:nvPr/>
          </p:nvSpPr>
          <p:spPr bwMode="auto">
            <a:xfrm>
              <a:off x="4666" y="596"/>
              <a:ext cx="147" cy="2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6" name="Group 63"/>
          <p:cNvGrpSpPr/>
          <p:nvPr/>
        </p:nvGrpSpPr>
        <p:grpSpPr bwMode="auto">
          <a:xfrm>
            <a:off x="5497513" y="3295650"/>
            <a:ext cx="3276600" cy="533400"/>
            <a:chOff x="1584" y="3072"/>
            <a:chExt cx="2064" cy="336"/>
          </a:xfrm>
        </p:grpSpPr>
        <p:graphicFrame>
          <p:nvGraphicFramePr>
            <p:cNvPr id="24604" name="Object 5"/>
            <p:cNvGraphicFramePr>
              <a:graphicFrameLocks noChangeAspect="1"/>
            </p:cNvGraphicFramePr>
            <p:nvPr/>
          </p:nvGraphicFramePr>
          <p:xfrm>
            <a:off x="2160" y="3112"/>
            <a:ext cx="671" cy="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765" name="公式" r:id="rId14" imgW="1066800" imgH="419100" progId="Equation.3">
                    <p:embed/>
                  </p:oleObj>
                </mc:Choice>
                <mc:Fallback>
                  <p:oleObj name="公式" r:id="rId14" imgW="1066800" imgH="419100" progId="Equation.3">
                    <p:embed/>
                    <p:pic>
                      <p:nvPicPr>
                        <p:cNvPr id="0" name="图片 7076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60" y="3112"/>
                          <a:ext cx="671" cy="2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605" name="Text Box 65"/>
            <p:cNvSpPr txBox="1">
              <a:spLocks noChangeArrowheads="1"/>
            </p:cNvSpPr>
            <p:nvPr/>
          </p:nvSpPr>
          <p:spPr bwMode="auto">
            <a:xfrm>
              <a:off x="1584" y="3072"/>
              <a:ext cx="100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>
                  <a:latin typeface="Times New Roman" panose="02020603050405020304" pitchFamily="18" charset="0"/>
                  <a:ea typeface="楷体_GB2312" pitchFamily="49" charset="-122"/>
                </a:rPr>
                <a:t>得出</a:t>
              </a:r>
              <a:endParaRPr lang="zh-CN" altLang="en-US" sz="2800" b="1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4606" name="Text Box 66"/>
            <p:cNvSpPr txBox="1">
              <a:spLocks noChangeArrowheads="1"/>
            </p:cNvSpPr>
            <p:nvPr/>
          </p:nvSpPr>
          <p:spPr bwMode="auto">
            <a:xfrm>
              <a:off x="2832" y="3081"/>
              <a:ext cx="81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>
                  <a:latin typeface="Times New Roman" panose="02020603050405020304" pitchFamily="18" charset="0"/>
                  <a:ea typeface="楷体_GB2312" pitchFamily="49" charset="-122"/>
                </a:rPr>
                <a:t>曲线</a:t>
              </a:r>
              <a:r>
                <a:rPr lang="en-US" altLang="zh-CN" sz="2800" b="1">
                  <a:latin typeface="Times New Roman" panose="02020603050405020304" pitchFamily="18" charset="0"/>
                  <a:ea typeface="楷体_GB2312" pitchFamily="49" charset="-122"/>
                </a:rPr>
                <a:t>:</a:t>
              </a:r>
              <a:endParaRPr lang="en-US" altLang="zh-CN" sz="2800" b="1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7" name="Group 69"/>
          <p:cNvGrpSpPr/>
          <p:nvPr/>
        </p:nvGrpSpPr>
        <p:grpSpPr bwMode="auto">
          <a:xfrm>
            <a:off x="1379538" y="3989388"/>
            <a:ext cx="2517775" cy="2019300"/>
            <a:chOff x="3790" y="2448"/>
            <a:chExt cx="1586" cy="1272"/>
          </a:xfrm>
        </p:grpSpPr>
        <p:sp>
          <p:nvSpPr>
            <p:cNvPr id="24596" name="Line 70"/>
            <p:cNvSpPr>
              <a:spLocks noChangeShapeType="1"/>
            </p:cNvSpPr>
            <p:nvPr/>
          </p:nvSpPr>
          <p:spPr bwMode="auto">
            <a:xfrm>
              <a:off x="3790" y="3699"/>
              <a:ext cx="1410" cy="0"/>
            </a:xfrm>
            <a:prstGeom prst="line">
              <a:avLst/>
            </a:prstGeom>
            <a:noFill/>
            <a:ln w="4127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597" name="Line 71"/>
            <p:cNvSpPr>
              <a:spLocks noChangeShapeType="1"/>
            </p:cNvSpPr>
            <p:nvPr/>
          </p:nvSpPr>
          <p:spPr bwMode="auto">
            <a:xfrm flipV="1">
              <a:off x="3790" y="2580"/>
              <a:ext cx="0" cy="1140"/>
            </a:xfrm>
            <a:prstGeom prst="line">
              <a:avLst/>
            </a:prstGeom>
            <a:noFill/>
            <a:ln w="4127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598" name="Arc 72"/>
            <p:cNvSpPr/>
            <p:nvPr/>
          </p:nvSpPr>
          <p:spPr bwMode="auto">
            <a:xfrm rot="300000" flipV="1">
              <a:off x="3813" y="3315"/>
              <a:ext cx="184" cy="384"/>
            </a:xfrm>
            <a:custGeom>
              <a:avLst/>
              <a:gdLst>
                <a:gd name="T0" fmla="*/ 0 w 19577"/>
                <a:gd name="T1" fmla="*/ 0 h 21600"/>
                <a:gd name="T2" fmla="*/ 0 w 19577"/>
                <a:gd name="T3" fmla="*/ 0 h 21600"/>
                <a:gd name="T4" fmla="*/ 0 w 19577"/>
                <a:gd name="T5" fmla="*/ 0 h 21600"/>
                <a:gd name="T6" fmla="*/ 0 60000 65536"/>
                <a:gd name="T7" fmla="*/ 0 60000 65536"/>
                <a:gd name="T8" fmla="*/ 0 60000 65536"/>
                <a:gd name="T9" fmla="*/ 0 w 19577"/>
                <a:gd name="T10" fmla="*/ 0 h 21600"/>
                <a:gd name="T11" fmla="*/ 19577 w 19577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577" h="21600" fill="none" extrusionOk="0">
                  <a:moveTo>
                    <a:pt x="-1" y="0"/>
                  </a:moveTo>
                  <a:cubicBezTo>
                    <a:pt x="8395" y="0"/>
                    <a:pt x="16029" y="4864"/>
                    <a:pt x="19576" y="12473"/>
                  </a:cubicBezTo>
                </a:path>
                <a:path w="19577" h="21600" stroke="0" extrusionOk="0">
                  <a:moveTo>
                    <a:pt x="-1" y="0"/>
                  </a:moveTo>
                  <a:cubicBezTo>
                    <a:pt x="8395" y="0"/>
                    <a:pt x="16029" y="4864"/>
                    <a:pt x="19576" y="12473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38100">
              <a:solidFill>
                <a:srgbClr val="0000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599" name="Line 73"/>
            <p:cNvSpPr>
              <a:spLocks noChangeShapeType="1"/>
            </p:cNvSpPr>
            <p:nvPr/>
          </p:nvSpPr>
          <p:spPr bwMode="auto">
            <a:xfrm flipV="1">
              <a:off x="3990" y="3027"/>
              <a:ext cx="184" cy="48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00" name="Arc 74"/>
            <p:cNvSpPr/>
            <p:nvPr/>
          </p:nvSpPr>
          <p:spPr bwMode="auto">
            <a:xfrm rot="120000" flipV="1">
              <a:off x="4168" y="2823"/>
              <a:ext cx="326" cy="430"/>
            </a:xfrm>
            <a:custGeom>
              <a:avLst/>
              <a:gdLst>
                <a:gd name="T0" fmla="*/ 0 w 18955"/>
                <a:gd name="T1" fmla="*/ 0 h 21498"/>
                <a:gd name="T2" fmla="*/ 0 w 18955"/>
                <a:gd name="T3" fmla="*/ 0 h 21498"/>
                <a:gd name="T4" fmla="*/ 0 w 18955"/>
                <a:gd name="T5" fmla="*/ 0 h 21498"/>
                <a:gd name="T6" fmla="*/ 0 60000 65536"/>
                <a:gd name="T7" fmla="*/ 0 60000 65536"/>
                <a:gd name="T8" fmla="*/ 0 60000 65536"/>
                <a:gd name="T9" fmla="*/ 0 w 18955"/>
                <a:gd name="T10" fmla="*/ 0 h 21498"/>
                <a:gd name="T11" fmla="*/ 18955 w 18955"/>
                <a:gd name="T12" fmla="*/ 21498 h 214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955" h="21498" fill="none" extrusionOk="0">
                  <a:moveTo>
                    <a:pt x="16860" y="21498"/>
                  </a:moveTo>
                  <a:cubicBezTo>
                    <a:pt x="9742" y="20804"/>
                    <a:pt x="3429" y="16633"/>
                    <a:pt x="-1" y="10357"/>
                  </a:cubicBezTo>
                </a:path>
                <a:path w="18955" h="21498" stroke="0" extrusionOk="0">
                  <a:moveTo>
                    <a:pt x="16860" y="21498"/>
                  </a:moveTo>
                  <a:cubicBezTo>
                    <a:pt x="9742" y="20804"/>
                    <a:pt x="3429" y="16633"/>
                    <a:pt x="-1" y="10357"/>
                  </a:cubicBezTo>
                  <a:lnTo>
                    <a:pt x="18955" y="0"/>
                  </a:lnTo>
                  <a:lnTo>
                    <a:pt x="16860" y="21498"/>
                  </a:lnTo>
                  <a:close/>
                </a:path>
              </a:pathLst>
            </a:custGeom>
            <a:noFill/>
            <a:ln w="38100">
              <a:solidFill>
                <a:srgbClr val="0000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01" name="Text Box 75"/>
            <p:cNvSpPr txBox="1">
              <a:spLocks noChangeArrowheads="1"/>
            </p:cNvSpPr>
            <p:nvPr/>
          </p:nvSpPr>
          <p:spPr bwMode="auto">
            <a:xfrm>
              <a:off x="5086" y="3363"/>
              <a:ext cx="29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b="1" i="1">
                  <a:latin typeface="Times New Roman" panose="02020603050405020304" pitchFamily="18" charset="0"/>
                  <a:ea typeface="楷体_GB2312" pitchFamily="49" charset="-122"/>
                </a:rPr>
                <a:t>H</a:t>
              </a:r>
              <a:endParaRPr lang="en-US" altLang="zh-CN" sz="2800" b="1" i="1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4602" name="Text Box 76"/>
            <p:cNvSpPr txBox="1">
              <a:spLocks noChangeArrowheads="1"/>
            </p:cNvSpPr>
            <p:nvPr/>
          </p:nvSpPr>
          <p:spPr bwMode="auto">
            <a:xfrm>
              <a:off x="3884" y="2448"/>
              <a:ext cx="39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b="1" i="1">
                  <a:latin typeface="Times New Roman" panose="02020603050405020304" pitchFamily="18" charset="0"/>
                  <a:ea typeface="楷体_GB2312" pitchFamily="49" charset="-122"/>
                </a:rPr>
                <a:t>B</a:t>
              </a:r>
              <a:endParaRPr lang="en-US" altLang="zh-CN" sz="2800" b="1" i="1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4603" name="Arc 77"/>
            <p:cNvSpPr/>
            <p:nvPr/>
          </p:nvSpPr>
          <p:spPr bwMode="auto">
            <a:xfrm flipV="1">
              <a:off x="4444" y="2792"/>
              <a:ext cx="662" cy="135"/>
            </a:xfrm>
            <a:custGeom>
              <a:avLst/>
              <a:gdLst>
                <a:gd name="T0" fmla="*/ 0 w 18537"/>
                <a:gd name="T1" fmla="*/ 0 h 21600"/>
                <a:gd name="T2" fmla="*/ 0 w 18537"/>
                <a:gd name="T3" fmla="*/ 0 h 21600"/>
                <a:gd name="T4" fmla="*/ 0 w 18537"/>
                <a:gd name="T5" fmla="*/ 0 h 21600"/>
                <a:gd name="T6" fmla="*/ 0 60000 65536"/>
                <a:gd name="T7" fmla="*/ 0 60000 65536"/>
                <a:gd name="T8" fmla="*/ 0 60000 65536"/>
                <a:gd name="T9" fmla="*/ 0 w 18537"/>
                <a:gd name="T10" fmla="*/ 0 h 21600"/>
                <a:gd name="T11" fmla="*/ 18537 w 18537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537" h="21600" fill="none" extrusionOk="0">
                  <a:moveTo>
                    <a:pt x="18536" y="21270"/>
                  </a:moveTo>
                  <a:cubicBezTo>
                    <a:pt x="17296" y="21489"/>
                    <a:pt x="16038" y="21599"/>
                    <a:pt x="14779" y="21600"/>
                  </a:cubicBezTo>
                  <a:cubicBezTo>
                    <a:pt x="9288" y="21600"/>
                    <a:pt x="4003" y="19509"/>
                    <a:pt x="-1" y="15752"/>
                  </a:cubicBezTo>
                </a:path>
                <a:path w="18537" h="21600" stroke="0" extrusionOk="0">
                  <a:moveTo>
                    <a:pt x="18536" y="21270"/>
                  </a:moveTo>
                  <a:cubicBezTo>
                    <a:pt x="17296" y="21489"/>
                    <a:pt x="16038" y="21599"/>
                    <a:pt x="14779" y="21600"/>
                  </a:cubicBezTo>
                  <a:cubicBezTo>
                    <a:pt x="9288" y="21600"/>
                    <a:pt x="4003" y="19509"/>
                    <a:pt x="-1" y="15752"/>
                  </a:cubicBezTo>
                  <a:lnTo>
                    <a:pt x="14779" y="0"/>
                  </a:lnTo>
                  <a:lnTo>
                    <a:pt x="18536" y="21270"/>
                  </a:lnTo>
                  <a:close/>
                </a:path>
              </a:pathLst>
            </a:custGeom>
            <a:noFill/>
            <a:ln w="38100">
              <a:solidFill>
                <a:srgbClr val="0000FF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" name="Group 18"/>
          <p:cNvGrpSpPr/>
          <p:nvPr/>
        </p:nvGrpSpPr>
        <p:grpSpPr bwMode="auto">
          <a:xfrm>
            <a:off x="5194300" y="3987800"/>
            <a:ext cx="2841625" cy="2055813"/>
            <a:chOff x="3792" y="2472"/>
            <a:chExt cx="1790" cy="1295"/>
          </a:xfrm>
        </p:grpSpPr>
        <p:sp>
          <p:nvSpPr>
            <p:cNvPr id="24592" name="Line 19"/>
            <p:cNvSpPr>
              <a:spLocks noChangeShapeType="1"/>
            </p:cNvSpPr>
            <p:nvPr/>
          </p:nvSpPr>
          <p:spPr bwMode="auto">
            <a:xfrm>
              <a:off x="3792" y="3690"/>
              <a:ext cx="1543" cy="0"/>
            </a:xfrm>
            <a:prstGeom prst="line">
              <a:avLst/>
            </a:prstGeom>
            <a:noFill/>
            <a:ln w="4127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593" name="Line 20"/>
            <p:cNvSpPr>
              <a:spLocks noChangeShapeType="1"/>
            </p:cNvSpPr>
            <p:nvPr/>
          </p:nvSpPr>
          <p:spPr bwMode="auto">
            <a:xfrm flipV="1">
              <a:off x="3792" y="2571"/>
              <a:ext cx="0" cy="1140"/>
            </a:xfrm>
            <a:prstGeom prst="line">
              <a:avLst/>
            </a:prstGeom>
            <a:noFill/>
            <a:ln w="4127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4594" name="Object 3"/>
            <p:cNvGraphicFramePr>
              <a:graphicFrameLocks noChangeAspect="1"/>
            </p:cNvGraphicFramePr>
            <p:nvPr/>
          </p:nvGraphicFramePr>
          <p:xfrm>
            <a:off x="5335" y="3568"/>
            <a:ext cx="247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766" name="公式" r:id="rId16" imgW="393065" imgH="317500" progId="Equation.3">
                    <p:embed/>
                  </p:oleObj>
                </mc:Choice>
                <mc:Fallback>
                  <p:oleObj name="公式" r:id="rId16" imgW="393065" imgH="317500" progId="Equation.3">
                    <p:embed/>
                    <p:pic>
                      <p:nvPicPr>
                        <p:cNvPr id="0" name="图片 7076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35" y="3568"/>
                          <a:ext cx="247" cy="1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95" name="Object 4"/>
            <p:cNvGraphicFramePr>
              <a:graphicFrameLocks noChangeAspect="1"/>
            </p:cNvGraphicFramePr>
            <p:nvPr/>
          </p:nvGraphicFramePr>
          <p:xfrm>
            <a:off x="3880" y="2472"/>
            <a:ext cx="224" cy="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767" name="公式" r:id="rId18" imgW="355600" imgH="419100" progId="Equation.3">
                    <p:embed/>
                  </p:oleObj>
                </mc:Choice>
                <mc:Fallback>
                  <p:oleObj name="公式" r:id="rId18" imgW="355600" imgH="419100" progId="Equation.3">
                    <p:embed/>
                    <p:pic>
                      <p:nvPicPr>
                        <p:cNvPr id="0" name="图片 7076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80" y="2472"/>
                          <a:ext cx="224" cy="2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9104" name="Freeform 16"/>
          <p:cNvSpPr/>
          <p:nvPr/>
        </p:nvSpPr>
        <p:spPr bwMode="auto">
          <a:xfrm>
            <a:off x="5194300" y="4419600"/>
            <a:ext cx="2398713" cy="1366838"/>
          </a:xfrm>
          <a:custGeom>
            <a:avLst/>
            <a:gdLst>
              <a:gd name="T0" fmla="*/ 0 w 1973"/>
              <a:gd name="T1" fmla="*/ 2147483646 h 1160"/>
              <a:gd name="T2" fmla="*/ 2147483646 w 1973"/>
              <a:gd name="T3" fmla="*/ 2147483646 h 1160"/>
              <a:gd name="T4" fmla="*/ 2147483646 w 1973"/>
              <a:gd name="T5" fmla="*/ 2147483646 h 1160"/>
              <a:gd name="T6" fmla="*/ 2147483646 w 1973"/>
              <a:gd name="T7" fmla="*/ 2147483646 h 1160"/>
              <a:gd name="T8" fmla="*/ 2147483646 w 1973"/>
              <a:gd name="T9" fmla="*/ 2147483646 h 1160"/>
              <a:gd name="T10" fmla="*/ 2147483646 w 1973"/>
              <a:gd name="T11" fmla="*/ 2147483646 h 11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973"/>
              <a:gd name="T19" fmla="*/ 0 h 1160"/>
              <a:gd name="T20" fmla="*/ 1973 w 1973"/>
              <a:gd name="T21" fmla="*/ 1160 h 116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973" h="1160">
                <a:moveTo>
                  <a:pt x="0" y="1160"/>
                </a:moveTo>
                <a:cubicBezTo>
                  <a:pt x="22" y="996"/>
                  <a:pt x="79" y="378"/>
                  <a:pt x="117" y="189"/>
                </a:cubicBezTo>
                <a:cubicBezTo>
                  <a:pt x="155" y="0"/>
                  <a:pt x="194" y="34"/>
                  <a:pt x="226" y="26"/>
                </a:cubicBezTo>
                <a:cubicBezTo>
                  <a:pt x="258" y="18"/>
                  <a:pt x="222" y="10"/>
                  <a:pt x="309" y="141"/>
                </a:cubicBezTo>
                <a:cubicBezTo>
                  <a:pt x="396" y="272"/>
                  <a:pt x="469" y="661"/>
                  <a:pt x="746" y="813"/>
                </a:cubicBezTo>
                <a:cubicBezTo>
                  <a:pt x="1023" y="965"/>
                  <a:pt x="1717" y="1003"/>
                  <a:pt x="1973" y="1053"/>
                </a:cubicBezTo>
              </a:path>
            </a:pathLst>
          </a:custGeom>
          <a:noFill/>
          <a:ln w="41275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" fill="hold"/>
                                        <p:tgtEl>
                                          <p:spTgt spid="89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" fill="hold"/>
                                        <p:tgtEl>
                                          <p:spTgt spid="89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3" dur="75"/>
                                        <p:tgtEl>
                                          <p:spTgt spid="89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89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89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9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9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9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9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75" fill="hold"/>
                                        <p:tgtEl>
                                          <p:spTgt spid="89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75" fill="hold"/>
                                        <p:tgtEl>
                                          <p:spTgt spid="89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89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101" grpId="0" autoUpdateAnimBg="0"/>
      <p:bldP spid="89102" grpId="0" bldLvl="0" animBg="1" autoUpdateAnimBg="0"/>
      <p:bldP spid="89105" grpId="0" autoUpdateAnimBg="0"/>
      <p:bldP spid="89118" grpId="0"/>
      <p:bldP spid="89119" grpId="0" bldLvl="0" animBg="1" autoUpdateAnimBg="0"/>
      <p:bldP spid="89104" grpId="0" bldLvl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5B98CB4-58F9-4914-A04B-BD03E6EFE86F}" type="slidenum">
              <a:rPr lang="zh-CN" altLang="en-US" sz="1800" smtClean="0">
                <a:solidFill>
                  <a:srgbClr val="0000FF"/>
                </a:solidFill>
                <a:latin typeface="Times New Roman" panose="02020603050405020304" pitchFamily="18" charset="0"/>
              </a:rPr>
            </a:fld>
            <a:endParaRPr lang="en-US" altLang="zh-CN" sz="1800" smtClean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91138" name="Freeform 2"/>
          <p:cNvSpPr/>
          <p:nvPr/>
        </p:nvSpPr>
        <p:spPr bwMode="auto">
          <a:xfrm>
            <a:off x="6870700" y="479425"/>
            <a:ext cx="1066800" cy="1163638"/>
          </a:xfrm>
          <a:custGeom>
            <a:avLst/>
            <a:gdLst>
              <a:gd name="T0" fmla="*/ 2147483646 w 672"/>
              <a:gd name="T1" fmla="*/ 0 h 720"/>
              <a:gd name="T2" fmla="*/ 2147483646 w 672"/>
              <a:gd name="T3" fmla="*/ 2147483646 h 720"/>
              <a:gd name="T4" fmla="*/ 2147483646 w 672"/>
              <a:gd name="T5" fmla="*/ 2147483646 h 720"/>
              <a:gd name="T6" fmla="*/ 0 w 672"/>
              <a:gd name="T7" fmla="*/ 2147483646 h 720"/>
              <a:gd name="T8" fmla="*/ 0 60000 65536"/>
              <a:gd name="T9" fmla="*/ 0 60000 65536"/>
              <a:gd name="T10" fmla="*/ 0 60000 65536"/>
              <a:gd name="T11" fmla="*/ 0 60000 65536"/>
              <a:gd name="T12" fmla="*/ 0 w 672"/>
              <a:gd name="T13" fmla="*/ 0 h 720"/>
              <a:gd name="T14" fmla="*/ 672 w 672"/>
              <a:gd name="T15" fmla="*/ 720 h 72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2" h="720">
                <a:moveTo>
                  <a:pt x="672" y="0"/>
                </a:moveTo>
                <a:cubicBezTo>
                  <a:pt x="504" y="28"/>
                  <a:pt x="336" y="56"/>
                  <a:pt x="240" y="144"/>
                </a:cubicBezTo>
                <a:cubicBezTo>
                  <a:pt x="144" y="232"/>
                  <a:pt x="136" y="432"/>
                  <a:pt x="96" y="528"/>
                </a:cubicBezTo>
                <a:cubicBezTo>
                  <a:pt x="56" y="624"/>
                  <a:pt x="28" y="672"/>
                  <a:pt x="0" y="720"/>
                </a:cubicBezTo>
              </a:path>
            </a:pathLst>
          </a:custGeom>
          <a:noFill/>
          <a:ln w="41275">
            <a:solidFill>
              <a:srgbClr val="3366FF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1139" name="Text Box 3"/>
          <p:cNvSpPr txBox="1">
            <a:spLocks noChangeArrowheads="1"/>
          </p:cNvSpPr>
          <p:nvPr/>
        </p:nvSpPr>
        <p:spPr bwMode="auto">
          <a:xfrm>
            <a:off x="836613" y="2894013"/>
            <a:ext cx="8382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 i="1">
                <a:latin typeface="Times New Roman" panose="02020603050405020304" pitchFamily="18" charset="0"/>
                <a:ea typeface="楷体_GB2312" pitchFamily="49" charset="-122"/>
              </a:rPr>
              <a:t>B</a:t>
            </a:r>
            <a:r>
              <a:rPr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的变化落后于</a:t>
            </a:r>
            <a:r>
              <a:rPr lang="en-US" altLang="zh-CN" sz="2800" b="1" i="1">
                <a:latin typeface="Times New Roman" panose="02020603050405020304" pitchFamily="18" charset="0"/>
                <a:ea typeface="楷体_GB2312" pitchFamily="49" charset="-122"/>
              </a:rPr>
              <a:t>H</a:t>
            </a:r>
            <a:r>
              <a:rPr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，从而具有</a:t>
            </a:r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剩磁</a:t>
            </a:r>
            <a:r>
              <a:rPr lang="zh-CN" altLang="en-US" sz="28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800" b="1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——</a:t>
            </a:r>
            <a:r>
              <a:rPr lang="zh-CN" altLang="en-US" sz="2800" b="1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磁滞效应</a:t>
            </a:r>
            <a:endParaRPr lang="zh-CN" altLang="en-US" sz="2800" b="1">
              <a:solidFill>
                <a:schemeClr val="folHlink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91140" name="Text Box 4"/>
          <p:cNvSpPr txBox="1">
            <a:spLocks noChangeArrowheads="1"/>
          </p:cNvSpPr>
          <p:nvPr/>
        </p:nvSpPr>
        <p:spPr bwMode="auto">
          <a:xfrm>
            <a:off x="762000" y="3490913"/>
            <a:ext cx="8382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每个</a:t>
            </a:r>
            <a:r>
              <a:rPr lang="en-US" altLang="zh-CN" sz="2800" b="1" i="1">
                <a:latin typeface="Times New Roman" panose="02020603050405020304" pitchFamily="18" charset="0"/>
                <a:ea typeface="楷体_GB2312" pitchFamily="49" charset="-122"/>
              </a:rPr>
              <a:t>H</a:t>
            </a: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对应不同的</a:t>
            </a:r>
            <a:r>
              <a:rPr lang="en-US" altLang="zh-CN" sz="2800" b="1" i="1">
                <a:latin typeface="Times New Roman" panose="02020603050405020304" pitchFamily="18" charset="0"/>
                <a:ea typeface="楷体_GB2312" pitchFamily="49" charset="-122"/>
              </a:rPr>
              <a:t>B</a:t>
            </a:r>
            <a:r>
              <a:rPr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与磁化的历史有关。</a:t>
            </a:r>
            <a:endParaRPr lang="zh-CN" altLang="en-US" sz="28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91141" name="Text Box 5"/>
          <p:cNvSpPr txBox="1">
            <a:spLocks noChangeArrowheads="1"/>
          </p:cNvSpPr>
          <p:nvPr/>
        </p:nvSpPr>
        <p:spPr bwMode="auto">
          <a:xfrm>
            <a:off x="838200" y="866775"/>
            <a:ext cx="6248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）起始磁化曲线</a:t>
            </a:r>
            <a:endParaRPr lang="zh-CN" altLang="en-US" sz="2800" b="1" baseline="-25000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91142" name="Text Box 6"/>
          <p:cNvSpPr txBox="1">
            <a:spLocks noChangeArrowheads="1"/>
          </p:cNvSpPr>
          <p:nvPr/>
        </p:nvSpPr>
        <p:spPr bwMode="auto">
          <a:xfrm>
            <a:off x="838200" y="1735138"/>
            <a:ext cx="44227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3</a:t>
            </a:r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）剩磁 </a:t>
            </a:r>
            <a:r>
              <a:rPr lang="en-US" altLang="zh-CN" sz="2800" b="1" i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B</a:t>
            </a:r>
            <a:r>
              <a:rPr lang="en-US" altLang="zh-CN" b="1" i="1" baseline="-25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r</a:t>
            </a:r>
            <a:endParaRPr lang="en-US" altLang="zh-CN" b="1" i="1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91143" name="Text Box 7"/>
          <p:cNvSpPr txBox="1">
            <a:spLocks noChangeArrowheads="1"/>
          </p:cNvSpPr>
          <p:nvPr/>
        </p:nvSpPr>
        <p:spPr bwMode="auto">
          <a:xfrm>
            <a:off x="838200" y="1323975"/>
            <a:ext cx="53070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）饱和磁感应强度</a:t>
            </a:r>
            <a:r>
              <a:rPr lang="en-US" altLang="zh-CN" sz="2800" b="1" i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B</a:t>
            </a:r>
            <a:r>
              <a:rPr lang="en-US" altLang="zh-CN" sz="2800" b="1" i="1" baseline="-25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S</a:t>
            </a:r>
            <a:endParaRPr lang="en-US" altLang="zh-CN" sz="2800" b="1" i="1" baseline="-25000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91144" name="Text Box 8"/>
          <p:cNvSpPr txBox="1">
            <a:spLocks noChangeArrowheads="1"/>
          </p:cNvSpPr>
          <p:nvPr/>
        </p:nvSpPr>
        <p:spPr bwMode="auto">
          <a:xfrm>
            <a:off x="838200" y="2268538"/>
            <a:ext cx="39433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4</a:t>
            </a:r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）矫顽力</a:t>
            </a:r>
            <a:r>
              <a:rPr lang="en-US" altLang="zh-CN" sz="2800" b="1" i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H</a:t>
            </a:r>
            <a:r>
              <a:rPr lang="en-US" altLang="zh-CN" b="1" i="1" baseline="-25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c</a:t>
            </a:r>
            <a:endParaRPr lang="en-US" altLang="zh-CN" b="1" i="1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91145" name="Text Box 9"/>
          <p:cNvSpPr txBox="1">
            <a:spLocks noChangeArrowheads="1"/>
          </p:cNvSpPr>
          <p:nvPr/>
        </p:nvSpPr>
        <p:spPr bwMode="auto">
          <a:xfrm>
            <a:off x="101600" y="4073525"/>
            <a:ext cx="86868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(3) </a:t>
            </a:r>
            <a:r>
              <a:rPr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在交变电流的励磁下反复磁化使其温度升高</a:t>
            </a:r>
            <a:endParaRPr lang="zh-CN" altLang="en-US" sz="2800" b="1"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</a:rPr>
              <a:t>                                                           </a:t>
            </a:r>
            <a:r>
              <a:rPr lang="en-US" altLang="zh-CN" sz="2800" b="1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——</a:t>
            </a:r>
            <a:r>
              <a:rPr lang="zh-CN" altLang="en-US" sz="2800" b="1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磁滞损耗</a:t>
            </a:r>
            <a:endParaRPr lang="zh-CN" altLang="en-US" sz="2800" b="1">
              <a:solidFill>
                <a:schemeClr val="folHlink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2" name="Group 10"/>
          <p:cNvGrpSpPr/>
          <p:nvPr/>
        </p:nvGrpSpPr>
        <p:grpSpPr bwMode="auto">
          <a:xfrm>
            <a:off x="5943600" y="466725"/>
            <a:ext cx="1981200" cy="2147888"/>
            <a:chOff x="3696" y="480"/>
            <a:chExt cx="1248" cy="1353"/>
          </a:xfrm>
        </p:grpSpPr>
        <p:sp>
          <p:nvSpPr>
            <p:cNvPr id="26667" name="Freeform 11"/>
            <p:cNvSpPr/>
            <p:nvPr/>
          </p:nvSpPr>
          <p:spPr bwMode="auto">
            <a:xfrm>
              <a:off x="3951" y="938"/>
              <a:ext cx="70" cy="70"/>
            </a:xfrm>
            <a:custGeom>
              <a:avLst/>
              <a:gdLst>
                <a:gd name="T0" fmla="*/ 0 w 70"/>
                <a:gd name="T1" fmla="*/ 70 h 70"/>
                <a:gd name="T2" fmla="*/ 70 w 70"/>
                <a:gd name="T3" fmla="*/ 0 h 70"/>
                <a:gd name="T4" fmla="*/ 0 60000 65536"/>
                <a:gd name="T5" fmla="*/ 0 60000 65536"/>
                <a:gd name="T6" fmla="*/ 0 w 70"/>
                <a:gd name="T7" fmla="*/ 0 h 70"/>
                <a:gd name="T8" fmla="*/ 70 w 70"/>
                <a:gd name="T9" fmla="*/ 70 h 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0" h="70">
                  <a:moveTo>
                    <a:pt x="0" y="70"/>
                  </a:moveTo>
                  <a:lnTo>
                    <a:pt x="70" y="0"/>
                  </a:lnTo>
                </a:path>
              </a:pathLst>
            </a:custGeom>
            <a:noFill/>
            <a:ln w="41275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68" name="Freeform 12"/>
            <p:cNvSpPr/>
            <p:nvPr/>
          </p:nvSpPr>
          <p:spPr bwMode="auto">
            <a:xfrm>
              <a:off x="3936" y="912"/>
              <a:ext cx="12" cy="96"/>
            </a:xfrm>
            <a:custGeom>
              <a:avLst/>
              <a:gdLst>
                <a:gd name="T0" fmla="*/ 12 w 12"/>
                <a:gd name="T1" fmla="*/ 96 h 96"/>
                <a:gd name="T2" fmla="*/ 0 w 12"/>
                <a:gd name="T3" fmla="*/ 0 h 96"/>
                <a:gd name="T4" fmla="*/ 0 60000 65536"/>
                <a:gd name="T5" fmla="*/ 0 60000 65536"/>
                <a:gd name="T6" fmla="*/ 0 w 12"/>
                <a:gd name="T7" fmla="*/ 0 h 96"/>
                <a:gd name="T8" fmla="*/ 12 w 12"/>
                <a:gd name="T9" fmla="*/ 96 h 9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2" h="96">
                  <a:moveTo>
                    <a:pt x="12" y="96"/>
                  </a:moveTo>
                  <a:lnTo>
                    <a:pt x="0" y="0"/>
                  </a:lnTo>
                </a:path>
              </a:pathLst>
            </a:custGeom>
            <a:noFill/>
            <a:ln w="41275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69" name="Freeform 13"/>
            <p:cNvSpPr/>
            <p:nvPr/>
          </p:nvSpPr>
          <p:spPr bwMode="auto">
            <a:xfrm>
              <a:off x="3840" y="1411"/>
              <a:ext cx="59" cy="77"/>
            </a:xfrm>
            <a:custGeom>
              <a:avLst/>
              <a:gdLst>
                <a:gd name="T0" fmla="*/ 0 w 59"/>
                <a:gd name="T1" fmla="*/ 77 h 77"/>
                <a:gd name="T2" fmla="*/ 59 w 59"/>
                <a:gd name="T3" fmla="*/ 0 h 77"/>
                <a:gd name="T4" fmla="*/ 0 60000 65536"/>
                <a:gd name="T5" fmla="*/ 0 60000 65536"/>
                <a:gd name="T6" fmla="*/ 0 w 59"/>
                <a:gd name="T7" fmla="*/ 0 h 77"/>
                <a:gd name="T8" fmla="*/ 59 w 59"/>
                <a:gd name="T9" fmla="*/ 77 h 7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9" h="77">
                  <a:moveTo>
                    <a:pt x="0" y="77"/>
                  </a:moveTo>
                  <a:lnTo>
                    <a:pt x="59" y="0"/>
                  </a:lnTo>
                </a:path>
              </a:pathLst>
            </a:custGeom>
            <a:noFill/>
            <a:ln w="41275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70" name="Freeform 14"/>
            <p:cNvSpPr/>
            <p:nvPr/>
          </p:nvSpPr>
          <p:spPr bwMode="auto">
            <a:xfrm>
              <a:off x="3817" y="1396"/>
              <a:ext cx="23" cy="89"/>
            </a:xfrm>
            <a:custGeom>
              <a:avLst/>
              <a:gdLst>
                <a:gd name="T0" fmla="*/ 23 w 23"/>
                <a:gd name="T1" fmla="*/ 89 h 89"/>
                <a:gd name="T2" fmla="*/ 0 w 23"/>
                <a:gd name="T3" fmla="*/ 0 h 89"/>
                <a:gd name="T4" fmla="*/ 0 60000 65536"/>
                <a:gd name="T5" fmla="*/ 0 60000 65536"/>
                <a:gd name="T6" fmla="*/ 0 w 23"/>
                <a:gd name="T7" fmla="*/ 0 h 89"/>
                <a:gd name="T8" fmla="*/ 23 w 23"/>
                <a:gd name="T9" fmla="*/ 89 h 8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3" h="89">
                  <a:moveTo>
                    <a:pt x="23" y="89"/>
                  </a:moveTo>
                  <a:lnTo>
                    <a:pt x="0" y="0"/>
                  </a:lnTo>
                </a:path>
              </a:pathLst>
            </a:custGeom>
            <a:noFill/>
            <a:ln w="41275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71" name="Freeform 15"/>
            <p:cNvSpPr/>
            <p:nvPr/>
          </p:nvSpPr>
          <p:spPr bwMode="auto">
            <a:xfrm>
              <a:off x="3696" y="480"/>
              <a:ext cx="1248" cy="1353"/>
            </a:xfrm>
            <a:custGeom>
              <a:avLst/>
              <a:gdLst>
                <a:gd name="T0" fmla="*/ 2 w 1584"/>
                <a:gd name="T1" fmla="*/ 0 h 1920"/>
                <a:gd name="T2" fmla="*/ 2 w 1584"/>
                <a:gd name="T3" fmla="*/ 1 h 1920"/>
                <a:gd name="T4" fmla="*/ 2 w 1584"/>
                <a:gd name="T5" fmla="*/ 1 h 1920"/>
                <a:gd name="T6" fmla="*/ 0 w 1584"/>
                <a:gd name="T7" fmla="*/ 1 h 192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84"/>
                <a:gd name="T13" fmla="*/ 0 h 1920"/>
                <a:gd name="T14" fmla="*/ 1584 w 1584"/>
                <a:gd name="T15" fmla="*/ 1920 h 192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84" h="1920">
                  <a:moveTo>
                    <a:pt x="1584" y="0"/>
                  </a:moveTo>
                  <a:cubicBezTo>
                    <a:pt x="1176" y="8"/>
                    <a:pt x="768" y="16"/>
                    <a:pt x="528" y="288"/>
                  </a:cubicBezTo>
                  <a:cubicBezTo>
                    <a:pt x="288" y="560"/>
                    <a:pt x="232" y="1360"/>
                    <a:pt x="144" y="1632"/>
                  </a:cubicBezTo>
                  <a:cubicBezTo>
                    <a:pt x="56" y="1904"/>
                    <a:pt x="24" y="1872"/>
                    <a:pt x="0" y="1920"/>
                  </a:cubicBezTo>
                </a:path>
              </a:pathLst>
            </a:custGeom>
            <a:noFill/>
            <a:ln w="41275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 useBgFill="1">
        <p:nvSpPr>
          <p:cNvPr id="91152" name="Rectangle 16"/>
          <p:cNvSpPr>
            <a:spLocks noChangeArrowheads="1"/>
          </p:cNvSpPr>
          <p:nvPr/>
        </p:nvSpPr>
        <p:spPr bwMode="auto">
          <a:xfrm>
            <a:off x="5943600" y="466725"/>
            <a:ext cx="914400" cy="2286000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>
              <a:latin typeface="Times New Roman" panose="02020603050405020304" pitchFamily="18" charset="0"/>
            </a:endParaRPr>
          </a:p>
        </p:txBody>
      </p:sp>
      <p:graphicFrame>
        <p:nvGraphicFramePr>
          <p:cNvPr id="91153" name="Object 2"/>
          <p:cNvGraphicFramePr>
            <a:graphicFrameLocks noChangeAspect="1"/>
          </p:cNvGraphicFramePr>
          <p:nvPr/>
        </p:nvGraphicFramePr>
        <p:xfrm>
          <a:off x="6932613" y="141288"/>
          <a:ext cx="2921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42" name="公式" r:id="rId1" imgW="292100" imgH="292100" progId="Equation.3">
                  <p:embed/>
                </p:oleObj>
              </mc:Choice>
              <mc:Fallback>
                <p:oleObj name="公式" r:id="rId1" imgW="292100" imgH="292100" progId="Equation.3">
                  <p:embed/>
                  <p:pic>
                    <p:nvPicPr>
                      <p:cNvPr id="0" name="图片 717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2613" y="141288"/>
                        <a:ext cx="292100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54" name="Object 3"/>
          <p:cNvGraphicFramePr>
            <a:graphicFrameLocks noChangeAspect="1"/>
          </p:cNvGraphicFramePr>
          <p:nvPr/>
        </p:nvGraphicFramePr>
        <p:xfrm>
          <a:off x="6329363" y="382588"/>
          <a:ext cx="369887" cy="42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43" name="公式" r:id="rId3" imgW="368300" imgH="419100" progId="Equation.3">
                  <p:embed/>
                </p:oleObj>
              </mc:Choice>
              <mc:Fallback>
                <p:oleObj name="公式" r:id="rId3" imgW="368300" imgH="419100" progId="Equation.3">
                  <p:embed/>
                  <p:pic>
                    <p:nvPicPr>
                      <p:cNvPr id="0" name="图片 717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9363" y="382588"/>
                        <a:ext cx="369887" cy="420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55" name="Object 4"/>
          <p:cNvGraphicFramePr>
            <a:graphicFrameLocks noChangeAspect="1"/>
          </p:cNvGraphicFramePr>
          <p:nvPr/>
        </p:nvGraphicFramePr>
        <p:xfrm>
          <a:off x="5594350" y="1100138"/>
          <a:ext cx="698500" cy="42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44" name="公式" r:id="rId5" imgW="698500" imgH="419100" progId="Equation.3">
                  <p:embed/>
                </p:oleObj>
              </mc:Choice>
              <mc:Fallback>
                <p:oleObj name="公式" r:id="rId5" imgW="698500" imgH="419100" progId="Equation.3">
                  <p:embed/>
                  <p:pic>
                    <p:nvPicPr>
                      <p:cNvPr id="0" name="图片 717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94350" y="1100138"/>
                        <a:ext cx="698500" cy="420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56" name="Object 5"/>
          <p:cNvGraphicFramePr>
            <a:graphicFrameLocks noChangeAspect="1"/>
          </p:cNvGraphicFramePr>
          <p:nvPr/>
        </p:nvGraphicFramePr>
        <p:xfrm>
          <a:off x="7935913" y="1762125"/>
          <a:ext cx="369887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45" name="公式" r:id="rId7" imgW="368300" imgH="292100" progId="Equation.3">
                  <p:embed/>
                </p:oleObj>
              </mc:Choice>
              <mc:Fallback>
                <p:oleObj name="公式" r:id="rId7" imgW="368300" imgH="292100" progId="Equation.3">
                  <p:embed/>
                  <p:pic>
                    <p:nvPicPr>
                      <p:cNvPr id="0" name="图片 717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35913" y="1762125"/>
                        <a:ext cx="369887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57" name="Object 6"/>
          <p:cNvGraphicFramePr>
            <a:graphicFrameLocks noChangeAspect="1"/>
          </p:cNvGraphicFramePr>
          <p:nvPr/>
        </p:nvGraphicFramePr>
        <p:xfrm>
          <a:off x="8045450" y="325438"/>
          <a:ext cx="366713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46" name="公式" r:id="rId9" imgW="368300" imgH="419100" progId="Equation.3">
                  <p:embed/>
                </p:oleObj>
              </mc:Choice>
              <mc:Fallback>
                <p:oleObj name="公式" r:id="rId9" imgW="368300" imgH="419100" progId="Equation.3">
                  <p:embed/>
                  <p:pic>
                    <p:nvPicPr>
                      <p:cNvPr id="0" name="图片 717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45450" y="325438"/>
                        <a:ext cx="366713" cy="417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158" name="Text Box 22"/>
          <p:cNvSpPr txBox="1">
            <a:spLocks noChangeArrowheads="1"/>
          </p:cNvSpPr>
          <p:nvPr/>
        </p:nvSpPr>
        <p:spPr bwMode="auto">
          <a:xfrm>
            <a:off x="619125" y="4930775"/>
            <a:ext cx="83915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磁滞损耗</a:t>
            </a:r>
            <a:r>
              <a:rPr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与</a:t>
            </a:r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磁滞回线</a:t>
            </a:r>
            <a:r>
              <a:rPr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所包围的面积成正比。</a:t>
            </a:r>
            <a:endParaRPr lang="zh-CN" altLang="en-US" sz="28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3" name="Group 23"/>
          <p:cNvGrpSpPr/>
          <p:nvPr/>
        </p:nvGrpSpPr>
        <p:grpSpPr bwMode="auto">
          <a:xfrm>
            <a:off x="6019800" y="466725"/>
            <a:ext cx="1981200" cy="2147888"/>
            <a:chOff x="3696" y="480"/>
            <a:chExt cx="1248" cy="1353"/>
          </a:xfrm>
        </p:grpSpPr>
        <p:sp>
          <p:nvSpPr>
            <p:cNvPr id="26662" name="Freeform 24"/>
            <p:cNvSpPr/>
            <p:nvPr/>
          </p:nvSpPr>
          <p:spPr bwMode="auto">
            <a:xfrm>
              <a:off x="3951" y="938"/>
              <a:ext cx="70" cy="70"/>
            </a:xfrm>
            <a:custGeom>
              <a:avLst/>
              <a:gdLst>
                <a:gd name="T0" fmla="*/ 0 w 70"/>
                <a:gd name="T1" fmla="*/ 70 h 70"/>
                <a:gd name="T2" fmla="*/ 70 w 70"/>
                <a:gd name="T3" fmla="*/ 0 h 70"/>
                <a:gd name="T4" fmla="*/ 0 60000 65536"/>
                <a:gd name="T5" fmla="*/ 0 60000 65536"/>
                <a:gd name="T6" fmla="*/ 0 w 70"/>
                <a:gd name="T7" fmla="*/ 0 h 70"/>
                <a:gd name="T8" fmla="*/ 70 w 70"/>
                <a:gd name="T9" fmla="*/ 70 h 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0" h="70">
                  <a:moveTo>
                    <a:pt x="0" y="70"/>
                  </a:moveTo>
                  <a:lnTo>
                    <a:pt x="70" y="0"/>
                  </a:lnTo>
                </a:path>
              </a:pathLst>
            </a:custGeom>
            <a:noFill/>
            <a:ln w="41275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63" name="Freeform 25"/>
            <p:cNvSpPr/>
            <p:nvPr/>
          </p:nvSpPr>
          <p:spPr bwMode="auto">
            <a:xfrm>
              <a:off x="3936" y="912"/>
              <a:ext cx="12" cy="96"/>
            </a:xfrm>
            <a:custGeom>
              <a:avLst/>
              <a:gdLst>
                <a:gd name="T0" fmla="*/ 12 w 12"/>
                <a:gd name="T1" fmla="*/ 96 h 96"/>
                <a:gd name="T2" fmla="*/ 0 w 12"/>
                <a:gd name="T3" fmla="*/ 0 h 96"/>
                <a:gd name="T4" fmla="*/ 0 60000 65536"/>
                <a:gd name="T5" fmla="*/ 0 60000 65536"/>
                <a:gd name="T6" fmla="*/ 0 w 12"/>
                <a:gd name="T7" fmla="*/ 0 h 96"/>
                <a:gd name="T8" fmla="*/ 12 w 12"/>
                <a:gd name="T9" fmla="*/ 96 h 9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2" h="96">
                  <a:moveTo>
                    <a:pt x="12" y="96"/>
                  </a:moveTo>
                  <a:lnTo>
                    <a:pt x="0" y="0"/>
                  </a:lnTo>
                </a:path>
              </a:pathLst>
            </a:custGeom>
            <a:noFill/>
            <a:ln w="41275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64" name="Freeform 26"/>
            <p:cNvSpPr/>
            <p:nvPr/>
          </p:nvSpPr>
          <p:spPr bwMode="auto">
            <a:xfrm>
              <a:off x="3840" y="1411"/>
              <a:ext cx="59" cy="77"/>
            </a:xfrm>
            <a:custGeom>
              <a:avLst/>
              <a:gdLst>
                <a:gd name="T0" fmla="*/ 0 w 59"/>
                <a:gd name="T1" fmla="*/ 77 h 77"/>
                <a:gd name="T2" fmla="*/ 59 w 59"/>
                <a:gd name="T3" fmla="*/ 0 h 77"/>
                <a:gd name="T4" fmla="*/ 0 60000 65536"/>
                <a:gd name="T5" fmla="*/ 0 60000 65536"/>
                <a:gd name="T6" fmla="*/ 0 w 59"/>
                <a:gd name="T7" fmla="*/ 0 h 77"/>
                <a:gd name="T8" fmla="*/ 59 w 59"/>
                <a:gd name="T9" fmla="*/ 77 h 7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9" h="77">
                  <a:moveTo>
                    <a:pt x="0" y="77"/>
                  </a:moveTo>
                  <a:lnTo>
                    <a:pt x="59" y="0"/>
                  </a:lnTo>
                </a:path>
              </a:pathLst>
            </a:custGeom>
            <a:noFill/>
            <a:ln w="41275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65" name="Freeform 27"/>
            <p:cNvSpPr/>
            <p:nvPr/>
          </p:nvSpPr>
          <p:spPr bwMode="auto">
            <a:xfrm>
              <a:off x="3817" y="1396"/>
              <a:ext cx="23" cy="89"/>
            </a:xfrm>
            <a:custGeom>
              <a:avLst/>
              <a:gdLst>
                <a:gd name="T0" fmla="*/ 23 w 23"/>
                <a:gd name="T1" fmla="*/ 89 h 89"/>
                <a:gd name="T2" fmla="*/ 0 w 23"/>
                <a:gd name="T3" fmla="*/ 0 h 89"/>
                <a:gd name="T4" fmla="*/ 0 60000 65536"/>
                <a:gd name="T5" fmla="*/ 0 60000 65536"/>
                <a:gd name="T6" fmla="*/ 0 w 23"/>
                <a:gd name="T7" fmla="*/ 0 h 89"/>
                <a:gd name="T8" fmla="*/ 23 w 23"/>
                <a:gd name="T9" fmla="*/ 89 h 8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3" h="89">
                  <a:moveTo>
                    <a:pt x="23" y="89"/>
                  </a:moveTo>
                  <a:lnTo>
                    <a:pt x="0" y="0"/>
                  </a:lnTo>
                </a:path>
              </a:pathLst>
            </a:custGeom>
            <a:noFill/>
            <a:ln w="41275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66" name="Freeform 28"/>
            <p:cNvSpPr/>
            <p:nvPr/>
          </p:nvSpPr>
          <p:spPr bwMode="auto">
            <a:xfrm>
              <a:off x="3696" y="480"/>
              <a:ext cx="1248" cy="1353"/>
            </a:xfrm>
            <a:custGeom>
              <a:avLst/>
              <a:gdLst>
                <a:gd name="T0" fmla="*/ 2 w 1584"/>
                <a:gd name="T1" fmla="*/ 0 h 1920"/>
                <a:gd name="T2" fmla="*/ 2 w 1584"/>
                <a:gd name="T3" fmla="*/ 1 h 1920"/>
                <a:gd name="T4" fmla="*/ 2 w 1584"/>
                <a:gd name="T5" fmla="*/ 1 h 1920"/>
                <a:gd name="T6" fmla="*/ 0 w 1584"/>
                <a:gd name="T7" fmla="*/ 1 h 192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84"/>
                <a:gd name="T13" fmla="*/ 0 h 1920"/>
                <a:gd name="T14" fmla="*/ 1584 w 1584"/>
                <a:gd name="T15" fmla="*/ 1920 h 192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84" h="1920">
                  <a:moveTo>
                    <a:pt x="1584" y="0"/>
                  </a:moveTo>
                  <a:cubicBezTo>
                    <a:pt x="1176" y="8"/>
                    <a:pt x="768" y="16"/>
                    <a:pt x="528" y="288"/>
                  </a:cubicBezTo>
                  <a:cubicBezTo>
                    <a:pt x="288" y="560"/>
                    <a:pt x="232" y="1360"/>
                    <a:pt x="144" y="1632"/>
                  </a:cubicBezTo>
                  <a:cubicBezTo>
                    <a:pt x="56" y="1904"/>
                    <a:pt x="24" y="1872"/>
                    <a:pt x="0" y="1920"/>
                  </a:cubicBezTo>
                </a:path>
              </a:pathLst>
            </a:custGeom>
            <a:noFill/>
            <a:ln w="41275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 useBgFill="1">
        <p:nvSpPr>
          <p:cNvPr id="91165" name="Rectangle 29"/>
          <p:cNvSpPr>
            <a:spLocks noChangeArrowheads="1"/>
          </p:cNvSpPr>
          <p:nvPr/>
        </p:nvSpPr>
        <p:spPr bwMode="auto">
          <a:xfrm>
            <a:off x="5791200" y="1609725"/>
            <a:ext cx="1066800" cy="1219200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>
              <a:latin typeface="Times New Roman" panose="02020603050405020304" pitchFamily="18" charset="0"/>
            </a:endParaRPr>
          </a:p>
        </p:txBody>
      </p:sp>
      <p:grpSp>
        <p:nvGrpSpPr>
          <p:cNvPr id="4" name="Group 30"/>
          <p:cNvGrpSpPr/>
          <p:nvPr/>
        </p:nvGrpSpPr>
        <p:grpSpPr bwMode="auto">
          <a:xfrm>
            <a:off x="5638800" y="314325"/>
            <a:ext cx="2590800" cy="2362200"/>
            <a:chOff x="3024" y="2496"/>
            <a:chExt cx="1632" cy="1488"/>
          </a:xfrm>
        </p:grpSpPr>
        <p:sp>
          <p:nvSpPr>
            <p:cNvPr id="26660" name="Line 31"/>
            <p:cNvSpPr>
              <a:spLocks noChangeShapeType="1"/>
            </p:cNvSpPr>
            <p:nvPr/>
          </p:nvSpPr>
          <p:spPr bwMode="auto">
            <a:xfrm>
              <a:off x="3024" y="3312"/>
              <a:ext cx="1632" cy="0"/>
            </a:xfrm>
            <a:prstGeom prst="line">
              <a:avLst/>
            </a:prstGeom>
            <a:noFill/>
            <a:ln w="4127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61" name="Line 32"/>
            <p:cNvSpPr>
              <a:spLocks noChangeShapeType="1"/>
            </p:cNvSpPr>
            <p:nvPr/>
          </p:nvSpPr>
          <p:spPr bwMode="auto">
            <a:xfrm flipV="1">
              <a:off x="3792" y="2496"/>
              <a:ext cx="0" cy="1488"/>
            </a:xfrm>
            <a:prstGeom prst="line">
              <a:avLst/>
            </a:prstGeom>
            <a:noFill/>
            <a:ln w="41275">
              <a:solidFill>
                <a:srgbClr val="0033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" name="Group 33"/>
          <p:cNvGrpSpPr/>
          <p:nvPr/>
        </p:nvGrpSpPr>
        <p:grpSpPr bwMode="auto">
          <a:xfrm>
            <a:off x="6019800" y="452438"/>
            <a:ext cx="1981200" cy="2147887"/>
            <a:chOff x="3696" y="480"/>
            <a:chExt cx="1248" cy="1353"/>
          </a:xfrm>
        </p:grpSpPr>
        <p:sp>
          <p:nvSpPr>
            <p:cNvPr id="26655" name="Freeform 34"/>
            <p:cNvSpPr/>
            <p:nvPr/>
          </p:nvSpPr>
          <p:spPr bwMode="auto">
            <a:xfrm>
              <a:off x="3951" y="938"/>
              <a:ext cx="70" cy="70"/>
            </a:xfrm>
            <a:custGeom>
              <a:avLst/>
              <a:gdLst>
                <a:gd name="T0" fmla="*/ 0 w 70"/>
                <a:gd name="T1" fmla="*/ 70 h 70"/>
                <a:gd name="T2" fmla="*/ 70 w 70"/>
                <a:gd name="T3" fmla="*/ 0 h 70"/>
                <a:gd name="T4" fmla="*/ 0 60000 65536"/>
                <a:gd name="T5" fmla="*/ 0 60000 65536"/>
                <a:gd name="T6" fmla="*/ 0 w 70"/>
                <a:gd name="T7" fmla="*/ 0 h 70"/>
                <a:gd name="T8" fmla="*/ 70 w 70"/>
                <a:gd name="T9" fmla="*/ 70 h 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0" h="70">
                  <a:moveTo>
                    <a:pt x="0" y="70"/>
                  </a:moveTo>
                  <a:lnTo>
                    <a:pt x="70" y="0"/>
                  </a:lnTo>
                </a:path>
              </a:pathLst>
            </a:custGeom>
            <a:noFill/>
            <a:ln w="41275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56" name="Freeform 35"/>
            <p:cNvSpPr/>
            <p:nvPr/>
          </p:nvSpPr>
          <p:spPr bwMode="auto">
            <a:xfrm>
              <a:off x="3936" y="912"/>
              <a:ext cx="12" cy="96"/>
            </a:xfrm>
            <a:custGeom>
              <a:avLst/>
              <a:gdLst>
                <a:gd name="T0" fmla="*/ 12 w 12"/>
                <a:gd name="T1" fmla="*/ 96 h 96"/>
                <a:gd name="T2" fmla="*/ 0 w 12"/>
                <a:gd name="T3" fmla="*/ 0 h 96"/>
                <a:gd name="T4" fmla="*/ 0 60000 65536"/>
                <a:gd name="T5" fmla="*/ 0 60000 65536"/>
                <a:gd name="T6" fmla="*/ 0 w 12"/>
                <a:gd name="T7" fmla="*/ 0 h 96"/>
                <a:gd name="T8" fmla="*/ 12 w 12"/>
                <a:gd name="T9" fmla="*/ 96 h 9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2" h="96">
                  <a:moveTo>
                    <a:pt x="12" y="96"/>
                  </a:moveTo>
                  <a:lnTo>
                    <a:pt x="0" y="0"/>
                  </a:lnTo>
                </a:path>
              </a:pathLst>
            </a:custGeom>
            <a:noFill/>
            <a:ln w="41275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57" name="Freeform 36"/>
            <p:cNvSpPr/>
            <p:nvPr/>
          </p:nvSpPr>
          <p:spPr bwMode="auto">
            <a:xfrm>
              <a:off x="3840" y="1411"/>
              <a:ext cx="59" cy="77"/>
            </a:xfrm>
            <a:custGeom>
              <a:avLst/>
              <a:gdLst>
                <a:gd name="T0" fmla="*/ 0 w 59"/>
                <a:gd name="T1" fmla="*/ 77 h 77"/>
                <a:gd name="T2" fmla="*/ 59 w 59"/>
                <a:gd name="T3" fmla="*/ 0 h 77"/>
                <a:gd name="T4" fmla="*/ 0 60000 65536"/>
                <a:gd name="T5" fmla="*/ 0 60000 65536"/>
                <a:gd name="T6" fmla="*/ 0 w 59"/>
                <a:gd name="T7" fmla="*/ 0 h 77"/>
                <a:gd name="T8" fmla="*/ 59 w 59"/>
                <a:gd name="T9" fmla="*/ 77 h 7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9" h="77">
                  <a:moveTo>
                    <a:pt x="0" y="77"/>
                  </a:moveTo>
                  <a:lnTo>
                    <a:pt x="59" y="0"/>
                  </a:lnTo>
                </a:path>
              </a:pathLst>
            </a:custGeom>
            <a:noFill/>
            <a:ln w="41275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58" name="Freeform 37"/>
            <p:cNvSpPr/>
            <p:nvPr/>
          </p:nvSpPr>
          <p:spPr bwMode="auto">
            <a:xfrm>
              <a:off x="3817" y="1396"/>
              <a:ext cx="23" cy="89"/>
            </a:xfrm>
            <a:custGeom>
              <a:avLst/>
              <a:gdLst>
                <a:gd name="T0" fmla="*/ 23 w 23"/>
                <a:gd name="T1" fmla="*/ 89 h 89"/>
                <a:gd name="T2" fmla="*/ 0 w 23"/>
                <a:gd name="T3" fmla="*/ 0 h 89"/>
                <a:gd name="T4" fmla="*/ 0 60000 65536"/>
                <a:gd name="T5" fmla="*/ 0 60000 65536"/>
                <a:gd name="T6" fmla="*/ 0 w 23"/>
                <a:gd name="T7" fmla="*/ 0 h 89"/>
                <a:gd name="T8" fmla="*/ 23 w 23"/>
                <a:gd name="T9" fmla="*/ 89 h 8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3" h="89">
                  <a:moveTo>
                    <a:pt x="23" y="89"/>
                  </a:moveTo>
                  <a:lnTo>
                    <a:pt x="0" y="0"/>
                  </a:lnTo>
                </a:path>
              </a:pathLst>
            </a:custGeom>
            <a:noFill/>
            <a:ln w="41275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59" name="Freeform 38"/>
            <p:cNvSpPr/>
            <p:nvPr/>
          </p:nvSpPr>
          <p:spPr bwMode="auto">
            <a:xfrm>
              <a:off x="3696" y="480"/>
              <a:ext cx="1248" cy="1353"/>
            </a:xfrm>
            <a:custGeom>
              <a:avLst/>
              <a:gdLst>
                <a:gd name="T0" fmla="*/ 2 w 1584"/>
                <a:gd name="T1" fmla="*/ 0 h 1920"/>
                <a:gd name="T2" fmla="*/ 2 w 1584"/>
                <a:gd name="T3" fmla="*/ 1 h 1920"/>
                <a:gd name="T4" fmla="*/ 2 w 1584"/>
                <a:gd name="T5" fmla="*/ 1 h 1920"/>
                <a:gd name="T6" fmla="*/ 0 w 1584"/>
                <a:gd name="T7" fmla="*/ 1 h 192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84"/>
                <a:gd name="T13" fmla="*/ 0 h 1920"/>
                <a:gd name="T14" fmla="*/ 1584 w 1584"/>
                <a:gd name="T15" fmla="*/ 1920 h 192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84" h="1920">
                  <a:moveTo>
                    <a:pt x="1584" y="0"/>
                  </a:moveTo>
                  <a:cubicBezTo>
                    <a:pt x="1176" y="8"/>
                    <a:pt x="768" y="16"/>
                    <a:pt x="528" y="288"/>
                  </a:cubicBezTo>
                  <a:cubicBezTo>
                    <a:pt x="288" y="560"/>
                    <a:pt x="232" y="1360"/>
                    <a:pt x="144" y="1632"/>
                  </a:cubicBezTo>
                  <a:cubicBezTo>
                    <a:pt x="56" y="1904"/>
                    <a:pt x="24" y="1872"/>
                    <a:pt x="0" y="1920"/>
                  </a:cubicBezTo>
                </a:path>
              </a:pathLst>
            </a:custGeom>
            <a:noFill/>
            <a:ln w="41275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91182" name="Arc 46"/>
          <p:cNvSpPr/>
          <p:nvPr/>
        </p:nvSpPr>
        <p:spPr bwMode="auto">
          <a:xfrm flipV="1">
            <a:off x="5281613" y="2451100"/>
            <a:ext cx="804862" cy="212725"/>
          </a:xfrm>
          <a:custGeom>
            <a:avLst/>
            <a:gdLst>
              <a:gd name="T0" fmla="*/ 2147483646 w 21393"/>
              <a:gd name="T1" fmla="*/ 0 h 12111"/>
              <a:gd name="T2" fmla="*/ 2147483646 w 21393"/>
              <a:gd name="T3" fmla="*/ 2147483646 h 12111"/>
              <a:gd name="T4" fmla="*/ 0 w 21393"/>
              <a:gd name="T5" fmla="*/ 2147483646 h 12111"/>
              <a:gd name="T6" fmla="*/ 0 60000 65536"/>
              <a:gd name="T7" fmla="*/ 0 60000 65536"/>
              <a:gd name="T8" fmla="*/ 0 60000 65536"/>
              <a:gd name="T9" fmla="*/ 0 w 21393"/>
              <a:gd name="T10" fmla="*/ 0 h 12111"/>
              <a:gd name="T11" fmla="*/ 21393 w 21393"/>
              <a:gd name="T12" fmla="*/ 12111 h 1211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393" h="12111" fill="none" extrusionOk="0">
                <a:moveTo>
                  <a:pt x="17885" y="-1"/>
                </a:moveTo>
                <a:cubicBezTo>
                  <a:pt x="19736" y="2734"/>
                  <a:pt x="20936" y="5857"/>
                  <a:pt x="21393" y="9127"/>
                </a:cubicBezTo>
              </a:path>
              <a:path w="21393" h="12111" stroke="0" extrusionOk="0">
                <a:moveTo>
                  <a:pt x="17885" y="-1"/>
                </a:moveTo>
                <a:cubicBezTo>
                  <a:pt x="19736" y="2734"/>
                  <a:pt x="20936" y="5857"/>
                  <a:pt x="21393" y="9127"/>
                </a:cubicBezTo>
                <a:lnTo>
                  <a:pt x="0" y="12111"/>
                </a:lnTo>
                <a:lnTo>
                  <a:pt x="17885" y="-1"/>
                </a:lnTo>
                <a:close/>
              </a:path>
            </a:pathLst>
          </a:custGeom>
          <a:noFill/>
          <a:ln w="38100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91183" name="Object 7"/>
          <p:cNvGraphicFramePr>
            <a:graphicFrameLocks noChangeAspect="1"/>
          </p:cNvGraphicFramePr>
          <p:nvPr/>
        </p:nvGraphicFramePr>
        <p:xfrm>
          <a:off x="5335588" y="2446338"/>
          <a:ext cx="620712" cy="42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47" name="公式" r:id="rId11" imgW="622300" imgH="419100" progId="Equation.3">
                  <p:embed/>
                </p:oleObj>
              </mc:Choice>
              <mc:Fallback>
                <p:oleObj name="公式" r:id="rId11" imgW="622300" imgH="419100" progId="Equation.3">
                  <p:embed/>
                  <p:pic>
                    <p:nvPicPr>
                      <p:cNvPr id="0" name="图片 717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5588" y="2446338"/>
                        <a:ext cx="620712" cy="420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184" name="Text Box 48"/>
          <p:cNvSpPr txBox="1">
            <a:spLocks noChangeArrowheads="1"/>
          </p:cNvSpPr>
          <p:nvPr/>
        </p:nvSpPr>
        <p:spPr bwMode="auto">
          <a:xfrm>
            <a:off x="122238" y="296863"/>
            <a:ext cx="805180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(2) </a:t>
            </a:r>
            <a:r>
              <a:rPr lang="zh-CN" altLang="en-US" sz="2800" b="1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磁滞回线</a:t>
            </a: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——</a:t>
            </a:r>
            <a:r>
              <a:rPr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不可逆过程</a:t>
            </a:r>
            <a:endParaRPr lang="zh-CN" altLang="en-US" sz="28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6" name="Group 51"/>
          <p:cNvGrpSpPr/>
          <p:nvPr/>
        </p:nvGrpSpPr>
        <p:grpSpPr bwMode="auto">
          <a:xfrm>
            <a:off x="6011863" y="469900"/>
            <a:ext cx="1981200" cy="2154238"/>
            <a:chOff x="3792" y="480"/>
            <a:chExt cx="1248" cy="1357"/>
          </a:xfrm>
        </p:grpSpPr>
        <p:sp>
          <p:nvSpPr>
            <p:cNvPr id="26652" name="Freeform 52"/>
            <p:cNvSpPr/>
            <p:nvPr/>
          </p:nvSpPr>
          <p:spPr bwMode="auto">
            <a:xfrm>
              <a:off x="3792" y="480"/>
              <a:ext cx="1248" cy="1357"/>
            </a:xfrm>
            <a:custGeom>
              <a:avLst/>
              <a:gdLst>
                <a:gd name="T0" fmla="*/ 2 w 1603"/>
                <a:gd name="T1" fmla="*/ 0 h 1941"/>
                <a:gd name="T2" fmla="*/ 2 w 1603"/>
                <a:gd name="T3" fmla="*/ 1 h 1941"/>
                <a:gd name="T4" fmla="*/ 2 w 1603"/>
                <a:gd name="T5" fmla="*/ 1 h 1941"/>
                <a:gd name="T6" fmla="*/ 0 w 1603"/>
                <a:gd name="T7" fmla="*/ 1 h 194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03"/>
                <a:gd name="T13" fmla="*/ 0 h 1941"/>
                <a:gd name="T14" fmla="*/ 1603 w 1603"/>
                <a:gd name="T15" fmla="*/ 1941 h 194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03" h="1941">
                  <a:moveTo>
                    <a:pt x="1603" y="0"/>
                  </a:moveTo>
                  <a:cubicBezTo>
                    <a:pt x="1487" y="44"/>
                    <a:pt x="1383" y="66"/>
                    <a:pt x="1267" y="336"/>
                  </a:cubicBezTo>
                  <a:cubicBezTo>
                    <a:pt x="1151" y="606"/>
                    <a:pt x="1120" y="1354"/>
                    <a:pt x="909" y="1621"/>
                  </a:cubicBezTo>
                  <a:cubicBezTo>
                    <a:pt x="698" y="1888"/>
                    <a:pt x="190" y="1874"/>
                    <a:pt x="0" y="1941"/>
                  </a:cubicBezTo>
                </a:path>
              </a:pathLst>
            </a:custGeom>
            <a:noFill/>
            <a:ln w="41275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53" name="Line 53"/>
            <p:cNvSpPr>
              <a:spLocks noChangeShapeType="1"/>
            </p:cNvSpPr>
            <p:nvPr/>
          </p:nvSpPr>
          <p:spPr bwMode="auto">
            <a:xfrm rot="-3600000">
              <a:off x="4512" y="1526"/>
              <a:ext cx="91" cy="0"/>
            </a:xfrm>
            <a:prstGeom prst="line">
              <a:avLst/>
            </a:prstGeom>
            <a:noFill/>
            <a:ln w="41275">
              <a:solidFill>
                <a:srgbClr val="FF0000"/>
              </a:solidFill>
              <a:miter lim="800000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654" name="Line 54"/>
            <p:cNvSpPr>
              <a:spLocks noChangeShapeType="1"/>
            </p:cNvSpPr>
            <p:nvPr/>
          </p:nvSpPr>
          <p:spPr bwMode="auto">
            <a:xfrm rot="-4500000">
              <a:off x="4675" y="891"/>
              <a:ext cx="91" cy="0"/>
            </a:xfrm>
            <a:prstGeom prst="line">
              <a:avLst/>
            </a:prstGeom>
            <a:noFill/>
            <a:ln w="41275">
              <a:solidFill>
                <a:srgbClr val="FF0000"/>
              </a:solidFill>
              <a:miter lim="800000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47" name="Text Box 3"/>
          <p:cNvSpPr txBox="1">
            <a:spLocks noChangeArrowheads="1"/>
          </p:cNvSpPr>
          <p:nvPr/>
        </p:nvSpPr>
        <p:spPr bwMode="auto">
          <a:xfrm>
            <a:off x="647700" y="5456238"/>
            <a:ext cx="7813675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铁磁体在交变场的作用下形状会随之变化。</a:t>
            </a:r>
            <a:endParaRPr lang="zh-CN" altLang="en-US" sz="2800" b="1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                                                  </a:t>
            </a:r>
            <a:r>
              <a:rPr lang="en-US" altLang="zh-CN" sz="2800" b="1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——</a:t>
            </a:r>
            <a:r>
              <a:rPr lang="zh-CN" altLang="en-US" sz="2800" b="1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磁致伸缩</a:t>
            </a:r>
            <a:endParaRPr lang="zh-CN" altLang="en-US" sz="2800" b="1">
              <a:solidFill>
                <a:schemeClr val="folHlink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1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75" fill="hold"/>
                                        <p:tgtEl>
                                          <p:spTgt spid="911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" fill="hold"/>
                                        <p:tgtEl>
                                          <p:spTgt spid="911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500"/>
                                        <p:tgtEl>
                                          <p:spTgt spid="91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91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4" dur="500"/>
                                        <p:tgtEl>
                                          <p:spTgt spid="91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91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51" dur="500"/>
                                        <p:tgtEl>
                                          <p:spTgt spid="91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56" dur="500"/>
                                        <p:tgtEl>
                                          <p:spTgt spid="91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8" dur="500"/>
                                        <p:tgtEl>
                                          <p:spTgt spid="91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75" fill="hold"/>
                                        <p:tgtEl>
                                          <p:spTgt spid="911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75" fill="hold"/>
                                        <p:tgtEl>
                                          <p:spTgt spid="911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3" dur="500"/>
                                        <p:tgtEl>
                                          <p:spTgt spid="91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"/>
                            </p:stCondLst>
                            <p:childTnLst>
                              <p:par>
                                <p:cTn id="85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87" dur="500"/>
                                        <p:tgtEl>
                                          <p:spTgt spid="91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75" fill="hold"/>
                                        <p:tgtEl>
                                          <p:spTgt spid="91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75" fill="hold"/>
                                        <p:tgtEl>
                                          <p:spTgt spid="91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75" fill="hold"/>
                                        <p:tgtEl>
                                          <p:spTgt spid="91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75" fill="hold"/>
                                        <p:tgtEl>
                                          <p:spTgt spid="91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75" fill="hold"/>
                                        <p:tgtEl>
                                          <p:spTgt spid="91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75" fill="hold"/>
                                        <p:tgtEl>
                                          <p:spTgt spid="91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75" fill="hold"/>
                                        <p:tgtEl>
                                          <p:spTgt spid="91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75" fill="hold"/>
                                        <p:tgtEl>
                                          <p:spTgt spid="91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13" dur="500"/>
                                        <p:tgtEl>
                                          <p:spTgt spid="91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911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911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38" grpId="0" bldLvl="0" animBg="1"/>
      <p:bldP spid="91139" grpId="0" autoUpdateAnimBg="0"/>
      <p:bldP spid="91140" grpId="0" autoUpdateAnimBg="0"/>
      <p:bldP spid="91141" grpId="0" autoUpdateAnimBg="0"/>
      <p:bldP spid="91142" grpId="0" autoUpdateAnimBg="0"/>
      <p:bldP spid="91143" grpId="0" autoUpdateAnimBg="0"/>
      <p:bldP spid="91144" grpId="0" autoUpdateAnimBg="0"/>
      <p:bldP spid="91145" grpId="0" autoUpdateAnimBg="0"/>
      <p:bldP spid="91152" grpId="0" animBg="1"/>
      <p:bldP spid="91158" grpId="0" autoUpdateAnimBg="0"/>
      <p:bldP spid="91165" grpId="0" animBg="1"/>
      <p:bldP spid="91182" grpId="0" bldLvl="0" animBg="1"/>
      <p:bldP spid="91184" grpId="0" autoUpdateAnimBg="0"/>
      <p:bldP spid="47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1CFC17E-986F-4A12-A41A-1BC373C4178D}" type="slidenum">
              <a:rPr lang="zh-CN" altLang="en-US" sz="1800" smtClean="0">
                <a:solidFill>
                  <a:srgbClr val="0000FF"/>
                </a:solidFill>
                <a:latin typeface="Times New Roman" panose="02020603050405020304" pitchFamily="18" charset="0"/>
              </a:rPr>
            </a:fld>
            <a:endParaRPr lang="en-US" altLang="zh-CN" sz="1800" smtClean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93186" name="Text Box 2"/>
          <p:cNvSpPr txBox="1">
            <a:spLocks noChangeArrowheads="1"/>
          </p:cNvSpPr>
          <p:nvPr/>
        </p:nvSpPr>
        <p:spPr bwMode="auto">
          <a:xfrm>
            <a:off x="0" y="542925"/>
            <a:ext cx="43624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（</a:t>
            </a: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）软磁材料：</a:t>
            </a:r>
            <a:r>
              <a:rPr lang="zh-CN" altLang="en-US" sz="2800" b="1">
                <a:solidFill>
                  <a:srgbClr val="0066CC"/>
                </a:solidFill>
                <a:latin typeface="Times New Roman" panose="02020603050405020304" pitchFamily="18" charset="0"/>
                <a:ea typeface="楷体_GB2312" pitchFamily="49" charset="-122"/>
              </a:rPr>
              <a:t>     </a:t>
            </a:r>
            <a:endParaRPr lang="zh-CN" altLang="en-US" sz="28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2" name="Group 3"/>
          <p:cNvGrpSpPr/>
          <p:nvPr/>
        </p:nvGrpSpPr>
        <p:grpSpPr bwMode="auto">
          <a:xfrm>
            <a:off x="6951663" y="1516063"/>
            <a:ext cx="1371600" cy="1651000"/>
            <a:chOff x="864" y="2093"/>
            <a:chExt cx="1406" cy="2044"/>
          </a:xfrm>
        </p:grpSpPr>
        <p:sp>
          <p:nvSpPr>
            <p:cNvPr id="28707" name="Freeform 4"/>
            <p:cNvSpPr/>
            <p:nvPr/>
          </p:nvSpPr>
          <p:spPr bwMode="auto">
            <a:xfrm>
              <a:off x="928" y="2093"/>
              <a:ext cx="1328" cy="1987"/>
            </a:xfrm>
            <a:custGeom>
              <a:avLst/>
              <a:gdLst>
                <a:gd name="T0" fmla="*/ 1328 w 1328"/>
                <a:gd name="T1" fmla="*/ 0 h 1987"/>
                <a:gd name="T2" fmla="*/ 928 w 1328"/>
                <a:gd name="T3" fmla="*/ 294 h 1987"/>
                <a:gd name="T4" fmla="*/ 480 w 1328"/>
                <a:gd name="T5" fmla="*/ 1699 h 1987"/>
                <a:gd name="T6" fmla="*/ 0 w 1328"/>
                <a:gd name="T7" fmla="*/ 1987 h 198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28"/>
                <a:gd name="T13" fmla="*/ 0 h 1987"/>
                <a:gd name="T14" fmla="*/ 1328 w 1328"/>
                <a:gd name="T15" fmla="*/ 1987 h 198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28" h="1987">
                  <a:moveTo>
                    <a:pt x="1328" y="0"/>
                  </a:moveTo>
                  <a:cubicBezTo>
                    <a:pt x="1259" y="47"/>
                    <a:pt x="1069" y="11"/>
                    <a:pt x="928" y="294"/>
                  </a:cubicBezTo>
                  <a:cubicBezTo>
                    <a:pt x="787" y="577"/>
                    <a:pt x="635" y="1417"/>
                    <a:pt x="480" y="1699"/>
                  </a:cubicBezTo>
                  <a:cubicBezTo>
                    <a:pt x="325" y="1981"/>
                    <a:pt x="156" y="1987"/>
                    <a:pt x="0" y="1987"/>
                  </a:cubicBezTo>
                </a:path>
              </a:pathLst>
            </a:custGeom>
            <a:noFill/>
            <a:ln w="41275">
              <a:solidFill>
                <a:srgbClr val="0000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08" name="Freeform 5"/>
            <p:cNvSpPr/>
            <p:nvPr/>
          </p:nvSpPr>
          <p:spPr bwMode="auto">
            <a:xfrm>
              <a:off x="864" y="2093"/>
              <a:ext cx="1406" cy="2044"/>
            </a:xfrm>
            <a:custGeom>
              <a:avLst/>
              <a:gdLst>
                <a:gd name="T0" fmla="*/ 0 w 1406"/>
                <a:gd name="T1" fmla="*/ 1976 h 2044"/>
                <a:gd name="T2" fmla="*/ 349 w 1406"/>
                <a:gd name="T3" fmla="*/ 1764 h 2044"/>
                <a:gd name="T4" fmla="*/ 794 w 1406"/>
                <a:gd name="T5" fmla="*/ 296 h 2044"/>
                <a:gd name="T6" fmla="*/ 1406 w 1406"/>
                <a:gd name="T7" fmla="*/ 0 h 204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06"/>
                <a:gd name="T13" fmla="*/ 0 h 2044"/>
                <a:gd name="T14" fmla="*/ 1406 w 1406"/>
                <a:gd name="T15" fmla="*/ 2044 h 204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06" h="2044">
                  <a:moveTo>
                    <a:pt x="0" y="1976"/>
                  </a:moveTo>
                  <a:cubicBezTo>
                    <a:pt x="58" y="1943"/>
                    <a:pt x="216" y="2044"/>
                    <a:pt x="349" y="1764"/>
                  </a:cubicBezTo>
                  <a:cubicBezTo>
                    <a:pt x="481" y="1484"/>
                    <a:pt x="618" y="590"/>
                    <a:pt x="794" y="296"/>
                  </a:cubicBezTo>
                  <a:cubicBezTo>
                    <a:pt x="970" y="2"/>
                    <a:pt x="1279" y="62"/>
                    <a:pt x="1406" y="0"/>
                  </a:cubicBezTo>
                </a:path>
              </a:pathLst>
            </a:custGeom>
            <a:noFill/>
            <a:ln w="41275">
              <a:solidFill>
                <a:srgbClr val="0000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93190" name="Object 2"/>
          <p:cNvGraphicFramePr>
            <a:graphicFrameLocks noChangeAspect="1"/>
          </p:cNvGraphicFramePr>
          <p:nvPr/>
        </p:nvGraphicFramePr>
        <p:xfrm>
          <a:off x="6837363" y="1812925"/>
          <a:ext cx="698500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86" name="公式" r:id="rId1" imgW="698500" imgH="419100" progId="Equation.3">
                  <p:embed/>
                </p:oleObj>
              </mc:Choice>
              <mc:Fallback>
                <p:oleObj name="公式" r:id="rId1" imgW="698500" imgH="419100" progId="Equation.3">
                  <p:embed/>
                  <p:pic>
                    <p:nvPicPr>
                      <p:cNvPr id="0" name="图片 727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7363" y="1812925"/>
                        <a:ext cx="698500" cy="41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191" name="Object 3"/>
          <p:cNvGraphicFramePr>
            <a:graphicFrameLocks noChangeAspect="1"/>
          </p:cNvGraphicFramePr>
          <p:nvPr/>
        </p:nvGraphicFramePr>
        <p:xfrm>
          <a:off x="7656513" y="2346325"/>
          <a:ext cx="442912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87" name="公式" r:id="rId3" imgW="444500" imgH="419100" progId="Equation.3">
                  <p:embed/>
                </p:oleObj>
              </mc:Choice>
              <mc:Fallback>
                <p:oleObj name="公式" r:id="rId3" imgW="444500" imgH="419100" progId="Equation.3">
                  <p:embed/>
                  <p:pic>
                    <p:nvPicPr>
                      <p:cNvPr id="0" name="图片 727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56513" y="2346325"/>
                        <a:ext cx="442912" cy="41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192" name="Text Box 8"/>
          <p:cNvSpPr txBox="1">
            <a:spLocks noChangeArrowheads="1"/>
          </p:cNvSpPr>
          <p:nvPr/>
        </p:nvSpPr>
        <p:spPr bwMode="auto">
          <a:xfrm>
            <a:off x="323850" y="3216275"/>
            <a:ext cx="850265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适用于变压器、继电器、电机、以及各种高频</a:t>
            </a:r>
            <a:endParaRPr lang="zh-CN" altLang="en-US" sz="2800" b="1"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电磁元件的磁芯、磁棒。</a:t>
            </a:r>
            <a:endParaRPr lang="zh-CN" altLang="en-US" sz="28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93193" name="Text Box 9"/>
          <p:cNvSpPr txBox="1">
            <a:spLocks noChangeArrowheads="1"/>
          </p:cNvSpPr>
          <p:nvPr/>
        </p:nvSpPr>
        <p:spPr bwMode="auto">
          <a:xfrm>
            <a:off x="76200" y="76200"/>
            <a:ext cx="3124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2.  </a:t>
            </a:r>
            <a:r>
              <a:rPr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铁磁质的分类</a:t>
            </a:r>
            <a:endParaRPr lang="zh-CN" altLang="en-US" sz="28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93194" name="Text Box 10"/>
          <p:cNvSpPr txBox="1">
            <a:spLocks noChangeArrowheads="1"/>
          </p:cNvSpPr>
          <p:nvPr/>
        </p:nvSpPr>
        <p:spPr bwMode="auto">
          <a:xfrm>
            <a:off x="571500" y="1304925"/>
            <a:ext cx="3124200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特点：</a:t>
            </a:r>
            <a:endParaRPr lang="zh-CN" altLang="en-US" b="1" dirty="0">
              <a:solidFill>
                <a:srgbClr val="FF0000"/>
              </a:solidFill>
              <a:ea typeface="楷体_GB2312" pitchFamily="49" charset="-122"/>
            </a:endParaRPr>
          </a:p>
        </p:txBody>
      </p:sp>
      <p:sp>
        <p:nvSpPr>
          <p:cNvPr id="93195" name="Text Box 11"/>
          <p:cNvSpPr txBox="1">
            <a:spLocks noChangeArrowheads="1"/>
          </p:cNvSpPr>
          <p:nvPr/>
        </p:nvSpPr>
        <p:spPr bwMode="auto">
          <a:xfrm>
            <a:off x="1749425" y="1322388"/>
            <a:ext cx="6172200" cy="137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矫顽力</a:t>
            </a: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sz="2800" b="1" i="1">
                <a:solidFill>
                  <a:srgbClr val="A50021"/>
                </a:solidFill>
                <a:latin typeface="Times New Roman" panose="02020603050405020304" pitchFamily="18" charset="0"/>
                <a:ea typeface="楷体_GB2312" pitchFamily="49" charset="-122"/>
              </a:rPr>
              <a:t>H</a:t>
            </a:r>
            <a:r>
              <a:rPr lang="en-US" altLang="zh-CN" sz="2800" b="1" i="1" baseline="-25000">
                <a:solidFill>
                  <a:srgbClr val="A50021"/>
                </a:solidFill>
                <a:latin typeface="Times New Roman" panose="02020603050405020304" pitchFamily="18" charset="0"/>
                <a:ea typeface="楷体_GB2312" pitchFamily="49" charset="-122"/>
              </a:rPr>
              <a:t>c</a:t>
            </a: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r>
              <a:rPr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小，</a:t>
            </a:r>
            <a:endParaRPr lang="zh-CN" altLang="en-US" sz="2800" b="1"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磁滞回线的面积窄而长， </a:t>
            </a:r>
            <a:endParaRPr lang="zh-CN" altLang="en-US" sz="2800" b="1"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损耗小（面积小）。</a:t>
            </a:r>
            <a:endParaRPr lang="zh-CN" altLang="en-US" sz="28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93196" name="Text Box 12"/>
          <p:cNvSpPr txBox="1">
            <a:spLocks noChangeArrowheads="1"/>
          </p:cNvSpPr>
          <p:nvPr/>
        </p:nvSpPr>
        <p:spPr bwMode="auto">
          <a:xfrm>
            <a:off x="323850" y="2728913"/>
            <a:ext cx="3962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易磁化、易退磁</a:t>
            </a:r>
            <a:endParaRPr lang="zh-CN" altLang="en-US" sz="2800" b="1">
              <a:solidFill>
                <a:srgbClr val="FF0000"/>
              </a:solidFill>
              <a:latin typeface="Times New Roman" panose="02020603050405020304" pitchFamily="18" charset="0"/>
              <a:ea typeface="楷体_GB2312" pitchFamily="49" charset="-122"/>
              <a:sym typeface="Symbol" panose="05050102010706020507" pitchFamily="18" charset="2"/>
            </a:endParaRPr>
          </a:p>
        </p:txBody>
      </p:sp>
      <p:sp>
        <p:nvSpPr>
          <p:cNvPr id="93197" name="Text Box 13"/>
          <p:cNvSpPr txBox="1">
            <a:spLocks noChangeArrowheads="1"/>
          </p:cNvSpPr>
          <p:nvPr/>
        </p:nvSpPr>
        <p:spPr bwMode="auto">
          <a:xfrm>
            <a:off x="3143250" y="409575"/>
            <a:ext cx="54864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rgbClr val="0066CC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纯铁，坡莫合金</a:t>
            </a: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(Fe</a:t>
            </a:r>
            <a:r>
              <a:rPr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Ni)</a:t>
            </a:r>
            <a:r>
              <a:rPr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endParaRPr lang="zh-CN" altLang="en-US" sz="2800" b="1"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 硅钢， 铁氧体等。</a:t>
            </a:r>
            <a:endParaRPr lang="zh-CN" altLang="en-US" sz="28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93198" name="AutoShape 14"/>
          <p:cNvSpPr/>
          <p:nvPr/>
        </p:nvSpPr>
        <p:spPr bwMode="auto">
          <a:xfrm>
            <a:off x="3028950" y="561975"/>
            <a:ext cx="228600" cy="609600"/>
          </a:xfrm>
          <a:prstGeom prst="leftBrace">
            <a:avLst>
              <a:gd name="adj1" fmla="val 22222"/>
              <a:gd name="adj2" fmla="val 50000"/>
            </a:avLst>
          </a:prstGeom>
          <a:noFill/>
          <a:ln w="38100">
            <a:solidFill>
              <a:srgbClr val="FF3399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93199" name="Text Box 15"/>
          <p:cNvSpPr txBox="1">
            <a:spLocks noChangeArrowheads="1"/>
          </p:cNvSpPr>
          <p:nvPr/>
        </p:nvSpPr>
        <p:spPr bwMode="auto">
          <a:xfrm>
            <a:off x="2517775" y="576263"/>
            <a:ext cx="23018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如</a:t>
            </a:r>
            <a:endParaRPr lang="zh-CN" altLang="en-US" sz="28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93200" name="Text Box 16"/>
          <p:cNvSpPr txBox="1">
            <a:spLocks noChangeArrowheads="1"/>
          </p:cNvSpPr>
          <p:nvPr/>
        </p:nvSpPr>
        <p:spPr bwMode="auto">
          <a:xfrm>
            <a:off x="0" y="4276725"/>
            <a:ext cx="34956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（</a:t>
            </a: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）硬磁材料：</a:t>
            </a:r>
            <a:endParaRPr lang="zh-CN" altLang="en-US" sz="2800" b="1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93201" name="Text Box 17"/>
          <p:cNvSpPr txBox="1">
            <a:spLocks noChangeArrowheads="1"/>
          </p:cNvSpPr>
          <p:nvPr/>
        </p:nvSpPr>
        <p:spPr bwMode="auto">
          <a:xfrm>
            <a:off x="2676525" y="4286250"/>
            <a:ext cx="55530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钨钢，碳钢，铝镍钴合金</a:t>
            </a:r>
            <a:endParaRPr lang="zh-CN" altLang="en-US" sz="28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93202" name="Text Box 18"/>
          <p:cNvSpPr txBox="1">
            <a:spLocks noChangeArrowheads="1"/>
          </p:cNvSpPr>
          <p:nvPr/>
        </p:nvSpPr>
        <p:spPr bwMode="auto">
          <a:xfrm>
            <a:off x="1066800" y="4743450"/>
            <a:ext cx="63246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矫顽力</a:t>
            </a: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  <a:ea typeface="楷体_GB2312" pitchFamily="49" charset="-122"/>
              </a:rPr>
              <a:t>H</a:t>
            </a:r>
            <a:r>
              <a:rPr lang="en-US" altLang="zh-CN" sz="2800" b="1" i="1" baseline="-25000">
                <a:latin typeface="Times New Roman" panose="02020603050405020304" pitchFamily="18" charset="0"/>
                <a:ea typeface="楷体_GB2312" pitchFamily="49" charset="-122"/>
              </a:rPr>
              <a:t>c</a:t>
            </a: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r>
              <a:rPr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大，</a:t>
            </a:r>
            <a:r>
              <a:rPr lang="zh-CN" altLang="en-US" sz="2800" b="1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剩磁</a:t>
            </a:r>
            <a:r>
              <a:rPr lang="en-US" altLang="zh-CN" sz="2800" b="1" i="1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B</a:t>
            </a:r>
            <a:r>
              <a:rPr lang="en-US" altLang="zh-CN" sz="2800" b="1" i="1" baseline="-2500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r</a:t>
            </a:r>
            <a:r>
              <a:rPr lang="zh-CN" altLang="en-US" sz="2800" b="1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大</a:t>
            </a:r>
            <a:endParaRPr lang="zh-CN" altLang="en-US" sz="2800" b="1">
              <a:solidFill>
                <a:schemeClr val="folHlink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磁滞回线的面积大，损耗大。</a:t>
            </a:r>
            <a:endParaRPr lang="zh-CN" altLang="en-US" sz="28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93203" name="Text Box 19"/>
          <p:cNvSpPr txBox="1">
            <a:spLocks noChangeArrowheads="1"/>
          </p:cNvSpPr>
          <p:nvPr/>
        </p:nvSpPr>
        <p:spPr bwMode="auto">
          <a:xfrm>
            <a:off x="1047750" y="5581650"/>
            <a:ext cx="710565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适用于做永磁铁。</a:t>
            </a:r>
            <a:endParaRPr lang="zh-CN" altLang="en-US" sz="2800" b="1"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耳机、扬声器等中的永久磁铁。</a:t>
            </a:r>
            <a:endParaRPr lang="zh-CN" altLang="en-US" sz="28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3" name="Group 20"/>
          <p:cNvGrpSpPr/>
          <p:nvPr/>
        </p:nvGrpSpPr>
        <p:grpSpPr bwMode="auto">
          <a:xfrm>
            <a:off x="6348413" y="765175"/>
            <a:ext cx="2757487" cy="2579688"/>
            <a:chOff x="3701" y="391"/>
            <a:chExt cx="1737" cy="1625"/>
          </a:xfrm>
        </p:grpSpPr>
        <p:graphicFrame>
          <p:nvGraphicFramePr>
            <p:cNvPr id="28703" name="Object 8"/>
            <p:cNvGraphicFramePr>
              <a:graphicFrameLocks noChangeAspect="1"/>
            </p:cNvGraphicFramePr>
            <p:nvPr/>
          </p:nvGraphicFramePr>
          <p:xfrm>
            <a:off x="4241" y="391"/>
            <a:ext cx="245" cy="2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788" name="公式" r:id="rId5" imgW="165100" imgH="165100" progId="Equation.3">
                    <p:embed/>
                  </p:oleObj>
                </mc:Choice>
                <mc:Fallback>
                  <p:oleObj name="公式" r:id="rId5" imgW="165100" imgH="165100" progId="Equation.3">
                    <p:embed/>
                    <p:pic>
                      <p:nvPicPr>
                        <p:cNvPr id="0" name="图片 7278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41" y="391"/>
                          <a:ext cx="245" cy="2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704" name="Object 9"/>
            <p:cNvGraphicFramePr>
              <a:graphicFrameLocks noChangeAspect="1"/>
            </p:cNvGraphicFramePr>
            <p:nvPr/>
          </p:nvGraphicFramePr>
          <p:xfrm>
            <a:off x="5193" y="1389"/>
            <a:ext cx="245" cy="2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789" name="公式" r:id="rId7" imgW="190500" imgH="165100" progId="Equation.3">
                    <p:embed/>
                  </p:oleObj>
                </mc:Choice>
                <mc:Fallback>
                  <p:oleObj name="公式" r:id="rId7" imgW="190500" imgH="165100" progId="Equation.3">
                    <p:embed/>
                    <p:pic>
                      <p:nvPicPr>
                        <p:cNvPr id="0" name="图片 7278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93" y="1389"/>
                          <a:ext cx="245" cy="2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705" name="Line 23"/>
            <p:cNvSpPr>
              <a:spLocks noChangeShapeType="1"/>
            </p:cNvSpPr>
            <p:nvPr/>
          </p:nvSpPr>
          <p:spPr bwMode="auto">
            <a:xfrm>
              <a:off x="3701" y="1371"/>
              <a:ext cx="1581" cy="0"/>
            </a:xfrm>
            <a:prstGeom prst="line">
              <a:avLst/>
            </a:prstGeom>
            <a:noFill/>
            <a:ln w="41275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06" name="Line 24"/>
            <p:cNvSpPr>
              <a:spLocks noChangeShapeType="1"/>
            </p:cNvSpPr>
            <p:nvPr/>
          </p:nvSpPr>
          <p:spPr bwMode="auto">
            <a:xfrm flipV="1">
              <a:off x="4492" y="597"/>
              <a:ext cx="0" cy="1419"/>
            </a:xfrm>
            <a:prstGeom prst="line">
              <a:avLst/>
            </a:prstGeom>
            <a:noFill/>
            <a:ln w="41275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25"/>
          <p:cNvGrpSpPr/>
          <p:nvPr/>
        </p:nvGrpSpPr>
        <p:grpSpPr bwMode="auto">
          <a:xfrm>
            <a:off x="6084888" y="3867150"/>
            <a:ext cx="2757487" cy="2579688"/>
            <a:chOff x="567" y="255"/>
            <a:chExt cx="1737" cy="1625"/>
          </a:xfrm>
        </p:grpSpPr>
        <p:grpSp>
          <p:nvGrpSpPr>
            <p:cNvPr id="28693" name="Group 26"/>
            <p:cNvGrpSpPr/>
            <p:nvPr/>
          </p:nvGrpSpPr>
          <p:grpSpPr bwMode="auto">
            <a:xfrm>
              <a:off x="567" y="255"/>
              <a:ext cx="1737" cy="1625"/>
              <a:chOff x="3701" y="391"/>
              <a:chExt cx="1737" cy="1625"/>
            </a:xfrm>
          </p:grpSpPr>
          <p:graphicFrame>
            <p:nvGraphicFramePr>
              <p:cNvPr id="28699" name="Object 6"/>
              <p:cNvGraphicFramePr>
                <a:graphicFrameLocks noChangeAspect="1"/>
              </p:cNvGraphicFramePr>
              <p:nvPr/>
            </p:nvGraphicFramePr>
            <p:xfrm>
              <a:off x="4241" y="391"/>
              <a:ext cx="245" cy="26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2790" name="公式" r:id="rId9" imgW="165100" imgH="165100" progId="Equation.3">
                      <p:embed/>
                    </p:oleObj>
                  </mc:Choice>
                  <mc:Fallback>
                    <p:oleObj name="公式" r:id="rId9" imgW="165100" imgH="165100" progId="Equation.3">
                      <p:embed/>
                      <p:pic>
                        <p:nvPicPr>
                          <p:cNvPr id="0" name="图片 7278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41" y="391"/>
                            <a:ext cx="245" cy="26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8700" name="Object 7"/>
              <p:cNvGraphicFramePr>
                <a:graphicFrameLocks noChangeAspect="1"/>
              </p:cNvGraphicFramePr>
              <p:nvPr/>
            </p:nvGraphicFramePr>
            <p:xfrm>
              <a:off x="5193" y="1389"/>
              <a:ext cx="245" cy="23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2791" name="公式" r:id="rId10" imgW="190500" imgH="165100" progId="Equation.3">
                      <p:embed/>
                    </p:oleObj>
                  </mc:Choice>
                  <mc:Fallback>
                    <p:oleObj name="公式" r:id="rId10" imgW="190500" imgH="165100" progId="Equation.3">
                      <p:embed/>
                      <p:pic>
                        <p:nvPicPr>
                          <p:cNvPr id="0" name="图片 7279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193" y="1389"/>
                            <a:ext cx="245" cy="23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8701" name="Line 29"/>
              <p:cNvSpPr>
                <a:spLocks noChangeShapeType="1"/>
              </p:cNvSpPr>
              <p:nvPr/>
            </p:nvSpPr>
            <p:spPr bwMode="auto">
              <a:xfrm>
                <a:off x="3701" y="1371"/>
                <a:ext cx="1581" cy="0"/>
              </a:xfrm>
              <a:prstGeom prst="line">
                <a:avLst/>
              </a:prstGeom>
              <a:noFill/>
              <a:ln w="41275">
                <a:solidFill>
                  <a:srgbClr val="000000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702" name="Line 30"/>
              <p:cNvSpPr>
                <a:spLocks noChangeShapeType="1"/>
              </p:cNvSpPr>
              <p:nvPr/>
            </p:nvSpPr>
            <p:spPr bwMode="auto">
              <a:xfrm flipV="1">
                <a:off x="4492" y="597"/>
                <a:ext cx="0" cy="1419"/>
              </a:xfrm>
              <a:prstGeom prst="line">
                <a:avLst/>
              </a:prstGeom>
              <a:noFill/>
              <a:ln w="41275">
                <a:solidFill>
                  <a:srgbClr val="000000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aphicFrame>
          <p:nvGraphicFramePr>
            <p:cNvPr id="28694" name="Object 4"/>
            <p:cNvGraphicFramePr>
              <a:graphicFrameLocks noChangeAspect="1"/>
            </p:cNvGraphicFramePr>
            <p:nvPr/>
          </p:nvGraphicFramePr>
          <p:xfrm>
            <a:off x="1610" y="1207"/>
            <a:ext cx="295" cy="2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792" name="公式" r:id="rId11" imgW="215900" imgH="215900" progId="Equation.3">
                    <p:embed/>
                  </p:oleObj>
                </mc:Choice>
                <mc:Fallback>
                  <p:oleObj name="公式" r:id="rId11" imgW="215900" imgH="215900" progId="Equation.3">
                    <p:embed/>
                    <p:pic>
                      <p:nvPicPr>
                        <p:cNvPr id="0" name="图片 7279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10" y="1207"/>
                          <a:ext cx="295" cy="2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695" name="Object 5"/>
            <p:cNvGraphicFramePr>
              <a:graphicFrameLocks noChangeAspect="1"/>
            </p:cNvGraphicFramePr>
            <p:nvPr/>
          </p:nvGraphicFramePr>
          <p:xfrm>
            <a:off x="585" y="1221"/>
            <a:ext cx="434" cy="2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793" name="公式" r:id="rId13" imgW="316865" imgH="215900" progId="Equation.3">
                    <p:embed/>
                  </p:oleObj>
                </mc:Choice>
                <mc:Fallback>
                  <p:oleObj name="公式" r:id="rId13" imgW="316865" imgH="215900" progId="Equation.3">
                    <p:embed/>
                    <p:pic>
                      <p:nvPicPr>
                        <p:cNvPr id="0" name="图片 7279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5" y="1221"/>
                          <a:ext cx="434" cy="2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8696" name="Group 33"/>
            <p:cNvGrpSpPr/>
            <p:nvPr/>
          </p:nvGrpSpPr>
          <p:grpSpPr bwMode="auto">
            <a:xfrm>
              <a:off x="830" y="709"/>
              <a:ext cx="1185" cy="1058"/>
              <a:chOff x="3744" y="432"/>
              <a:chExt cx="1603" cy="1941"/>
            </a:xfrm>
          </p:grpSpPr>
          <p:sp>
            <p:nvSpPr>
              <p:cNvPr id="28697" name="Freeform 34"/>
              <p:cNvSpPr/>
              <p:nvPr/>
            </p:nvSpPr>
            <p:spPr bwMode="auto">
              <a:xfrm>
                <a:off x="3744" y="432"/>
                <a:ext cx="1603" cy="1941"/>
              </a:xfrm>
              <a:custGeom>
                <a:avLst/>
                <a:gdLst>
                  <a:gd name="T0" fmla="*/ 1603 w 1603"/>
                  <a:gd name="T1" fmla="*/ 0 h 1941"/>
                  <a:gd name="T2" fmla="*/ 1267 w 1603"/>
                  <a:gd name="T3" fmla="*/ 336 h 1941"/>
                  <a:gd name="T4" fmla="*/ 909 w 1603"/>
                  <a:gd name="T5" fmla="*/ 1621 h 1941"/>
                  <a:gd name="T6" fmla="*/ 0 w 1603"/>
                  <a:gd name="T7" fmla="*/ 1941 h 194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603"/>
                  <a:gd name="T13" fmla="*/ 0 h 1941"/>
                  <a:gd name="T14" fmla="*/ 1603 w 1603"/>
                  <a:gd name="T15" fmla="*/ 1941 h 194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603" h="1941">
                    <a:moveTo>
                      <a:pt x="1603" y="0"/>
                    </a:moveTo>
                    <a:cubicBezTo>
                      <a:pt x="1487" y="44"/>
                      <a:pt x="1383" y="66"/>
                      <a:pt x="1267" y="336"/>
                    </a:cubicBezTo>
                    <a:cubicBezTo>
                      <a:pt x="1151" y="606"/>
                      <a:pt x="1120" y="1354"/>
                      <a:pt x="909" y="1621"/>
                    </a:cubicBezTo>
                    <a:cubicBezTo>
                      <a:pt x="698" y="1888"/>
                      <a:pt x="190" y="1874"/>
                      <a:pt x="0" y="1941"/>
                    </a:cubicBezTo>
                  </a:path>
                </a:pathLst>
              </a:custGeom>
              <a:noFill/>
              <a:ln w="28575">
                <a:solidFill>
                  <a:srgbClr val="0000FF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8698" name="Freeform 35"/>
              <p:cNvSpPr/>
              <p:nvPr/>
            </p:nvSpPr>
            <p:spPr bwMode="auto">
              <a:xfrm>
                <a:off x="3763" y="432"/>
                <a:ext cx="1584" cy="1920"/>
              </a:xfrm>
              <a:custGeom>
                <a:avLst/>
                <a:gdLst>
                  <a:gd name="T0" fmla="*/ 1584 w 1584"/>
                  <a:gd name="T1" fmla="*/ 0 h 1920"/>
                  <a:gd name="T2" fmla="*/ 528 w 1584"/>
                  <a:gd name="T3" fmla="*/ 288 h 1920"/>
                  <a:gd name="T4" fmla="*/ 144 w 1584"/>
                  <a:gd name="T5" fmla="*/ 1632 h 1920"/>
                  <a:gd name="T6" fmla="*/ 0 w 1584"/>
                  <a:gd name="T7" fmla="*/ 1920 h 192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584"/>
                  <a:gd name="T13" fmla="*/ 0 h 1920"/>
                  <a:gd name="T14" fmla="*/ 1584 w 1584"/>
                  <a:gd name="T15" fmla="*/ 1920 h 192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584" h="1920">
                    <a:moveTo>
                      <a:pt x="1584" y="0"/>
                    </a:moveTo>
                    <a:cubicBezTo>
                      <a:pt x="1176" y="8"/>
                      <a:pt x="768" y="16"/>
                      <a:pt x="528" y="288"/>
                    </a:cubicBezTo>
                    <a:cubicBezTo>
                      <a:pt x="288" y="560"/>
                      <a:pt x="232" y="1360"/>
                      <a:pt x="144" y="1632"/>
                    </a:cubicBezTo>
                    <a:cubicBezTo>
                      <a:pt x="56" y="1904"/>
                      <a:pt x="24" y="1872"/>
                      <a:pt x="0" y="1920"/>
                    </a:cubicBezTo>
                  </a:path>
                </a:pathLst>
              </a:custGeom>
              <a:noFill/>
              <a:ln w="28575">
                <a:solidFill>
                  <a:srgbClr val="0000FF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3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3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500"/>
                                        <p:tgtEl>
                                          <p:spTgt spid="93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1" dur="500"/>
                                        <p:tgtEl>
                                          <p:spTgt spid="93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93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8" dur="500"/>
                                        <p:tgtEl>
                                          <p:spTgt spid="93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2" dur="500"/>
                                        <p:tgtEl>
                                          <p:spTgt spid="93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931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931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93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75" fill="hold"/>
                                        <p:tgtEl>
                                          <p:spTgt spid="931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75" fill="hold"/>
                                        <p:tgtEl>
                                          <p:spTgt spid="931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25"/>
                            </p:stCondLst>
                            <p:childTnLst>
                              <p:par>
                                <p:cTn id="60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62" dur="500"/>
                                        <p:tgtEl>
                                          <p:spTgt spid="93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75"/>
                                        <p:tgtEl>
                                          <p:spTgt spid="93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93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75" fill="hold"/>
                                        <p:tgtEl>
                                          <p:spTgt spid="93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75" fill="hold"/>
                                        <p:tgtEl>
                                          <p:spTgt spid="93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75" fill="hold"/>
                                        <p:tgtEl>
                                          <p:spTgt spid="93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75" fill="hold"/>
                                        <p:tgtEl>
                                          <p:spTgt spid="93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75" fill="hold"/>
                                        <p:tgtEl>
                                          <p:spTgt spid="93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75" fill="hold"/>
                                        <p:tgtEl>
                                          <p:spTgt spid="93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75" fill="hold"/>
                                        <p:tgtEl>
                                          <p:spTgt spid="93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75" fill="hold"/>
                                        <p:tgtEl>
                                          <p:spTgt spid="93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6" grpId="0" autoUpdateAnimBg="0"/>
      <p:bldP spid="93192" grpId="0" autoUpdateAnimBg="0"/>
      <p:bldP spid="93193" grpId="0"/>
      <p:bldP spid="93194" grpId="0" bldLvl="0" animBg="1" autoUpdateAnimBg="0"/>
      <p:bldP spid="93195" grpId="0" autoUpdateAnimBg="0"/>
      <p:bldP spid="93196" grpId="0" autoUpdateAnimBg="0"/>
      <p:bldP spid="93197" grpId="0" autoUpdateAnimBg="0"/>
      <p:bldP spid="93198" grpId="0" bldLvl="0" animBg="1"/>
      <p:bldP spid="93199" grpId="0" autoUpdateAnimBg="0"/>
      <p:bldP spid="93200" grpId="0" autoUpdateAnimBg="0"/>
      <p:bldP spid="93201" grpId="0" autoUpdateAnimBg="0"/>
      <p:bldP spid="93202" grpId="0" autoUpdateAnimBg="0"/>
      <p:bldP spid="93203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C04EB0E-469B-4552-A380-BE1A65C395F2}" type="slidenum">
              <a:rPr lang="zh-CN" altLang="en-US" sz="1800" smtClean="0">
                <a:solidFill>
                  <a:srgbClr val="0000FF"/>
                </a:solidFill>
                <a:latin typeface="Times New Roman" panose="02020603050405020304" pitchFamily="18" charset="0"/>
              </a:rPr>
            </a:fld>
            <a:endParaRPr lang="en-US" altLang="zh-CN" sz="1800" smtClean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95234" name="Text Box 2"/>
          <p:cNvSpPr txBox="1">
            <a:spLocks noChangeArrowheads="1"/>
          </p:cNvSpPr>
          <p:nvPr/>
        </p:nvSpPr>
        <p:spPr bwMode="auto">
          <a:xfrm>
            <a:off x="0" y="633413"/>
            <a:ext cx="5486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（</a:t>
            </a: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3</a:t>
            </a:r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）</a:t>
            </a: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矩磁材料</a:t>
            </a:r>
            <a:endParaRPr lang="zh-CN" altLang="en-US" sz="2800" b="1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95235" name="Text Box 3"/>
          <p:cNvSpPr txBox="1">
            <a:spLocks noChangeArrowheads="1"/>
          </p:cNvSpPr>
          <p:nvPr/>
        </p:nvSpPr>
        <p:spPr bwMode="auto">
          <a:xfrm>
            <a:off x="838200" y="1938338"/>
            <a:ext cx="83058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 i="1">
                <a:latin typeface="Times New Roman" panose="02020603050405020304" pitchFamily="18" charset="0"/>
                <a:ea typeface="楷体_GB2312" pitchFamily="49" charset="-122"/>
              </a:rPr>
              <a:t>B</a:t>
            </a:r>
            <a:r>
              <a:rPr lang="en-US" altLang="zh-CN" sz="2800" b="1" i="1" baseline="-25000">
                <a:latin typeface="Times New Roman" panose="02020603050405020304" pitchFamily="18" charset="0"/>
                <a:ea typeface="楷体_GB2312" pitchFamily="49" charset="-122"/>
              </a:rPr>
              <a:t>r</a:t>
            </a: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=</a:t>
            </a:r>
            <a:r>
              <a:rPr lang="en-US" altLang="zh-CN" sz="2800" b="1" i="1">
                <a:latin typeface="Times New Roman" panose="02020603050405020304" pitchFamily="18" charset="0"/>
                <a:ea typeface="楷体_GB2312" pitchFamily="49" charset="-122"/>
              </a:rPr>
              <a:t>B</a:t>
            </a:r>
            <a:r>
              <a:rPr lang="en-US" altLang="zh-CN" sz="2800" b="1" i="1" baseline="-25000">
                <a:latin typeface="Times New Roman" panose="02020603050405020304" pitchFamily="18" charset="0"/>
                <a:ea typeface="楷体_GB2312" pitchFamily="49" charset="-122"/>
              </a:rPr>
              <a:t>S </a:t>
            </a:r>
            <a:r>
              <a:rPr lang="en-US" altLang="zh-CN" sz="2800" b="1" i="1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sz="2800" b="1" i="1">
                <a:latin typeface="Times New Roman" panose="02020603050405020304" pitchFamily="18" charset="0"/>
                <a:ea typeface="楷体_GB2312" pitchFamily="49" charset="-122"/>
              </a:rPr>
              <a:t>H</a:t>
            </a:r>
            <a:r>
              <a:rPr lang="en-US" altLang="zh-CN" sz="2800" b="1" i="1" baseline="-25000">
                <a:latin typeface="Times New Roman" panose="02020603050405020304" pitchFamily="18" charset="0"/>
                <a:ea typeface="楷体_GB2312" pitchFamily="49" charset="-122"/>
              </a:rPr>
              <a:t>c</a:t>
            </a:r>
            <a:r>
              <a:rPr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不大，</a:t>
            </a:r>
            <a:endParaRPr lang="zh-CN" altLang="en-US" sz="2800" b="1"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磁滞回线是矩形。</a:t>
            </a:r>
            <a:endParaRPr lang="zh-CN" altLang="en-US" sz="28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95236" name="Text Box 4"/>
          <p:cNvSpPr txBox="1">
            <a:spLocks noChangeArrowheads="1"/>
          </p:cNvSpPr>
          <p:nvPr/>
        </p:nvSpPr>
        <p:spPr bwMode="auto">
          <a:xfrm>
            <a:off x="838200" y="1328738"/>
            <a:ext cx="5715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锰镁铁氧体，锂锰铁氧体</a:t>
            </a:r>
            <a:endParaRPr lang="zh-CN" altLang="en-US" sz="28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95237" name="Text Box 5"/>
          <p:cNvSpPr txBox="1">
            <a:spLocks noChangeArrowheads="1"/>
          </p:cNvSpPr>
          <p:nvPr/>
        </p:nvSpPr>
        <p:spPr bwMode="auto">
          <a:xfrm>
            <a:off x="838200" y="3005138"/>
            <a:ext cx="7848600" cy="112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r>
              <a:rPr lang="zh-CN" altLang="en-US" b="1" dirty="0" smtClean="0">
                <a:ea typeface="楷体_GB2312" pitchFamily="49" charset="-122"/>
              </a:rPr>
              <a:t>用于</a:t>
            </a:r>
            <a:r>
              <a:rPr lang="zh-CN" altLang="en-US" b="1" dirty="0" smtClean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记忆元件</a:t>
            </a:r>
            <a:r>
              <a:rPr lang="zh-CN" altLang="en-US" b="1" dirty="0" smtClean="0">
                <a:ea typeface="楷体_GB2312" pitchFamily="49" charset="-122"/>
              </a:rPr>
              <a:t>，</a:t>
            </a:r>
            <a:endParaRPr lang="zh-CN" altLang="en-US" b="1" dirty="0" smtClean="0">
              <a:ea typeface="楷体_GB2312" pitchFamily="49" charset="-122"/>
            </a:endParaRPr>
          </a:p>
          <a:p>
            <a:pPr eaLnBrk="1" hangingPunct="1">
              <a:lnSpc>
                <a:spcPct val="120000"/>
              </a:lnSpc>
              <a:defRPr/>
            </a:pPr>
            <a:r>
              <a:rPr lang="zh-CN" altLang="en-US" b="1" dirty="0" smtClean="0">
                <a:ea typeface="楷体_GB2312" pitchFamily="49" charset="-122"/>
              </a:rPr>
              <a:t>可做为二进制的两个态。</a:t>
            </a:r>
            <a:endParaRPr lang="zh-CN" altLang="en-US" b="1" dirty="0" smtClean="0">
              <a:ea typeface="楷体_GB2312" pitchFamily="49" charset="-122"/>
            </a:endParaRPr>
          </a:p>
        </p:txBody>
      </p:sp>
      <p:grpSp>
        <p:nvGrpSpPr>
          <p:cNvPr id="2" name="Group 7"/>
          <p:cNvGrpSpPr/>
          <p:nvPr/>
        </p:nvGrpSpPr>
        <p:grpSpPr bwMode="auto">
          <a:xfrm>
            <a:off x="6215063" y="1716088"/>
            <a:ext cx="2757487" cy="2586037"/>
            <a:chOff x="3701" y="391"/>
            <a:chExt cx="1737" cy="1629"/>
          </a:xfrm>
        </p:grpSpPr>
        <p:grpSp>
          <p:nvGrpSpPr>
            <p:cNvPr id="30728" name="Group 8"/>
            <p:cNvGrpSpPr/>
            <p:nvPr/>
          </p:nvGrpSpPr>
          <p:grpSpPr bwMode="auto">
            <a:xfrm>
              <a:off x="3701" y="391"/>
              <a:ext cx="1737" cy="1625"/>
              <a:chOff x="3701" y="391"/>
              <a:chExt cx="1737" cy="1625"/>
            </a:xfrm>
          </p:grpSpPr>
          <p:graphicFrame>
            <p:nvGraphicFramePr>
              <p:cNvPr id="30734" name="Object 4"/>
              <p:cNvGraphicFramePr>
                <a:graphicFrameLocks noChangeAspect="1"/>
              </p:cNvGraphicFramePr>
              <p:nvPr/>
            </p:nvGraphicFramePr>
            <p:xfrm>
              <a:off x="4241" y="391"/>
              <a:ext cx="245" cy="26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3770" name="公式" r:id="rId1" imgW="165100" imgH="165100" progId="Equation.3">
                      <p:embed/>
                    </p:oleObj>
                  </mc:Choice>
                  <mc:Fallback>
                    <p:oleObj name="公式" r:id="rId1" imgW="165100" imgH="165100" progId="Equation.3">
                      <p:embed/>
                      <p:pic>
                        <p:nvPicPr>
                          <p:cNvPr id="0" name="图片 7376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41" y="391"/>
                            <a:ext cx="245" cy="26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0735" name="Object 5"/>
              <p:cNvGraphicFramePr>
                <a:graphicFrameLocks noChangeAspect="1"/>
              </p:cNvGraphicFramePr>
              <p:nvPr/>
            </p:nvGraphicFramePr>
            <p:xfrm>
              <a:off x="5193" y="1389"/>
              <a:ext cx="245" cy="23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3771" name="公式" r:id="rId3" imgW="190500" imgH="165100" progId="Equation.3">
                      <p:embed/>
                    </p:oleObj>
                  </mc:Choice>
                  <mc:Fallback>
                    <p:oleObj name="公式" r:id="rId3" imgW="190500" imgH="165100" progId="Equation.3">
                      <p:embed/>
                      <p:pic>
                        <p:nvPicPr>
                          <p:cNvPr id="0" name="图片 7377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193" y="1389"/>
                            <a:ext cx="245" cy="23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0736" name="Line 11"/>
              <p:cNvSpPr>
                <a:spLocks noChangeShapeType="1"/>
              </p:cNvSpPr>
              <p:nvPr/>
            </p:nvSpPr>
            <p:spPr bwMode="auto">
              <a:xfrm>
                <a:off x="3701" y="1371"/>
                <a:ext cx="1581" cy="0"/>
              </a:xfrm>
              <a:prstGeom prst="line">
                <a:avLst/>
              </a:prstGeom>
              <a:noFill/>
              <a:ln w="41275">
                <a:solidFill>
                  <a:srgbClr val="000000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737" name="Line 12"/>
              <p:cNvSpPr>
                <a:spLocks noChangeShapeType="1"/>
              </p:cNvSpPr>
              <p:nvPr/>
            </p:nvSpPr>
            <p:spPr bwMode="auto">
              <a:xfrm flipV="1">
                <a:off x="4492" y="597"/>
                <a:ext cx="0" cy="1419"/>
              </a:xfrm>
              <a:prstGeom prst="line">
                <a:avLst/>
              </a:prstGeom>
              <a:noFill/>
              <a:ln w="41275">
                <a:solidFill>
                  <a:srgbClr val="000000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30729" name="Group 13"/>
            <p:cNvGrpSpPr/>
            <p:nvPr/>
          </p:nvGrpSpPr>
          <p:grpSpPr bwMode="auto">
            <a:xfrm>
              <a:off x="4059" y="709"/>
              <a:ext cx="872" cy="1311"/>
              <a:chOff x="3540" y="2256"/>
              <a:chExt cx="1218" cy="1951"/>
            </a:xfrm>
          </p:grpSpPr>
          <p:sp>
            <p:nvSpPr>
              <p:cNvPr id="30732" name="Freeform 14"/>
              <p:cNvSpPr/>
              <p:nvPr/>
            </p:nvSpPr>
            <p:spPr bwMode="auto">
              <a:xfrm>
                <a:off x="3543" y="2304"/>
                <a:ext cx="1215" cy="1903"/>
              </a:xfrm>
              <a:custGeom>
                <a:avLst/>
                <a:gdLst>
                  <a:gd name="T0" fmla="*/ 1215 w 1215"/>
                  <a:gd name="T1" fmla="*/ 6 h 1903"/>
                  <a:gd name="T2" fmla="*/ 1089 w 1215"/>
                  <a:gd name="T3" fmla="*/ 99 h 1903"/>
                  <a:gd name="T4" fmla="*/ 1011 w 1215"/>
                  <a:gd name="T5" fmla="*/ 1729 h 1903"/>
                  <a:gd name="T6" fmla="*/ 0 w 1215"/>
                  <a:gd name="T7" fmla="*/ 1857 h 190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215"/>
                  <a:gd name="T13" fmla="*/ 0 h 1903"/>
                  <a:gd name="T14" fmla="*/ 1215 w 1215"/>
                  <a:gd name="T15" fmla="*/ 1903 h 190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215" h="1903">
                    <a:moveTo>
                      <a:pt x="1215" y="6"/>
                    </a:moveTo>
                    <a:cubicBezTo>
                      <a:pt x="1107" y="33"/>
                      <a:pt x="1110" y="0"/>
                      <a:pt x="1089" y="99"/>
                    </a:cubicBezTo>
                    <a:cubicBezTo>
                      <a:pt x="1042" y="403"/>
                      <a:pt x="1131" y="1569"/>
                      <a:pt x="1011" y="1729"/>
                    </a:cubicBezTo>
                    <a:cubicBezTo>
                      <a:pt x="931" y="1903"/>
                      <a:pt x="222" y="1816"/>
                      <a:pt x="0" y="1857"/>
                    </a:cubicBezTo>
                  </a:path>
                </a:pathLst>
              </a:custGeom>
              <a:noFill/>
              <a:ln w="41275">
                <a:solidFill>
                  <a:srgbClr val="3366FF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733" name="Freeform 15"/>
              <p:cNvSpPr/>
              <p:nvPr/>
            </p:nvSpPr>
            <p:spPr bwMode="auto">
              <a:xfrm>
                <a:off x="3540" y="2256"/>
                <a:ext cx="1215" cy="1902"/>
              </a:xfrm>
              <a:custGeom>
                <a:avLst/>
                <a:gdLst>
                  <a:gd name="T0" fmla="*/ 0 w 1215"/>
                  <a:gd name="T1" fmla="*/ 1893 h 1902"/>
                  <a:gd name="T2" fmla="*/ 121 w 1215"/>
                  <a:gd name="T3" fmla="*/ 1803 h 1902"/>
                  <a:gd name="T4" fmla="*/ 203 w 1215"/>
                  <a:gd name="T5" fmla="*/ 174 h 1902"/>
                  <a:gd name="T6" fmla="*/ 1215 w 1215"/>
                  <a:gd name="T7" fmla="*/ 48 h 190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215"/>
                  <a:gd name="T13" fmla="*/ 0 h 1902"/>
                  <a:gd name="T14" fmla="*/ 1215 w 1215"/>
                  <a:gd name="T15" fmla="*/ 1902 h 190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215" h="1902">
                    <a:moveTo>
                      <a:pt x="0" y="1893"/>
                    </a:moveTo>
                    <a:cubicBezTo>
                      <a:pt x="108" y="1866"/>
                      <a:pt x="100" y="1902"/>
                      <a:pt x="121" y="1803"/>
                    </a:cubicBezTo>
                    <a:cubicBezTo>
                      <a:pt x="169" y="1499"/>
                      <a:pt x="83" y="333"/>
                      <a:pt x="203" y="174"/>
                    </a:cubicBezTo>
                    <a:cubicBezTo>
                      <a:pt x="284" y="0"/>
                      <a:pt x="993" y="88"/>
                      <a:pt x="1215" y="48"/>
                    </a:cubicBezTo>
                  </a:path>
                </a:pathLst>
              </a:custGeom>
              <a:noFill/>
              <a:ln w="41275">
                <a:solidFill>
                  <a:srgbClr val="3366FF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aphicFrame>
          <p:nvGraphicFramePr>
            <p:cNvPr id="30730" name="Object 2"/>
            <p:cNvGraphicFramePr>
              <a:graphicFrameLocks noChangeAspect="1"/>
            </p:cNvGraphicFramePr>
            <p:nvPr/>
          </p:nvGraphicFramePr>
          <p:xfrm>
            <a:off x="4830" y="1344"/>
            <a:ext cx="295" cy="2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772" name="公式" r:id="rId5" imgW="215900" imgH="215900" progId="Equation.3">
                    <p:embed/>
                  </p:oleObj>
                </mc:Choice>
                <mc:Fallback>
                  <p:oleObj name="公式" r:id="rId5" imgW="215900" imgH="215900" progId="Equation.3">
                    <p:embed/>
                    <p:pic>
                      <p:nvPicPr>
                        <p:cNvPr id="0" name="图片 7377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30" y="1344"/>
                          <a:ext cx="295" cy="2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31" name="Object 3"/>
            <p:cNvGraphicFramePr>
              <a:graphicFrameLocks noChangeAspect="1"/>
            </p:cNvGraphicFramePr>
            <p:nvPr/>
          </p:nvGraphicFramePr>
          <p:xfrm>
            <a:off x="3742" y="1344"/>
            <a:ext cx="434" cy="2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773" name="公式" r:id="rId7" imgW="316865" imgH="215900" progId="Equation.3">
                    <p:embed/>
                  </p:oleObj>
                </mc:Choice>
                <mc:Fallback>
                  <p:oleObj name="公式" r:id="rId7" imgW="316865" imgH="215900" progId="Equation.3">
                    <p:embed/>
                    <p:pic>
                      <p:nvPicPr>
                        <p:cNvPr id="0" name="图片 7377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2" y="1344"/>
                          <a:ext cx="434" cy="2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95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6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95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95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95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4" grpId="0" autoUpdateAnimBg="0"/>
      <p:bldP spid="95235" grpId="0" autoUpdateAnimBg="0"/>
      <p:bldP spid="95236" grpId="0" autoUpdateAnimBg="0"/>
      <p:bldP spid="95237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ext Box 2"/>
          <p:cNvSpPr txBox="1">
            <a:spLocks noChangeArrowheads="1"/>
          </p:cNvSpPr>
          <p:nvPr/>
        </p:nvSpPr>
        <p:spPr bwMode="auto">
          <a:xfrm>
            <a:off x="401638" y="1692275"/>
            <a:ext cx="8056562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宋体" panose="02010600030101010101" pitchFamily="2" charset="-122"/>
              </a:rPr>
              <a:t>交换力</a:t>
            </a:r>
            <a:r>
              <a:rPr lang="en-US" altLang="zh-CN" sz="2800" b="1">
                <a:latin typeface="宋体" panose="02010600030101010101" pitchFamily="2" charset="-122"/>
              </a:rPr>
              <a:t>:</a:t>
            </a:r>
            <a:r>
              <a:rPr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电子之间的交换作用使其在自旋平行</a:t>
            </a:r>
            <a:endParaRPr lang="zh-CN" altLang="en-US" sz="2800" b="1"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               排列时能量较低</a:t>
            </a: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这是一种量子效应</a:t>
            </a:r>
            <a:r>
              <a:rPr lang="zh-CN" altLang="en-US" sz="2800" b="1">
                <a:latin typeface="Times New Roman" panose="02020603050405020304" pitchFamily="18" charset="0"/>
              </a:rPr>
              <a:t>。</a:t>
            </a:r>
            <a:endParaRPr lang="zh-CN" altLang="en-US" sz="2800" b="1">
              <a:latin typeface="Times New Roman" panose="02020603050405020304" pitchFamily="18" charset="0"/>
            </a:endParaRPr>
          </a:p>
        </p:txBody>
      </p:sp>
      <p:sp>
        <p:nvSpPr>
          <p:cNvPr id="79875" name="Text Box 3"/>
          <p:cNvSpPr txBox="1">
            <a:spLocks noChangeArrowheads="1"/>
          </p:cNvSpPr>
          <p:nvPr/>
        </p:nvSpPr>
        <p:spPr bwMode="auto">
          <a:xfrm>
            <a:off x="346075" y="2998788"/>
            <a:ext cx="4916488" cy="138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宋体" panose="02010600030101010101" pitchFamily="2" charset="-122"/>
              </a:rPr>
              <a:t>磁畴</a:t>
            </a:r>
            <a:r>
              <a:rPr lang="en-US" altLang="zh-CN" sz="2800" b="1">
                <a:latin typeface="宋体" panose="02010600030101010101" pitchFamily="2" charset="-122"/>
              </a:rPr>
              <a:t>:</a:t>
            </a:r>
            <a:r>
              <a:rPr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原子间电子交换耦合作用很强</a:t>
            </a: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使其自旋磁矩“自发地</a:t>
            </a: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”</a:t>
            </a:r>
            <a:r>
              <a:rPr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平行排列形成</a:t>
            </a:r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磁畴</a:t>
            </a:r>
            <a:r>
              <a:rPr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。</a:t>
            </a:r>
            <a:endParaRPr lang="zh-CN" altLang="en-US" sz="28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79877" name="Text Box 5"/>
          <p:cNvSpPr txBox="1">
            <a:spLocks noChangeArrowheads="1"/>
          </p:cNvSpPr>
          <p:nvPr/>
        </p:nvSpPr>
        <p:spPr bwMode="auto">
          <a:xfrm>
            <a:off x="287338" y="293688"/>
            <a:ext cx="62499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3.  </a:t>
            </a:r>
            <a:r>
              <a:rPr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铁磁质的微观结构</a:t>
            </a: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——</a:t>
            </a:r>
            <a:r>
              <a:rPr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磁</a:t>
            </a:r>
            <a:r>
              <a:rPr lang="zh-CN" altLang="zh-CN" sz="2800" b="1">
                <a:latin typeface="Times New Roman" panose="02020603050405020304" pitchFamily="18" charset="0"/>
                <a:ea typeface="楷体_GB2312" pitchFamily="49" charset="-122"/>
              </a:rPr>
              <a:t>畴</a:t>
            </a:r>
            <a:endParaRPr lang="zh-CN" altLang="en-US" sz="28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79922" name="Text Box 50"/>
          <p:cNvSpPr txBox="1">
            <a:spLocks noChangeArrowheads="1"/>
          </p:cNvSpPr>
          <p:nvPr/>
        </p:nvSpPr>
        <p:spPr bwMode="auto">
          <a:xfrm>
            <a:off x="1487488" y="4568825"/>
            <a:ext cx="43402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</a:rPr>
              <a:t>——</a:t>
            </a:r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自发的磁化区域</a:t>
            </a:r>
            <a:endParaRPr lang="zh-CN" altLang="en-US" sz="2800" b="1">
              <a:solidFill>
                <a:srgbClr val="FF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2" name="Group 111"/>
          <p:cNvGrpSpPr/>
          <p:nvPr/>
        </p:nvGrpSpPr>
        <p:grpSpPr bwMode="auto">
          <a:xfrm>
            <a:off x="5365750" y="2805113"/>
            <a:ext cx="3089275" cy="2270125"/>
            <a:chOff x="3231" y="1684"/>
            <a:chExt cx="1946" cy="1430"/>
          </a:xfrm>
        </p:grpSpPr>
        <p:sp>
          <p:nvSpPr>
            <p:cNvPr id="115" name="Rectangle 7" descr="深色竖线"/>
            <p:cNvSpPr>
              <a:spLocks noChangeArrowheads="1"/>
            </p:cNvSpPr>
            <p:nvPr/>
          </p:nvSpPr>
          <p:spPr bwMode="auto">
            <a:xfrm>
              <a:off x="3243" y="1842"/>
              <a:ext cx="1912" cy="1272"/>
            </a:xfrm>
            <a:prstGeom prst="rect">
              <a:avLst/>
            </a:prstGeom>
            <a:pattFill prst="dkVert">
              <a:fgClr>
                <a:srgbClr val="808080"/>
              </a:fgClr>
              <a:bgClr>
                <a:srgbClr val="EAEAEA"/>
              </a:bgClr>
            </a:pattFill>
            <a:ln w="12700">
              <a:solidFill>
                <a:srgbClr val="000000"/>
              </a:solidFill>
              <a:miter lim="800000"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6" name="Line 10"/>
            <p:cNvSpPr>
              <a:spLocks noChangeShapeType="1"/>
            </p:cNvSpPr>
            <p:nvPr/>
          </p:nvSpPr>
          <p:spPr bwMode="auto">
            <a:xfrm>
              <a:off x="3501" y="2205"/>
              <a:ext cx="130" cy="45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7" name="Line 20"/>
            <p:cNvSpPr>
              <a:spLocks noChangeShapeType="1"/>
            </p:cNvSpPr>
            <p:nvPr/>
          </p:nvSpPr>
          <p:spPr bwMode="auto">
            <a:xfrm flipH="1">
              <a:off x="4330" y="1842"/>
              <a:ext cx="87" cy="63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8" name="Line 22"/>
            <p:cNvSpPr>
              <a:spLocks noChangeShapeType="1"/>
            </p:cNvSpPr>
            <p:nvPr/>
          </p:nvSpPr>
          <p:spPr bwMode="auto">
            <a:xfrm flipH="1">
              <a:off x="4504" y="1932"/>
              <a:ext cx="218" cy="54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9" name="Line 24"/>
            <p:cNvSpPr>
              <a:spLocks noChangeShapeType="1"/>
            </p:cNvSpPr>
            <p:nvPr/>
          </p:nvSpPr>
          <p:spPr bwMode="auto">
            <a:xfrm>
              <a:off x="4504" y="2296"/>
              <a:ext cx="87" cy="7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0" name="Line 25"/>
            <p:cNvSpPr>
              <a:spLocks noChangeShapeType="1"/>
            </p:cNvSpPr>
            <p:nvPr/>
          </p:nvSpPr>
          <p:spPr bwMode="auto">
            <a:xfrm flipV="1">
              <a:off x="4548" y="2478"/>
              <a:ext cx="261" cy="2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1" name="Line 27"/>
            <p:cNvSpPr>
              <a:spLocks noChangeShapeType="1"/>
            </p:cNvSpPr>
            <p:nvPr/>
          </p:nvSpPr>
          <p:spPr bwMode="auto">
            <a:xfrm>
              <a:off x="4722" y="2024"/>
              <a:ext cx="130" cy="45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2" name="Line 28"/>
            <p:cNvSpPr>
              <a:spLocks noChangeShapeType="1"/>
            </p:cNvSpPr>
            <p:nvPr/>
          </p:nvSpPr>
          <p:spPr bwMode="auto">
            <a:xfrm flipV="1">
              <a:off x="4809" y="1842"/>
              <a:ext cx="349" cy="45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3" name="Line 29"/>
            <p:cNvSpPr>
              <a:spLocks noChangeShapeType="1"/>
            </p:cNvSpPr>
            <p:nvPr/>
          </p:nvSpPr>
          <p:spPr bwMode="auto">
            <a:xfrm flipV="1">
              <a:off x="4722" y="2659"/>
              <a:ext cx="436" cy="18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4" name="Line 30"/>
            <p:cNvSpPr>
              <a:spLocks noChangeShapeType="1"/>
            </p:cNvSpPr>
            <p:nvPr/>
          </p:nvSpPr>
          <p:spPr bwMode="auto">
            <a:xfrm>
              <a:off x="4984" y="2024"/>
              <a:ext cx="87" cy="72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5" name="Line 35"/>
            <p:cNvSpPr>
              <a:spLocks noChangeShapeType="1"/>
            </p:cNvSpPr>
            <p:nvPr/>
          </p:nvSpPr>
          <p:spPr bwMode="auto">
            <a:xfrm flipV="1">
              <a:off x="3631" y="2296"/>
              <a:ext cx="132" cy="272"/>
            </a:xfrm>
            <a:prstGeom prst="line">
              <a:avLst/>
            </a:prstGeom>
            <a:noFill/>
            <a:ln w="28575">
              <a:solidFill>
                <a:srgbClr val="FF0033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6" name="Line 37"/>
            <p:cNvSpPr>
              <a:spLocks noChangeShapeType="1"/>
            </p:cNvSpPr>
            <p:nvPr/>
          </p:nvSpPr>
          <p:spPr bwMode="auto">
            <a:xfrm flipV="1">
              <a:off x="3894" y="2024"/>
              <a:ext cx="130" cy="181"/>
            </a:xfrm>
            <a:prstGeom prst="line">
              <a:avLst/>
            </a:prstGeom>
            <a:noFill/>
            <a:ln w="28575">
              <a:solidFill>
                <a:srgbClr val="FF0033"/>
              </a:solidFill>
              <a:round/>
              <a:headEnd type="stealth" w="med" len="lg"/>
              <a:tailEnd type="none" w="sm" len="sm"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7" name="Line 39"/>
            <p:cNvSpPr>
              <a:spLocks noChangeShapeType="1"/>
            </p:cNvSpPr>
            <p:nvPr/>
          </p:nvSpPr>
          <p:spPr bwMode="auto">
            <a:xfrm flipH="1">
              <a:off x="4111" y="2024"/>
              <a:ext cx="131" cy="363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stealth" w="med" len="lg"/>
              <a:tailEnd type="none" w="sm" len="sm"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8" name="Line 41"/>
            <p:cNvSpPr>
              <a:spLocks noChangeShapeType="1"/>
            </p:cNvSpPr>
            <p:nvPr/>
          </p:nvSpPr>
          <p:spPr bwMode="auto">
            <a:xfrm flipV="1">
              <a:off x="4417" y="1932"/>
              <a:ext cx="174" cy="182"/>
            </a:xfrm>
            <a:prstGeom prst="line">
              <a:avLst/>
            </a:prstGeom>
            <a:noFill/>
            <a:ln w="28575">
              <a:solidFill>
                <a:srgbClr val="FF0033"/>
              </a:solidFill>
              <a:round/>
              <a:headEnd type="stealth" w="med" len="lg"/>
              <a:tailEnd type="none" w="sm" len="sm"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9" name="Line 44"/>
            <p:cNvSpPr>
              <a:spLocks noChangeShapeType="1"/>
            </p:cNvSpPr>
            <p:nvPr/>
          </p:nvSpPr>
          <p:spPr bwMode="auto">
            <a:xfrm flipH="1">
              <a:off x="4635" y="2205"/>
              <a:ext cx="87" cy="363"/>
            </a:xfrm>
            <a:prstGeom prst="line">
              <a:avLst/>
            </a:prstGeom>
            <a:noFill/>
            <a:ln w="28575">
              <a:solidFill>
                <a:srgbClr val="FF0033"/>
              </a:solidFill>
              <a:round/>
              <a:headEnd type="stealth" w="med" len="lg"/>
              <a:tailEnd type="none" w="sm" len="sm"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0" name="Line 46"/>
            <p:cNvSpPr>
              <a:spLocks noChangeShapeType="1"/>
            </p:cNvSpPr>
            <p:nvPr/>
          </p:nvSpPr>
          <p:spPr bwMode="auto">
            <a:xfrm>
              <a:off x="4809" y="2568"/>
              <a:ext cx="218" cy="0"/>
            </a:xfrm>
            <a:prstGeom prst="line">
              <a:avLst/>
            </a:prstGeom>
            <a:noFill/>
            <a:ln w="28575">
              <a:solidFill>
                <a:srgbClr val="FF0033"/>
              </a:solidFill>
              <a:round/>
              <a:headEnd type="stealth" w="med" len="lg"/>
              <a:tailEnd type="none" w="sm" len="sm"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1" name="Line 47"/>
            <p:cNvSpPr>
              <a:spLocks noChangeShapeType="1"/>
            </p:cNvSpPr>
            <p:nvPr/>
          </p:nvSpPr>
          <p:spPr bwMode="auto">
            <a:xfrm flipV="1">
              <a:off x="4082" y="2931"/>
              <a:ext cx="0" cy="13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stealth" w="med" len="lg"/>
              <a:tailEnd type="none" w="sm" len="sm"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2" name="Line 48"/>
            <p:cNvSpPr>
              <a:spLocks noChangeShapeType="1"/>
            </p:cNvSpPr>
            <p:nvPr/>
          </p:nvSpPr>
          <p:spPr bwMode="auto">
            <a:xfrm flipV="1">
              <a:off x="5114" y="2024"/>
              <a:ext cx="0" cy="363"/>
            </a:xfrm>
            <a:prstGeom prst="line">
              <a:avLst/>
            </a:prstGeom>
            <a:noFill/>
            <a:ln w="28575">
              <a:solidFill>
                <a:srgbClr val="FF0033"/>
              </a:solidFill>
              <a:round/>
              <a:headEnd type="stealth" w="med" len="lg"/>
              <a:tailEnd type="none" w="sm" len="sm"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3" name="Line 49"/>
            <p:cNvSpPr>
              <a:spLocks noChangeShapeType="1"/>
            </p:cNvSpPr>
            <p:nvPr/>
          </p:nvSpPr>
          <p:spPr bwMode="auto">
            <a:xfrm flipV="1">
              <a:off x="4897" y="2841"/>
              <a:ext cx="261" cy="182"/>
            </a:xfrm>
            <a:prstGeom prst="line">
              <a:avLst/>
            </a:prstGeom>
            <a:noFill/>
            <a:ln w="28575">
              <a:solidFill>
                <a:srgbClr val="FF0033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4" name="Freeform 60" descr="宽下对角线"/>
            <p:cNvSpPr/>
            <p:nvPr/>
          </p:nvSpPr>
          <p:spPr bwMode="auto">
            <a:xfrm rot="4959370">
              <a:off x="4014" y="2380"/>
              <a:ext cx="434" cy="58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84"/>
                </a:cxn>
                <a:cxn ang="0">
                  <a:pos x="355" y="584"/>
                </a:cxn>
                <a:cxn ang="0">
                  <a:pos x="434" y="418"/>
                </a:cxn>
                <a:cxn ang="0">
                  <a:pos x="252" y="0"/>
                </a:cxn>
              </a:cxnLst>
              <a:rect l="0" t="0" r="r" b="b"/>
              <a:pathLst>
                <a:path w="434" h="584">
                  <a:moveTo>
                    <a:pt x="0" y="0"/>
                  </a:moveTo>
                  <a:lnTo>
                    <a:pt x="0" y="584"/>
                  </a:lnTo>
                  <a:lnTo>
                    <a:pt x="355" y="584"/>
                  </a:lnTo>
                  <a:lnTo>
                    <a:pt x="434" y="418"/>
                  </a:lnTo>
                  <a:lnTo>
                    <a:pt x="252" y="0"/>
                  </a:lnTo>
                </a:path>
              </a:pathLst>
            </a:custGeom>
            <a:pattFill prst="wdDnDiag">
              <a:fgClr>
                <a:srgbClr val="EAEAEA"/>
              </a:fgClr>
              <a:bgClr>
                <a:srgbClr val="B2B2B2"/>
              </a:bgClr>
            </a:pattFill>
            <a:ln w="9525" cmpd="sng">
              <a:solidFill>
                <a:srgbClr val="000000"/>
              </a:solidFill>
              <a:round/>
            </a:ln>
            <a:effec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5" name="Freeform 68" descr="宽上对角线"/>
            <p:cNvSpPr/>
            <p:nvPr/>
          </p:nvSpPr>
          <p:spPr bwMode="auto">
            <a:xfrm rot="-1095168">
              <a:off x="4055" y="2168"/>
              <a:ext cx="861" cy="870"/>
            </a:xfrm>
            <a:custGeom>
              <a:avLst/>
              <a:gdLst/>
              <a:ahLst/>
              <a:cxnLst>
                <a:cxn ang="0">
                  <a:pos x="505" y="0"/>
                </a:cxn>
                <a:cxn ang="0">
                  <a:pos x="702" y="355"/>
                </a:cxn>
                <a:cxn ang="0">
                  <a:pos x="418" y="781"/>
                </a:cxn>
                <a:cxn ang="0">
                  <a:pos x="213" y="828"/>
                </a:cxn>
                <a:cxn ang="0">
                  <a:pos x="0" y="591"/>
                </a:cxn>
                <a:cxn ang="0">
                  <a:pos x="339" y="426"/>
                </a:cxn>
                <a:cxn ang="0">
                  <a:pos x="505" y="0"/>
                </a:cxn>
              </a:cxnLst>
              <a:rect l="0" t="0" r="r" b="b"/>
              <a:pathLst>
                <a:path w="702" h="828">
                  <a:moveTo>
                    <a:pt x="505" y="0"/>
                  </a:moveTo>
                  <a:lnTo>
                    <a:pt x="702" y="355"/>
                  </a:lnTo>
                  <a:lnTo>
                    <a:pt x="418" y="781"/>
                  </a:lnTo>
                  <a:lnTo>
                    <a:pt x="213" y="828"/>
                  </a:lnTo>
                  <a:lnTo>
                    <a:pt x="0" y="591"/>
                  </a:lnTo>
                  <a:lnTo>
                    <a:pt x="339" y="426"/>
                  </a:lnTo>
                  <a:lnTo>
                    <a:pt x="505" y="0"/>
                  </a:lnTo>
                  <a:close/>
                </a:path>
              </a:pathLst>
            </a:custGeom>
            <a:pattFill prst="wdUpDiag">
              <a:fgClr>
                <a:srgbClr val="EAEAEA"/>
              </a:fgClr>
              <a:bgClr>
                <a:srgbClr val="808080"/>
              </a:bgClr>
            </a:pattFill>
            <a:ln w="9525" cmpd="sng">
              <a:solidFill>
                <a:srgbClr val="000000"/>
              </a:solidFill>
              <a:round/>
            </a:ln>
            <a:effec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6" name="Freeform 70" descr="宽上对角线"/>
            <p:cNvSpPr/>
            <p:nvPr/>
          </p:nvSpPr>
          <p:spPr bwMode="auto">
            <a:xfrm>
              <a:off x="3379" y="1842"/>
              <a:ext cx="567" cy="410"/>
            </a:xfrm>
            <a:custGeom>
              <a:avLst/>
              <a:gdLst/>
              <a:ahLst/>
              <a:cxnLst>
                <a:cxn ang="0">
                  <a:pos x="182" y="410"/>
                </a:cxn>
                <a:cxn ang="0">
                  <a:pos x="552" y="190"/>
                </a:cxn>
                <a:cxn ang="0">
                  <a:pos x="631" y="0"/>
                </a:cxn>
                <a:cxn ang="0">
                  <a:pos x="0" y="8"/>
                </a:cxn>
                <a:cxn ang="0">
                  <a:pos x="182" y="410"/>
                </a:cxn>
              </a:cxnLst>
              <a:rect l="0" t="0" r="r" b="b"/>
              <a:pathLst>
                <a:path w="631" h="410">
                  <a:moveTo>
                    <a:pt x="182" y="410"/>
                  </a:moveTo>
                  <a:lnTo>
                    <a:pt x="552" y="190"/>
                  </a:lnTo>
                  <a:lnTo>
                    <a:pt x="631" y="0"/>
                  </a:lnTo>
                  <a:lnTo>
                    <a:pt x="0" y="8"/>
                  </a:lnTo>
                  <a:lnTo>
                    <a:pt x="182" y="410"/>
                  </a:lnTo>
                  <a:close/>
                </a:path>
              </a:pathLst>
            </a:custGeom>
            <a:pattFill prst="wdUpDiag">
              <a:fgClr>
                <a:srgbClr val="808080"/>
              </a:fgClr>
              <a:bgClr>
                <a:srgbClr val="EAEAEA"/>
              </a:bgClr>
            </a:pattFill>
            <a:ln w="9525" cmpd="sng">
              <a:solidFill>
                <a:srgbClr val="000000"/>
              </a:solidFill>
              <a:round/>
            </a:ln>
            <a:effec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7" name="Freeform 72" descr="深色横线"/>
            <p:cNvSpPr/>
            <p:nvPr/>
          </p:nvSpPr>
          <p:spPr bwMode="auto">
            <a:xfrm>
              <a:off x="4422" y="2821"/>
              <a:ext cx="576" cy="292"/>
            </a:xfrm>
            <a:custGeom>
              <a:avLst/>
              <a:gdLst/>
              <a:ahLst/>
              <a:cxnLst>
                <a:cxn ang="0">
                  <a:pos x="0" y="166"/>
                </a:cxn>
                <a:cxn ang="0">
                  <a:pos x="268" y="0"/>
                </a:cxn>
                <a:cxn ang="0">
                  <a:pos x="513" y="142"/>
                </a:cxn>
                <a:cxn ang="0">
                  <a:pos x="576" y="292"/>
                </a:cxn>
                <a:cxn ang="0">
                  <a:pos x="39" y="292"/>
                </a:cxn>
                <a:cxn ang="0">
                  <a:pos x="0" y="166"/>
                </a:cxn>
              </a:cxnLst>
              <a:rect l="0" t="0" r="r" b="b"/>
              <a:pathLst>
                <a:path w="576" h="292">
                  <a:moveTo>
                    <a:pt x="0" y="166"/>
                  </a:moveTo>
                  <a:lnTo>
                    <a:pt x="268" y="0"/>
                  </a:lnTo>
                  <a:lnTo>
                    <a:pt x="513" y="142"/>
                  </a:lnTo>
                  <a:lnTo>
                    <a:pt x="576" y="292"/>
                  </a:lnTo>
                  <a:lnTo>
                    <a:pt x="39" y="292"/>
                  </a:lnTo>
                  <a:lnTo>
                    <a:pt x="0" y="166"/>
                  </a:lnTo>
                  <a:close/>
                </a:path>
              </a:pathLst>
            </a:custGeom>
            <a:pattFill prst="dkHorz">
              <a:fgClr>
                <a:srgbClr val="EAEAEA"/>
              </a:fgClr>
              <a:bgClr>
                <a:srgbClr val="B2B2B2"/>
              </a:bgClr>
            </a:pattFill>
            <a:ln w="9525" cmpd="sng">
              <a:solidFill>
                <a:srgbClr val="000000"/>
              </a:solidFill>
              <a:round/>
            </a:ln>
            <a:effec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8" name="Line 73"/>
            <p:cNvSpPr>
              <a:spLocks noChangeShapeType="1"/>
            </p:cNvSpPr>
            <p:nvPr/>
          </p:nvSpPr>
          <p:spPr bwMode="auto">
            <a:xfrm rot="5361156" flipV="1">
              <a:off x="4667" y="2845"/>
              <a:ext cx="1" cy="35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tailEnd type="triangle" w="sm" len="lg"/>
            </a:ln>
            <a:effec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9" name="Freeform 74" descr="深色横线"/>
            <p:cNvSpPr/>
            <p:nvPr/>
          </p:nvSpPr>
          <p:spPr bwMode="auto">
            <a:xfrm>
              <a:off x="3424" y="2001"/>
              <a:ext cx="560" cy="567"/>
            </a:xfrm>
            <a:custGeom>
              <a:avLst/>
              <a:gdLst/>
              <a:ahLst/>
              <a:cxnLst>
                <a:cxn ang="0">
                  <a:pos x="465" y="0"/>
                </a:cxn>
                <a:cxn ang="0">
                  <a:pos x="560" y="505"/>
                </a:cxn>
                <a:cxn ang="0">
                  <a:pos x="173" y="505"/>
                </a:cxn>
                <a:cxn ang="0">
                  <a:pos x="0" y="410"/>
                </a:cxn>
                <a:cxn ang="0">
                  <a:pos x="87" y="236"/>
                </a:cxn>
                <a:cxn ang="0">
                  <a:pos x="465" y="0"/>
                </a:cxn>
              </a:cxnLst>
              <a:rect l="0" t="0" r="r" b="b"/>
              <a:pathLst>
                <a:path w="560" h="505">
                  <a:moveTo>
                    <a:pt x="465" y="0"/>
                  </a:moveTo>
                  <a:lnTo>
                    <a:pt x="560" y="505"/>
                  </a:lnTo>
                  <a:lnTo>
                    <a:pt x="173" y="505"/>
                  </a:lnTo>
                  <a:lnTo>
                    <a:pt x="0" y="410"/>
                  </a:lnTo>
                  <a:lnTo>
                    <a:pt x="87" y="236"/>
                  </a:lnTo>
                  <a:lnTo>
                    <a:pt x="465" y="0"/>
                  </a:lnTo>
                  <a:close/>
                </a:path>
              </a:pathLst>
            </a:custGeom>
            <a:pattFill prst="dkHorz">
              <a:fgClr>
                <a:srgbClr val="808080"/>
              </a:fgClr>
              <a:bgClr>
                <a:srgbClr val="EAEAEA"/>
              </a:bgClr>
            </a:pattFill>
            <a:ln w="9525" cmpd="sng">
              <a:solidFill>
                <a:srgbClr val="000000"/>
              </a:solidFill>
              <a:round/>
            </a:ln>
            <a:effec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0" name="Line 77"/>
            <p:cNvSpPr>
              <a:spLocks noChangeShapeType="1"/>
            </p:cNvSpPr>
            <p:nvPr/>
          </p:nvSpPr>
          <p:spPr bwMode="auto">
            <a:xfrm rot="2515692" flipV="1">
              <a:off x="4558" y="2483"/>
              <a:ext cx="0" cy="4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tailEnd type="triangle" w="sm" len="lg"/>
            </a:ln>
            <a:effec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1" name="Freeform 78" descr="深色横线"/>
            <p:cNvSpPr/>
            <p:nvPr/>
          </p:nvSpPr>
          <p:spPr bwMode="auto">
            <a:xfrm>
              <a:off x="3878" y="1842"/>
              <a:ext cx="635" cy="474"/>
            </a:xfrm>
            <a:custGeom>
              <a:avLst/>
              <a:gdLst/>
              <a:ahLst/>
              <a:cxnLst>
                <a:cxn ang="0">
                  <a:pos x="0" y="166"/>
                </a:cxn>
                <a:cxn ang="0">
                  <a:pos x="600" y="474"/>
                </a:cxn>
                <a:cxn ang="0">
                  <a:pos x="600" y="0"/>
                </a:cxn>
                <a:cxn ang="0">
                  <a:pos x="63" y="0"/>
                </a:cxn>
                <a:cxn ang="0">
                  <a:pos x="0" y="166"/>
                </a:cxn>
              </a:cxnLst>
              <a:rect l="0" t="0" r="r" b="b"/>
              <a:pathLst>
                <a:path w="600" h="474">
                  <a:moveTo>
                    <a:pt x="0" y="166"/>
                  </a:moveTo>
                  <a:lnTo>
                    <a:pt x="600" y="474"/>
                  </a:lnTo>
                  <a:lnTo>
                    <a:pt x="600" y="0"/>
                  </a:lnTo>
                  <a:lnTo>
                    <a:pt x="63" y="0"/>
                  </a:lnTo>
                  <a:lnTo>
                    <a:pt x="0" y="166"/>
                  </a:lnTo>
                  <a:close/>
                </a:path>
              </a:pathLst>
            </a:custGeom>
            <a:pattFill prst="dkHorz">
              <a:fgClr>
                <a:srgbClr val="EAEAEA"/>
              </a:fgClr>
              <a:bgClr>
                <a:srgbClr val="808080"/>
              </a:bgClr>
            </a:pattFill>
            <a:ln w="9525" cmpd="sng">
              <a:solidFill>
                <a:srgbClr val="000000"/>
              </a:solidFill>
              <a:round/>
            </a:ln>
            <a:effec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2" name="Line 79"/>
            <p:cNvSpPr>
              <a:spLocks noChangeShapeType="1"/>
            </p:cNvSpPr>
            <p:nvPr/>
          </p:nvSpPr>
          <p:spPr bwMode="auto">
            <a:xfrm rot="5040365" flipV="1">
              <a:off x="4209" y="1808"/>
              <a:ext cx="45" cy="34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tailEnd type="triangle" w="sm" len="lg"/>
            </a:ln>
            <a:effec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3" name="Freeform 80" descr="宽下对角线"/>
            <p:cNvSpPr/>
            <p:nvPr/>
          </p:nvSpPr>
          <p:spPr bwMode="auto">
            <a:xfrm>
              <a:off x="4650" y="2498"/>
              <a:ext cx="521" cy="615"/>
            </a:xfrm>
            <a:custGeom>
              <a:avLst/>
              <a:gdLst/>
              <a:ahLst/>
              <a:cxnLst>
                <a:cxn ang="0">
                  <a:pos x="197" y="0"/>
                </a:cxn>
                <a:cxn ang="0">
                  <a:pos x="521" y="213"/>
                </a:cxn>
                <a:cxn ang="0">
                  <a:pos x="521" y="615"/>
                </a:cxn>
                <a:cxn ang="0">
                  <a:pos x="308" y="615"/>
                </a:cxn>
                <a:cxn ang="0">
                  <a:pos x="253" y="457"/>
                </a:cxn>
                <a:cxn ang="0">
                  <a:pos x="0" y="331"/>
                </a:cxn>
                <a:cxn ang="0">
                  <a:pos x="197" y="0"/>
                </a:cxn>
              </a:cxnLst>
              <a:rect l="0" t="0" r="r" b="b"/>
              <a:pathLst>
                <a:path w="521" h="615">
                  <a:moveTo>
                    <a:pt x="197" y="0"/>
                  </a:moveTo>
                  <a:lnTo>
                    <a:pt x="521" y="213"/>
                  </a:lnTo>
                  <a:lnTo>
                    <a:pt x="521" y="615"/>
                  </a:lnTo>
                  <a:lnTo>
                    <a:pt x="308" y="615"/>
                  </a:lnTo>
                  <a:lnTo>
                    <a:pt x="253" y="457"/>
                  </a:lnTo>
                  <a:lnTo>
                    <a:pt x="0" y="331"/>
                  </a:lnTo>
                  <a:lnTo>
                    <a:pt x="197" y="0"/>
                  </a:lnTo>
                  <a:close/>
                </a:path>
              </a:pathLst>
            </a:custGeom>
            <a:pattFill prst="wdDnDiag">
              <a:fgClr>
                <a:srgbClr val="EAEAEA"/>
              </a:fgClr>
              <a:bgClr>
                <a:srgbClr val="B2B2B2"/>
              </a:bgClr>
            </a:pattFill>
            <a:ln w="9525" cmpd="sng">
              <a:solidFill>
                <a:srgbClr val="000000"/>
              </a:solidFill>
              <a:round/>
            </a:ln>
            <a:effec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4" name="Line 81"/>
            <p:cNvSpPr>
              <a:spLocks noChangeShapeType="1"/>
            </p:cNvSpPr>
            <p:nvPr/>
          </p:nvSpPr>
          <p:spPr bwMode="auto">
            <a:xfrm rot="17931426" flipV="1">
              <a:off x="4907" y="2645"/>
              <a:ext cx="89" cy="329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tailEnd type="triangle" w="sm" len="lg"/>
            </a:ln>
            <a:effec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5" name="Freeform 82" descr="深色竖线"/>
            <p:cNvSpPr/>
            <p:nvPr/>
          </p:nvSpPr>
          <p:spPr bwMode="auto">
            <a:xfrm>
              <a:off x="3878" y="2001"/>
              <a:ext cx="635" cy="522"/>
            </a:xfrm>
            <a:custGeom>
              <a:avLst/>
              <a:gdLst/>
              <a:ahLst/>
              <a:cxnLst>
                <a:cxn ang="0">
                  <a:pos x="600" y="434"/>
                </a:cxn>
                <a:cxn ang="0">
                  <a:pos x="95" y="513"/>
                </a:cxn>
                <a:cxn ang="0">
                  <a:pos x="0" y="0"/>
                </a:cxn>
                <a:cxn ang="0">
                  <a:pos x="600" y="308"/>
                </a:cxn>
                <a:cxn ang="0">
                  <a:pos x="600" y="434"/>
                </a:cxn>
              </a:cxnLst>
              <a:rect l="0" t="0" r="r" b="b"/>
              <a:pathLst>
                <a:path w="600" h="513">
                  <a:moveTo>
                    <a:pt x="600" y="434"/>
                  </a:moveTo>
                  <a:lnTo>
                    <a:pt x="95" y="513"/>
                  </a:lnTo>
                  <a:lnTo>
                    <a:pt x="0" y="0"/>
                  </a:lnTo>
                  <a:lnTo>
                    <a:pt x="600" y="308"/>
                  </a:lnTo>
                  <a:lnTo>
                    <a:pt x="600" y="434"/>
                  </a:lnTo>
                  <a:close/>
                </a:path>
              </a:pathLst>
            </a:custGeom>
            <a:pattFill prst="dkVert">
              <a:fgClr>
                <a:srgbClr val="EAEAEA"/>
              </a:fgClr>
              <a:bgClr>
                <a:srgbClr val="808080"/>
              </a:bgClr>
            </a:pattFill>
            <a:ln w="9525" cmpd="sng">
              <a:solidFill>
                <a:srgbClr val="000000"/>
              </a:solidFill>
              <a:round/>
            </a:ln>
            <a:effec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6" name="Freeform 84" descr="深色竖线"/>
            <p:cNvSpPr/>
            <p:nvPr/>
          </p:nvSpPr>
          <p:spPr bwMode="auto">
            <a:xfrm>
              <a:off x="4853" y="2065"/>
              <a:ext cx="324" cy="639"/>
            </a:xfrm>
            <a:custGeom>
              <a:avLst/>
              <a:gdLst/>
              <a:ahLst/>
              <a:cxnLst>
                <a:cxn ang="0">
                  <a:pos x="8" y="55"/>
                </a:cxn>
                <a:cxn ang="0">
                  <a:pos x="0" y="434"/>
                </a:cxn>
                <a:cxn ang="0">
                  <a:pos x="324" y="639"/>
                </a:cxn>
                <a:cxn ang="0">
                  <a:pos x="324" y="0"/>
                </a:cxn>
                <a:cxn ang="0">
                  <a:pos x="8" y="55"/>
                </a:cxn>
              </a:cxnLst>
              <a:rect l="0" t="0" r="r" b="b"/>
              <a:pathLst>
                <a:path w="324" h="639">
                  <a:moveTo>
                    <a:pt x="8" y="55"/>
                  </a:moveTo>
                  <a:lnTo>
                    <a:pt x="0" y="434"/>
                  </a:lnTo>
                  <a:lnTo>
                    <a:pt x="324" y="639"/>
                  </a:lnTo>
                  <a:lnTo>
                    <a:pt x="324" y="0"/>
                  </a:lnTo>
                  <a:lnTo>
                    <a:pt x="8" y="55"/>
                  </a:lnTo>
                  <a:close/>
                </a:path>
              </a:pathLst>
            </a:custGeom>
            <a:pattFill prst="dkVert">
              <a:fgClr>
                <a:srgbClr val="EAEAEA"/>
              </a:fgClr>
              <a:bgClr>
                <a:srgbClr val="B2B2B2"/>
              </a:bgClr>
            </a:pattFill>
            <a:ln w="9525" cmpd="sng">
              <a:solidFill>
                <a:srgbClr val="000000"/>
              </a:solidFill>
              <a:round/>
            </a:ln>
            <a:effec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7" name="Line 85"/>
            <p:cNvSpPr>
              <a:spLocks noChangeShapeType="1"/>
            </p:cNvSpPr>
            <p:nvPr/>
          </p:nvSpPr>
          <p:spPr bwMode="auto">
            <a:xfrm flipV="1">
              <a:off x="4105" y="2183"/>
              <a:ext cx="0" cy="26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tailEnd type="triangle" w="sm" len="lg"/>
            </a:ln>
            <a:effec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8" name="Freeform 86" descr="宽上对角线"/>
            <p:cNvSpPr/>
            <p:nvPr/>
          </p:nvSpPr>
          <p:spPr bwMode="auto">
            <a:xfrm>
              <a:off x="3379" y="2500"/>
              <a:ext cx="568" cy="387"/>
            </a:xfrm>
            <a:custGeom>
              <a:avLst/>
              <a:gdLst/>
              <a:ahLst/>
              <a:cxnLst>
                <a:cxn ang="0">
                  <a:pos x="0" y="40"/>
                </a:cxn>
                <a:cxn ang="0">
                  <a:pos x="379" y="40"/>
                </a:cxn>
                <a:cxn ang="0">
                  <a:pos x="568" y="0"/>
                </a:cxn>
                <a:cxn ang="0">
                  <a:pos x="560" y="387"/>
                </a:cxn>
                <a:cxn ang="0">
                  <a:pos x="190" y="379"/>
                </a:cxn>
                <a:cxn ang="0">
                  <a:pos x="0" y="40"/>
                </a:cxn>
              </a:cxnLst>
              <a:rect l="0" t="0" r="r" b="b"/>
              <a:pathLst>
                <a:path w="568" h="387">
                  <a:moveTo>
                    <a:pt x="0" y="40"/>
                  </a:moveTo>
                  <a:lnTo>
                    <a:pt x="379" y="40"/>
                  </a:lnTo>
                  <a:lnTo>
                    <a:pt x="568" y="0"/>
                  </a:lnTo>
                  <a:lnTo>
                    <a:pt x="560" y="387"/>
                  </a:lnTo>
                  <a:lnTo>
                    <a:pt x="190" y="379"/>
                  </a:lnTo>
                  <a:lnTo>
                    <a:pt x="0" y="40"/>
                  </a:lnTo>
                  <a:close/>
                </a:path>
              </a:pathLst>
            </a:custGeom>
            <a:pattFill prst="wdUpDiag">
              <a:fgClr>
                <a:srgbClr val="EAEAEA"/>
              </a:fgClr>
              <a:bgClr>
                <a:srgbClr val="B2B2B2"/>
              </a:bgClr>
            </a:pattFill>
            <a:ln w="9525" cmpd="sng">
              <a:solidFill>
                <a:srgbClr val="000000"/>
              </a:solidFill>
              <a:round/>
            </a:ln>
            <a:effec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9" name="Line 87"/>
            <p:cNvSpPr>
              <a:spLocks noChangeShapeType="1"/>
            </p:cNvSpPr>
            <p:nvPr/>
          </p:nvSpPr>
          <p:spPr bwMode="auto">
            <a:xfrm rot="17793686" flipV="1">
              <a:off x="4144" y="2493"/>
              <a:ext cx="90" cy="29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tailEnd type="triangle" w="sm" len="lg"/>
            </a:ln>
            <a:effec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0" name="Freeform 63" descr="宽下对角线"/>
            <p:cNvSpPr/>
            <p:nvPr/>
          </p:nvSpPr>
          <p:spPr bwMode="auto">
            <a:xfrm rot="-23857573">
              <a:off x="4468" y="1684"/>
              <a:ext cx="703" cy="575"/>
            </a:xfrm>
            <a:custGeom>
              <a:avLst/>
              <a:gdLst/>
              <a:ahLst/>
              <a:cxnLst>
                <a:cxn ang="0">
                  <a:pos x="315" y="552"/>
                </a:cxn>
                <a:cxn ang="0">
                  <a:pos x="654" y="387"/>
                </a:cxn>
                <a:cxn ang="0">
                  <a:pos x="157" y="0"/>
                </a:cxn>
                <a:cxn ang="0">
                  <a:pos x="0" y="174"/>
                </a:cxn>
                <a:cxn ang="0">
                  <a:pos x="0" y="505"/>
                </a:cxn>
              </a:cxnLst>
              <a:rect l="0" t="0" r="r" b="b"/>
              <a:pathLst>
                <a:path w="654" h="552">
                  <a:moveTo>
                    <a:pt x="315" y="552"/>
                  </a:moveTo>
                  <a:lnTo>
                    <a:pt x="654" y="387"/>
                  </a:lnTo>
                  <a:lnTo>
                    <a:pt x="157" y="0"/>
                  </a:lnTo>
                  <a:lnTo>
                    <a:pt x="0" y="174"/>
                  </a:lnTo>
                  <a:lnTo>
                    <a:pt x="0" y="505"/>
                  </a:lnTo>
                </a:path>
              </a:pathLst>
            </a:custGeom>
            <a:pattFill prst="wdDnDiag">
              <a:fgClr>
                <a:srgbClr val="FFFFFF"/>
              </a:fgClr>
              <a:bgClr>
                <a:srgbClr val="B2B2B2"/>
              </a:bgClr>
            </a:pattFill>
            <a:ln w="12700" cmpd="sng">
              <a:solidFill>
                <a:srgbClr val="000000"/>
              </a:solidFill>
              <a:round/>
            </a:ln>
            <a:effec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1" name="Line 65"/>
            <p:cNvSpPr>
              <a:spLocks noChangeShapeType="1"/>
            </p:cNvSpPr>
            <p:nvPr/>
          </p:nvSpPr>
          <p:spPr bwMode="auto">
            <a:xfrm rot="5769562" flipV="1">
              <a:off x="4876" y="2377"/>
              <a:ext cx="317" cy="4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tailEnd type="triangle" w="sm" len="lg"/>
            </a:ln>
            <a:effec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2" name="Freeform 101" descr="宽下对角线"/>
            <p:cNvSpPr/>
            <p:nvPr/>
          </p:nvSpPr>
          <p:spPr bwMode="auto">
            <a:xfrm>
              <a:off x="3243" y="2160"/>
              <a:ext cx="385" cy="499"/>
            </a:xfrm>
            <a:custGeom>
              <a:avLst/>
              <a:gdLst/>
              <a:ahLst/>
              <a:cxnLst>
                <a:cxn ang="0">
                  <a:pos x="0" y="159"/>
                </a:cxn>
                <a:cxn ang="0">
                  <a:pos x="272" y="0"/>
                </a:cxn>
                <a:cxn ang="0">
                  <a:pos x="408" y="499"/>
                </a:cxn>
                <a:cxn ang="0">
                  <a:pos x="23" y="499"/>
                </a:cxn>
              </a:cxnLst>
              <a:rect l="0" t="0" r="r" b="b"/>
              <a:pathLst>
                <a:path w="408" h="499">
                  <a:moveTo>
                    <a:pt x="0" y="159"/>
                  </a:moveTo>
                  <a:lnTo>
                    <a:pt x="272" y="0"/>
                  </a:lnTo>
                  <a:lnTo>
                    <a:pt x="408" y="499"/>
                  </a:lnTo>
                  <a:lnTo>
                    <a:pt x="23" y="499"/>
                  </a:lnTo>
                </a:path>
              </a:pathLst>
            </a:custGeom>
            <a:pattFill prst="wdDnDiag">
              <a:fgClr>
                <a:srgbClr val="808080"/>
              </a:fgClr>
              <a:bgClr>
                <a:srgbClr val="EAEAEA"/>
              </a:bgClr>
            </a:patt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3" name="Line 8"/>
            <p:cNvSpPr>
              <a:spLocks noChangeShapeType="1"/>
            </p:cNvSpPr>
            <p:nvPr/>
          </p:nvSpPr>
          <p:spPr bwMode="auto">
            <a:xfrm flipV="1">
              <a:off x="3283" y="2114"/>
              <a:ext cx="305" cy="18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4" name="Line 11"/>
            <p:cNvSpPr>
              <a:spLocks noChangeShapeType="1"/>
            </p:cNvSpPr>
            <p:nvPr/>
          </p:nvSpPr>
          <p:spPr bwMode="auto">
            <a:xfrm>
              <a:off x="3243" y="2659"/>
              <a:ext cx="305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5" name="Line 32"/>
            <p:cNvSpPr>
              <a:spLocks noChangeShapeType="1"/>
            </p:cNvSpPr>
            <p:nvPr/>
          </p:nvSpPr>
          <p:spPr bwMode="auto">
            <a:xfrm>
              <a:off x="3311" y="2387"/>
              <a:ext cx="158" cy="18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6" name="Freeform 102" descr="深色横线"/>
            <p:cNvSpPr/>
            <p:nvPr/>
          </p:nvSpPr>
          <p:spPr bwMode="auto">
            <a:xfrm>
              <a:off x="3231" y="1840"/>
              <a:ext cx="352" cy="479"/>
            </a:xfrm>
            <a:custGeom>
              <a:avLst/>
              <a:gdLst/>
              <a:ahLst/>
              <a:cxnLst>
                <a:cxn ang="0">
                  <a:pos x="10" y="16"/>
                </a:cxn>
                <a:cxn ang="0">
                  <a:pos x="132" y="16"/>
                </a:cxn>
                <a:cxn ang="0">
                  <a:pos x="178" y="10"/>
                </a:cxn>
                <a:cxn ang="0">
                  <a:pos x="352" y="275"/>
                </a:cxn>
                <a:cxn ang="0">
                  <a:pos x="12" y="479"/>
                </a:cxn>
              </a:cxnLst>
              <a:rect l="0" t="0" r="r" b="b"/>
              <a:pathLst>
                <a:path w="352" h="479">
                  <a:moveTo>
                    <a:pt x="10" y="16"/>
                  </a:moveTo>
                  <a:cubicBezTo>
                    <a:pt x="71" y="0"/>
                    <a:pt x="0" y="16"/>
                    <a:pt x="132" y="16"/>
                  </a:cubicBezTo>
                  <a:cubicBezTo>
                    <a:pt x="147" y="16"/>
                    <a:pt x="163" y="10"/>
                    <a:pt x="178" y="10"/>
                  </a:cubicBezTo>
                  <a:lnTo>
                    <a:pt x="352" y="275"/>
                  </a:lnTo>
                  <a:lnTo>
                    <a:pt x="12" y="479"/>
                  </a:lnTo>
                </a:path>
              </a:pathLst>
            </a:custGeom>
            <a:pattFill prst="dkHorz">
              <a:fgClr>
                <a:srgbClr val="808080"/>
              </a:fgClr>
              <a:bgClr>
                <a:srgbClr val="EAEAEA"/>
              </a:bgClr>
            </a:patt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7" name="Line 9"/>
            <p:cNvSpPr>
              <a:spLocks noChangeShapeType="1"/>
            </p:cNvSpPr>
            <p:nvPr/>
          </p:nvSpPr>
          <p:spPr bwMode="auto">
            <a:xfrm flipH="1" flipV="1">
              <a:off x="3414" y="1842"/>
              <a:ext cx="174" cy="2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8" name="Line 31"/>
            <p:cNvSpPr>
              <a:spLocks noChangeShapeType="1"/>
            </p:cNvSpPr>
            <p:nvPr/>
          </p:nvSpPr>
          <p:spPr bwMode="auto">
            <a:xfrm>
              <a:off x="3288" y="2024"/>
              <a:ext cx="213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9" name="Line 34"/>
            <p:cNvSpPr>
              <a:spLocks noChangeShapeType="1"/>
            </p:cNvSpPr>
            <p:nvPr/>
          </p:nvSpPr>
          <p:spPr bwMode="auto">
            <a:xfrm flipH="1">
              <a:off x="3580" y="1865"/>
              <a:ext cx="185" cy="18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0" name="Line 83"/>
            <p:cNvSpPr>
              <a:spLocks noChangeShapeType="1"/>
            </p:cNvSpPr>
            <p:nvPr/>
          </p:nvSpPr>
          <p:spPr bwMode="auto">
            <a:xfrm rot="6853605" flipV="1">
              <a:off x="4755" y="1901"/>
              <a:ext cx="113" cy="29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tailEnd type="triangle" w="sm" len="lg"/>
            </a:ln>
            <a:effec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1" name="Freeform 56" descr="深色横线"/>
            <p:cNvSpPr/>
            <p:nvPr/>
          </p:nvSpPr>
          <p:spPr bwMode="auto">
            <a:xfrm rot="-5400000">
              <a:off x="3481" y="2602"/>
              <a:ext cx="272" cy="74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92" y="0"/>
                </a:cxn>
                <a:cxn ang="0">
                  <a:pos x="292" y="584"/>
                </a:cxn>
                <a:cxn ang="0">
                  <a:pos x="0" y="892"/>
                </a:cxn>
                <a:cxn ang="0">
                  <a:pos x="0" y="0"/>
                </a:cxn>
              </a:cxnLst>
              <a:rect l="0" t="0" r="r" b="b"/>
              <a:pathLst>
                <a:path w="292" h="892">
                  <a:moveTo>
                    <a:pt x="0" y="0"/>
                  </a:moveTo>
                  <a:lnTo>
                    <a:pt x="292" y="0"/>
                  </a:lnTo>
                  <a:lnTo>
                    <a:pt x="292" y="584"/>
                  </a:lnTo>
                  <a:lnTo>
                    <a:pt x="0" y="892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rgbClr val="EAEAEA"/>
              </a:fgClr>
              <a:bgClr>
                <a:srgbClr val="808080"/>
              </a:bgClr>
            </a:pattFill>
            <a:ln w="9525" cmpd="sng">
              <a:solidFill>
                <a:srgbClr val="000000"/>
              </a:solidFill>
              <a:round/>
            </a:ln>
            <a:effec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2" name="AutoShape 109" descr="深色横线"/>
            <p:cNvSpPr>
              <a:spLocks noChangeArrowheads="1"/>
            </p:cNvSpPr>
            <p:nvPr/>
          </p:nvSpPr>
          <p:spPr bwMode="auto">
            <a:xfrm flipH="1">
              <a:off x="5035" y="1865"/>
              <a:ext cx="136" cy="250"/>
            </a:xfrm>
            <a:prstGeom prst="rtTriangle">
              <a:avLst/>
            </a:prstGeom>
            <a:pattFill prst="dkHorz">
              <a:fgClr>
                <a:srgbClr val="808080"/>
              </a:fgClr>
              <a:bgClr>
                <a:srgbClr val="EAEAEA"/>
              </a:bgClr>
            </a:pattFill>
            <a:ln w="9525" algn="ctr">
              <a:solidFill>
                <a:srgbClr val="000000"/>
              </a:solidFill>
              <a:miter lim="800000"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3" name="Line 110"/>
            <p:cNvSpPr>
              <a:spLocks noChangeShapeType="1"/>
            </p:cNvSpPr>
            <p:nvPr/>
          </p:nvSpPr>
          <p:spPr bwMode="auto">
            <a:xfrm rot="5361156" flipV="1">
              <a:off x="3533" y="2799"/>
              <a:ext cx="1" cy="35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tailEnd type="triangle" w="sm" len="lg"/>
            </a:ln>
            <a:effec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4" name="Line 66"/>
            <p:cNvSpPr>
              <a:spLocks noChangeShapeType="1"/>
            </p:cNvSpPr>
            <p:nvPr/>
          </p:nvSpPr>
          <p:spPr bwMode="auto">
            <a:xfrm rot="16043922" flipV="1">
              <a:off x="3731" y="2196"/>
              <a:ext cx="0" cy="249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tailEnd type="triangle" w="sm" len="lg"/>
            </a:ln>
            <a:effec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5" name="Line 75"/>
            <p:cNvSpPr>
              <a:spLocks noChangeShapeType="1"/>
            </p:cNvSpPr>
            <p:nvPr/>
          </p:nvSpPr>
          <p:spPr bwMode="auto">
            <a:xfrm rot="1914177" flipV="1">
              <a:off x="3719" y="2535"/>
              <a:ext cx="68" cy="287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 type="triangle" w="med" len="med"/>
              <a:tailEnd type="none" w="sm" len="lg"/>
            </a:ln>
            <a:effec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79924" name="AutoShape 52"/>
          <p:cNvSpPr>
            <a:spLocks noChangeArrowheads="1"/>
          </p:cNvSpPr>
          <p:nvPr/>
        </p:nvSpPr>
        <p:spPr bwMode="auto">
          <a:xfrm>
            <a:off x="6580188" y="5253038"/>
            <a:ext cx="1512887" cy="792162"/>
          </a:xfrm>
          <a:prstGeom prst="wedgeEllipseCallout">
            <a:avLst>
              <a:gd name="adj1" fmla="val -28852"/>
              <a:gd name="adj2" fmla="val -91167"/>
            </a:avLst>
          </a:prstGeom>
          <a:solidFill>
            <a:srgbClr val="FFCCFF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zh-CN" sz="2400">
              <a:latin typeface="Times New Roman" panose="02020603050405020304" pitchFamily="18" charset="0"/>
            </a:endParaRPr>
          </a:p>
        </p:txBody>
      </p:sp>
      <p:sp>
        <p:nvSpPr>
          <p:cNvPr id="79925" name="Text Box 53"/>
          <p:cNvSpPr txBox="1">
            <a:spLocks noChangeArrowheads="1"/>
          </p:cNvSpPr>
          <p:nvPr/>
        </p:nvSpPr>
        <p:spPr bwMode="auto">
          <a:xfrm>
            <a:off x="6869113" y="5383213"/>
            <a:ext cx="15113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磁畴</a:t>
            </a:r>
            <a:endParaRPr lang="zh-CN" altLang="en-US" sz="28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67" name="Text Box 53"/>
          <p:cNvSpPr txBox="1">
            <a:spLocks noChangeArrowheads="1"/>
          </p:cNvSpPr>
          <p:nvPr/>
        </p:nvSpPr>
        <p:spPr bwMode="auto">
          <a:xfrm>
            <a:off x="414338" y="957263"/>
            <a:ext cx="72326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铁磁性主要来源于电子的自旋磁矩。 </a:t>
            </a:r>
            <a:endParaRPr lang="zh-CN" altLang="en-US" sz="28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68" name="Text Box 54"/>
          <p:cNvSpPr txBox="1">
            <a:spLocks noChangeArrowheads="1"/>
          </p:cNvSpPr>
          <p:nvPr/>
        </p:nvSpPr>
        <p:spPr bwMode="auto">
          <a:xfrm>
            <a:off x="6103938" y="957263"/>
            <a:ext cx="27638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——</a:t>
            </a:r>
            <a:r>
              <a:rPr lang="zh-CN" altLang="en-US" sz="2800" b="1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量子效应</a:t>
            </a:r>
            <a:endParaRPr lang="zh-CN" altLang="en-US" sz="2800" b="1">
              <a:solidFill>
                <a:schemeClr val="folHlink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2779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88AB506-2B2D-4F74-8826-ED1AB167C1C7}" type="slidenum">
              <a:rPr lang="zh-CN" altLang="en-US" sz="1800" smtClean="0">
                <a:solidFill>
                  <a:srgbClr val="0000FF"/>
                </a:solidFill>
                <a:latin typeface="Times New Roman" panose="02020603050405020304" pitchFamily="18" charset="0"/>
              </a:rPr>
            </a:fld>
            <a:endParaRPr lang="en-US" altLang="zh-CN" sz="1800" smtClean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63" name="Text Box 3"/>
          <p:cNvSpPr txBox="1">
            <a:spLocks noChangeArrowheads="1"/>
          </p:cNvSpPr>
          <p:nvPr/>
        </p:nvSpPr>
        <p:spPr bwMode="auto">
          <a:xfrm>
            <a:off x="442913" y="5249863"/>
            <a:ext cx="4916487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磁畴的几何线度可以从微米量级到毫米量级。</a:t>
            </a:r>
            <a:endParaRPr lang="zh-CN" altLang="en-US" sz="2800" b="1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98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98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5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9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4" dur="500"/>
                                        <p:tgtEl>
                                          <p:spTgt spid="79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79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79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79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799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799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799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799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4" grpId="0" autoUpdateAnimBg="0"/>
      <p:bldP spid="79875" grpId="0" autoUpdateAnimBg="0"/>
      <p:bldP spid="79877" grpId="0" autoUpdateAnimBg="0"/>
      <p:bldP spid="79922" grpId="0"/>
      <p:bldP spid="79924" grpId="0" bldLvl="0" animBg="1"/>
      <p:bldP spid="79925" grpId="0"/>
      <p:bldP spid="167" grpId="0" autoUpdateAnimBg="0"/>
      <p:bldP spid="168" grpId="0" autoUpdateAnimBg="0"/>
      <p:bldP spid="63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4"/>
          <p:cNvGrpSpPr/>
          <p:nvPr/>
        </p:nvGrpSpPr>
        <p:grpSpPr bwMode="auto">
          <a:xfrm>
            <a:off x="560388" y="1244600"/>
            <a:ext cx="1219200" cy="1371600"/>
            <a:chOff x="206" y="935"/>
            <a:chExt cx="768" cy="864"/>
          </a:xfrm>
        </p:grpSpPr>
        <p:sp>
          <p:nvSpPr>
            <p:cNvPr id="33913" name="Rectangle 3" descr="宽上对角线"/>
            <p:cNvSpPr>
              <a:spLocks noChangeArrowheads="1"/>
            </p:cNvSpPr>
            <p:nvPr/>
          </p:nvSpPr>
          <p:spPr bwMode="auto">
            <a:xfrm>
              <a:off x="206" y="935"/>
              <a:ext cx="384" cy="432"/>
            </a:xfrm>
            <a:prstGeom prst="rect">
              <a:avLst/>
            </a:prstGeom>
            <a:pattFill prst="wdUpDiag">
              <a:fgClr>
                <a:srgbClr val="CCCCFF"/>
              </a:fgClr>
              <a:bgClr>
                <a:srgbClr val="808080"/>
              </a:bgClr>
            </a:patt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latin typeface="Times New Roman" panose="02020603050405020304" pitchFamily="18" charset="0"/>
              </a:endParaRPr>
            </a:p>
          </p:txBody>
        </p:sp>
        <p:sp>
          <p:nvSpPr>
            <p:cNvPr id="33914" name="Rectangle 4" descr="宽下对角线"/>
            <p:cNvSpPr>
              <a:spLocks noChangeArrowheads="1"/>
            </p:cNvSpPr>
            <p:nvPr/>
          </p:nvSpPr>
          <p:spPr bwMode="auto">
            <a:xfrm>
              <a:off x="590" y="935"/>
              <a:ext cx="384" cy="432"/>
            </a:xfrm>
            <a:prstGeom prst="rect">
              <a:avLst/>
            </a:prstGeom>
            <a:pattFill prst="wdDnDiag">
              <a:fgClr>
                <a:srgbClr val="CCCCFF"/>
              </a:fgClr>
              <a:bgClr>
                <a:srgbClr val="808080"/>
              </a:bgClr>
            </a:patt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latin typeface="Times New Roman" panose="02020603050405020304" pitchFamily="18" charset="0"/>
              </a:endParaRPr>
            </a:p>
          </p:txBody>
        </p:sp>
        <p:sp>
          <p:nvSpPr>
            <p:cNvPr id="33915" name="Rectangle 5" descr="宽下对角线"/>
            <p:cNvSpPr>
              <a:spLocks noChangeArrowheads="1"/>
            </p:cNvSpPr>
            <p:nvPr/>
          </p:nvSpPr>
          <p:spPr bwMode="auto">
            <a:xfrm>
              <a:off x="206" y="1367"/>
              <a:ext cx="384" cy="432"/>
            </a:xfrm>
            <a:prstGeom prst="rect">
              <a:avLst/>
            </a:prstGeom>
            <a:pattFill prst="wdDnDiag">
              <a:fgClr>
                <a:srgbClr val="CCCCFF"/>
              </a:fgClr>
              <a:bgClr>
                <a:srgbClr val="808080"/>
              </a:bgClr>
            </a:patt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latin typeface="Times New Roman" panose="02020603050405020304" pitchFamily="18" charset="0"/>
              </a:endParaRPr>
            </a:p>
          </p:txBody>
        </p:sp>
        <p:sp>
          <p:nvSpPr>
            <p:cNvPr id="33916" name="Rectangle 6" descr="宽上对角线"/>
            <p:cNvSpPr>
              <a:spLocks noChangeArrowheads="1"/>
            </p:cNvSpPr>
            <p:nvPr/>
          </p:nvSpPr>
          <p:spPr bwMode="auto">
            <a:xfrm>
              <a:off x="590" y="1367"/>
              <a:ext cx="384" cy="432"/>
            </a:xfrm>
            <a:prstGeom prst="rect">
              <a:avLst/>
            </a:prstGeom>
            <a:pattFill prst="wdUpDiag">
              <a:fgClr>
                <a:srgbClr val="CCCCFF"/>
              </a:fgClr>
              <a:bgClr>
                <a:srgbClr val="808080"/>
              </a:bgClr>
            </a:patt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latin typeface="Times New Roman" panose="02020603050405020304" pitchFamily="18" charset="0"/>
              </a:endParaRPr>
            </a:p>
          </p:txBody>
        </p:sp>
        <p:sp>
          <p:nvSpPr>
            <p:cNvPr id="33917" name="Line 7"/>
            <p:cNvSpPr>
              <a:spLocks noChangeShapeType="1"/>
            </p:cNvSpPr>
            <p:nvPr/>
          </p:nvSpPr>
          <p:spPr bwMode="auto">
            <a:xfrm flipV="1">
              <a:off x="272" y="1049"/>
              <a:ext cx="227" cy="204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918" name="Line 8"/>
            <p:cNvSpPr>
              <a:spLocks noChangeShapeType="1"/>
            </p:cNvSpPr>
            <p:nvPr/>
          </p:nvSpPr>
          <p:spPr bwMode="auto">
            <a:xfrm>
              <a:off x="680" y="1049"/>
              <a:ext cx="204" cy="181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919" name="Line 9"/>
            <p:cNvSpPr>
              <a:spLocks noChangeShapeType="1"/>
            </p:cNvSpPr>
            <p:nvPr/>
          </p:nvSpPr>
          <p:spPr bwMode="auto">
            <a:xfrm flipH="1" flipV="1">
              <a:off x="272" y="1480"/>
              <a:ext cx="204" cy="204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920" name="Line 10"/>
            <p:cNvSpPr>
              <a:spLocks noChangeShapeType="1"/>
            </p:cNvSpPr>
            <p:nvPr/>
          </p:nvSpPr>
          <p:spPr bwMode="auto">
            <a:xfrm flipH="1">
              <a:off x="703" y="1480"/>
              <a:ext cx="204" cy="204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80907" name="Text Box 11"/>
          <p:cNvSpPr txBox="1">
            <a:spLocks noChangeArrowheads="1"/>
          </p:cNvSpPr>
          <p:nvPr/>
        </p:nvSpPr>
        <p:spPr bwMode="auto">
          <a:xfrm>
            <a:off x="773113" y="725488"/>
            <a:ext cx="15875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 i="1">
                <a:latin typeface="Times New Roman" panose="02020603050405020304" pitchFamily="18" charset="0"/>
              </a:rPr>
              <a:t>H</a:t>
            </a:r>
            <a:r>
              <a:rPr lang="en-US" altLang="zh-CN" sz="2800" b="1">
                <a:latin typeface="Times New Roman" panose="02020603050405020304" pitchFamily="18" charset="0"/>
              </a:rPr>
              <a:t> =0</a:t>
            </a:r>
            <a:endParaRPr lang="en-US" altLang="zh-CN" sz="2800" b="1">
              <a:latin typeface="Times New Roman" panose="02020603050405020304" pitchFamily="18" charset="0"/>
            </a:endParaRPr>
          </a:p>
        </p:txBody>
      </p:sp>
      <p:graphicFrame>
        <p:nvGraphicFramePr>
          <p:cNvPr id="80908" name="Object 2"/>
          <p:cNvGraphicFramePr>
            <a:graphicFrameLocks noChangeAspect="1"/>
          </p:cNvGraphicFramePr>
          <p:nvPr/>
        </p:nvGraphicFramePr>
        <p:xfrm>
          <a:off x="563563" y="2625725"/>
          <a:ext cx="1195387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04" name="Equation" r:id="rId1" imgW="635000" imgH="254000" progId="Equation.DSMT4">
                  <p:embed/>
                </p:oleObj>
              </mc:Choice>
              <mc:Fallback>
                <p:oleObj name="Equation" r:id="rId1" imgW="635000" imgH="254000" progId="Equation.DSMT4">
                  <p:embed/>
                  <p:pic>
                    <p:nvPicPr>
                      <p:cNvPr id="0" name="图片 748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563" y="2625725"/>
                        <a:ext cx="1195387" cy="471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228"/>
          <p:cNvGrpSpPr/>
          <p:nvPr/>
        </p:nvGrpSpPr>
        <p:grpSpPr bwMode="auto">
          <a:xfrm>
            <a:off x="2184400" y="1244600"/>
            <a:ext cx="1219200" cy="1371600"/>
            <a:chOff x="1340" y="944"/>
            <a:chExt cx="768" cy="864"/>
          </a:xfrm>
        </p:grpSpPr>
        <p:sp>
          <p:nvSpPr>
            <p:cNvPr id="33905" name="Rectangle 14" descr="宽上对角线"/>
            <p:cNvSpPr>
              <a:spLocks noChangeArrowheads="1"/>
            </p:cNvSpPr>
            <p:nvPr/>
          </p:nvSpPr>
          <p:spPr bwMode="auto">
            <a:xfrm>
              <a:off x="1340" y="944"/>
              <a:ext cx="384" cy="576"/>
            </a:xfrm>
            <a:prstGeom prst="rect">
              <a:avLst/>
            </a:prstGeom>
            <a:pattFill prst="wdUpDiag">
              <a:fgClr>
                <a:srgbClr val="CCCCFF"/>
              </a:fgClr>
              <a:bgClr>
                <a:srgbClr val="808080"/>
              </a:bgClr>
            </a:patt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latin typeface="Times New Roman" panose="02020603050405020304" pitchFamily="18" charset="0"/>
              </a:endParaRPr>
            </a:p>
          </p:txBody>
        </p:sp>
        <p:sp>
          <p:nvSpPr>
            <p:cNvPr id="33906" name="Rectangle 15" descr="宽下对角线"/>
            <p:cNvSpPr>
              <a:spLocks noChangeArrowheads="1"/>
            </p:cNvSpPr>
            <p:nvPr/>
          </p:nvSpPr>
          <p:spPr bwMode="auto">
            <a:xfrm>
              <a:off x="1724" y="944"/>
              <a:ext cx="384" cy="576"/>
            </a:xfrm>
            <a:prstGeom prst="rect">
              <a:avLst/>
            </a:prstGeom>
            <a:pattFill prst="wdDnDiag">
              <a:fgClr>
                <a:srgbClr val="CCCCFF"/>
              </a:fgClr>
              <a:bgClr>
                <a:srgbClr val="808080"/>
              </a:bgClr>
            </a:patt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latin typeface="Times New Roman" panose="02020603050405020304" pitchFamily="18" charset="0"/>
              </a:endParaRPr>
            </a:p>
          </p:txBody>
        </p:sp>
        <p:sp>
          <p:nvSpPr>
            <p:cNvPr id="33907" name="Rectangle 16" descr="宽下对角线"/>
            <p:cNvSpPr>
              <a:spLocks noChangeArrowheads="1"/>
            </p:cNvSpPr>
            <p:nvPr/>
          </p:nvSpPr>
          <p:spPr bwMode="auto">
            <a:xfrm>
              <a:off x="1340" y="1520"/>
              <a:ext cx="384" cy="288"/>
            </a:xfrm>
            <a:prstGeom prst="rect">
              <a:avLst/>
            </a:prstGeom>
            <a:pattFill prst="wdDnDiag">
              <a:fgClr>
                <a:srgbClr val="CCCCFF"/>
              </a:fgClr>
              <a:bgClr>
                <a:srgbClr val="808080"/>
              </a:bgClr>
            </a:patt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latin typeface="Times New Roman" panose="02020603050405020304" pitchFamily="18" charset="0"/>
              </a:endParaRPr>
            </a:p>
          </p:txBody>
        </p:sp>
        <p:sp>
          <p:nvSpPr>
            <p:cNvPr id="33908" name="Rectangle 17" descr="宽上对角线"/>
            <p:cNvSpPr>
              <a:spLocks noChangeArrowheads="1"/>
            </p:cNvSpPr>
            <p:nvPr/>
          </p:nvSpPr>
          <p:spPr bwMode="auto">
            <a:xfrm>
              <a:off x="1724" y="1520"/>
              <a:ext cx="384" cy="288"/>
            </a:xfrm>
            <a:prstGeom prst="rect">
              <a:avLst/>
            </a:prstGeom>
            <a:pattFill prst="wdUpDiag">
              <a:fgClr>
                <a:srgbClr val="CCCCFF"/>
              </a:fgClr>
              <a:bgClr>
                <a:srgbClr val="808080"/>
              </a:bgClr>
            </a:patt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latin typeface="Times New Roman" panose="02020603050405020304" pitchFamily="18" charset="0"/>
              </a:endParaRPr>
            </a:p>
          </p:txBody>
        </p:sp>
        <p:sp>
          <p:nvSpPr>
            <p:cNvPr id="33909" name="Line 18"/>
            <p:cNvSpPr>
              <a:spLocks noChangeShapeType="1"/>
            </p:cNvSpPr>
            <p:nvPr/>
          </p:nvSpPr>
          <p:spPr bwMode="auto">
            <a:xfrm flipV="1">
              <a:off x="1429" y="1088"/>
              <a:ext cx="247" cy="233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910" name="Line 19"/>
            <p:cNvSpPr>
              <a:spLocks noChangeShapeType="1"/>
            </p:cNvSpPr>
            <p:nvPr/>
          </p:nvSpPr>
          <p:spPr bwMode="auto">
            <a:xfrm>
              <a:off x="1769" y="1094"/>
              <a:ext cx="249" cy="231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911" name="Line 20"/>
            <p:cNvSpPr>
              <a:spLocks noChangeShapeType="1"/>
            </p:cNvSpPr>
            <p:nvPr/>
          </p:nvSpPr>
          <p:spPr bwMode="auto">
            <a:xfrm flipH="1" flipV="1">
              <a:off x="1456" y="1597"/>
              <a:ext cx="131" cy="132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912" name="Line 21"/>
            <p:cNvSpPr>
              <a:spLocks noChangeShapeType="1"/>
            </p:cNvSpPr>
            <p:nvPr/>
          </p:nvSpPr>
          <p:spPr bwMode="auto">
            <a:xfrm flipH="1">
              <a:off x="1859" y="1597"/>
              <a:ext cx="133" cy="132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22"/>
          <p:cNvGrpSpPr/>
          <p:nvPr/>
        </p:nvGrpSpPr>
        <p:grpSpPr bwMode="auto">
          <a:xfrm>
            <a:off x="2108200" y="701675"/>
            <a:ext cx="1371600" cy="519113"/>
            <a:chOff x="1344" y="2730"/>
            <a:chExt cx="864" cy="327"/>
          </a:xfrm>
        </p:grpSpPr>
        <p:sp>
          <p:nvSpPr>
            <p:cNvPr id="33903" name="Line 23"/>
            <p:cNvSpPr>
              <a:spLocks noChangeShapeType="1"/>
            </p:cNvSpPr>
            <p:nvPr/>
          </p:nvSpPr>
          <p:spPr bwMode="auto">
            <a:xfrm>
              <a:off x="1344" y="3024"/>
              <a:ext cx="864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904" name="Text Box 24"/>
            <p:cNvSpPr txBox="1">
              <a:spLocks noChangeArrowheads="1"/>
            </p:cNvSpPr>
            <p:nvPr/>
          </p:nvSpPr>
          <p:spPr bwMode="auto">
            <a:xfrm>
              <a:off x="1574" y="2730"/>
              <a:ext cx="29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b="1" i="1">
                  <a:latin typeface="Times New Roman" panose="02020603050405020304" pitchFamily="18" charset="0"/>
                </a:rPr>
                <a:t>H</a:t>
              </a:r>
              <a:endParaRPr lang="en-US" altLang="zh-CN" sz="2800" b="1" i="1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5" name="Group 25"/>
          <p:cNvGrpSpPr/>
          <p:nvPr/>
        </p:nvGrpSpPr>
        <p:grpSpPr bwMode="auto">
          <a:xfrm>
            <a:off x="3805238" y="1239838"/>
            <a:ext cx="1219200" cy="1371600"/>
            <a:chOff x="2688" y="3072"/>
            <a:chExt cx="768" cy="864"/>
          </a:xfrm>
        </p:grpSpPr>
        <p:sp>
          <p:nvSpPr>
            <p:cNvPr id="33899" name="Rectangle 26" descr="宽上对角线"/>
            <p:cNvSpPr>
              <a:spLocks noChangeArrowheads="1"/>
            </p:cNvSpPr>
            <p:nvPr/>
          </p:nvSpPr>
          <p:spPr bwMode="auto">
            <a:xfrm>
              <a:off x="2688" y="3072"/>
              <a:ext cx="384" cy="864"/>
            </a:xfrm>
            <a:prstGeom prst="rect">
              <a:avLst/>
            </a:prstGeom>
            <a:pattFill prst="wdUpDiag">
              <a:fgClr>
                <a:srgbClr val="EAEAEA"/>
              </a:fgClr>
              <a:bgClr>
                <a:srgbClr val="808080"/>
              </a:bgClr>
            </a:patt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latin typeface="Times New Roman" panose="02020603050405020304" pitchFamily="18" charset="0"/>
              </a:endParaRPr>
            </a:p>
          </p:txBody>
        </p:sp>
        <p:sp>
          <p:nvSpPr>
            <p:cNvPr id="33900" name="Rectangle 27" descr="宽下对角线"/>
            <p:cNvSpPr>
              <a:spLocks noChangeArrowheads="1"/>
            </p:cNvSpPr>
            <p:nvPr/>
          </p:nvSpPr>
          <p:spPr bwMode="auto">
            <a:xfrm>
              <a:off x="3072" y="3072"/>
              <a:ext cx="384" cy="864"/>
            </a:xfrm>
            <a:prstGeom prst="rect">
              <a:avLst/>
            </a:prstGeom>
            <a:pattFill prst="wdDnDiag">
              <a:fgClr>
                <a:srgbClr val="EAEAEA"/>
              </a:fgClr>
              <a:bgClr>
                <a:schemeClr val="folHlink"/>
              </a:bgClr>
            </a:patt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latin typeface="Times New Roman" panose="02020603050405020304" pitchFamily="18" charset="0"/>
              </a:endParaRPr>
            </a:p>
          </p:txBody>
        </p:sp>
        <p:sp>
          <p:nvSpPr>
            <p:cNvPr id="33901" name="Line 28"/>
            <p:cNvSpPr>
              <a:spLocks noChangeShapeType="1"/>
            </p:cNvSpPr>
            <p:nvPr/>
          </p:nvSpPr>
          <p:spPr bwMode="auto">
            <a:xfrm flipV="1">
              <a:off x="2736" y="3312"/>
              <a:ext cx="288" cy="288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902" name="Line 29"/>
            <p:cNvSpPr>
              <a:spLocks noChangeShapeType="1"/>
            </p:cNvSpPr>
            <p:nvPr/>
          </p:nvSpPr>
          <p:spPr bwMode="auto">
            <a:xfrm>
              <a:off x="3120" y="3360"/>
              <a:ext cx="288" cy="216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" name="Group 30"/>
          <p:cNvGrpSpPr/>
          <p:nvPr/>
        </p:nvGrpSpPr>
        <p:grpSpPr bwMode="auto">
          <a:xfrm>
            <a:off x="3729038" y="706438"/>
            <a:ext cx="1546225" cy="519112"/>
            <a:chOff x="2640" y="2778"/>
            <a:chExt cx="864" cy="327"/>
          </a:xfrm>
        </p:grpSpPr>
        <p:sp>
          <p:nvSpPr>
            <p:cNvPr id="33897" name="Line 31"/>
            <p:cNvSpPr>
              <a:spLocks noChangeShapeType="1"/>
            </p:cNvSpPr>
            <p:nvPr/>
          </p:nvSpPr>
          <p:spPr bwMode="auto">
            <a:xfrm>
              <a:off x="2640" y="3072"/>
              <a:ext cx="864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98" name="Text Box 32"/>
            <p:cNvSpPr txBox="1">
              <a:spLocks noChangeArrowheads="1"/>
            </p:cNvSpPr>
            <p:nvPr/>
          </p:nvSpPr>
          <p:spPr bwMode="auto">
            <a:xfrm>
              <a:off x="2870" y="2778"/>
              <a:ext cx="51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b="1" i="1">
                  <a:latin typeface="Times New Roman" panose="02020603050405020304" pitchFamily="18" charset="0"/>
                </a:rPr>
                <a:t>H</a:t>
              </a:r>
              <a:r>
                <a:rPr lang="en-US" altLang="zh-CN" sz="28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↑</a:t>
              </a:r>
              <a:endPara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</p:grpSp>
      <p:graphicFrame>
        <p:nvGraphicFramePr>
          <p:cNvPr id="80929" name="Object 3"/>
          <p:cNvGraphicFramePr>
            <a:graphicFrameLocks noChangeAspect="1"/>
          </p:cNvGraphicFramePr>
          <p:nvPr/>
        </p:nvGraphicFramePr>
        <p:xfrm>
          <a:off x="2239963" y="2613025"/>
          <a:ext cx="1139825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05" name="Equation" r:id="rId3" imgW="635000" imgH="254000" progId="Equation.DSMT4">
                  <p:embed/>
                </p:oleObj>
              </mc:Choice>
              <mc:Fallback>
                <p:oleObj name="Equation" r:id="rId3" imgW="635000" imgH="254000" progId="Equation.DSMT4">
                  <p:embed/>
                  <p:pic>
                    <p:nvPicPr>
                      <p:cNvPr id="0" name="图片 748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9963" y="2613025"/>
                        <a:ext cx="1139825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39"/>
          <p:cNvGrpSpPr/>
          <p:nvPr/>
        </p:nvGrpSpPr>
        <p:grpSpPr bwMode="auto">
          <a:xfrm>
            <a:off x="5349875" y="661988"/>
            <a:ext cx="1517650" cy="519112"/>
            <a:chOff x="3696" y="2745"/>
            <a:chExt cx="864" cy="327"/>
          </a:xfrm>
        </p:grpSpPr>
        <p:sp>
          <p:nvSpPr>
            <p:cNvPr id="33894" name="Line 40"/>
            <p:cNvSpPr>
              <a:spLocks noChangeShapeType="1"/>
            </p:cNvSpPr>
            <p:nvPr/>
          </p:nvSpPr>
          <p:spPr bwMode="auto">
            <a:xfrm>
              <a:off x="3696" y="3059"/>
              <a:ext cx="864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95" name="Text Box 41"/>
            <p:cNvSpPr txBox="1">
              <a:spLocks noChangeArrowheads="1"/>
            </p:cNvSpPr>
            <p:nvPr/>
          </p:nvSpPr>
          <p:spPr bwMode="auto">
            <a:xfrm>
              <a:off x="3899" y="2745"/>
              <a:ext cx="46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b="1" i="1">
                  <a:latin typeface="Times New Roman" panose="02020603050405020304" pitchFamily="18" charset="0"/>
                </a:rPr>
                <a:t>H</a:t>
              </a:r>
              <a:r>
                <a:rPr lang="en-US" altLang="zh-CN" sz="28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↑</a:t>
              </a:r>
              <a:endPara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3896" name="Text Box 42"/>
            <p:cNvSpPr txBox="1">
              <a:spLocks noChangeArrowheads="1"/>
            </p:cNvSpPr>
            <p:nvPr/>
          </p:nvSpPr>
          <p:spPr bwMode="auto">
            <a:xfrm>
              <a:off x="4122" y="2745"/>
              <a:ext cx="34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↑</a:t>
              </a:r>
              <a:endPara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8" name="Group 43"/>
          <p:cNvGrpSpPr/>
          <p:nvPr/>
        </p:nvGrpSpPr>
        <p:grpSpPr bwMode="auto">
          <a:xfrm>
            <a:off x="7208838" y="1241425"/>
            <a:ext cx="1219200" cy="1371600"/>
            <a:chOff x="4752" y="3053"/>
            <a:chExt cx="768" cy="864"/>
          </a:xfrm>
        </p:grpSpPr>
        <p:sp>
          <p:nvSpPr>
            <p:cNvPr id="33890" name="Rectangle 44" descr="深色横线"/>
            <p:cNvSpPr>
              <a:spLocks noChangeArrowheads="1"/>
            </p:cNvSpPr>
            <p:nvPr/>
          </p:nvSpPr>
          <p:spPr bwMode="auto">
            <a:xfrm>
              <a:off x="4752" y="3053"/>
              <a:ext cx="384" cy="864"/>
            </a:xfrm>
            <a:prstGeom prst="rect">
              <a:avLst/>
            </a:prstGeom>
            <a:pattFill prst="dkHorz">
              <a:fgClr>
                <a:srgbClr val="CCCCFF"/>
              </a:fgClr>
              <a:bgClr>
                <a:srgbClr val="808080"/>
              </a:bgClr>
            </a:patt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latin typeface="Times New Roman" panose="02020603050405020304" pitchFamily="18" charset="0"/>
              </a:endParaRPr>
            </a:p>
          </p:txBody>
        </p:sp>
        <p:sp>
          <p:nvSpPr>
            <p:cNvPr id="33891" name="Rectangle 45" descr="深色横线"/>
            <p:cNvSpPr>
              <a:spLocks noChangeArrowheads="1"/>
            </p:cNvSpPr>
            <p:nvPr/>
          </p:nvSpPr>
          <p:spPr bwMode="auto">
            <a:xfrm>
              <a:off x="5136" y="3053"/>
              <a:ext cx="384" cy="864"/>
            </a:xfrm>
            <a:prstGeom prst="rect">
              <a:avLst/>
            </a:prstGeom>
            <a:pattFill prst="dkHorz">
              <a:fgClr>
                <a:srgbClr val="CCCCFF"/>
              </a:fgClr>
              <a:bgClr>
                <a:srgbClr val="808080"/>
              </a:bgClr>
            </a:patt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latin typeface="Times New Roman" panose="02020603050405020304" pitchFamily="18" charset="0"/>
              </a:endParaRPr>
            </a:p>
          </p:txBody>
        </p:sp>
        <p:sp>
          <p:nvSpPr>
            <p:cNvPr id="33892" name="Line 46" descr="深色横线"/>
            <p:cNvSpPr>
              <a:spLocks noChangeShapeType="1"/>
            </p:cNvSpPr>
            <p:nvPr/>
          </p:nvSpPr>
          <p:spPr bwMode="auto">
            <a:xfrm flipV="1">
              <a:off x="4800" y="3456"/>
              <a:ext cx="288" cy="0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93" name="Line 47" descr="深色横线"/>
            <p:cNvSpPr>
              <a:spLocks noChangeShapeType="1"/>
            </p:cNvSpPr>
            <p:nvPr/>
          </p:nvSpPr>
          <p:spPr bwMode="auto">
            <a:xfrm>
              <a:off x="5184" y="3456"/>
              <a:ext cx="288" cy="0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80944" name="AutoShape 48"/>
          <p:cNvSpPr>
            <a:spLocks noChangeArrowheads="1"/>
          </p:cNvSpPr>
          <p:nvPr/>
        </p:nvSpPr>
        <p:spPr bwMode="auto">
          <a:xfrm>
            <a:off x="7459663" y="1781175"/>
            <a:ext cx="823912" cy="179388"/>
          </a:xfrm>
          <a:prstGeom prst="rightArrow">
            <a:avLst>
              <a:gd name="adj1" fmla="val 50000"/>
              <a:gd name="adj2" fmla="val 114823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>
              <a:latin typeface="Times New Roman" panose="02020603050405020304" pitchFamily="18" charset="0"/>
            </a:endParaRPr>
          </a:p>
        </p:txBody>
      </p:sp>
      <p:grpSp>
        <p:nvGrpSpPr>
          <p:cNvPr id="9" name="Group 49"/>
          <p:cNvGrpSpPr/>
          <p:nvPr/>
        </p:nvGrpSpPr>
        <p:grpSpPr bwMode="auto">
          <a:xfrm>
            <a:off x="5616575" y="2546350"/>
            <a:ext cx="1270000" cy="708025"/>
            <a:chOff x="3694" y="3820"/>
            <a:chExt cx="928" cy="571"/>
          </a:xfrm>
        </p:grpSpPr>
        <p:graphicFrame>
          <p:nvGraphicFramePr>
            <p:cNvPr id="33888" name="Object 6"/>
            <p:cNvGraphicFramePr>
              <a:graphicFrameLocks noChangeAspect="1"/>
            </p:cNvGraphicFramePr>
            <p:nvPr/>
          </p:nvGraphicFramePr>
          <p:xfrm>
            <a:off x="3694" y="3899"/>
            <a:ext cx="559" cy="3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806" name="Equation" r:id="rId5" imgW="393700" imgH="254000" progId="Equation.DSMT4">
                    <p:embed/>
                  </p:oleObj>
                </mc:Choice>
                <mc:Fallback>
                  <p:oleObj name="Equation" r:id="rId5" imgW="393700" imgH="254000" progId="Equation.DSMT4">
                    <p:embed/>
                    <p:pic>
                      <p:nvPicPr>
                        <p:cNvPr id="0" name="图片 7480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4" y="3899"/>
                          <a:ext cx="559" cy="3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889" name="Text Box 51"/>
            <p:cNvSpPr txBox="1">
              <a:spLocks noChangeArrowheads="1"/>
            </p:cNvSpPr>
            <p:nvPr/>
          </p:nvSpPr>
          <p:spPr bwMode="auto">
            <a:xfrm>
              <a:off x="4115" y="3820"/>
              <a:ext cx="507" cy="5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40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↗</a:t>
              </a:r>
              <a:endParaRPr lang="en-US" altLang="zh-CN" sz="4000" b="1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0" name="Group 52"/>
          <p:cNvGrpSpPr/>
          <p:nvPr/>
        </p:nvGrpSpPr>
        <p:grpSpPr bwMode="auto">
          <a:xfrm>
            <a:off x="3965575" y="2535238"/>
            <a:ext cx="1204913" cy="641350"/>
            <a:chOff x="2526" y="3840"/>
            <a:chExt cx="860" cy="451"/>
          </a:xfrm>
        </p:grpSpPr>
        <p:graphicFrame>
          <p:nvGraphicFramePr>
            <p:cNvPr id="33886" name="Object 5"/>
            <p:cNvGraphicFramePr>
              <a:graphicFrameLocks noChangeAspect="1"/>
            </p:cNvGraphicFramePr>
            <p:nvPr/>
          </p:nvGraphicFramePr>
          <p:xfrm>
            <a:off x="2526" y="3904"/>
            <a:ext cx="512" cy="3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807" name="Equation" r:id="rId7" imgW="393700" imgH="254000" progId="Equation.DSMT4">
                    <p:embed/>
                  </p:oleObj>
                </mc:Choice>
                <mc:Fallback>
                  <p:oleObj name="Equation" r:id="rId7" imgW="393700" imgH="254000" progId="Equation.DSMT4">
                    <p:embed/>
                    <p:pic>
                      <p:nvPicPr>
                        <p:cNvPr id="0" name="图片 7480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26" y="3904"/>
                          <a:ext cx="512" cy="3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887" name="Text Box 54"/>
            <p:cNvSpPr txBox="1">
              <a:spLocks noChangeArrowheads="1"/>
            </p:cNvSpPr>
            <p:nvPr/>
          </p:nvSpPr>
          <p:spPr bwMode="auto">
            <a:xfrm>
              <a:off x="2927" y="3840"/>
              <a:ext cx="459" cy="4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36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↑</a:t>
              </a:r>
              <a:endParaRPr lang="en-US" altLang="zh-CN" sz="3600" b="1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1" name="Group 55"/>
          <p:cNvGrpSpPr/>
          <p:nvPr/>
        </p:nvGrpSpPr>
        <p:grpSpPr bwMode="auto">
          <a:xfrm>
            <a:off x="7313613" y="2636838"/>
            <a:ext cx="1190625" cy="471487"/>
            <a:chOff x="4722" y="3932"/>
            <a:chExt cx="750" cy="297"/>
          </a:xfrm>
        </p:grpSpPr>
        <p:graphicFrame>
          <p:nvGraphicFramePr>
            <p:cNvPr id="33884" name="Object 4"/>
            <p:cNvGraphicFramePr>
              <a:graphicFrameLocks noChangeAspect="1"/>
            </p:cNvGraphicFramePr>
            <p:nvPr/>
          </p:nvGraphicFramePr>
          <p:xfrm>
            <a:off x="4722" y="3932"/>
            <a:ext cx="435" cy="2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808" name="Equation" r:id="rId9" imgW="393700" imgH="254000" progId="Equation.DSMT4">
                    <p:embed/>
                  </p:oleObj>
                </mc:Choice>
                <mc:Fallback>
                  <p:oleObj name="Equation" r:id="rId9" imgW="393700" imgH="254000" progId="Equation.DSMT4">
                    <p:embed/>
                    <p:pic>
                      <p:nvPicPr>
                        <p:cNvPr id="0" name="图片 7480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22" y="3932"/>
                          <a:ext cx="435" cy="2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885" name="Line 57"/>
            <p:cNvSpPr>
              <a:spLocks noChangeShapeType="1"/>
            </p:cNvSpPr>
            <p:nvPr/>
          </p:nvSpPr>
          <p:spPr bwMode="auto">
            <a:xfrm>
              <a:off x="5184" y="4080"/>
              <a:ext cx="288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80955" name="Text Box 59"/>
          <p:cNvSpPr txBox="1">
            <a:spLocks noChangeArrowheads="1"/>
          </p:cNvSpPr>
          <p:nvPr/>
        </p:nvSpPr>
        <p:spPr bwMode="auto">
          <a:xfrm>
            <a:off x="295275" y="100013"/>
            <a:ext cx="73596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</a:rPr>
              <a:t>磁畴的变化可用金相显微镜观测</a:t>
            </a:r>
            <a:endParaRPr lang="zh-CN" altLang="en-US" sz="2800" b="1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12" name="Group 60"/>
          <p:cNvGrpSpPr/>
          <p:nvPr/>
        </p:nvGrpSpPr>
        <p:grpSpPr bwMode="auto">
          <a:xfrm>
            <a:off x="7113588" y="654050"/>
            <a:ext cx="1371600" cy="522288"/>
            <a:chOff x="4704" y="2676"/>
            <a:chExt cx="864" cy="329"/>
          </a:xfrm>
        </p:grpSpPr>
        <p:sp>
          <p:nvSpPr>
            <p:cNvPr id="33880" name="Line 61"/>
            <p:cNvSpPr>
              <a:spLocks noChangeShapeType="1"/>
            </p:cNvSpPr>
            <p:nvPr/>
          </p:nvSpPr>
          <p:spPr bwMode="auto">
            <a:xfrm>
              <a:off x="4704" y="3002"/>
              <a:ext cx="864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81" name="Text Box 62"/>
            <p:cNvSpPr txBox="1">
              <a:spLocks noChangeArrowheads="1"/>
            </p:cNvSpPr>
            <p:nvPr/>
          </p:nvSpPr>
          <p:spPr bwMode="auto">
            <a:xfrm>
              <a:off x="4840" y="2676"/>
              <a:ext cx="51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b="1" i="1">
                  <a:latin typeface="Times New Roman" panose="02020603050405020304" pitchFamily="18" charset="0"/>
                </a:rPr>
                <a:t>H</a:t>
              </a:r>
              <a:r>
                <a:rPr lang="en-US" altLang="zh-CN" sz="28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↑</a:t>
              </a:r>
              <a:endPara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3882" name="Text Box 63"/>
            <p:cNvSpPr txBox="1">
              <a:spLocks noChangeArrowheads="1"/>
            </p:cNvSpPr>
            <p:nvPr/>
          </p:nvSpPr>
          <p:spPr bwMode="auto">
            <a:xfrm>
              <a:off x="5111" y="2676"/>
              <a:ext cx="34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↑</a:t>
              </a:r>
              <a:endPara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3883" name="Text Box 64"/>
            <p:cNvSpPr txBox="1">
              <a:spLocks noChangeArrowheads="1"/>
            </p:cNvSpPr>
            <p:nvPr/>
          </p:nvSpPr>
          <p:spPr bwMode="auto">
            <a:xfrm>
              <a:off x="5202" y="2678"/>
              <a:ext cx="34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↑</a:t>
              </a:r>
              <a:endPara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3" name="Group 242"/>
          <p:cNvGrpSpPr/>
          <p:nvPr/>
        </p:nvGrpSpPr>
        <p:grpSpPr bwMode="auto">
          <a:xfrm>
            <a:off x="5475288" y="1233488"/>
            <a:ext cx="1241425" cy="1392237"/>
            <a:chOff x="3467" y="953"/>
            <a:chExt cx="782" cy="877"/>
          </a:xfrm>
        </p:grpSpPr>
        <p:sp>
          <p:nvSpPr>
            <p:cNvPr id="33824" name="Rectangle 35"/>
            <p:cNvSpPr>
              <a:spLocks noChangeArrowheads="1"/>
            </p:cNvSpPr>
            <p:nvPr/>
          </p:nvSpPr>
          <p:spPr bwMode="auto">
            <a:xfrm>
              <a:off x="3478" y="958"/>
              <a:ext cx="384" cy="864"/>
            </a:xfrm>
            <a:prstGeom prst="rect">
              <a:avLst/>
            </a:prstGeom>
            <a:solidFill>
              <a:srgbClr val="80808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latin typeface="Times New Roman" panose="02020603050405020304" pitchFamily="18" charset="0"/>
              </a:endParaRPr>
            </a:p>
          </p:txBody>
        </p:sp>
        <p:sp>
          <p:nvSpPr>
            <p:cNvPr id="33825" name="Rectangle 36"/>
            <p:cNvSpPr>
              <a:spLocks noChangeArrowheads="1"/>
            </p:cNvSpPr>
            <p:nvPr/>
          </p:nvSpPr>
          <p:spPr bwMode="auto">
            <a:xfrm>
              <a:off x="3862" y="958"/>
              <a:ext cx="384" cy="864"/>
            </a:xfrm>
            <a:prstGeom prst="rect">
              <a:avLst/>
            </a:prstGeom>
            <a:solidFill>
              <a:srgbClr val="80808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latin typeface="Times New Roman" panose="02020603050405020304" pitchFamily="18" charset="0"/>
              </a:endParaRPr>
            </a:p>
          </p:txBody>
        </p:sp>
        <p:grpSp>
          <p:nvGrpSpPr>
            <p:cNvPr id="33826" name="Group 201"/>
            <p:cNvGrpSpPr/>
            <p:nvPr/>
          </p:nvGrpSpPr>
          <p:grpSpPr bwMode="auto">
            <a:xfrm>
              <a:off x="3467" y="953"/>
              <a:ext cx="397" cy="872"/>
              <a:chOff x="3572" y="953"/>
              <a:chExt cx="397" cy="872"/>
            </a:xfrm>
          </p:grpSpPr>
          <p:sp>
            <p:nvSpPr>
              <p:cNvPr id="33855" name="Line 91"/>
              <p:cNvSpPr>
                <a:spLocks noChangeShapeType="1"/>
              </p:cNvSpPr>
              <p:nvPr/>
            </p:nvSpPr>
            <p:spPr bwMode="auto">
              <a:xfrm flipV="1">
                <a:off x="3583" y="958"/>
                <a:ext cx="72" cy="25"/>
              </a:xfrm>
              <a:prstGeom prst="line">
                <a:avLst/>
              </a:prstGeom>
              <a:noFill/>
              <a:ln w="19050">
                <a:solidFill>
                  <a:srgbClr val="CCCCFF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856" name="Line 92"/>
              <p:cNvSpPr>
                <a:spLocks noChangeShapeType="1"/>
              </p:cNvSpPr>
              <p:nvPr/>
            </p:nvSpPr>
            <p:spPr bwMode="auto">
              <a:xfrm flipV="1">
                <a:off x="3572" y="953"/>
                <a:ext cx="215" cy="73"/>
              </a:xfrm>
              <a:prstGeom prst="line">
                <a:avLst/>
              </a:prstGeom>
              <a:noFill/>
              <a:ln w="19050">
                <a:solidFill>
                  <a:srgbClr val="CCCCFF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857" name="Line 93"/>
              <p:cNvSpPr>
                <a:spLocks noChangeShapeType="1"/>
              </p:cNvSpPr>
              <p:nvPr/>
            </p:nvSpPr>
            <p:spPr bwMode="auto">
              <a:xfrm flipV="1">
                <a:off x="3583" y="958"/>
                <a:ext cx="295" cy="105"/>
              </a:xfrm>
              <a:prstGeom prst="line">
                <a:avLst/>
              </a:prstGeom>
              <a:noFill/>
              <a:ln w="19050">
                <a:solidFill>
                  <a:srgbClr val="CCCCFF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858" name="Line 94"/>
              <p:cNvSpPr>
                <a:spLocks noChangeShapeType="1"/>
              </p:cNvSpPr>
              <p:nvPr/>
            </p:nvSpPr>
            <p:spPr bwMode="auto">
              <a:xfrm flipV="1">
                <a:off x="3583" y="973"/>
                <a:ext cx="386" cy="130"/>
              </a:xfrm>
              <a:prstGeom prst="line">
                <a:avLst/>
              </a:prstGeom>
              <a:noFill/>
              <a:ln w="19050">
                <a:solidFill>
                  <a:srgbClr val="CCCCFF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859" name="Line 180"/>
              <p:cNvSpPr>
                <a:spLocks noChangeShapeType="1"/>
              </p:cNvSpPr>
              <p:nvPr/>
            </p:nvSpPr>
            <p:spPr bwMode="auto">
              <a:xfrm flipV="1">
                <a:off x="3583" y="1009"/>
                <a:ext cx="386" cy="130"/>
              </a:xfrm>
              <a:prstGeom prst="line">
                <a:avLst/>
              </a:prstGeom>
              <a:noFill/>
              <a:ln w="19050">
                <a:solidFill>
                  <a:srgbClr val="CCCCFF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860" name="Line 181"/>
              <p:cNvSpPr>
                <a:spLocks noChangeShapeType="1"/>
              </p:cNvSpPr>
              <p:nvPr/>
            </p:nvSpPr>
            <p:spPr bwMode="auto">
              <a:xfrm flipV="1">
                <a:off x="3583" y="1049"/>
                <a:ext cx="386" cy="130"/>
              </a:xfrm>
              <a:prstGeom prst="line">
                <a:avLst/>
              </a:prstGeom>
              <a:noFill/>
              <a:ln w="19050">
                <a:solidFill>
                  <a:srgbClr val="CCCCFF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861" name="Line 182"/>
              <p:cNvSpPr>
                <a:spLocks noChangeShapeType="1"/>
              </p:cNvSpPr>
              <p:nvPr/>
            </p:nvSpPr>
            <p:spPr bwMode="auto">
              <a:xfrm flipV="1">
                <a:off x="3583" y="1086"/>
                <a:ext cx="386" cy="130"/>
              </a:xfrm>
              <a:prstGeom prst="line">
                <a:avLst/>
              </a:prstGeom>
              <a:noFill/>
              <a:ln w="19050">
                <a:solidFill>
                  <a:srgbClr val="CCCCFF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862" name="Line 183"/>
              <p:cNvSpPr>
                <a:spLocks noChangeShapeType="1"/>
              </p:cNvSpPr>
              <p:nvPr/>
            </p:nvSpPr>
            <p:spPr bwMode="auto">
              <a:xfrm flipV="1">
                <a:off x="3583" y="1122"/>
                <a:ext cx="386" cy="130"/>
              </a:xfrm>
              <a:prstGeom prst="line">
                <a:avLst/>
              </a:prstGeom>
              <a:noFill/>
              <a:ln w="19050">
                <a:solidFill>
                  <a:srgbClr val="CCCCFF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863" name="Line 184"/>
              <p:cNvSpPr>
                <a:spLocks noChangeShapeType="1"/>
              </p:cNvSpPr>
              <p:nvPr/>
            </p:nvSpPr>
            <p:spPr bwMode="auto">
              <a:xfrm flipV="1">
                <a:off x="3583" y="1162"/>
                <a:ext cx="386" cy="130"/>
              </a:xfrm>
              <a:prstGeom prst="line">
                <a:avLst/>
              </a:prstGeom>
              <a:noFill/>
              <a:ln w="19050">
                <a:solidFill>
                  <a:srgbClr val="CCCCFF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864" name="Line 185"/>
              <p:cNvSpPr>
                <a:spLocks noChangeShapeType="1"/>
              </p:cNvSpPr>
              <p:nvPr/>
            </p:nvSpPr>
            <p:spPr bwMode="auto">
              <a:xfrm flipV="1">
                <a:off x="3583" y="1206"/>
                <a:ext cx="386" cy="130"/>
              </a:xfrm>
              <a:prstGeom prst="line">
                <a:avLst/>
              </a:prstGeom>
              <a:noFill/>
              <a:ln w="19050">
                <a:solidFill>
                  <a:srgbClr val="CCCCFF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865" name="Line 186"/>
              <p:cNvSpPr>
                <a:spLocks noChangeShapeType="1"/>
              </p:cNvSpPr>
              <p:nvPr/>
            </p:nvSpPr>
            <p:spPr bwMode="auto">
              <a:xfrm flipV="1">
                <a:off x="3583" y="1242"/>
                <a:ext cx="386" cy="130"/>
              </a:xfrm>
              <a:prstGeom prst="line">
                <a:avLst/>
              </a:prstGeom>
              <a:noFill/>
              <a:ln w="19050">
                <a:solidFill>
                  <a:srgbClr val="CCCCFF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866" name="Line 187"/>
              <p:cNvSpPr>
                <a:spLocks noChangeShapeType="1"/>
              </p:cNvSpPr>
              <p:nvPr/>
            </p:nvSpPr>
            <p:spPr bwMode="auto">
              <a:xfrm flipV="1">
                <a:off x="3583" y="1282"/>
                <a:ext cx="386" cy="130"/>
              </a:xfrm>
              <a:prstGeom prst="line">
                <a:avLst/>
              </a:prstGeom>
              <a:noFill/>
              <a:ln w="19050">
                <a:solidFill>
                  <a:srgbClr val="CCCCFF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867" name="Line 188"/>
              <p:cNvSpPr>
                <a:spLocks noChangeShapeType="1"/>
              </p:cNvSpPr>
              <p:nvPr/>
            </p:nvSpPr>
            <p:spPr bwMode="auto">
              <a:xfrm flipV="1">
                <a:off x="3583" y="1319"/>
                <a:ext cx="386" cy="130"/>
              </a:xfrm>
              <a:prstGeom prst="line">
                <a:avLst/>
              </a:prstGeom>
              <a:noFill/>
              <a:ln w="19050">
                <a:solidFill>
                  <a:srgbClr val="CCCCFF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868" name="Line 189"/>
              <p:cNvSpPr>
                <a:spLocks noChangeShapeType="1"/>
              </p:cNvSpPr>
              <p:nvPr/>
            </p:nvSpPr>
            <p:spPr bwMode="auto">
              <a:xfrm flipV="1">
                <a:off x="3583" y="1355"/>
                <a:ext cx="386" cy="130"/>
              </a:xfrm>
              <a:prstGeom prst="line">
                <a:avLst/>
              </a:prstGeom>
              <a:noFill/>
              <a:ln w="19050">
                <a:solidFill>
                  <a:srgbClr val="CCCCFF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869" name="Line 190"/>
              <p:cNvSpPr>
                <a:spLocks noChangeShapeType="1"/>
              </p:cNvSpPr>
              <p:nvPr/>
            </p:nvSpPr>
            <p:spPr bwMode="auto">
              <a:xfrm flipV="1">
                <a:off x="3583" y="1395"/>
                <a:ext cx="386" cy="130"/>
              </a:xfrm>
              <a:prstGeom prst="line">
                <a:avLst/>
              </a:prstGeom>
              <a:noFill/>
              <a:ln w="19050">
                <a:solidFill>
                  <a:srgbClr val="CCCCFF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870" name="Line 191"/>
              <p:cNvSpPr>
                <a:spLocks noChangeShapeType="1"/>
              </p:cNvSpPr>
              <p:nvPr/>
            </p:nvSpPr>
            <p:spPr bwMode="auto">
              <a:xfrm flipV="1">
                <a:off x="3583" y="1439"/>
                <a:ext cx="386" cy="130"/>
              </a:xfrm>
              <a:prstGeom prst="line">
                <a:avLst/>
              </a:prstGeom>
              <a:noFill/>
              <a:ln w="19050">
                <a:solidFill>
                  <a:srgbClr val="CCCCFF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871" name="Line 192"/>
              <p:cNvSpPr>
                <a:spLocks noChangeShapeType="1"/>
              </p:cNvSpPr>
              <p:nvPr/>
            </p:nvSpPr>
            <p:spPr bwMode="auto">
              <a:xfrm flipV="1">
                <a:off x="3583" y="1479"/>
                <a:ext cx="386" cy="130"/>
              </a:xfrm>
              <a:prstGeom prst="line">
                <a:avLst/>
              </a:prstGeom>
              <a:noFill/>
              <a:ln w="19050">
                <a:solidFill>
                  <a:srgbClr val="CCCCFF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872" name="Line 193"/>
              <p:cNvSpPr>
                <a:spLocks noChangeShapeType="1"/>
              </p:cNvSpPr>
              <p:nvPr/>
            </p:nvSpPr>
            <p:spPr bwMode="auto">
              <a:xfrm flipV="1">
                <a:off x="3583" y="1523"/>
                <a:ext cx="386" cy="130"/>
              </a:xfrm>
              <a:prstGeom prst="line">
                <a:avLst/>
              </a:prstGeom>
              <a:noFill/>
              <a:ln w="19050">
                <a:solidFill>
                  <a:srgbClr val="CCCCFF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873" name="Line 194"/>
              <p:cNvSpPr>
                <a:spLocks noChangeShapeType="1"/>
              </p:cNvSpPr>
              <p:nvPr/>
            </p:nvSpPr>
            <p:spPr bwMode="auto">
              <a:xfrm flipV="1">
                <a:off x="3583" y="1559"/>
                <a:ext cx="386" cy="130"/>
              </a:xfrm>
              <a:prstGeom prst="line">
                <a:avLst/>
              </a:prstGeom>
              <a:noFill/>
              <a:ln w="19050">
                <a:solidFill>
                  <a:srgbClr val="CCCCFF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874" name="Line 195"/>
              <p:cNvSpPr>
                <a:spLocks noChangeShapeType="1"/>
              </p:cNvSpPr>
              <p:nvPr/>
            </p:nvSpPr>
            <p:spPr bwMode="auto">
              <a:xfrm flipV="1">
                <a:off x="3583" y="1599"/>
                <a:ext cx="386" cy="130"/>
              </a:xfrm>
              <a:prstGeom prst="line">
                <a:avLst/>
              </a:prstGeom>
              <a:noFill/>
              <a:ln w="19050">
                <a:solidFill>
                  <a:srgbClr val="CCCCFF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875" name="Line 196"/>
              <p:cNvSpPr>
                <a:spLocks noChangeShapeType="1"/>
              </p:cNvSpPr>
              <p:nvPr/>
            </p:nvSpPr>
            <p:spPr bwMode="auto">
              <a:xfrm flipV="1">
                <a:off x="3583" y="1636"/>
                <a:ext cx="386" cy="130"/>
              </a:xfrm>
              <a:prstGeom prst="line">
                <a:avLst/>
              </a:prstGeom>
              <a:noFill/>
              <a:ln w="19050">
                <a:solidFill>
                  <a:srgbClr val="CCCCFF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876" name="Line 197"/>
              <p:cNvSpPr>
                <a:spLocks noChangeShapeType="1"/>
              </p:cNvSpPr>
              <p:nvPr/>
            </p:nvSpPr>
            <p:spPr bwMode="auto">
              <a:xfrm flipV="1">
                <a:off x="3583" y="1672"/>
                <a:ext cx="386" cy="130"/>
              </a:xfrm>
              <a:prstGeom prst="line">
                <a:avLst/>
              </a:prstGeom>
              <a:noFill/>
              <a:ln w="19050">
                <a:solidFill>
                  <a:srgbClr val="CCCCFF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877" name="Line 198"/>
              <p:cNvSpPr>
                <a:spLocks noChangeShapeType="1"/>
              </p:cNvSpPr>
              <p:nvPr/>
            </p:nvSpPr>
            <p:spPr bwMode="auto">
              <a:xfrm flipV="1">
                <a:off x="3651" y="1712"/>
                <a:ext cx="318" cy="107"/>
              </a:xfrm>
              <a:prstGeom prst="line">
                <a:avLst/>
              </a:prstGeom>
              <a:noFill/>
              <a:ln w="19050">
                <a:solidFill>
                  <a:srgbClr val="CCCCFF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878" name="Line 199"/>
              <p:cNvSpPr>
                <a:spLocks noChangeShapeType="1"/>
              </p:cNvSpPr>
              <p:nvPr/>
            </p:nvSpPr>
            <p:spPr bwMode="auto">
              <a:xfrm flipV="1">
                <a:off x="3742" y="1752"/>
                <a:ext cx="215" cy="73"/>
              </a:xfrm>
              <a:prstGeom prst="line">
                <a:avLst/>
              </a:prstGeom>
              <a:noFill/>
              <a:ln w="19050">
                <a:solidFill>
                  <a:srgbClr val="CCCCFF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879" name="Line 200"/>
              <p:cNvSpPr>
                <a:spLocks noChangeShapeType="1"/>
              </p:cNvSpPr>
              <p:nvPr/>
            </p:nvSpPr>
            <p:spPr bwMode="auto">
              <a:xfrm flipV="1">
                <a:off x="3878" y="1795"/>
                <a:ext cx="72" cy="25"/>
              </a:xfrm>
              <a:prstGeom prst="line">
                <a:avLst/>
              </a:prstGeom>
              <a:noFill/>
              <a:ln w="19050">
                <a:solidFill>
                  <a:srgbClr val="CCCCFF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3827" name="Group 202"/>
            <p:cNvGrpSpPr/>
            <p:nvPr/>
          </p:nvGrpSpPr>
          <p:grpSpPr bwMode="auto">
            <a:xfrm flipH="1">
              <a:off x="3852" y="958"/>
              <a:ext cx="397" cy="872"/>
              <a:chOff x="3572" y="953"/>
              <a:chExt cx="397" cy="872"/>
            </a:xfrm>
          </p:grpSpPr>
          <p:sp>
            <p:nvSpPr>
              <p:cNvPr id="33830" name="Line 203"/>
              <p:cNvSpPr>
                <a:spLocks noChangeShapeType="1"/>
              </p:cNvSpPr>
              <p:nvPr/>
            </p:nvSpPr>
            <p:spPr bwMode="auto">
              <a:xfrm flipV="1">
                <a:off x="3583" y="958"/>
                <a:ext cx="72" cy="25"/>
              </a:xfrm>
              <a:prstGeom prst="line">
                <a:avLst/>
              </a:prstGeom>
              <a:noFill/>
              <a:ln w="19050">
                <a:solidFill>
                  <a:srgbClr val="CCCCFF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831" name="Line 204"/>
              <p:cNvSpPr>
                <a:spLocks noChangeShapeType="1"/>
              </p:cNvSpPr>
              <p:nvPr/>
            </p:nvSpPr>
            <p:spPr bwMode="auto">
              <a:xfrm flipV="1">
                <a:off x="3572" y="953"/>
                <a:ext cx="215" cy="73"/>
              </a:xfrm>
              <a:prstGeom prst="line">
                <a:avLst/>
              </a:prstGeom>
              <a:noFill/>
              <a:ln w="19050">
                <a:solidFill>
                  <a:srgbClr val="CCCCFF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832" name="Line 205"/>
              <p:cNvSpPr>
                <a:spLocks noChangeShapeType="1"/>
              </p:cNvSpPr>
              <p:nvPr/>
            </p:nvSpPr>
            <p:spPr bwMode="auto">
              <a:xfrm flipV="1">
                <a:off x="3583" y="958"/>
                <a:ext cx="295" cy="105"/>
              </a:xfrm>
              <a:prstGeom prst="line">
                <a:avLst/>
              </a:prstGeom>
              <a:noFill/>
              <a:ln w="19050">
                <a:solidFill>
                  <a:srgbClr val="CCCCFF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833" name="Line 206"/>
              <p:cNvSpPr>
                <a:spLocks noChangeShapeType="1"/>
              </p:cNvSpPr>
              <p:nvPr/>
            </p:nvSpPr>
            <p:spPr bwMode="auto">
              <a:xfrm flipV="1">
                <a:off x="3583" y="973"/>
                <a:ext cx="386" cy="130"/>
              </a:xfrm>
              <a:prstGeom prst="line">
                <a:avLst/>
              </a:prstGeom>
              <a:noFill/>
              <a:ln w="19050">
                <a:solidFill>
                  <a:srgbClr val="CCCCFF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834" name="Line 207"/>
              <p:cNvSpPr>
                <a:spLocks noChangeShapeType="1"/>
              </p:cNvSpPr>
              <p:nvPr/>
            </p:nvSpPr>
            <p:spPr bwMode="auto">
              <a:xfrm flipV="1">
                <a:off x="3583" y="1009"/>
                <a:ext cx="386" cy="130"/>
              </a:xfrm>
              <a:prstGeom prst="line">
                <a:avLst/>
              </a:prstGeom>
              <a:noFill/>
              <a:ln w="19050">
                <a:solidFill>
                  <a:srgbClr val="CCCCFF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835" name="Line 208"/>
              <p:cNvSpPr>
                <a:spLocks noChangeShapeType="1"/>
              </p:cNvSpPr>
              <p:nvPr/>
            </p:nvSpPr>
            <p:spPr bwMode="auto">
              <a:xfrm flipV="1">
                <a:off x="3583" y="1049"/>
                <a:ext cx="386" cy="130"/>
              </a:xfrm>
              <a:prstGeom prst="line">
                <a:avLst/>
              </a:prstGeom>
              <a:noFill/>
              <a:ln w="19050">
                <a:solidFill>
                  <a:srgbClr val="CCCCFF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836" name="Line 209"/>
              <p:cNvSpPr>
                <a:spLocks noChangeShapeType="1"/>
              </p:cNvSpPr>
              <p:nvPr/>
            </p:nvSpPr>
            <p:spPr bwMode="auto">
              <a:xfrm flipV="1">
                <a:off x="3583" y="1086"/>
                <a:ext cx="386" cy="130"/>
              </a:xfrm>
              <a:prstGeom prst="line">
                <a:avLst/>
              </a:prstGeom>
              <a:noFill/>
              <a:ln w="19050">
                <a:solidFill>
                  <a:srgbClr val="CCCCFF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837" name="Line 210"/>
              <p:cNvSpPr>
                <a:spLocks noChangeShapeType="1"/>
              </p:cNvSpPr>
              <p:nvPr/>
            </p:nvSpPr>
            <p:spPr bwMode="auto">
              <a:xfrm flipV="1">
                <a:off x="3583" y="1122"/>
                <a:ext cx="386" cy="130"/>
              </a:xfrm>
              <a:prstGeom prst="line">
                <a:avLst/>
              </a:prstGeom>
              <a:noFill/>
              <a:ln w="19050">
                <a:solidFill>
                  <a:srgbClr val="CCCCFF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838" name="Line 211"/>
              <p:cNvSpPr>
                <a:spLocks noChangeShapeType="1"/>
              </p:cNvSpPr>
              <p:nvPr/>
            </p:nvSpPr>
            <p:spPr bwMode="auto">
              <a:xfrm flipV="1">
                <a:off x="3583" y="1162"/>
                <a:ext cx="386" cy="130"/>
              </a:xfrm>
              <a:prstGeom prst="line">
                <a:avLst/>
              </a:prstGeom>
              <a:noFill/>
              <a:ln w="19050">
                <a:solidFill>
                  <a:srgbClr val="CCCCFF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839" name="Line 212"/>
              <p:cNvSpPr>
                <a:spLocks noChangeShapeType="1"/>
              </p:cNvSpPr>
              <p:nvPr/>
            </p:nvSpPr>
            <p:spPr bwMode="auto">
              <a:xfrm flipV="1">
                <a:off x="3583" y="1206"/>
                <a:ext cx="386" cy="130"/>
              </a:xfrm>
              <a:prstGeom prst="line">
                <a:avLst/>
              </a:prstGeom>
              <a:noFill/>
              <a:ln w="19050">
                <a:solidFill>
                  <a:srgbClr val="CCCCFF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840" name="Line 213"/>
              <p:cNvSpPr>
                <a:spLocks noChangeShapeType="1"/>
              </p:cNvSpPr>
              <p:nvPr/>
            </p:nvSpPr>
            <p:spPr bwMode="auto">
              <a:xfrm flipV="1">
                <a:off x="3583" y="1242"/>
                <a:ext cx="386" cy="130"/>
              </a:xfrm>
              <a:prstGeom prst="line">
                <a:avLst/>
              </a:prstGeom>
              <a:noFill/>
              <a:ln w="19050">
                <a:solidFill>
                  <a:srgbClr val="CCCCFF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841" name="Line 214"/>
              <p:cNvSpPr>
                <a:spLocks noChangeShapeType="1"/>
              </p:cNvSpPr>
              <p:nvPr/>
            </p:nvSpPr>
            <p:spPr bwMode="auto">
              <a:xfrm flipV="1">
                <a:off x="3583" y="1282"/>
                <a:ext cx="386" cy="130"/>
              </a:xfrm>
              <a:prstGeom prst="line">
                <a:avLst/>
              </a:prstGeom>
              <a:noFill/>
              <a:ln w="19050">
                <a:solidFill>
                  <a:srgbClr val="CCCCFF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842" name="Line 215"/>
              <p:cNvSpPr>
                <a:spLocks noChangeShapeType="1"/>
              </p:cNvSpPr>
              <p:nvPr/>
            </p:nvSpPr>
            <p:spPr bwMode="auto">
              <a:xfrm flipV="1">
                <a:off x="3583" y="1319"/>
                <a:ext cx="386" cy="130"/>
              </a:xfrm>
              <a:prstGeom prst="line">
                <a:avLst/>
              </a:prstGeom>
              <a:noFill/>
              <a:ln w="19050">
                <a:solidFill>
                  <a:srgbClr val="CCCCFF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843" name="Line 216"/>
              <p:cNvSpPr>
                <a:spLocks noChangeShapeType="1"/>
              </p:cNvSpPr>
              <p:nvPr/>
            </p:nvSpPr>
            <p:spPr bwMode="auto">
              <a:xfrm flipV="1">
                <a:off x="3583" y="1355"/>
                <a:ext cx="386" cy="130"/>
              </a:xfrm>
              <a:prstGeom prst="line">
                <a:avLst/>
              </a:prstGeom>
              <a:noFill/>
              <a:ln w="19050">
                <a:solidFill>
                  <a:srgbClr val="CCCCFF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844" name="Line 217"/>
              <p:cNvSpPr>
                <a:spLocks noChangeShapeType="1"/>
              </p:cNvSpPr>
              <p:nvPr/>
            </p:nvSpPr>
            <p:spPr bwMode="auto">
              <a:xfrm flipV="1">
                <a:off x="3583" y="1395"/>
                <a:ext cx="386" cy="130"/>
              </a:xfrm>
              <a:prstGeom prst="line">
                <a:avLst/>
              </a:prstGeom>
              <a:noFill/>
              <a:ln w="19050">
                <a:solidFill>
                  <a:srgbClr val="CCCCFF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845" name="Line 218"/>
              <p:cNvSpPr>
                <a:spLocks noChangeShapeType="1"/>
              </p:cNvSpPr>
              <p:nvPr/>
            </p:nvSpPr>
            <p:spPr bwMode="auto">
              <a:xfrm flipV="1">
                <a:off x="3583" y="1439"/>
                <a:ext cx="386" cy="130"/>
              </a:xfrm>
              <a:prstGeom prst="line">
                <a:avLst/>
              </a:prstGeom>
              <a:noFill/>
              <a:ln w="19050">
                <a:solidFill>
                  <a:srgbClr val="CCCCFF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846" name="Line 219"/>
              <p:cNvSpPr>
                <a:spLocks noChangeShapeType="1"/>
              </p:cNvSpPr>
              <p:nvPr/>
            </p:nvSpPr>
            <p:spPr bwMode="auto">
              <a:xfrm flipV="1">
                <a:off x="3583" y="1479"/>
                <a:ext cx="386" cy="130"/>
              </a:xfrm>
              <a:prstGeom prst="line">
                <a:avLst/>
              </a:prstGeom>
              <a:noFill/>
              <a:ln w="19050">
                <a:solidFill>
                  <a:srgbClr val="CCCCFF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847" name="Line 220"/>
              <p:cNvSpPr>
                <a:spLocks noChangeShapeType="1"/>
              </p:cNvSpPr>
              <p:nvPr/>
            </p:nvSpPr>
            <p:spPr bwMode="auto">
              <a:xfrm flipV="1">
                <a:off x="3583" y="1523"/>
                <a:ext cx="386" cy="130"/>
              </a:xfrm>
              <a:prstGeom prst="line">
                <a:avLst/>
              </a:prstGeom>
              <a:noFill/>
              <a:ln w="19050">
                <a:solidFill>
                  <a:srgbClr val="CCCCFF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848" name="Line 221"/>
              <p:cNvSpPr>
                <a:spLocks noChangeShapeType="1"/>
              </p:cNvSpPr>
              <p:nvPr/>
            </p:nvSpPr>
            <p:spPr bwMode="auto">
              <a:xfrm flipV="1">
                <a:off x="3583" y="1559"/>
                <a:ext cx="386" cy="130"/>
              </a:xfrm>
              <a:prstGeom prst="line">
                <a:avLst/>
              </a:prstGeom>
              <a:noFill/>
              <a:ln w="19050">
                <a:solidFill>
                  <a:srgbClr val="CCCCFF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849" name="Line 222"/>
              <p:cNvSpPr>
                <a:spLocks noChangeShapeType="1"/>
              </p:cNvSpPr>
              <p:nvPr/>
            </p:nvSpPr>
            <p:spPr bwMode="auto">
              <a:xfrm flipV="1">
                <a:off x="3583" y="1599"/>
                <a:ext cx="386" cy="130"/>
              </a:xfrm>
              <a:prstGeom prst="line">
                <a:avLst/>
              </a:prstGeom>
              <a:noFill/>
              <a:ln w="19050">
                <a:solidFill>
                  <a:srgbClr val="CCCCFF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850" name="Line 223"/>
              <p:cNvSpPr>
                <a:spLocks noChangeShapeType="1"/>
              </p:cNvSpPr>
              <p:nvPr/>
            </p:nvSpPr>
            <p:spPr bwMode="auto">
              <a:xfrm flipV="1">
                <a:off x="3583" y="1636"/>
                <a:ext cx="386" cy="130"/>
              </a:xfrm>
              <a:prstGeom prst="line">
                <a:avLst/>
              </a:prstGeom>
              <a:noFill/>
              <a:ln w="19050">
                <a:solidFill>
                  <a:srgbClr val="CCCCFF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851" name="Line 224"/>
              <p:cNvSpPr>
                <a:spLocks noChangeShapeType="1"/>
              </p:cNvSpPr>
              <p:nvPr/>
            </p:nvSpPr>
            <p:spPr bwMode="auto">
              <a:xfrm flipV="1">
                <a:off x="3583" y="1672"/>
                <a:ext cx="386" cy="130"/>
              </a:xfrm>
              <a:prstGeom prst="line">
                <a:avLst/>
              </a:prstGeom>
              <a:noFill/>
              <a:ln w="19050">
                <a:solidFill>
                  <a:srgbClr val="CCCCFF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852" name="Line 225"/>
              <p:cNvSpPr>
                <a:spLocks noChangeShapeType="1"/>
              </p:cNvSpPr>
              <p:nvPr/>
            </p:nvSpPr>
            <p:spPr bwMode="auto">
              <a:xfrm flipV="1">
                <a:off x="3651" y="1712"/>
                <a:ext cx="318" cy="107"/>
              </a:xfrm>
              <a:prstGeom prst="line">
                <a:avLst/>
              </a:prstGeom>
              <a:noFill/>
              <a:ln w="19050">
                <a:solidFill>
                  <a:srgbClr val="CCCCFF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853" name="Line 226"/>
              <p:cNvSpPr>
                <a:spLocks noChangeShapeType="1"/>
              </p:cNvSpPr>
              <p:nvPr/>
            </p:nvSpPr>
            <p:spPr bwMode="auto">
              <a:xfrm flipV="1">
                <a:off x="3742" y="1752"/>
                <a:ext cx="215" cy="73"/>
              </a:xfrm>
              <a:prstGeom prst="line">
                <a:avLst/>
              </a:prstGeom>
              <a:noFill/>
              <a:ln w="19050">
                <a:solidFill>
                  <a:srgbClr val="CCCCFF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854" name="Line 227"/>
              <p:cNvSpPr>
                <a:spLocks noChangeShapeType="1"/>
              </p:cNvSpPr>
              <p:nvPr/>
            </p:nvSpPr>
            <p:spPr bwMode="auto">
              <a:xfrm flipV="1">
                <a:off x="3878" y="1795"/>
                <a:ext cx="72" cy="25"/>
              </a:xfrm>
              <a:prstGeom prst="line">
                <a:avLst/>
              </a:prstGeom>
              <a:noFill/>
              <a:ln w="19050">
                <a:solidFill>
                  <a:srgbClr val="CCCCFF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3828" name="Line 37"/>
            <p:cNvSpPr>
              <a:spLocks noChangeShapeType="1"/>
            </p:cNvSpPr>
            <p:nvPr/>
          </p:nvSpPr>
          <p:spPr bwMode="auto">
            <a:xfrm flipV="1">
              <a:off x="3526" y="1361"/>
              <a:ext cx="288" cy="77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29" name="Line 38"/>
            <p:cNvSpPr>
              <a:spLocks noChangeShapeType="1"/>
            </p:cNvSpPr>
            <p:nvPr/>
          </p:nvSpPr>
          <p:spPr bwMode="auto">
            <a:xfrm>
              <a:off x="3910" y="1361"/>
              <a:ext cx="288" cy="101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6" name="Group 239"/>
          <p:cNvGrpSpPr/>
          <p:nvPr/>
        </p:nvGrpSpPr>
        <p:grpSpPr bwMode="auto">
          <a:xfrm>
            <a:off x="2166938" y="3328988"/>
            <a:ext cx="2889250" cy="2755900"/>
            <a:chOff x="1383" y="2273"/>
            <a:chExt cx="1820" cy="1736"/>
          </a:xfrm>
        </p:grpSpPr>
        <p:sp>
          <p:nvSpPr>
            <p:cNvPr id="33822" name="AutoShape 234"/>
            <p:cNvSpPr>
              <a:spLocks noChangeArrowheads="1"/>
            </p:cNvSpPr>
            <p:nvPr/>
          </p:nvSpPr>
          <p:spPr bwMode="auto">
            <a:xfrm>
              <a:off x="1383" y="2273"/>
              <a:ext cx="1815" cy="1701"/>
            </a:xfrm>
            <a:prstGeom prst="wedgeRectCallout">
              <a:avLst>
                <a:gd name="adj1" fmla="val -1569"/>
                <a:gd name="adj2" fmla="val -62935"/>
              </a:avLst>
            </a:prstGeom>
            <a:solidFill>
              <a:schemeClr val="bg1"/>
            </a:solidFill>
            <a:ln w="19050" algn="ctr">
              <a:solidFill>
                <a:srgbClr val="FF0000"/>
              </a:solidFill>
              <a:miter lim="800000"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2800">
                <a:latin typeface="Times New Roman" panose="02020603050405020304" pitchFamily="18" charset="0"/>
              </a:endParaRPr>
            </a:p>
          </p:txBody>
        </p:sp>
        <p:sp>
          <p:nvSpPr>
            <p:cNvPr id="33823" name="Text Box 230"/>
            <p:cNvSpPr txBox="1">
              <a:spLocks noChangeArrowheads="1"/>
            </p:cNvSpPr>
            <p:nvPr/>
          </p:nvSpPr>
          <p:spPr bwMode="auto">
            <a:xfrm>
              <a:off x="1383" y="2322"/>
              <a:ext cx="1820" cy="1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800" b="1">
                  <a:latin typeface="楷体_GB2312" pitchFamily="49" charset="-122"/>
                  <a:ea typeface="楷体_GB2312" pitchFamily="49" charset="-122"/>
                </a:rPr>
                <a:t>方向与外磁场方向相近的磁畴扩大体积</a:t>
              </a:r>
              <a:r>
                <a:rPr lang="en-US" altLang="zh-CN" sz="2800" b="1">
                  <a:latin typeface="楷体_GB2312" pitchFamily="49" charset="-122"/>
                  <a:ea typeface="楷体_GB2312" pitchFamily="49" charset="-122"/>
                </a:rPr>
                <a:t>, </a:t>
              </a:r>
              <a:r>
                <a:rPr lang="zh-CN" altLang="en-US" sz="2800" b="1">
                  <a:latin typeface="楷体_GB2312" pitchFamily="49" charset="-122"/>
                  <a:ea typeface="楷体_GB2312" pitchFamily="49" charset="-122"/>
                </a:rPr>
                <a:t>磁畴壁移动，铁磁质的磁矩急剧增加（跳跃式突变）。</a:t>
              </a:r>
              <a:endParaRPr lang="zh-CN" altLang="en-US" sz="2800" b="1">
                <a:latin typeface="楷体_GB2312" pitchFamily="49" charset="-122"/>
                <a:ea typeface="楷体_GB2312" pitchFamily="49" charset="-122"/>
              </a:endParaRPr>
            </a:p>
          </p:txBody>
        </p:sp>
      </p:grpSp>
      <p:grpSp>
        <p:nvGrpSpPr>
          <p:cNvPr id="17" name="Group 240"/>
          <p:cNvGrpSpPr/>
          <p:nvPr/>
        </p:nvGrpSpPr>
        <p:grpSpPr bwMode="auto">
          <a:xfrm>
            <a:off x="5264150" y="3363913"/>
            <a:ext cx="2033588" cy="2665412"/>
            <a:chOff x="3334" y="2295"/>
            <a:chExt cx="1281" cy="1679"/>
          </a:xfrm>
        </p:grpSpPr>
        <p:sp>
          <p:nvSpPr>
            <p:cNvPr id="33820" name="AutoShape 235"/>
            <p:cNvSpPr>
              <a:spLocks noChangeArrowheads="1"/>
            </p:cNvSpPr>
            <p:nvPr/>
          </p:nvSpPr>
          <p:spPr bwMode="auto">
            <a:xfrm>
              <a:off x="3334" y="2295"/>
              <a:ext cx="1089" cy="1679"/>
            </a:xfrm>
            <a:prstGeom prst="wedgeRectCallout">
              <a:avLst>
                <a:gd name="adj1" fmla="val -7130"/>
                <a:gd name="adj2" fmla="val -60407"/>
              </a:avLst>
            </a:prstGeom>
            <a:solidFill>
              <a:schemeClr val="bg1"/>
            </a:solidFill>
            <a:ln w="19050" algn="ctr">
              <a:solidFill>
                <a:srgbClr val="FF0000"/>
              </a:solidFill>
              <a:miter lim="800000"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2800">
                <a:latin typeface="Times New Roman" panose="02020603050405020304" pitchFamily="18" charset="0"/>
              </a:endParaRPr>
            </a:p>
          </p:txBody>
        </p:sp>
        <p:sp>
          <p:nvSpPr>
            <p:cNvPr id="33821" name="Text Box 231"/>
            <p:cNvSpPr txBox="1">
              <a:spLocks noChangeArrowheads="1"/>
            </p:cNvSpPr>
            <p:nvPr/>
          </p:nvSpPr>
          <p:spPr bwMode="auto">
            <a:xfrm>
              <a:off x="3345" y="2302"/>
              <a:ext cx="1270" cy="16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>
                  <a:latin typeface="楷体_GB2312" pitchFamily="49" charset="-122"/>
                  <a:ea typeface="楷体_GB2312" pitchFamily="49" charset="-122"/>
                </a:rPr>
                <a:t>磁畴的自</a:t>
              </a:r>
              <a:endParaRPr lang="zh-CN" altLang="en-US" sz="2800" b="1">
                <a:latin typeface="楷体_GB2312" pitchFamily="49" charset="-122"/>
                <a:ea typeface="楷体_GB2312" pitchFamily="49" charset="-122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>
                  <a:latin typeface="楷体_GB2312" pitchFamily="49" charset="-122"/>
                  <a:ea typeface="楷体_GB2312" pitchFamily="49" charset="-122"/>
                </a:rPr>
                <a:t>发磁化方</a:t>
              </a:r>
              <a:endParaRPr lang="zh-CN" altLang="en-US" sz="2800" b="1">
                <a:latin typeface="楷体_GB2312" pitchFamily="49" charset="-122"/>
                <a:ea typeface="楷体_GB2312" pitchFamily="49" charset="-122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>
                  <a:latin typeface="楷体_GB2312" pitchFamily="49" charset="-122"/>
                  <a:ea typeface="楷体_GB2312" pitchFamily="49" charset="-122"/>
                </a:rPr>
                <a:t>向转向外</a:t>
              </a:r>
              <a:endParaRPr lang="zh-CN" altLang="en-US" sz="2800" b="1">
                <a:latin typeface="楷体_GB2312" pitchFamily="49" charset="-122"/>
                <a:ea typeface="楷体_GB2312" pitchFamily="49" charset="-122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>
                  <a:latin typeface="楷体_GB2312" pitchFamily="49" charset="-122"/>
                  <a:ea typeface="楷体_GB2312" pitchFamily="49" charset="-122"/>
                </a:rPr>
                <a:t>磁场方向，</a:t>
              </a:r>
              <a:endParaRPr lang="zh-CN" altLang="en-US" sz="2800" b="1">
                <a:latin typeface="楷体_GB2312" pitchFamily="49" charset="-122"/>
                <a:ea typeface="楷体_GB2312" pitchFamily="49" charset="-122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>
                  <a:latin typeface="楷体_GB2312" pitchFamily="49" charset="-122"/>
                  <a:ea typeface="楷体_GB2312" pitchFamily="49" charset="-122"/>
                </a:rPr>
                <a:t>磁矩继续</a:t>
              </a:r>
              <a:endParaRPr lang="zh-CN" altLang="en-US" sz="2800" b="1">
                <a:latin typeface="楷体_GB2312" pitchFamily="49" charset="-122"/>
                <a:ea typeface="楷体_GB2312" pitchFamily="49" charset="-122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>
                  <a:latin typeface="楷体_GB2312" pitchFamily="49" charset="-122"/>
                  <a:ea typeface="楷体_GB2312" pitchFamily="49" charset="-122"/>
                </a:rPr>
                <a:t>增加。</a:t>
              </a:r>
              <a:endParaRPr lang="zh-CN" altLang="en-US" sz="2800" b="1">
                <a:latin typeface="楷体_GB2312" pitchFamily="49" charset="-122"/>
                <a:ea typeface="楷体_GB2312" pitchFamily="49" charset="-122"/>
              </a:endParaRPr>
            </a:p>
          </p:txBody>
        </p:sp>
      </p:grpSp>
      <p:grpSp>
        <p:nvGrpSpPr>
          <p:cNvPr id="18" name="Group 241"/>
          <p:cNvGrpSpPr/>
          <p:nvPr/>
        </p:nvGrpSpPr>
        <p:grpSpPr bwMode="auto">
          <a:xfrm>
            <a:off x="7262813" y="3359150"/>
            <a:ext cx="1725612" cy="2670175"/>
            <a:chOff x="4593" y="2292"/>
            <a:chExt cx="1087" cy="1682"/>
          </a:xfrm>
        </p:grpSpPr>
        <p:sp>
          <p:nvSpPr>
            <p:cNvPr id="33818" name="AutoShape 236"/>
            <p:cNvSpPr>
              <a:spLocks noChangeArrowheads="1"/>
            </p:cNvSpPr>
            <p:nvPr/>
          </p:nvSpPr>
          <p:spPr bwMode="auto">
            <a:xfrm>
              <a:off x="4604" y="2296"/>
              <a:ext cx="839" cy="1678"/>
            </a:xfrm>
            <a:prstGeom prst="wedgeRectCallout">
              <a:avLst>
                <a:gd name="adj1" fmla="val 5718"/>
                <a:gd name="adj2" fmla="val -63162"/>
              </a:avLst>
            </a:prstGeom>
            <a:solidFill>
              <a:schemeClr val="bg1"/>
            </a:solidFill>
            <a:ln w="19050" algn="ctr">
              <a:solidFill>
                <a:srgbClr val="FF0000"/>
              </a:solidFill>
              <a:miter lim="800000"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2800">
                <a:latin typeface="Times New Roman" panose="02020603050405020304" pitchFamily="18" charset="0"/>
              </a:endParaRPr>
            </a:p>
          </p:txBody>
        </p:sp>
        <p:sp>
          <p:nvSpPr>
            <p:cNvPr id="33819" name="Text Box 232"/>
            <p:cNvSpPr txBox="1">
              <a:spLocks noChangeArrowheads="1"/>
            </p:cNvSpPr>
            <p:nvPr/>
          </p:nvSpPr>
          <p:spPr bwMode="auto">
            <a:xfrm>
              <a:off x="4593" y="2292"/>
              <a:ext cx="1087" cy="16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>
                  <a:latin typeface="楷体_GB2312" pitchFamily="49" charset="-122"/>
                  <a:ea typeface="楷体_GB2312" pitchFamily="49" charset="-122"/>
                </a:rPr>
                <a:t>全部磁</a:t>
              </a:r>
              <a:endParaRPr lang="zh-CN" altLang="en-US" sz="2800" b="1">
                <a:latin typeface="楷体_GB2312" pitchFamily="49" charset="-122"/>
                <a:ea typeface="楷体_GB2312" pitchFamily="49" charset="-122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>
                  <a:latin typeface="楷体_GB2312" pitchFamily="49" charset="-122"/>
                  <a:ea typeface="楷体_GB2312" pitchFamily="49" charset="-122"/>
                </a:rPr>
                <a:t>畴均转</a:t>
              </a:r>
              <a:endParaRPr lang="zh-CN" altLang="en-US" sz="2800" b="1">
                <a:latin typeface="楷体_GB2312" pitchFamily="49" charset="-122"/>
                <a:ea typeface="楷体_GB2312" pitchFamily="49" charset="-122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>
                  <a:latin typeface="楷体_GB2312" pitchFamily="49" charset="-122"/>
                  <a:ea typeface="楷体_GB2312" pitchFamily="49" charset="-122"/>
                </a:rPr>
                <a:t>向外磁</a:t>
              </a:r>
              <a:endParaRPr lang="zh-CN" altLang="en-US" sz="2800" b="1">
                <a:latin typeface="楷体_GB2312" pitchFamily="49" charset="-122"/>
                <a:ea typeface="楷体_GB2312" pitchFamily="49" charset="-122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>
                  <a:latin typeface="楷体_GB2312" pitchFamily="49" charset="-122"/>
                  <a:ea typeface="楷体_GB2312" pitchFamily="49" charset="-122"/>
                </a:rPr>
                <a:t>场方向，</a:t>
              </a:r>
              <a:endParaRPr lang="zh-CN" altLang="en-US" sz="2800" b="1">
                <a:latin typeface="楷体_GB2312" pitchFamily="49" charset="-122"/>
                <a:ea typeface="楷体_GB2312" pitchFamily="49" charset="-122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>
                  <a:latin typeface="楷体_GB2312" pitchFamily="49" charset="-122"/>
                  <a:ea typeface="楷体_GB2312" pitchFamily="49" charset="-122"/>
                </a:rPr>
                <a:t>达到磁</a:t>
              </a:r>
              <a:endParaRPr lang="zh-CN" altLang="en-US" sz="2800" b="1">
                <a:latin typeface="楷体_GB2312" pitchFamily="49" charset="-122"/>
                <a:ea typeface="楷体_GB2312" pitchFamily="49" charset="-122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>
                  <a:latin typeface="楷体_GB2312" pitchFamily="49" charset="-122"/>
                  <a:ea typeface="楷体_GB2312" pitchFamily="49" charset="-122"/>
                </a:rPr>
                <a:t>饱和。</a:t>
              </a:r>
              <a:endParaRPr lang="en-US" altLang="zh-CN" sz="2800" b="1">
                <a:latin typeface="楷体_GB2312" pitchFamily="49" charset="-122"/>
                <a:ea typeface="楷体_GB2312" pitchFamily="49" charset="-122"/>
              </a:endParaRPr>
            </a:p>
          </p:txBody>
        </p:sp>
      </p:grpSp>
      <p:grpSp>
        <p:nvGrpSpPr>
          <p:cNvPr id="19" name="Group 238"/>
          <p:cNvGrpSpPr/>
          <p:nvPr/>
        </p:nvGrpSpPr>
        <p:grpSpPr bwMode="auto">
          <a:xfrm>
            <a:off x="501650" y="3365500"/>
            <a:ext cx="1692275" cy="2700338"/>
            <a:chOff x="334" y="2296"/>
            <a:chExt cx="1066" cy="1701"/>
          </a:xfrm>
        </p:grpSpPr>
        <p:sp>
          <p:nvSpPr>
            <p:cNvPr id="33816" name="AutoShape 233"/>
            <p:cNvSpPr>
              <a:spLocks noChangeArrowheads="1"/>
            </p:cNvSpPr>
            <p:nvPr/>
          </p:nvSpPr>
          <p:spPr bwMode="auto">
            <a:xfrm>
              <a:off x="340" y="2296"/>
              <a:ext cx="839" cy="1678"/>
            </a:xfrm>
            <a:prstGeom prst="wedgeRectCallout">
              <a:avLst>
                <a:gd name="adj1" fmla="val -773"/>
                <a:gd name="adj2" fmla="val -61741"/>
              </a:avLst>
            </a:prstGeom>
            <a:solidFill>
              <a:schemeClr val="bg1"/>
            </a:solidFill>
            <a:ln w="19050" algn="ctr">
              <a:solidFill>
                <a:srgbClr val="FF0000"/>
              </a:solidFill>
              <a:miter lim="800000"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2800">
                <a:latin typeface="Times New Roman" panose="02020603050405020304" pitchFamily="18" charset="0"/>
              </a:endParaRPr>
            </a:p>
          </p:txBody>
        </p:sp>
        <p:sp>
          <p:nvSpPr>
            <p:cNvPr id="33817" name="Text Box 229"/>
            <p:cNvSpPr txBox="1">
              <a:spLocks noChangeArrowheads="1"/>
            </p:cNvSpPr>
            <p:nvPr/>
          </p:nvSpPr>
          <p:spPr bwMode="auto">
            <a:xfrm>
              <a:off x="334" y="2325"/>
              <a:ext cx="1066" cy="16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>
                  <a:latin typeface="楷体_GB2312" pitchFamily="49" charset="-122"/>
                  <a:ea typeface="楷体_GB2312" pitchFamily="49" charset="-122"/>
                </a:rPr>
                <a:t>各磁畴</a:t>
              </a:r>
              <a:endParaRPr lang="zh-CN" altLang="en-US" sz="2800" b="1">
                <a:latin typeface="楷体_GB2312" pitchFamily="49" charset="-122"/>
                <a:ea typeface="楷体_GB2312" pitchFamily="49" charset="-122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>
                  <a:latin typeface="楷体_GB2312" pitchFamily="49" charset="-122"/>
                  <a:ea typeface="楷体_GB2312" pitchFamily="49" charset="-122"/>
                </a:rPr>
                <a:t>磁化方</a:t>
              </a:r>
              <a:endParaRPr lang="zh-CN" altLang="en-US" sz="2800" b="1">
                <a:latin typeface="楷体_GB2312" pitchFamily="49" charset="-122"/>
                <a:ea typeface="楷体_GB2312" pitchFamily="49" charset="-122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>
                  <a:latin typeface="楷体_GB2312" pitchFamily="49" charset="-122"/>
                  <a:ea typeface="楷体_GB2312" pitchFamily="49" charset="-122"/>
                </a:rPr>
                <a:t>向杂乱</a:t>
              </a:r>
              <a:endParaRPr lang="zh-CN" altLang="en-US" sz="2800" b="1">
                <a:latin typeface="楷体_GB2312" pitchFamily="49" charset="-122"/>
                <a:ea typeface="楷体_GB2312" pitchFamily="49" charset="-122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>
                  <a:latin typeface="楷体_GB2312" pitchFamily="49" charset="-122"/>
                  <a:ea typeface="楷体_GB2312" pitchFamily="49" charset="-122"/>
                </a:rPr>
                <a:t>无章，</a:t>
              </a:r>
              <a:endParaRPr lang="zh-CN" altLang="en-US" sz="2800" b="1">
                <a:latin typeface="楷体_GB2312" pitchFamily="49" charset="-122"/>
                <a:ea typeface="楷体_GB2312" pitchFamily="49" charset="-122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>
                  <a:latin typeface="楷体_GB2312" pitchFamily="49" charset="-122"/>
                  <a:ea typeface="楷体_GB2312" pitchFamily="49" charset="-122"/>
                </a:rPr>
                <a:t>整体不</a:t>
              </a:r>
              <a:endParaRPr lang="zh-CN" altLang="en-US" sz="2800" b="1">
                <a:latin typeface="楷体_GB2312" pitchFamily="49" charset="-122"/>
                <a:ea typeface="楷体_GB2312" pitchFamily="49" charset="-122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>
                  <a:latin typeface="楷体_GB2312" pitchFamily="49" charset="-122"/>
                  <a:ea typeface="楷体_GB2312" pitchFamily="49" charset="-122"/>
                </a:rPr>
                <a:t>显磁性。</a:t>
              </a:r>
              <a:endParaRPr lang="zh-CN" altLang="en-US" sz="2800" b="1">
                <a:latin typeface="楷体_GB2312" pitchFamily="49" charset="-122"/>
                <a:ea typeface="楷体_GB2312" pitchFamily="49" charset="-122"/>
              </a:endParaRPr>
            </a:p>
          </p:txBody>
        </p:sp>
      </p:grpSp>
      <p:sp>
        <p:nvSpPr>
          <p:cNvPr id="33815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9A03F98-ABB8-4232-A429-14A81925ADB3}" type="slidenum">
              <a:rPr lang="zh-CN" altLang="en-US" sz="1800" smtClean="0">
                <a:solidFill>
                  <a:srgbClr val="0000FF"/>
                </a:solidFill>
                <a:latin typeface="Times New Roman" panose="02020603050405020304" pitchFamily="18" charset="0"/>
              </a:rPr>
            </a:fld>
            <a:endParaRPr lang="en-US" altLang="zh-CN" sz="1800" smtClean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0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09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09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2" dur="500"/>
                                        <p:tgtEl>
                                          <p:spTgt spid="80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809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809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809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809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809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809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907" grpId="0" autoUpdateAnimBg="0"/>
      <p:bldP spid="80944" grpId="0" bldLvl="0" animBg="1"/>
      <p:bldP spid="80955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24D2585-6306-4260-A2DC-9CEE6E80CFDF}" type="slidenum">
              <a:rPr lang="en-US" altLang="zh-CN" sz="1800" smtClean="0">
                <a:solidFill>
                  <a:srgbClr val="0000FF"/>
                </a:solidFill>
                <a:latin typeface="Times New Roman" panose="02020603050405020304" pitchFamily="18" charset="0"/>
              </a:rPr>
            </a:fld>
            <a:endParaRPr lang="en-US" altLang="zh-CN" sz="1800" smtClean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29699" name="Picture 11" descr="C:\Documents and Settings\Administrator\桌面\5-3_clip_image002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1354138"/>
            <a:ext cx="5813425" cy="4075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881188" y="290513"/>
            <a:ext cx="5354637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</a:rPr>
              <a:t>演示实验：</a:t>
            </a:r>
            <a:r>
              <a:rPr lang="zh-CN" altLang="en-US" sz="2800" b="1">
                <a:latin typeface="Times New Roman" panose="02020603050405020304" pitchFamily="18" charset="0"/>
              </a:rPr>
              <a:t>巴克豪森效应</a:t>
            </a:r>
            <a:endParaRPr lang="en-US" altLang="zh-CN" sz="2800" b="1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</a:rPr>
              <a:t>                  Barkhausen effect</a:t>
            </a:r>
            <a:endParaRPr lang="zh-CN" altLang="en-US" sz="2800" b="1">
              <a:latin typeface="Times New Roman" panose="02020603050405020304" pitchFamily="18" charset="0"/>
            </a:endParaRPr>
          </a:p>
        </p:txBody>
      </p:sp>
      <p:sp>
        <p:nvSpPr>
          <p:cNvPr id="29701" name="矩形 6"/>
          <p:cNvSpPr>
            <a:spLocks noChangeArrowheads="1"/>
          </p:cNvSpPr>
          <p:nvPr/>
        </p:nvSpPr>
        <p:spPr bwMode="auto">
          <a:xfrm>
            <a:off x="2149475" y="5448300"/>
            <a:ext cx="63579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2800" b="1">
                <a:latin typeface="Times New Roman" panose="02020603050405020304" pitchFamily="18" charset="0"/>
              </a:rPr>
              <a:t>样品（</a:t>
            </a:r>
            <a:r>
              <a:rPr lang="zh-CN" altLang="en-US" sz="2800" b="1">
                <a:latin typeface="Times New Roman" panose="02020603050405020304" pitchFamily="18" charset="0"/>
              </a:rPr>
              <a:t>坡</a:t>
            </a:r>
            <a:r>
              <a:rPr lang="zh-CN" altLang="zh-CN" sz="2800" b="1">
                <a:latin typeface="Times New Roman" panose="02020603050405020304" pitchFamily="18" charset="0"/>
              </a:rPr>
              <a:t>莫合金、铜片或铝片）</a:t>
            </a:r>
            <a:endParaRPr lang="zh-CN" altLang="en-US" sz="2800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2000"/>
                                        <p:tgtEl>
                                          <p:spTgt spid="29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97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9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970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AutoShape 2"/>
          <p:cNvSpPr>
            <a:spLocks noChangeArrowheads="1"/>
          </p:cNvSpPr>
          <p:nvPr/>
        </p:nvSpPr>
        <p:spPr bwMode="auto">
          <a:xfrm>
            <a:off x="363538" y="38100"/>
            <a:ext cx="1460500" cy="852488"/>
          </a:xfrm>
          <a:prstGeom prst="horizontalScroll">
            <a:avLst>
              <a:gd name="adj" fmla="val 12500"/>
            </a:avLst>
          </a:prstGeom>
          <a:solidFill>
            <a:srgbClr val="000099">
              <a:alpha val="30196"/>
            </a:srgbClr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81923" name="Text Box 3"/>
          <p:cNvSpPr txBox="1">
            <a:spLocks noChangeArrowheads="1"/>
          </p:cNvSpPr>
          <p:nvPr/>
        </p:nvSpPr>
        <p:spPr bwMode="auto">
          <a:xfrm>
            <a:off x="492125" y="2647950"/>
            <a:ext cx="8367713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Times New Roman" panose="02020603050405020304" pitchFamily="18" charset="0"/>
              </a:rPr>
              <a:t>②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由于材料有杂质和内应力等的作用，当撤掉外磁场时，磁畴的畴壁很难恢复到原来的形状而表现出来。</a:t>
            </a:r>
            <a:r>
              <a:rPr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即表现出</a:t>
            </a:r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磁滞</a:t>
            </a:r>
            <a:r>
              <a:rPr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现象。</a:t>
            </a:r>
            <a:endParaRPr lang="zh-CN" altLang="en-US" sz="2800" b="1">
              <a:latin typeface="Times New Roman" panose="02020603050405020304" pitchFamily="18" charset="0"/>
            </a:endParaRPr>
          </a:p>
        </p:txBody>
      </p:sp>
      <p:sp>
        <p:nvSpPr>
          <p:cNvPr id="81925" name="Text Box 5"/>
          <p:cNvSpPr txBox="1">
            <a:spLocks noChangeArrowheads="1"/>
          </p:cNvSpPr>
          <p:nvPr/>
        </p:nvSpPr>
        <p:spPr bwMode="auto">
          <a:xfrm>
            <a:off x="492125" y="862013"/>
            <a:ext cx="8388350" cy="186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Times New Roman" panose="02020603050405020304" pitchFamily="18" charset="0"/>
              </a:rPr>
              <a:t>①</a:t>
            </a:r>
            <a:r>
              <a:rPr lang="zh-CN" altLang="en-US" sz="28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当全部磁畴都沿外磁场方向时</a:t>
            </a: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28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铁磁质的磁化就达到饱和状态。饱和磁化强度</a:t>
            </a:r>
            <a:r>
              <a:rPr lang="en-US" altLang="en-US" sz="2800" b="1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M</a:t>
            </a:r>
            <a:r>
              <a:rPr lang="en-US" altLang="en-US" sz="2800" b="1" i="1" baseline="-250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S</a:t>
            </a:r>
            <a:r>
              <a:rPr lang="zh-CN" altLang="en-US" sz="28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等于每个磁畴中原来的磁化强度，该值很大。</a:t>
            </a:r>
            <a:endParaRPr lang="zh-CN" altLang="en-US" sz="2800" b="1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Times New Roman" panose="02020603050405020304" pitchFamily="18" charset="0"/>
              </a:rPr>
              <a:t>                    </a:t>
            </a:r>
            <a:r>
              <a:rPr lang="en-US" altLang="zh-CN" sz="2800" b="1">
                <a:latin typeface="Times New Roman" panose="02020603050405020304" pitchFamily="18" charset="0"/>
              </a:rPr>
              <a:t>——</a:t>
            </a:r>
            <a:r>
              <a:rPr lang="zh-CN" altLang="en-US" sz="2800" b="1">
                <a:latin typeface="Times New Roman" panose="02020603050405020304" pitchFamily="18" charset="0"/>
              </a:rPr>
              <a:t>这就是铁磁质磁性 </a:t>
            </a:r>
            <a:r>
              <a:rPr lang="zh-CN" altLang="en-US" b="1" i="1">
                <a:latin typeface="Times New Roman" panose="02020603050405020304" pitchFamily="18" charset="0"/>
                <a:sym typeface="Symbol" panose="05050102010706020507" pitchFamily="18" charset="2"/>
              </a:rPr>
              <a:t></a:t>
            </a:r>
            <a:r>
              <a:rPr lang="en-US" altLang="zh-CN" b="1" i="1" baseline="-2500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zh-CN" altLang="en-US" sz="2800" b="1">
                <a:latin typeface="Times New Roman" panose="02020603050405020304" pitchFamily="18" charset="0"/>
                <a:sym typeface="Symbol" panose="05050102010706020507" pitchFamily="18" charset="2"/>
              </a:rPr>
              <a:t>大的原因</a:t>
            </a:r>
            <a:endParaRPr lang="zh-CN" altLang="en-US" sz="2800" b="1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81926" name="Text Box 6"/>
          <p:cNvSpPr txBox="1">
            <a:spLocks noChangeArrowheads="1"/>
          </p:cNvSpPr>
          <p:nvPr/>
        </p:nvSpPr>
        <p:spPr bwMode="auto">
          <a:xfrm>
            <a:off x="501650" y="150813"/>
            <a:ext cx="3190875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说明：</a:t>
            </a:r>
            <a:endParaRPr lang="zh-CN" altLang="en-US" b="1">
              <a:solidFill>
                <a:srgbClr val="FF0000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492125" y="3984625"/>
            <a:ext cx="8196263" cy="1385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-4572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Times New Roman" panose="02020603050405020304" pitchFamily="18" charset="0"/>
              </a:rPr>
              <a:t>③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当温度升高到一定程度时，每种铁磁介质的高磁导率、磁滞、磁致伸缩等特性全部消失，而变为顺磁性。</a:t>
            </a:r>
            <a:endParaRPr lang="zh-CN" altLang="en-US" sz="2800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677863" y="6167438"/>
            <a:ext cx="7834312" cy="5191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b="1" dirty="0">
                <a:ea typeface="楷体_GB2312" pitchFamily="49" charset="-122"/>
                <a:cs typeface="Times New Roman" panose="02020603050405020304" pitchFamily="18" charset="0"/>
              </a:rPr>
              <a:t>如：铁为 </a:t>
            </a:r>
            <a:r>
              <a:rPr lang="en-US" altLang="zh-CN" b="1" dirty="0">
                <a:ea typeface="楷体_GB2312" pitchFamily="49" charset="-122"/>
                <a:cs typeface="Times New Roman" panose="02020603050405020304" pitchFamily="18" charset="0"/>
              </a:rPr>
              <a:t>1040K</a:t>
            </a:r>
            <a:r>
              <a:rPr lang="zh-CN" altLang="en-US" b="1" dirty="0">
                <a:ea typeface="楷体_GB2312" pitchFamily="49" charset="-122"/>
                <a:cs typeface="Times New Roman" panose="02020603050405020304" pitchFamily="18" charset="0"/>
              </a:rPr>
              <a:t>，钴为 </a:t>
            </a:r>
            <a:r>
              <a:rPr lang="en-US" altLang="zh-CN" b="1" dirty="0">
                <a:ea typeface="楷体_GB2312" pitchFamily="49" charset="-122"/>
                <a:cs typeface="Times New Roman" panose="02020603050405020304" pitchFamily="18" charset="0"/>
              </a:rPr>
              <a:t>1390K</a:t>
            </a:r>
            <a:r>
              <a:rPr lang="zh-CN" altLang="en-US" b="1" dirty="0">
                <a:ea typeface="楷体_GB2312" pitchFamily="49" charset="-122"/>
                <a:cs typeface="Times New Roman" panose="02020603050405020304" pitchFamily="18" charset="0"/>
              </a:rPr>
              <a:t>，镍为 </a:t>
            </a:r>
            <a:r>
              <a:rPr lang="en-US" altLang="zh-CN" b="1" dirty="0">
                <a:ea typeface="楷体_GB2312" pitchFamily="49" charset="-122"/>
                <a:cs typeface="Times New Roman" panose="02020603050405020304" pitchFamily="18" charset="0"/>
              </a:rPr>
              <a:t>630K</a:t>
            </a:r>
            <a:endParaRPr lang="en-US" altLang="zh-CN" b="1" dirty="0">
              <a:effectLst>
                <a:outerShdw blurRad="38100" dist="38100" dir="2700000" algn="tl">
                  <a:srgbClr val="C0C0C0"/>
                </a:outerShdw>
              </a:effectLst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650875" y="5262563"/>
            <a:ext cx="7885113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Times New Roman" panose="02020603050405020304" pitchFamily="18" charset="0"/>
              </a:rPr>
              <a:t>不同铁磁质具有不同的转变温度</a:t>
            </a:r>
            <a:r>
              <a:rPr lang="en-US" altLang="zh-CN" sz="2800" b="1">
                <a:latin typeface="Times New Roman" panose="02020603050405020304" pitchFamily="18" charset="0"/>
              </a:rPr>
              <a:t>(</a:t>
            </a:r>
            <a:r>
              <a:rPr lang="zh-CN" altLang="en-US" sz="2800" b="1">
                <a:latin typeface="Times New Roman" panose="02020603050405020304" pitchFamily="18" charset="0"/>
              </a:rPr>
              <a:t>相变温度</a:t>
            </a:r>
            <a:r>
              <a:rPr lang="en-US" altLang="zh-CN" sz="2800" b="1" i="1">
                <a:latin typeface="Times New Roman" panose="02020603050405020304" pitchFamily="18" charset="0"/>
              </a:rPr>
              <a:t>T</a:t>
            </a:r>
            <a:r>
              <a:rPr lang="en-US" altLang="zh-CN" sz="2800" b="1" i="1" baseline="-25000">
                <a:latin typeface="Times New Roman" panose="02020603050405020304" pitchFamily="18" charset="0"/>
              </a:rPr>
              <a:t>c</a:t>
            </a:r>
            <a:r>
              <a:rPr lang="en-US" altLang="zh-CN" sz="2800" b="1">
                <a:latin typeface="Times New Roman" panose="02020603050405020304" pitchFamily="18" charset="0"/>
              </a:rPr>
              <a:t>)</a:t>
            </a:r>
            <a:endParaRPr lang="en-US" altLang="zh-CN" sz="2800" b="1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</a:rPr>
              <a:t>        ——</a:t>
            </a:r>
            <a:r>
              <a:rPr lang="zh-CN" altLang="en-US" sz="2800" b="1">
                <a:latin typeface="Times New Roman" panose="02020603050405020304" pitchFamily="18" charset="0"/>
              </a:rPr>
              <a:t>这个转变温度叫</a:t>
            </a:r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临界温度</a:t>
            </a:r>
            <a:r>
              <a:rPr lang="zh-CN" altLang="en-US" sz="2800" b="1">
                <a:latin typeface="Times New Roman" panose="02020603050405020304" pitchFamily="18" charset="0"/>
              </a:rPr>
              <a:t>或称</a:t>
            </a:r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居里点</a:t>
            </a:r>
            <a:endParaRPr lang="zh-CN" altLang="en-US" sz="2800" b="1">
              <a:solidFill>
                <a:srgbClr val="FF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6873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84DDCAC-6907-4BF7-8C33-8A01ADCB558C}" type="slidenum">
              <a:rPr lang="zh-CN" altLang="en-US" sz="1800" smtClean="0">
                <a:solidFill>
                  <a:srgbClr val="0000FF"/>
                </a:solidFill>
                <a:latin typeface="Times New Roman" panose="02020603050405020304" pitchFamily="18" charset="0"/>
              </a:rPr>
            </a:fld>
            <a:endParaRPr lang="en-US" altLang="zh-CN" sz="1800" smtClean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19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19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81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19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19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81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81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81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2" grpId="0" bldLvl="0" animBg="1"/>
      <p:bldP spid="81923" grpId="0" autoUpdateAnimBg="0"/>
      <p:bldP spid="81925" grpId="0" autoUpdateAnimBg="0"/>
      <p:bldP spid="81926" grpId="0"/>
      <p:bldP spid="7" grpId="0" autoUpdateAnimBg="0"/>
      <p:bldP spid="8" grpId="0" bldLvl="0" animBg="1" autoUpdateAnimBg="0"/>
      <p:bldP spid="9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2741613" y="1989138"/>
            <a:ext cx="28019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defTabSz="7620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76200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7620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7620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800" b="1">
                <a:solidFill>
                  <a:srgbClr val="FF0000"/>
                </a:solidFill>
                <a:latin typeface="宋体" panose="02010600030101010101" pitchFamily="2" charset="-122"/>
              </a:rPr>
              <a:t>→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顺磁质</a:t>
            </a:r>
            <a:endParaRPr lang="zh-CN" altLang="en-US" sz="2800" b="1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15364" name="Object 2"/>
          <p:cNvGraphicFramePr/>
          <p:nvPr/>
        </p:nvGraphicFramePr>
        <p:xfrm>
          <a:off x="1793875" y="2046288"/>
          <a:ext cx="979488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42" name="公式" r:id="rId1" imgW="850265" imgH="419100" progId="Equation.3">
                  <p:embed/>
                </p:oleObj>
              </mc:Choice>
              <mc:Fallback>
                <p:oleObj name="公式" r:id="rId1" imgW="850265" imgH="419100" progId="Equation.3">
                  <p:embed/>
                  <p:pic>
                    <p:nvPicPr>
                      <p:cNvPr id="0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75" y="2046288"/>
                        <a:ext cx="979488" cy="461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4" name="Text Box 14"/>
          <p:cNvSpPr txBox="1">
            <a:spLocks noChangeArrowheads="1"/>
          </p:cNvSpPr>
          <p:nvPr/>
        </p:nvSpPr>
        <p:spPr bwMode="auto">
          <a:xfrm>
            <a:off x="2557463" y="2492375"/>
            <a:ext cx="60991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如：氧、铝、钨、铂、铬等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15375" name="Text Box 15"/>
          <p:cNvSpPr txBox="1">
            <a:spLocks noChangeArrowheads="1"/>
          </p:cNvSpPr>
          <p:nvPr/>
        </p:nvSpPr>
        <p:spPr bwMode="auto">
          <a:xfrm>
            <a:off x="2557463" y="3629025"/>
            <a:ext cx="62785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Times New Roman" panose="02020603050405020304" pitchFamily="18" charset="0"/>
              </a:rPr>
              <a:t>如：氮、水、铜、银、金、铋等</a:t>
            </a:r>
            <a:endParaRPr lang="zh-CN" altLang="en-US" sz="2800" b="1">
              <a:latin typeface="Times New Roman" panose="02020603050405020304" pitchFamily="18" charset="0"/>
            </a:endParaRPr>
          </a:p>
        </p:txBody>
      </p:sp>
      <p:sp>
        <p:nvSpPr>
          <p:cNvPr id="15376" name="Text Box 16"/>
          <p:cNvSpPr txBox="1">
            <a:spLocks noChangeArrowheads="1"/>
          </p:cNvSpPr>
          <p:nvPr/>
        </p:nvSpPr>
        <p:spPr bwMode="auto">
          <a:xfrm>
            <a:off x="2557463" y="4781550"/>
            <a:ext cx="50149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Times New Roman" panose="02020603050405020304" pitchFamily="18" charset="0"/>
              </a:rPr>
              <a:t>如：铁、钴、镍等</a:t>
            </a:r>
            <a:endParaRPr lang="zh-CN" altLang="en-US" sz="2800" b="1">
              <a:latin typeface="Times New Roman" panose="02020603050405020304" pitchFamily="18" charset="0"/>
            </a:endParaRPr>
          </a:p>
        </p:txBody>
      </p:sp>
      <p:sp>
        <p:nvSpPr>
          <p:cNvPr id="15377" name="Text Box 17"/>
          <p:cNvSpPr txBox="1">
            <a:spLocks noChangeArrowheads="1"/>
          </p:cNvSpPr>
          <p:nvPr/>
        </p:nvSpPr>
        <p:spPr bwMode="auto">
          <a:xfrm>
            <a:off x="681038" y="1397000"/>
            <a:ext cx="82835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 i="1">
                <a:latin typeface="Times New Roman" panose="02020603050405020304" pitchFamily="18" charset="0"/>
                <a:sym typeface="Symbol" panose="05050102010706020507" pitchFamily="18" charset="2"/>
              </a:rPr>
              <a:t></a:t>
            </a:r>
            <a:r>
              <a:rPr lang="en-US" altLang="zh-CN" sz="2800" b="1" i="1" baseline="-25000">
                <a:latin typeface="Times New Roman" panose="02020603050405020304" pitchFamily="18" charset="0"/>
                <a:sym typeface="Symbol" panose="05050102010706020507" pitchFamily="18" charset="2"/>
              </a:rPr>
              <a:t>r </a:t>
            </a:r>
            <a:r>
              <a:rPr lang="zh-CN" altLang="en-US" sz="2800" b="1">
                <a:latin typeface="Times New Roman" panose="02020603050405020304" pitchFamily="18" charset="0"/>
              </a:rPr>
              <a:t>不同的磁介质在磁场中所表现出的特性不同：</a:t>
            </a:r>
            <a:endParaRPr lang="zh-CN" altLang="en-US" sz="2800" b="1">
              <a:latin typeface="Times New Roman" panose="02020603050405020304" pitchFamily="18" charset="0"/>
            </a:endParaRPr>
          </a:p>
        </p:txBody>
      </p:sp>
      <p:sp>
        <p:nvSpPr>
          <p:cNvPr id="15378" name="Rectangle 18"/>
          <p:cNvSpPr>
            <a:spLocks noChangeArrowheads="1"/>
          </p:cNvSpPr>
          <p:nvPr/>
        </p:nvSpPr>
        <p:spPr bwMode="auto">
          <a:xfrm>
            <a:off x="2832100" y="3125788"/>
            <a:ext cx="32353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defTabSz="7620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76200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7620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7620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800" b="1">
                <a:solidFill>
                  <a:srgbClr val="FF0000"/>
                </a:solidFill>
                <a:latin typeface="宋体" panose="02010600030101010101" pitchFamily="2" charset="-122"/>
              </a:rPr>
              <a:t>→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抗磁质</a:t>
            </a:r>
            <a:endParaRPr lang="zh-CN" altLang="en-US" sz="2800" b="1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15379" name="Object 3"/>
          <p:cNvGraphicFramePr/>
          <p:nvPr/>
        </p:nvGraphicFramePr>
        <p:xfrm>
          <a:off x="1800225" y="3176588"/>
          <a:ext cx="1031875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43" name="Equation" r:id="rId3" imgW="926465" imgH="444500" progId="Equation.3">
                  <p:embed/>
                </p:oleObj>
              </mc:Choice>
              <mc:Fallback>
                <p:oleObj name="Equation" r:id="rId3" imgW="926465" imgH="444500" progId="Equation.3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0225" y="3176588"/>
                        <a:ext cx="1031875" cy="452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80" name="Rectangle 20"/>
          <p:cNvSpPr>
            <a:spLocks noChangeArrowheads="1"/>
          </p:cNvSpPr>
          <p:nvPr/>
        </p:nvSpPr>
        <p:spPr bwMode="auto">
          <a:xfrm>
            <a:off x="2754313" y="4278313"/>
            <a:ext cx="3378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defTabSz="7620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76200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7620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7620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800" b="1">
                <a:solidFill>
                  <a:srgbClr val="FF0000"/>
                </a:solidFill>
                <a:latin typeface="宋体" panose="02010600030101010101" pitchFamily="2" charset="-122"/>
              </a:rPr>
              <a:t>→</a:t>
            </a:r>
            <a:r>
              <a:rPr lang="zh-CN" altLang="en-US" sz="2800" b="1">
                <a:latin typeface="宋体" panose="02010600030101010101" pitchFamily="2" charset="-122"/>
              </a:rPr>
              <a:t>铁磁质</a:t>
            </a:r>
            <a:endParaRPr lang="zh-CN" altLang="en-US" sz="2800" b="1">
              <a:latin typeface="宋体" panose="02010600030101010101" pitchFamily="2" charset="-122"/>
            </a:endParaRPr>
          </a:p>
        </p:txBody>
      </p:sp>
      <p:graphicFrame>
        <p:nvGraphicFramePr>
          <p:cNvPr id="15381" name="Object 4"/>
          <p:cNvGraphicFramePr/>
          <p:nvPr/>
        </p:nvGraphicFramePr>
        <p:xfrm>
          <a:off x="1763713" y="4340225"/>
          <a:ext cx="990600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44" name="Equation" r:id="rId5" imgW="1104900" imgH="444500" progId="Equation.3">
                  <p:embed/>
                </p:oleObj>
              </mc:Choice>
              <mc:Fallback>
                <p:oleObj name="Equation" r:id="rId5" imgW="1104900" imgH="444500" progId="Equation.3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4340225"/>
                        <a:ext cx="990600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419" name="Text Box 59"/>
          <p:cNvSpPr txBox="1">
            <a:spLocks noChangeArrowheads="1"/>
          </p:cNvSpPr>
          <p:nvPr/>
        </p:nvSpPr>
        <p:spPr bwMode="auto">
          <a:xfrm>
            <a:off x="1042988" y="5313363"/>
            <a:ext cx="6697662" cy="1131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3600" b="1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注：</a:t>
            </a:r>
            <a:r>
              <a:rPr lang="zh-CN" altLang="en-US" sz="2800" b="1">
                <a:latin typeface="Times New Roman" panose="02020603050405020304" pitchFamily="18" charset="0"/>
              </a:rPr>
              <a:t>顺、抗磁质是弱磁性材料</a:t>
            </a:r>
            <a:endParaRPr lang="zh-CN" altLang="en-US" sz="2800" b="1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Times New Roman" panose="02020603050405020304" pitchFamily="18" charset="0"/>
              </a:rPr>
              <a:t>          铁磁质是强磁性材料</a:t>
            </a:r>
            <a:endParaRPr lang="zh-CN" altLang="en-US" sz="2800" b="1">
              <a:latin typeface="Times New Roman" panose="02020603050405020304" pitchFamily="18" charset="0"/>
            </a:endParaRPr>
          </a:p>
        </p:txBody>
      </p:sp>
      <p:grpSp>
        <p:nvGrpSpPr>
          <p:cNvPr id="2" name="Group 1083"/>
          <p:cNvGrpSpPr/>
          <p:nvPr/>
        </p:nvGrpSpPr>
        <p:grpSpPr bwMode="auto">
          <a:xfrm>
            <a:off x="739775" y="360363"/>
            <a:ext cx="2608263" cy="981075"/>
            <a:chOff x="511" y="0"/>
            <a:chExt cx="1643" cy="618"/>
          </a:xfrm>
        </p:grpSpPr>
        <p:graphicFrame>
          <p:nvGraphicFramePr>
            <p:cNvPr id="23567" name="Object 5"/>
            <p:cNvGraphicFramePr/>
            <p:nvPr/>
          </p:nvGraphicFramePr>
          <p:xfrm>
            <a:off x="1160" y="81"/>
            <a:ext cx="900" cy="5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645" name="Equation" r:id="rId7" imgW="1358900" imgH="876300" progId="Equation.DSMT4">
                    <p:embed/>
                  </p:oleObj>
                </mc:Choice>
                <mc:Fallback>
                  <p:oleObj name="Equation" r:id="rId7" imgW="1358900" imgH="876300" progId="Equation.DSMT4">
                    <p:embed/>
                    <p:pic>
                      <p:nvPicPr>
                        <p:cNvPr id="0" name="Object 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60" y="81"/>
                          <a:ext cx="900" cy="5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568" name="Rectangle 1076"/>
            <p:cNvSpPr>
              <a:spLocks noChangeArrowheads="1"/>
            </p:cNvSpPr>
            <p:nvPr/>
          </p:nvSpPr>
          <p:spPr bwMode="auto">
            <a:xfrm>
              <a:off x="1020" y="46"/>
              <a:ext cx="1134" cy="57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latin typeface="Times New Roman" panose="02020603050405020304" pitchFamily="18" charset="0"/>
              </a:endParaRPr>
            </a:p>
          </p:txBody>
        </p:sp>
        <p:pic>
          <p:nvPicPr>
            <p:cNvPr id="23569" name="Picture 1081" descr="dove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1" y="0"/>
              <a:ext cx="555" cy="5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356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82C2503-6000-4F34-87EB-8D4E522F3972}" type="slidenum">
              <a:rPr lang="zh-CN" altLang="en-US" sz="1800" smtClean="0">
                <a:solidFill>
                  <a:srgbClr val="0000FF"/>
                </a:solidFill>
                <a:latin typeface="Times New Roman" panose="02020603050405020304" pitchFamily="18" charset="0"/>
              </a:rPr>
            </a:fld>
            <a:endParaRPr lang="en-US" altLang="zh-CN" sz="1800" smtClean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5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75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5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5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5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75" fill="hold"/>
                                        <p:tgtEl>
                                          <p:spTgt spid="153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" fill="hold"/>
                                        <p:tgtEl>
                                          <p:spTgt spid="153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75" fill="hold"/>
                                        <p:tgtEl>
                                          <p:spTgt spid="153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" fill="hold"/>
                                        <p:tgtEl>
                                          <p:spTgt spid="153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500"/>
                                        <p:tgtEl>
                                          <p:spTgt spid="15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53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53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53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53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75" fill="hold"/>
                                        <p:tgtEl>
                                          <p:spTgt spid="153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75" fill="hold"/>
                                        <p:tgtEl>
                                          <p:spTgt spid="153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75" fill="hold"/>
                                        <p:tgtEl>
                                          <p:spTgt spid="153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75" fill="hold"/>
                                        <p:tgtEl>
                                          <p:spTgt spid="153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7" dur="500"/>
                                        <p:tgtEl>
                                          <p:spTgt spid="15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53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53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53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53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75" fill="hold"/>
                                        <p:tgtEl>
                                          <p:spTgt spid="153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75" fill="hold"/>
                                        <p:tgtEl>
                                          <p:spTgt spid="153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5" dur="500"/>
                                        <p:tgtEl>
                                          <p:spTgt spid="15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2" grpId="0" autoUpdateAnimBg="0"/>
      <p:bldP spid="15374" grpId="0" autoUpdateAnimBg="0"/>
      <p:bldP spid="15375" grpId="0" autoUpdateAnimBg="0"/>
      <p:bldP spid="15376" grpId="0" autoUpdateAnimBg="0"/>
      <p:bldP spid="15377" grpId="0" autoUpdateAnimBg="0"/>
      <p:bldP spid="15378" grpId="0" autoUpdateAnimBg="0"/>
      <p:bldP spid="15380" grpId="0" autoUpdateAnimBg="0"/>
      <p:bldP spid="15419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0EFC55A-F278-46B6-B756-586213FB6BDE}" type="slidenum">
              <a:rPr lang="en-US" altLang="zh-CN" sz="1800" smtClean="0">
                <a:solidFill>
                  <a:srgbClr val="0000FF"/>
                </a:solidFill>
                <a:latin typeface="Times New Roman" panose="02020603050405020304" pitchFamily="18" charset="0"/>
              </a:rPr>
            </a:fld>
            <a:endParaRPr lang="en-US" altLang="zh-CN" sz="1800" smtClean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1556" name="Text Box 4"/>
          <p:cNvSpPr txBox="1">
            <a:spLocks noChangeArrowheads="1"/>
          </p:cNvSpPr>
          <p:nvPr/>
        </p:nvSpPr>
        <p:spPr bwMode="auto">
          <a:xfrm>
            <a:off x="2160588" y="128588"/>
            <a:ext cx="4576762" cy="579437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</a:rPr>
              <a:t>第</a:t>
            </a: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</a:rPr>
              <a:t>7</a:t>
            </a:r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</a:rPr>
              <a:t>章    稳恒磁场总结</a:t>
            </a:r>
            <a:endParaRPr lang="zh-CN" altLang="en-US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51565" name="Text Box 13"/>
          <p:cNvSpPr txBox="1">
            <a:spLocks noChangeArrowheads="1"/>
          </p:cNvSpPr>
          <p:nvPr/>
        </p:nvSpPr>
        <p:spPr bwMode="auto">
          <a:xfrm>
            <a:off x="330200" y="981075"/>
            <a:ext cx="47513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一</a:t>
            </a: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.  </a:t>
            </a:r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毕 </a:t>
            </a: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— </a:t>
            </a:r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萨定律</a:t>
            </a:r>
            <a:endParaRPr lang="zh-CN" altLang="en-US" sz="2800" b="1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51566" name="Text Box 14"/>
          <p:cNvSpPr txBox="1">
            <a:spLocks noChangeArrowheads="1"/>
          </p:cNvSpPr>
          <p:nvPr/>
        </p:nvSpPr>
        <p:spPr bwMode="auto">
          <a:xfrm>
            <a:off x="333375" y="1985963"/>
            <a:ext cx="32400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二</a:t>
            </a: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. </a:t>
            </a:r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安培环路定理</a:t>
            </a:r>
            <a:endParaRPr lang="zh-CN" altLang="en-US" sz="2800" b="1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51567" name="Text Box 15"/>
          <p:cNvSpPr txBox="1">
            <a:spLocks noChangeArrowheads="1"/>
          </p:cNvSpPr>
          <p:nvPr/>
        </p:nvSpPr>
        <p:spPr bwMode="auto">
          <a:xfrm>
            <a:off x="323850" y="2708275"/>
            <a:ext cx="55451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三</a:t>
            </a: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.  </a:t>
            </a:r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磁场的计算</a:t>
            </a:r>
            <a:endParaRPr lang="zh-CN" altLang="en-US" sz="2800" b="1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51568" name="Text Box 16"/>
          <p:cNvSpPr txBox="1">
            <a:spLocks noChangeArrowheads="1"/>
          </p:cNvSpPr>
          <p:nvPr/>
        </p:nvSpPr>
        <p:spPr bwMode="auto">
          <a:xfrm>
            <a:off x="323850" y="5300663"/>
            <a:ext cx="71278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四</a:t>
            </a: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.  </a:t>
            </a:r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典型磁场表达式、对称磁场曲线特征</a:t>
            </a:r>
            <a:endParaRPr lang="zh-CN" altLang="en-US" sz="2800" b="1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151571" name="Object 2"/>
          <p:cNvGraphicFramePr>
            <a:graphicFrameLocks noChangeAspect="1"/>
          </p:cNvGraphicFramePr>
          <p:nvPr/>
        </p:nvGraphicFramePr>
        <p:xfrm>
          <a:off x="3362325" y="835025"/>
          <a:ext cx="2333625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18" name="Equation" r:id="rId1" imgW="24993600" imgH="10058400" progId="Equation.DSMT4">
                  <p:embed/>
                </p:oleObj>
              </mc:Choice>
              <mc:Fallback>
                <p:oleObj name="Equation" r:id="rId1" imgW="24993600" imgH="10058400" progId="Equation.DSMT4">
                  <p:embed/>
                  <p:pic>
                    <p:nvPicPr>
                      <p:cNvPr id="0" name="图片 758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2325" y="835025"/>
                        <a:ext cx="2333625" cy="93662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rgbClr val="CC6600"/>
                        </a:solidFill>
                        <a:miter lim="800000"/>
                        <a:headEnd/>
                        <a:tailEnd/>
                      </a:ln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1572" name="Object 3"/>
          <p:cNvGraphicFramePr>
            <a:graphicFrameLocks noChangeAspect="1"/>
          </p:cNvGraphicFramePr>
          <p:nvPr/>
        </p:nvGraphicFramePr>
        <p:xfrm>
          <a:off x="3327400" y="1916113"/>
          <a:ext cx="4211638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19" name="Equation" r:id="rId3" imgW="44805600" imgH="8534400" progId="Equation.DSMT4">
                  <p:embed/>
                </p:oleObj>
              </mc:Choice>
              <mc:Fallback>
                <p:oleObj name="Equation" r:id="rId3" imgW="44805600" imgH="8534400" progId="Equation.DSMT4">
                  <p:embed/>
                  <p:pic>
                    <p:nvPicPr>
                      <p:cNvPr id="0" name="图片 758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7400" y="1916113"/>
                        <a:ext cx="4211638" cy="847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1574" name="Text Box 22"/>
          <p:cNvSpPr txBox="1">
            <a:spLocks noChangeArrowheads="1"/>
          </p:cNvSpPr>
          <p:nvPr/>
        </p:nvSpPr>
        <p:spPr bwMode="auto">
          <a:xfrm>
            <a:off x="684213" y="3357563"/>
            <a:ext cx="4392612" cy="528637"/>
          </a:xfrm>
          <a:prstGeom prst="rect">
            <a:avLst/>
          </a:prstGeom>
          <a:solidFill>
            <a:srgbClr val="FFC1FF"/>
          </a:solidFill>
          <a:ln w="9525">
            <a:solidFill>
              <a:srgbClr val="CC66FF"/>
            </a:solidFill>
            <a:miter lim="800000"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1. 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毕 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— 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萨定律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+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叠加原理</a:t>
            </a:r>
            <a:endParaRPr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151575" name="Object 4"/>
          <p:cNvGraphicFramePr>
            <a:graphicFrameLocks noChangeAspect="1"/>
          </p:cNvGraphicFramePr>
          <p:nvPr/>
        </p:nvGraphicFramePr>
        <p:xfrm>
          <a:off x="5205413" y="3108325"/>
          <a:ext cx="2622550" cy="1030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20" name="Equation" r:id="rId5" imgW="25603200" imgH="10058400" progId="Equation.DSMT4">
                  <p:embed/>
                </p:oleObj>
              </mc:Choice>
              <mc:Fallback>
                <p:oleObj name="Equation" r:id="rId5" imgW="25603200" imgH="10058400" progId="Equation.DSMT4">
                  <p:embed/>
                  <p:pic>
                    <p:nvPicPr>
                      <p:cNvPr id="0" name="图片 758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5413" y="3108325"/>
                        <a:ext cx="2622550" cy="1030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1576" name="Text Box 24"/>
          <p:cNvSpPr txBox="1">
            <a:spLocks noChangeArrowheads="1"/>
          </p:cNvSpPr>
          <p:nvPr/>
        </p:nvSpPr>
        <p:spPr bwMode="auto">
          <a:xfrm>
            <a:off x="684213" y="4005263"/>
            <a:ext cx="5040312" cy="528637"/>
          </a:xfrm>
          <a:prstGeom prst="rect">
            <a:avLst/>
          </a:prstGeom>
          <a:solidFill>
            <a:srgbClr val="FFC1FF"/>
          </a:solidFill>
          <a:ln w="9525">
            <a:solidFill>
              <a:srgbClr val="CC66FF"/>
            </a:solidFill>
            <a:miter lim="800000"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2. 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安培环路定理求对称磁场</a:t>
            </a:r>
            <a:endParaRPr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51577" name="Text Box 25"/>
          <p:cNvSpPr txBox="1">
            <a:spLocks noChangeArrowheads="1"/>
          </p:cNvSpPr>
          <p:nvPr/>
        </p:nvSpPr>
        <p:spPr bwMode="auto">
          <a:xfrm>
            <a:off x="684213" y="4652963"/>
            <a:ext cx="2016125" cy="528637"/>
          </a:xfrm>
          <a:prstGeom prst="rect">
            <a:avLst/>
          </a:prstGeom>
          <a:solidFill>
            <a:srgbClr val="FFC1FF"/>
          </a:solidFill>
          <a:ln w="9525">
            <a:solidFill>
              <a:srgbClr val="CC66FF"/>
            </a:solidFill>
            <a:miter lim="800000"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3. 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补偿法</a:t>
            </a:r>
            <a:endParaRPr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51578" name="Text Box 26"/>
          <p:cNvSpPr txBox="1">
            <a:spLocks noChangeArrowheads="1"/>
          </p:cNvSpPr>
          <p:nvPr/>
        </p:nvSpPr>
        <p:spPr bwMode="auto">
          <a:xfrm>
            <a:off x="611188" y="5949950"/>
            <a:ext cx="1873250" cy="528638"/>
          </a:xfrm>
          <a:prstGeom prst="rect">
            <a:avLst/>
          </a:prstGeom>
          <a:solidFill>
            <a:srgbClr val="FFC1FF"/>
          </a:solidFill>
          <a:ln w="9525">
            <a:solidFill>
              <a:srgbClr val="CC66FF"/>
            </a:solidFill>
            <a:miter lim="800000"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①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直电流</a:t>
            </a:r>
            <a:endParaRPr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151579" name="Object 5"/>
          <p:cNvGraphicFramePr>
            <a:graphicFrameLocks noChangeAspect="1"/>
          </p:cNvGraphicFramePr>
          <p:nvPr/>
        </p:nvGraphicFramePr>
        <p:xfrm>
          <a:off x="2627313" y="5805488"/>
          <a:ext cx="2952750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21" name="公式" r:id="rId7" imgW="1358900" imgH="368300" progId="Equation.3">
                  <p:embed/>
                </p:oleObj>
              </mc:Choice>
              <mc:Fallback>
                <p:oleObj name="公式" r:id="rId7" imgW="1358900" imgH="368300" progId="Equation.3">
                  <p:embed/>
                  <p:pic>
                    <p:nvPicPr>
                      <p:cNvPr id="0" name="图片 758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5805488"/>
                        <a:ext cx="2952750" cy="796925"/>
                      </a:xfrm>
                      <a:prstGeom prst="rect">
                        <a:avLst/>
                      </a:prstGeom>
                      <a:solidFill>
                        <a:srgbClr val="FFCC00">
                          <a:alpha val="27843"/>
                        </a:srgbClr>
                      </a:solidFill>
                      <a:ln w="28575" algn="ctr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1580" name="Text Box 28"/>
          <p:cNvSpPr txBox="1">
            <a:spLocks noChangeArrowheads="1"/>
          </p:cNvSpPr>
          <p:nvPr/>
        </p:nvSpPr>
        <p:spPr bwMode="auto">
          <a:xfrm>
            <a:off x="6011863" y="5805488"/>
            <a:ext cx="2663825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defTabSz="7620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76200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7620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7620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  <a:buFontTx/>
              <a:buNone/>
            </a:pPr>
            <a:r>
              <a:rPr lang="zh-CN" altLang="en-US" sz="24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  <a:sym typeface="Monotype Sorts" pitchFamily="2" charset="2"/>
              </a:rPr>
              <a:t>无限长、半无限长、</a:t>
            </a:r>
            <a:r>
              <a:rPr lang="zh-CN" altLang="en-US" sz="24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电流延长线上</a:t>
            </a:r>
            <a:endParaRPr lang="zh-CN" altLang="en-US" sz="2400" b="1">
              <a:solidFill>
                <a:srgbClr val="FF3300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1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1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15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15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15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15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51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0" dur="1000"/>
                                        <p:tgtEl>
                                          <p:spTgt spid="151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51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0" dur="500"/>
                                        <p:tgtEl>
                                          <p:spTgt spid="151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515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515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1" dur="500"/>
                                        <p:tgtEl>
                                          <p:spTgt spid="151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6" dur="500"/>
                                        <p:tgtEl>
                                          <p:spTgt spid="151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151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6" dur="500"/>
                                        <p:tgtEl>
                                          <p:spTgt spid="151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0" dur="500"/>
                                        <p:tgtEl>
                                          <p:spTgt spid="151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5" dur="500"/>
                                        <p:tgtEl>
                                          <p:spTgt spid="1515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56" grpId="0" bldLvl="0" animBg="1"/>
      <p:bldP spid="151565" grpId="0"/>
      <p:bldP spid="151566" grpId="0"/>
      <p:bldP spid="151567" grpId="0"/>
      <p:bldP spid="151568" grpId="0"/>
      <p:bldP spid="151574" grpId="0" bldLvl="0" animBg="1" autoUpdateAnimBg="0"/>
      <p:bldP spid="151576" grpId="0" bldLvl="0" animBg="1" autoUpdateAnimBg="0"/>
      <p:bldP spid="151577" grpId="0" bldLvl="0" animBg="1" autoUpdateAnimBg="0"/>
      <p:bldP spid="151578" grpId="0" bldLvl="0" animBg="1" autoUpdateAnimBg="0"/>
      <p:bldP spid="151580" grpId="0" autoUpdateAnimBg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DDB793A-E1DD-4ED1-931D-991A6292D269}" type="slidenum">
              <a:rPr lang="en-US" altLang="zh-CN" sz="1800" smtClean="0">
                <a:solidFill>
                  <a:srgbClr val="0000FF"/>
                </a:solidFill>
                <a:latin typeface="Times New Roman" panose="02020603050405020304" pitchFamily="18" charset="0"/>
              </a:rPr>
            </a:fld>
            <a:endParaRPr lang="en-US" altLang="zh-CN" sz="1800" smtClean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2580" name="Text Box 4"/>
          <p:cNvSpPr txBox="1">
            <a:spLocks noChangeArrowheads="1"/>
          </p:cNvSpPr>
          <p:nvPr/>
        </p:nvSpPr>
        <p:spPr bwMode="auto">
          <a:xfrm>
            <a:off x="395288" y="260350"/>
            <a:ext cx="1873250" cy="528638"/>
          </a:xfrm>
          <a:prstGeom prst="rect">
            <a:avLst/>
          </a:prstGeom>
          <a:solidFill>
            <a:srgbClr val="FFC1FF"/>
          </a:solidFill>
          <a:ln w="9525">
            <a:solidFill>
              <a:srgbClr val="CC66FF"/>
            </a:solidFill>
            <a:miter lim="800000"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②</a:t>
            </a:r>
            <a:r>
              <a:rPr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圆电流</a:t>
            </a:r>
            <a:endParaRPr lang="zh-CN" altLang="en-US" sz="28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152581" name="Object 2"/>
          <p:cNvGraphicFramePr>
            <a:graphicFrameLocks noChangeAspect="1"/>
          </p:cNvGraphicFramePr>
          <p:nvPr/>
        </p:nvGraphicFramePr>
        <p:xfrm>
          <a:off x="2484438" y="188913"/>
          <a:ext cx="25019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72" name="公式" r:id="rId1" imgW="2501900" imgH="914400" progId="Equation.3">
                  <p:embed/>
                </p:oleObj>
              </mc:Choice>
              <mc:Fallback>
                <p:oleObj name="公式" r:id="rId1" imgW="2501900" imgH="914400" progId="Equation.3">
                  <p:embed/>
                  <p:pic>
                    <p:nvPicPr>
                      <p:cNvPr id="0" name="图片 768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188913"/>
                        <a:ext cx="2501900" cy="914400"/>
                      </a:xfrm>
                      <a:prstGeom prst="rect">
                        <a:avLst/>
                      </a:prstGeom>
                      <a:solidFill>
                        <a:srgbClr val="FFCC00">
                          <a:alpha val="27843"/>
                        </a:srgbClr>
                      </a:solidFill>
                      <a:ln w="28575" algn="ctr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2582" name="Text Box 6"/>
          <p:cNvSpPr txBox="1">
            <a:spLocks noChangeArrowheads="1"/>
          </p:cNvSpPr>
          <p:nvPr/>
        </p:nvSpPr>
        <p:spPr bwMode="auto">
          <a:xfrm>
            <a:off x="5292725" y="188913"/>
            <a:ext cx="3440113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defTabSz="7620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76200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7620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7620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  <a:sym typeface="Monotype Sorts" pitchFamily="2" charset="2"/>
              </a:rPr>
              <a:t>圆心处、</a:t>
            </a:r>
            <a:endParaRPr lang="zh-CN" altLang="en-US" sz="2400" b="1">
              <a:solidFill>
                <a:srgbClr val="FF3300"/>
              </a:solidFill>
              <a:latin typeface="Times New Roman" panose="02020603050405020304" pitchFamily="18" charset="0"/>
              <a:ea typeface="楷体_GB2312" pitchFamily="49" charset="-122"/>
              <a:sym typeface="Monotype Sorts" pitchFamily="2" charset="2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圆弧电流在圆心处</a:t>
            </a:r>
            <a:endParaRPr lang="zh-CN" altLang="en-US" sz="2400" b="1">
              <a:solidFill>
                <a:srgbClr val="FF33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52583" name="Text Box 7"/>
          <p:cNvSpPr txBox="1">
            <a:spLocks noChangeArrowheads="1"/>
          </p:cNvSpPr>
          <p:nvPr/>
        </p:nvSpPr>
        <p:spPr bwMode="auto">
          <a:xfrm>
            <a:off x="395288" y="1412875"/>
            <a:ext cx="3455987" cy="528638"/>
          </a:xfrm>
          <a:prstGeom prst="rect">
            <a:avLst/>
          </a:prstGeom>
          <a:solidFill>
            <a:srgbClr val="FFC1FF"/>
          </a:solidFill>
          <a:ln w="9525">
            <a:solidFill>
              <a:srgbClr val="CC66FF"/>
            </a:solidFill>
            <a:miter lim="800000"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</a:rPr>
              <a:t>③</a:t>
            </a:r>
            <a:r>
              <a:rPr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载流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长直螺线管</a:t>
            </a:r>
            <a:endParaRPr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152584" name="Object 3"/>
          <p:cNvGraphicFramePr/>
          <p:nvPr/>
        </p:nvGraphicFramePr>
        <p:xfrm>
          <a:off x="4211638" y="1484313"/>
          <a:ext cx="1306512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73" name="公式" r:id="rId3" imgW="1308100" imgH="419100" progId="Equation.3">
                  <p:embed/>
                </p:oleObj>
              </mc:Choice>
              <mc:Fallback>
                <p:oleObj name="公式" r:id="rId3" imgW="1308100" imgH="419100" progId="Equation.3">
                  <p:embed/>
                  <p:pic>
                    <p:nvPicPr>
                      <p:cNvPr id="0" name="图片 76872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638" y="1484313"/>
                        <a:ext cx="1306512" cy="417512"/>
                      </a:xfrm>
                      <a:prstGeom prst="rect">
                        <a:avLst/>
                      </a:prstGeom>
                      <a:solidFill>
                        <a:srgbClr val="FFCC00">
                          <a:alpha val="27843"/>
                        </a:srgbClr>
                      </a:solidFill>
                      <a:ln w="28575" algn="ctr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2585" name="Text Box 9"/>
          <p:cNvSpPr txBox="1">
            <a:spLocks noChangeArrowheads="1"/>
          </p:cNvSpPr>
          <p:nvPr/>
        </p:nvSpPr>
        <p:spPr bwMode="auto">
          <a:xfrm>
            <a:off x="395288" y="2852738"/>
            <a:ext cx="3960812" cy="528637"/>
          </a:xfrm>
          <a:prstGeom prst="rect">
            <a:avLst/>
          </a:prstGeom>
          <a:solidFill>
            <a:srgbClr val="FFC1FF"/>
          </a:solidFill>
          <a:ln w="9525">
            <a:solidFill>
              <a:srgbClr val="CC66FF"/>
            </a:solidFill>
            <a:miter lim="800000"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④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均匀</a:t>
            </a:r>
            <a:r>
              <a:rPr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载流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长直圆柱体</a:t>
            </a:r>
            <a:endParaRPr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52586" name="AutoShape 10"/>
          <p:cNvSpPr/>
          <p:nvPr/>
        </p:nvSpPr>
        <p:spPr bwMode="auto">
          <a:xfrm>
            <a:off x="4432300" y="2509838"/>
            <a:ext cx="284163" cy="1371600"/>
          </a:xfrm>
          <a:prstGeom prst="leftBrace">
            <a:avLst>
              <a:gd name="adj1" fmla="val 36179"/>
              <a:gd name="adj2" fmla="val 50000"/>
            </a:avLst>
          </a:prstGeom>
          <a:noFill/>
          <a:ln w="3175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>
              <a:latin typeface="Times New Roman" panose="02020603050405020304" pitchFamily="18" charset="0"/>
            </a:endParaRPr>
          </a:p>
        </p:txBody>
      </p:sp>
      <p:graphicFrame>
        <p:nvGraphicFramePr>
          <p:cNvPr id="152587" name="Object 4"/>
          <p:cNvGraphicFramePr>
            <a:graphicFrameLocks noChangeAspect="1"/>
          </p:cNvGraphicFramePr>
          <p:nvPr/>
        </p:nvGraphicFramePr>
        <p:xfrm>
          <a:off x="4787900" y="2276475"/>
          <a:ext cx="1584325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74" name="公式" r:id="rId5" imgW="596900" imgH="368300" progId="Equation.3">
                  <p:embed/>
                </p:oleObj>
              </mc:Choice>
              <mc:Fallback>
                <p:oleObj name="公式" r:id="rId5" imgW="596900" imgH="368300" progId="Equation.3">
                  <p:embed/>
                  <p:pic>
                    <p:nvPicPr>
                      <p:cNvPr id="0" name="图片 768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7900" y="2276475"/>
                        <a:ext cx="1584325" cy="800100"/>
                      </a:xfrm>
                      <a:prstGeom prst="rect">
                        <a:avLst/>
                      </a:prstGeom>
                      <a:solidFill>
                        <a:srgbClr val="FFCC00">
                          <a:alpha val="27843"/>
                        </a:srgbClr>
                      </a:solidFill>
                      <a:ln w="28575" algn="ctr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2588" name="Object 5"/>
          <p:cNvGraphicFramePr>
            <a:graphicFrameLocks noChangeAspect="1"/>
          </p:cNvGraphicFramePr>
          <p:nvPr/>
        </p:nvGraphicFramePr>
        <p:xfrm>
          <a:off x="4787900" y="3357563"/>
          <a:ext cx="1181100" cy="811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75" name="公式" r:id="rId7" imgW="2197100" imgH="1447800" progId="Equation.3">
                  <p:embed/>
                </p:oleObj>
              </mc:Choice>
              <mc:Fallback>
                <p:oleObj name="公式" r:id="rId7" imgW="2197100" imgH="1447800" progId="Equation.3">
                  <p:embed/>
                  <p:pic>
                    <p:nvPicPr>
                      <p:cNvPr id="0" name="图片 768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7900" y="3357563"/>
                        <a:ext cx="1181100" cy="811212"/>
                      </a:xfrm>
                      <a:prstGeom prst="rect">
                        <a:avLst/>
                      </a:prstGeom>
                      <a:solidFill>
                        <a:srgbClr val="FFCC00">
                          <a:alpha val="27843"/>
                        </a:srgbClr>
                      </a:solidFill>
                      <a:ln w="28575" algn="ctr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2590" name="Text Box 14"/>
          <p:cNvSpPr txBox="1">
            <a:spLocks noChangeArrowheads="1"/>
          </p:cNvSpPr>
          <p:nvPr/>
        </p:nvSpPr>
        <p:spPr bwMode="auto">
          <a:xfrm>
            <a:off x="395288" y="4508500"/>
            <a:ext cx="3960812" cy="528638"/>
          </a:xfrm>
          <a:prstGeom prst="rect">
            <a:avLst/>
          </a:prstGeom>
          <a:solidFill>
            <a:srgbClr val="FFC1FF"/>
          </a:solidFill>
          <a:ln w="9525">
            <a:solidFill>
              <a:srgbClr val="CC66FF"/>
            </a:solidFill>
            <a:miter lim="800000"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</a:rPr>
              <a:t>⑤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无限大均匀载流平面</a:t>
            </a:r>
            <a:endParaRPr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152591" name="Object 6"/>
          <p:cNvGraphicFramePr>
            <a:graphicFrameLocks noChangeAspect="1"/>
          </p:cNvGraphicFramePr>
          <p:nvPr/>
        </p:nvGraphicFramePr>
        <p:xfrm>
          <a:off x="4643438" y="4365625"/>
          <a:ext cx="1511300" cy="785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76" name="公式" r:id="rId9" imgW="635000" imgH="330200" progId="Equation.3">
                  <p:embed/>
                </p:oleObj>
              </mc:Choice>
              <mc:Fallback>
                <p:oleObj name="公式" r:id="rId9" imgW="635000" imgH="330200" progId="Equation.3">
                  <p:embed/>
                  <p:pic>
                    <p:nvPicPr>
                      <p:cNvPr id="0" name="图片 768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4365625"/>
                        <a:ext cx="1511300" cy="785813"/>
                      </a:xfrm>
                      <a:prstGeom prst="rect">
                        <a:avLst/>
                      </a:prstGeom>
                      <a:solidFill>
                        <a:srgbClr val="FFCC00">
                          <a:alpha val="27843"/>
                        </a:srgbClr>
                      </a:solidFill>
                      <a:ln w="28575" algn="ctr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2592" name="Text Box 16"/>
          <p:cNvSpPr txBox="1">
            <a:spLocks noChangeArrowheads="1"/>
          </p:cNvSpPr>
          <p:nvPr/>
        </p:nvSpPr>
        <p:spPr bwMode="auto">
          <a:xfrm>
            <a:off x="323850" y="5300663"/>
            <a:ext cx="75612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五</a:t>
            </a: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. </a:t>
            </a:r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磁场中的带电粒子</a:t>
            </a:r>
            <a:endParaRPr lang="zh-CN" altLang="en-US" sz="2800" b="1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52593" name="Text Box 17"/>
          <p:cNvSpPr txBox="1">
            <a:spLocks noChangeArrowheads="1"/>
          </p:cNvSpPr>
          <p:nvPr/>
        </p:nvSpPr>
        <p:spPr bwMode="auto">
          <a:xfrm>
            <a:off x="539750" y="5930900"/>
            <a:ext cx="2160588" cy="528638"/>
          </a:xfrm>
          <a:prstGeom prst="rect">
            <a:avLst/>
          </a:prstGeom>
          <a:solidFill>
            <a:srgbClr val="FFC1FF"/>
          </a:solidFill>
          <a:ln w="9525">
            <a:solidFill>
              <a:srgbClr val="CC66FF"/>
            </a:solidFill>
            <a:miter lim="800000"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1. </a:t>
            </a:r>
            <a:r>
              <a:rPr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洛伦兹力</a:t>
            </a:r>
            <a:endParaRPr lang="zh-CN" altLang="en-US" sz="28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52594" name="Rectangle 18"/>
          <p:cNvSpPr>
            <a:spLocks noChangeArrowheads="1"/>
          </p:cNvSpPr>
          <p:nvPr/>
        </p:nvSpPr>
        <p:spPr bwMode="auto">
          <a:xfrm>
            <a:off x="3781425" y="5930900"/>
            <a:ext cx="2016125" cy="528638"/>
          </a:xfrm>
          <a:prstGeom prst="rect">
            <a:avLst/>
          </a:prstGeom>
          <a:solidFill>
            <a:srgbClr val="FFC1FF"/>
          </a:solidFill>
          <a:ln w="9525" algn="ctr">
            <a:solidFill>
              <a:srgbClr val="CC66FF"/>
            </a:solidFill>
            <a:miter lim="800000"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2. </a:t>
            </a:r>
            <a:r>
              <a:rPr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霍尔效应</a:t>
            </a:r>
            <a:endParaRPr lang="zh-CN" altLang="en-US" sz="28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52595" name="AutoShape 19"/>
          <p:cNvSpPr/>
          <p:nvPr/>
        </p:nvSpPr>
        <p:spPr bwMode="auto">
          <a:xfrm>
            <a:off x="6019800" y="5641975"/>
            <a:ext cx="215900" cy="936625"/>
          </a:xfrm>
          <a:prstGeom prst="leftBrace">
            <a:avLst>
              <a:gd name="adj1" fmla="val 36152"/>
              <a:gd name="adj2" fmla="val 50000"/>
            </a:avLst>
          </a:prstGeom>
          <a:noFill/>
          <a:ln w="3175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>
              <a:latin typeface="Times New Roman" panose="02020603050405020304" pitchFamily="18" charset="0"/>
            </a:endParaRPr>
          </a:p>
        </p:txBody>
      </p:sp>
      <p:graphicFrame>
        <p:nvGraphicFramePr>
          <p:cNvPr id="152598" name="Object 7"/>
          <p:cNvGraphicFramePr>
            <a:graphicFrameLocks noChangeAspect="1"/>
          </p:cNvGraphicFramePr>
          <p:nvPr/>
        </p:nvGraphicFramePr>
        <p:xfrm>
          <a:off x="6430963" y="6038850"/>
          <a:ext cx="1368425" cy="858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77" name="公式" r:id="rId11" imgW="533400" imgH="355600" progId="Equation.3">
                  <p:embed/>
                </p:oleObj>
              </mc:Choice>
              <mc:Fallback>
                <p:oleObj name="公式" r:id="rId11" imgW="533400" imgH="355600" progId="Equation.3">
                  <p:embed/>
                  <p:pic>
                    <p:nvPicPr>
                      <p:cNvPr id="0" name="图片 768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30963" y="6038850"/>
                        <a:ext cx="1368425" cy="858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chemeClr val="accent1"/>
                                </a:gs>
                                <a:gs pos="50000">
                                  <a:srgbClr val="FFFFFF"/>
                                </a:gs>
                                <a:gs pos="100000">
                                  <a:schemeClr val="accent1"/>
                                </a:gs>
                              </a:gsLst>
                              <a:lin ang="54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2601" name="Object 8"/>
          <p:cNvGraphicFramePr>
            <a:graphicFrameLocks noChangeAspect="1"/>
          </p:cNvGraphicFramePr>
          <p:nvPr/>
        </p:nvGraphicFramePr>
        <p:xfrm>
          <a:off x="6308725" y="5194300"/>
          <a:ext cx="1951038" cy="950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78" name="Equation" r:id="rId13" imgW="812165" imgH="406400" progId="Equation.DSMT4">
                  <p:embed/>
                </p:oleObj>
              </mc:Choice>
              <mc:Fallback>
                <p:oleObj name="Equation" r:id="rId13" imgW="812165" imgH="406400" progId="Equation.DSMT4">
                  <p:embed/>
                  <p:pic>
                    <p:nvPicPr>
                      <p:cNvPr id="0" name="图片 768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8725" y="5194300"/>
                        <a:ext cx="1951038" cy="950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52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2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1525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1" dur="500"/>
                                        <p:tgtEl>
                                          <p:spTgt spid="1525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6" dur="500"/>
                                        <p:tgtEl>
                                          <p:spTgt spid="152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52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6" dur="500"/>
                                        <p:tgtEl>
                                          <p:spTgt spid="152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152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52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9" dur="500"/>
                                        <p:tgtEl>
                                          <p:spTgt spid="152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4" dur="500"/>
                                        <p:tgtEl>
                                          <p:spTgt spid="152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59" dur="500"/>
                                        <p:tgtEl>
                                          <p:spTgt spid="152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152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9" dur="500"/>
                                        <p:tgtEl>
                                          <p:spTgt spid="152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152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9" dur="500"/>
                                        <p:tgtEl>
                                          <p:spTgt spid="152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152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"/>
                            </p:stCondLst>
                            <p:childTnLst>
                              <p:par>
                                <p:cTn id="8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7" dur="500"/>
                                        <p:tgtEl>
                                          <p:spTgt spid="152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580" grpId="0" bldLvl="0" animBg="1" autoUpdateAnimBg="0"/>
      <p:bldP spid="152582" grpId="0" autoUpdateAnimBg="0" build="p"/>
      <p:bldP spid="152583" grpId="0" bldLvl="0" animBg="1" autoUpdateAnimBg="0"/>
      <p:bldP spid="152585" grpId="0" bldLvl="0" animBg="1" autoUpdateAnimBg="0"/>
      <p:bldP spid="152586" grpId="0" bldLvl="0" animBg="1"/>
      <p:bldP spid="152590" grpId="0" bldLvl="0" animBg="1" autoUpdateAnimBg="0"/>
      <p:bldP spid="152592" grpId="0"/>
      <p:bldP spid="152593" grpId="0" bldLvl="0" animBg="1" autoUpdateAnimBg="0"/>
      <p:bldP spid="152594" grpId="0" bldLvl="0" animBg="1"/>
      <p:bldP spid="152595" grpId="0" bldLvl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AAA886E-AC9A-49C0-9B77-505941306BA9}" type="slidenum">
              <a:rPr lang="en-US" altLang="zh-CN" sz="1800" smtClean="0">
                <a:solidFill>
                  <a:srgbClr val="0000FF"/>
                </a:solidFill>
                <a:latin typeface="Times New Roman" panose="02020603050405020304" pitchFamily="18" charset="0"/>
              </a:rPr>
            </a:fld>
            <a:endParaRPr lang="en-US" altLang="zh-CN" sz="1800" smtClean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3604" name="Text Box 4"/>
          <p:cNvSpPr txBox="1">
            <a:spLocks noChangeArrowheads="1"/>
          </p:cNvSpPr>
          <p:nvPr/>
        </p:nvSpPr>
        <p:spPr bwMode="auto">
          <a:xfrm>
            <a:off x="185738" y="123825"/>
            <a:ext cx="4927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六</a:t>
            </a: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. </a:t>
            </a:r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磁场对载流导线的作用 </a:t>
            </a:r>
            <a:endParaRPr lang="zh-CN" altLang="en-US" sz="2800" b="1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53605" name="Text Box 5"/>
          <p:cNvSpPr txBox="1">
            <a:spLocks noChangeArrowheads="1"/>
          </p:cNvSpPr>
          <p:nvPr/>
        </p:nvSpPr>
        <p:spPr bwMode="auto">
          <a:xfrm>
            <a:off x="395288" y="836613"/>
            <a:ext cx="2160587" cy="528637"/>
          </a:xfrm>
          <a:prstGeom prst="rect">
            <a:avLst/>
          </a:prstGeom>
          <a:solidFill>
            <a:srgbClr val="FFC1FF"/>
          </a:solidFill>
          <a:ln w="9525" algn="ctr">
            <a:solidFill>
              <a:srgbClr val="CC66FF"/>
            </a:solidFill>
            <a:miter lim="800000"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1. </a:t>
            </a:r>
            <a:r>
              <a:rPr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安培定律</a:t>
            </a:r>
            <a:endParaRPr lang="zh-CN" altLang="en-US" sz="28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153606" name="Object 2"/>
          <p:cNvGraphicFramePr>
            <a:graphicFrameLocks noChangeAspect="1"/>
          </p:cNvGraphicFramePr>
          <p:nvPr/>
        </p:nvGraphicFramePr>
        <p:xfrm>
          <a:off x="2771775" y="692150"/>
          <a:ext cx="2286000" cy="823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76" name="Equation" r:id="rId1" imgW="914400" imgH="330200" progId="Equation.3">
                  <p:embed/>
                </p:oleObj>
              </mc:Choice>
              <mc:Fallback>
                <p:oleObj name="Equation" r:id="rId1" imgW="914400" imgH="330200" progId="Equation.3">
                  <p:embed/>
                  <p:pic>
                    <p:nvPicPr>
                      <p:cNvPr id="0" name="图片 778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692150"/>
                        <a:ext cx="2286000" cy="823913"/>
                      </a:xfrm>
                      <a:prstGeom prst="rect">
                        <a:avLst/>
                      </a:prstGeom>
                      <a:solidFill>
                        <a:srgbClr val="FFCC00">
                          <a:alpha val="27843"/>
                        </a:srgbClr>
                      </a:solidFill>
                      <a:ln w="28575" algn="ctr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07" name="Text Box 7"/>
          <p:cNvSpPr txBox="1">
            <a:spLocks noChangeArrowheads="1"/>
          </p:cNvSpPr>
          <p:nvPr/>
        </p:nvSpPr>
        <p:spPr bwMode="auto">
          <a:xfrm>
            <a:off x="395288" y="1700213"/>
            <a:ext cx="5689600" cy="528637"/>
          </a:xfrm>
          <a:prstGeom prst="rect">
            <a:avLst/>
          </a:prstGeom>
          <a:solidFill>
            <a:srgbClr val="FFC1FF"/>
          </a:solidFill>
          <a:ln w="9525" algn="ctr">
            <a:solidFill>
              <a:srgbClr val="CC66FF"/>
            </a:solidFill>
            <a:miter lim="800000"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2. </a:t>
            </a:r>
            <a:r>
              <a:rPr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磁场作用于载流线圈的力和力矩</a:t>
            </a:r>
            <a:endParaRPr lang="zh-CN" altLang="en-US" sz="28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53608" name="Text Box 8"/>
          <p:cNvSpPr txBox="1">
            <a:spLocks noChangeArrowheads="1"/>
          </p:cNvSpPr>
          <p:nvPr/>
        </p:nvSpPr>
        <p:spPr bwMode="auto">
          <a:xfrm>
            <a:off x="530225" y="2514600"/>
            <a:ext cx="3311525" cy="528638"/>
          </a:xfrm>
          <a:prstGeom prst="rect">
            <a:avLst/>
          </a:prstGeom>
          <a:solidFill>
            <a:srgbClr val="FFC1FF"/>
          </a:solidFill>
          <a:ln w="9525">
            <a:solidFill>
              <a:srgbClr val="CC66FF"/>
            </a:solidFill>
            <a:miter lim="800000"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①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载流线圈的磁矩</a:t>
            </a:r>
            <a:endParaRPr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153609" name="Object 3"/>
          <p:cNvGraphicFramePr>
            <a:graphicFrameLocks noChangeAspect="1"/>
          </p:cNvGraphicFramePr>
          <p:nvPr/>
        </p:nvGraphicFramePr>
        <p:xfrm>
          <a:off x="4211638" y="2433638"/>
          <a:ext cx="2736850" cy="700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77" name="公式" r:id="rId3" imgW="1790700" imgH="342900" progId="Equation.3">
                  <p:embed/>
                </p:oleObj>
              </mc:Choice>
              <mc:Fallback>
                <p:oleObj name="公式" r:id="rId3" imgW="1790700" imgH="342900" progId="Equation.3">
                  <p:embed/>
                  <p:pic>
                    <p:nvPicPr>
                      <p:cNvPr id="0" name="图片 778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638" y="2433638"/>
                        <a:ext cx="2736850" cy="700087"/>
                      </a:xfrm>
                      <a:prstGeom prst="rect">
                        <a:avLst/>
                      </a:prstGeom>
                      <a:solidFill>
                        <a:srgbClr val="FFCC00">
                          <a:alpha val="27843"/>
                        </a:srgbClr>
                      </a:solidFill>
                      <a:ln w="28575" algn="ctr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10" name="Text Box 10"/>
          <p:cNvSpPr txBox="1">
            <a:spLocks noChangeArrowheads="1"/>
          </p:cNvSpPr>
          <p:nvPr/>
        </p:nvSpPr>
        <p:spPr bwMode="auto">
          <a:xfrm>
            <a:off x="530225" y="3284538"/>
            <a:ext cx="2016125" cy="528637"/>
          </a:xfrm>
          <a:prstGeom prst="rect">
            <a:avLst/>
          </a:prstGeom>
          <a:solidFill>
            <a:srgbClr val="FFC1FF"/>
          </a:solidFill>
          <a:ln w="9525">
            <a:solidFill>
              <a:srgbClr val="CC66FF"/>
            </a:solidFill>
            <a:miter lim="800000"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②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磁力矩</a:t>
            </a:r>
            <a:endParaRPr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153611" name="Object 4"/>
          <p:cNvGraphicFramePr>
            <a:graphicFrameLocks noChangeAspect="1"/>
          </p:cNvGraphicFramePr>
          <p:nvPr/>
        </p:nvGraphicFramePr>
        <p:xfrm>
          <a:off x="3128963" y="3222625"/>
          <a:ext cx="1871662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78" name="Equation" r:id="rId5" imgW="1409700" imgH="342900" progId="Equation.3">
                  <p:embed/>
                </p:oleObj>
              </mc:Choice>
              <mc:Fallback>
                <p:oleObj name="Equation" r:id="rId5" imgW="1409700" imgH="342900" progId="Equation.3">
                  <p:embed/>
                  <p:pic>
                    <p:nvPicPr>
                      <p:cNvPr id="0" name="图片 778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8963" y="3222625"/>
                        <a:ext cx="1871662" cy="650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12" name="Text Box 12"/>
          <p:cNvSpPr txBox="1">
            <a:spLocks noChangeArrowheads="1"/>
          </p:cNvSpPr>
          <p:nvPr/>
        </p:nvSpPr>
        <p:spPr bwMode="auto">
          <a:xfrm>
            <a:off x="250825" y="4005263"/>
            <a:ext cx="22320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七</a:t>
            </a: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. </a:t>
            </a:r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磁介质 </a:t>
            </a:r>
            <a:endParaRPr lang="zh-CN" altLang="en-US" sz="2800" b="1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53613" name="Text Box 13"/>
          <p:cNvSpPr txBox="1">
            <a:spLocks noChangeArrowheads="1"/>
          </p:cNvSpPr>
          <p:nvPr/>
        </p:nvSpPr>
        <p:spPr bwMode="auto">
          <a:xfrm>
            <a:off x="395288" y="4652963"/>
            <a:ext cx="2951162" cy="528637"/>
          </a:xfrm>
          <a:prstGeom prst="rect">
            <a:avLst/>
          </a:prstGeom>
          <a:solidFill>
            <a:srgbClr val="FFC1FF"/>
          </a:solidFill>
          <a:ln w="9525" algn="ctr">
            <a:solidFill>
              <a:srgbClr val="CC66FF"/>
            </a:solidFill>
            <a:miter lim="800000"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1. </a:t>
            </a:r>
            <a:r>
              <a:rPr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磁介质的分类</a:t>
            </a:r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endParaRPr lang="zh-CN" altLang="en-US" sz="2800" b="1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53614" name="Text Box 14"/>
          <p:cNvSpPr txBox="1">
            <a:spLocks noChangeArrowheads="1"/>
          </p:cNvSpPr>
          <p:nvPr/>
        </p:nvSpPr>
        <p:spPr bwMode="auto">
          <a:xfrm>
            <a:off x="3779838" y="4652963"/>
            <a:ext cx="3600450" cy="528637"/>
          </a:xfrm>
          <a:prstGeom prst="rect">
            <a:avLst/>
          </a:prstGeom>
          <a:solidFill>
            <a:srgbClr val="FFC1FF"/>
          </a:solidFill>
          <a:ln w="9525" algn="ctr">
            <a:solidFill>
              <a:srgbClr val="CC66FF"/>
            </a:solidFill>
            <a:miter lim="800000"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2. 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磁化面电流的特征</a:t>
            </a:r>
            <a:endParaRPr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53616" name="Text Box 16"/>
          <p:cNvSpPr txBox="1">
            <a:spLocks noChangeArrowheads="1"/>
          </p:cNvSpPr>
          <p:nvPr/>
        </p:nvSpPr>
        <p:spPr bwMode="auto">
          <a:xfrm>
            <a:off x="395288" y="5430838"/>
            <a:ext cx="2952750" cy="528637"/>
          </a:xfrm>
          <a:prstGeom prst="rect">
            <a:avLst/>
          </a:prstGeom>
          <a:solidFill>
            <a:srgbClr val="FFC1FF"/>
          </a:solidFill>
          <a:ln w="9525">
            <a:solidFill>
              <a:srgbClr val="CC66FF"/>
            </a:solidFill>
            <a:miter lim="800000"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3. </a:t>
            </a:r>
            <a:r>
              <a:rPr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H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的环路定理 </a:t>
            </a:r>
            <a:endParaRPr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153617" name="Object 5"/>
          <p:cNvGraphicFramePr>
            <a:graphicFrameLocks noChangeAspect="1"/>
          </p:cNvGraphicFramePr>
          <p:nvPr/>
        </p:nvGraphicFramePr>
        <p:xfrm>
          <a:off x="3548581" y="5326271"/>
          <a:ext cx="2783647" cy="8395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79" name="Equation" r:id="rId7" imgW="24993600" imgH="7010400" progId="Equation.DSMT4">
                  <p:embed/>
                </p:oleObj>
              </mc:Choice>
              <mc:Fallback>
                <p:oleObj name="Equation" r:id="rId7" imgW="24993600" imgH="7010400" progId="Equation.DSMT4">
                  <p:embed/>
                  <p:pic>
                    <p:nvPicPr>
                      <p:cNvPr id="0" name="图片 778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8581" y="5326271"/>
                        <a:ext cx="2783647" cy="839579"/>
                      </a:xfrm>
                      <a:prstGeom prst="rect">
                        <a:avLst/>
                      </a:prstGeom>
                      <a:solidFill>
                        <a:srgbClr val="FFCC00">
                          <a:alpha val="27843"/>
                        </a:srgbClr>
                      </a:solidFill>
                      <a:ln w="28575" algn="ctr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18" name="Text Box 18"/>
          <p:cNvSpPr txBox="1">
            <a:spLocks noChangeArrowheads="1"/>
          </p:cNvSpPr>
          <p:nvPr/>
        </p:nvSpPr>
        <p:spPr bwMode="auto">
          <a:xfrm>
            <a:off x="395288" y="6165850"/>
            <a:ext cx="2952750" cy="528638"/>
          </a:xfrm>
          <a:prstGeom prst="rect">
            <a:avLst/>
          </a:prstGeom>
          <a:solidFill>
            <a:srgbClr val="FFC1FF"/>
          </a:solidFill>
          <a:ln w="9525">
            <a:solidFill>
              <a:srgbClr val="CC66FF"/>
            </a:solidFill>
            <a:miter lim="800000"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4. 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铁磁质的分类</a:t>
            </a:r>
            <a:endParaRPr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53622" name="Text Box 22"/>
          <p:cNvSpPr txBox="1">
            <a:spLocks noChangeArrowheads="1"/>
          </p:cNvSpPr>
          <p:nvPr/>
        </p:nvSpPr>
        <p:spPr bwMode="auto">
          <a:xfrm>
            <a:off x="5364163" y="690563"/>
            <a:ext cx="3397250" cy="906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  <a:buFontTx/>
              <a:buNone/>
            </a:pPr>
            <a:r>
              <a:rPr lang="zh-CN" altLang="en-US" sz="24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非均匀磁场中：须利用积分。</a:t>
            </a:r>
            <a:endParaRPr lang="zh-CN" altLang="en-US" sz="2400" b="1">
              <a:solidFill>
                <a:srgbClr val="FF33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153623" name="Object 6"/>
          <p:cNvGraphicFramePr>
            <a:graphicFrameLocks noChangeAspect="1"/>
          </p:cNvGraphicFramePr>
          <p:nvPr/>
        </p:nvGraphicFramePr>
        <p:xfrm>
          <a:off x="6588125" y="5411788"/>
          <a:ext cx="1479550" cy="633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80" name="公式" r:id="rId9" imgW="901700" imgH="292100" progId="Equation.3">
                  <p:embed/>
                </p:oleObj>
              </mc:Choice>
              <mc:Fallback>
                <p:oleObj name="公式" r:id="rId9" imgW="901700" imgH="292100" progId="Equation.3">
                  <p:embed/>
                  <p:pic>
                    <p:nvPicPr>
                      <p:cNvPr id="0" name="图片 778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8125" y="5411788"/>
                        <a:ext cx="1479550" cy="633412"/>
                      </a:xfrm>
                      <a:prstGeom prst="rect">
                        <a:avLst/>
                      </a:prstGeom>
                      <a:solidFill>
                        <a:srgbClr val="FFCC00">
                          <a:alpha val="27843"/>
                        </a:srgbClr>
                      </a:solidFill>
                      <a:ln w="28575" algn="ctr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75"/>
                                        <p:tgtEl>
                                          <p:spTgt spid="153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36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36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8" dur="500"/>
                                        <p:tgtEl>
                                          <p:spTgt spid="153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153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8" dur="75"/>
                                        <p:tgtEl>
                                          <p:spTgt spid="153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3" dur="500"/>
                                        <p:tgtEl>
                                          <p:spTgt spid="153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53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3" dur="500"/>
                                        <p:tgtEl>
                                          <p:spTgt spid="153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53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75"/>
                                        <p:tgtEl>
                                          <p:spTgt spid="153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536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536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536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536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0" dur="500"/>
                                        <p:tgtEl>
                                          <p:spTgt spid="153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53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536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536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6" dur="500"/>
                                        <p:tgtEl>
                                          <p:spTgt spid="153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04" grpId="0"/>
      <p:bldP spid="153605" grpId="0" bldLvl="0" animBg="1" autoUpdateAnimBg="0"/>
      <p:bldP spid="153607" grpId="0" bldLvl="0" animBg="1" autoUpdateAnimBg="0"/>
      <p:bldP spid="153608" grpId="0" bldLvl="0" animBg="1" autoUpdateAnimBg="0"/>
      <p:bldP spid="153610" grpId="0" bldLvl="0" animBg="1" autoUpdateAnimBg="0"/>
      <p:bldP spid="153612" grpId="0"/>
      <p:bldP spid="153613" grpId="0" bldLvl="0" animBg="1" autoUpdateAnimBg="0"/>
      <p:bldP spid="153614" grpId="0" bldLvl="0" animBg="1" autoUpdateAnimBg="0"/>
      <p:bldP spid="153616" grpId="0" bldLvl="0" animBg="1" autoUpdateAnimBg="0"/>
      <p:bldP spid="153618" grpId="0" bldLvl="0" animBg="1" autoUpdateAnimBg="0"/>
      <p:bldP spid="153622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C5D12C5-4510-48EF-B2E4-E61E697CBA66}" type="slidenum">
              <a:rPr lang="zh-CN" altLang="en-US" sz="1800" smtClean="0">
                <a:solidFill>
                  <a:srgbClr val="0000FF"/>
                </a:solidFill>
                <a:latin typeface="Times New Roman" panose="02020603050405020304" pitchFamily="18" charset="0"/>
              </a:rPr>
            </a:fld>
            <a:endParaRPr lang="en-US" altLang="zh-CN" sz="1800" smtClean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47107" name="Text Box 3"/>
          <p:cNvSpPr txBox="1">
            <a:spLocks noChangeArrowheads="1"/>
          </p:cNvSpPr>
          <p:nvPr/>
        </p:nvSpPr>
        <p:spPr bwMode="auto">
          <a:xfrm>
            <a:off x="250825" y="260350"/>
            <a:ext cx="2819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一、分子磁矩</a:t>
            </a:r>
            <a:endParaRPr lang="zh-CN" altLang="en-US" sz="2800" b="1">
              <a:solidFill>
                <a:schemeClr val="folHlink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7116" name="Text Box 12"/>
          <p:cNvSpPr txBox="1">
            <a:spLocks noChangeArrowheads="1"/>
          </p:cNvSpPr>
          <p:nvPr/>
        </p:nvSpPr>
        <p:spPr bwMode="auto">
          <a:xfrm>
            <a:off x="477838" y="3902075"/>
            <a:ext cx="7632700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圆电流所产生的磁场或它受磁场的作用通过其</a:t>
            </a:r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磁矩</a:t>
            </a:r>
            <a:r>
              <a:rPr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来说明。</a:t>
            </a:r>
            <a:endParaRPr lang="zh-CN" altLang="en-US" sz="28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47117" name="Object 2"/>
          <p:cNvGraphicFramePr>
            <a:graphicFrameLocks noChangeAspect="1"/>
          </p:cNvGraphicFramePr>
          <p:nvPr/>
        </p:nvGraphicFramePr>
        <p:xfrm>
          <a:off x="3533775" y="4810125"/>
          <a:ext cx="1887538" cy="60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2" name="公式" r:id="rId1" imgW="1066800" imgH="203200" progId="Equation.3">
                  <p:embed/>
                </p:oleObj>
              </mc:Choice>
              <mc:Fallback>
                <p:oleObj name="公式" r:id="rId1" imgW="1066800" imgH="203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3775" y="4810125"/>
                        <a:ext cx="1887538" cy="608013"/>
                      </a:xfrm>
                      <a:prstGeom prst="rect">
                        <a:avLst/>
                      </a:prstGeom>
                      <a:solidFill>
                        <a:srgbClr val="FFCC00">
                          <a:alpha val="27843"/>
                        </a:srgbClr>
                      </a:solidFill>
                      <a:ln w="28575" algn="ctr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18" name="Text Box 14"/>
          <p:cNvSpPr txBox="1">
            <a:spLocks noChangeArrowheads="1"/>
          </p:cNvSpPr>
          <p:nvPr/>
        </p:nvSpPr>
        <p:spPr bwMode="auto">
          <a:xfrm>
            <a:off x="438150" y="5786438"/>
            <a:ext cx="5181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估算</a:t>
            </a:r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电子轨道运动</a:t>
            </a:r>
            <a:r>
              <a:rPr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的磁矩。</a:t>
            </a:r>
            <a:endParaRPr lang="zh-CN" altLang="en-US" sz="28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47120" name="Text Box 16"/>
          <p:cNvSpPr txBox="1">
            <a:spLocks noChangeArrowheads="1"/>
          </p:cNvSpPr>
          <p:nvPr/>
        </p:nvSpPr>
        <p:spPr bwMode="auto">
          <a:xfrm>
            <a:off x="333375" y="873125"/>
            <a:ext cx="8382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分子中电子的运动</a:t>
            </a:r>
            <a:endParaRPr lang="zh-CN" altLang="en-US" sz="28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47122" name="Text Box 18"/>
          <p:cNvSpPr txBox="1">
            <a:spLocks noChangeArrowheads="1"/>
          </p:cNvSpPr>
          <p:nvPr/>
        </p:nvSpPr>
        <p:spPr bwMode="auto">
          <a:xfrm>
            <a:off x="511175" y="3136900"/>
            <a:ext cx="5105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两种运动磁效应的总和</a:t>
            </a:r>
            <a:endParaRPr lang="zh-CN" altLang="en-US" sz="28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47126" name="Text Box 22"/>
          <p:cNvSpPr txBox="1">
            <a:spLocks noChangeArrowheads="1"/>
          </p:cNvSpPr>
          <p:nvPr/>
        </p:nvSpPr>
        <p:spPr bwMode="auto">
          <a:xfrm>
            <a:off x="4327525" y="2847975"/>
            <a:ext cx="1295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等效</a:t>
            </a:r>
            <a:endParaRPr lang="zh-CN" altLang="en-US" sz="2800" b="1">
              <a:solidFill>
                <a:schemeClr val="folHlink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47127" name="Text Box 23"/>
          <p:cNvSpPr txBox="1">
            <a:spLocks noChangeArrowheads="1"/>
          </p:cNvSpPr>
          <p:nvPr/>
        </p:nvSpPr>
        <p:spPr bwMode="auto">
          <a:xfrm>
            <a:off x="5480050" y="3136900"/>
            <a:ext cx="2514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  </a:t>
            </a:r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分子圆电流</a:t>
            </a:r>
            <a:endParaRPr lang="zh-CN" altLang="en-US" sz="2800" b="1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7130" name="AutoShape 26"/>
          <p:cNvSpPr>
            <a:spLocks noChangeArrowheads="1"/>
          </p:cNvSpPr>
          <p:nvPr/>
        </p:nvSpPr>
        <p:spPr bwMode="auto">
          <a:xfrm>
            <a:off x="4398963" y="3352800"/>
            <a:ext cx="1295400" cy="215900"/>
          </a:xfrm>
          <a:prstGeom prst="rightArrow">
            <a:avLst>
              <a:gd name="adj1" fmla="val 50000"/>
              <a:gd name="adj2" fmla="val 150000"/>
            </a:avLst>
          </a:prstGeom>
          <a:solidFill>
            <a:srgbClr val="CC99FF">
              <a:alpha val="50195"/>
            </a:srgbClr>
          </a:solidFill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18" name="AutoShape 5"/>
          <p:cNvSpPr/>
          <p:nvPr/>
        </p:nvSpPr>
        <p:spPr bwMode="auto">
          <a:xfrm>
            <a:off x="884238" y="1938338"/>
            <a:ext cx="304800" cy="685800"/>
          </a:xfrm>
          <a:prstGeom prst="leftBrace">
            <a:avLst>
              <a:gd name="adj1" fmla="val 18750"/>
              <a:gd name="adj2" fmla="val 50000"/>
            </a:avLst>
          </a:prstGeom>
          <a:noFill/>
          <a:ln w="38100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19" name="Text Box 6"/>
          <p:cNvSpPr txBox="1">
            <a:spLocks noChangeArrowheads="1"/>
          </p:cNvSpPr>
          <p:nvPr/>
        </p:nvSpPr>
        <p:spPr bwMode="auto">
          <a:xfrm>
            <a:off x="1206500" y="1614488"/>
            <a:ext cx="28686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Times New Roman" panose="02020603050405020304" pitchFamily="18" charset="0"/>
              </a:rPr>
              <a:t>绕核运动</a:t>
            </a:r>
            <a:endParaRPr lang="zh-CN" altLang="en-US" sz="2800" b="1">
              <a:latin typeface="Times New Roman" panose="02020603050405020304" pitchFamily="18" charset="0"/>
            </a:endParaRPr>
          </a:p>
        </p:txBody>
      </p:sp>
      <p:sp>
        <p:nvSpPr>
          <p:cNvPr id="20" name="Text Box 7"/>
          <p:cNvSpPr txBox="1">
            <a:spLocks noChangeArrowheads="1"/>
          </p:cNvSpPr>
          <p:nvPr/>
        </p:nvSpPr>
        <p:spPr bwMode="auto">
          <a:xfrm>
            <a:off x="2774950" y="1614488"/>
            <a:ext cx="26400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</a:rPr>
              <a:t>→</a:t>
            </a:r>
            <a:r>
              <a:rPr lang="zh-CN" altLang="en-US" sz="2800" b="1">
                <a:latin typeface="Times New Roman" panose="02020603050405020304" pitchFamily="18" charset="0"/>
              </a:rPr>
              <a:t>电流环</a:t>
            </a:r>
            <a:endParaRPr lang="zh-CN" altLang="en-US" sz="2800" b="1">
              <a:latin typeface="Times New Roman" panose="02020603050405020304" pitchFamily="18" charset="0"/>
            </a:endParaRPr>
          </a:p>
        </p:txBody>
      </p:sp>
      <p:sp>
        <p:nvSpPr>
          <p:cNvPr id="21" name="Text Box 8"/>
          <p:cNvSpPr txBox="1">
            <a:spLocks noChangeArrowheads="1"/>
          </p:cNvSpPr>
          <p:nvPr/>
        </p:nvSpPr>
        <p:spPr bwMode="auto">
          <a:xfrm>
            <a:off x="4327525" y="1614488"/>
            <a:ext cx="30607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</a:rPr>
              <a:t>→</a:t>
            </a:r>
            <a:r>
              <a:rPr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轨道磁矩</a:t>
            </a:r>
            <a:endParaRPr lang="zh-CN" altLang="en-US" sz="28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2" name="Text Box 9"/>
          <p:cNvSpPr txBox="1">
            <a:spLocks noChangeArrowheads="1"/>
          </p:cNvSpPr>
          <p:nvPr/>
        </p:nvSpPr>
        <p:spPr bwMode="auto">
          <a:xfrm>
            <a:off x="1196975" y="2303463"/>
            <a:ext cx="27241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Times New Roman" panose="02020603050405020304" pitchFamily="18" charset="0"/>
              </a:rPr>
              <a:t>自旋运动</a:t>
            </a:r>
            <a:endParaRPr lang="zh-CN" altLang="en-US" sz="2800" b="1">
              <a:latin typeface="Times New Roman" panose="02020603050405020304" pitchFamily="18" charset="0"/>
            </a:endParaRPr>
          </a:p>
        </p:txBody>
      </p:sp>
      <p:sp>
        <p:nvSpPr>
          <p:cNvPr id="23" name="Text Box 10"/>
          <p:cNvSpPr txBox="1">
            <a:spLocks noChangeArrowheads="1"/>
          </p:cNvSpPr>
          <p:nvPr/>
        </p:nvSpPr>
        <p:spPr bwMode="auto">
          <a:xfrm>
            <a:off x="2784475" y="2303463"/>
            <a:ext cx="32162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</a:rPr>
              <a:t>→</a:t>
            </a:r>
            <a:r>
              <a:rPr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自旋磁矩</a:t>
            </a:r>
            <a:endParaRPr lang="zh-CN" altLang="en-US" sz="28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300"/>
                                        <p:tgtEl>
                                          <p:spTgt spid="47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75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75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55" dur="300"/>
                                        <p:tgtEl>
                                          <p:spTgt spid="47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47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75" fill="hold"/>
                                        <p:tgtEl>
                                          <p:spTgt spid="47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75" fill="hold"/>
                                        <p:tgtEl>
                                          <p:spTgt spid="47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7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7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7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7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8" dur="500"/>
                                        <p:tgtEl>
                                          <p:spTgt spid="47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2" dur="500"/>
                                        <p:tgtEl>
                                          <p:spTgt spid="47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7" dur="500"/>
                                        <p:tgtEl>
                                          <p:spTgt spid="47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7" grpId="0"/>
      <p:bldP spid="47116" grpId="0" autoUpdateAnimBg="0"/>
      <p:bldP spid="47118" grpId="0" autoUpdateAnimBg="0"/>
      <p:bldP spid="47120" grpId="0" autoUpdateAnimBg="0"/>
      <p:bldP spid="47122" grpId="0" autoUpdateAnimBg="0"/>
      <p:bldP spid="47126" grpId="0" autoUpdateAnimBg="0"/>
      <p:bldP spid="47127" grpId="0" autoUpdateAnimBg="0"/>
      <p:bldP spid="47130" grpId="0" animBg="1"/>
      <p:bldP spid="18" grpId="0" animBg="1"/>
      <p:bldP spid="19" grpId="0" autoUpdateAnimBg="0"/>
      <p:bldP spid="20" grpId="0" autoUpdateAnimBg="0"/>
      <p:bldP spid="21" grpId="0" autoUpdateAnimBg="0"/>
      <p:bldP spid="22" grpId="0" autoUpdateAnimBg="0"/>
      <p:bldP spid="23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4FC64D9-0188-4214-BA35-B520E4AE3E25}" type="slidenum">
              <a:rPr lang="zh-CN" altLang="en-US" sz="1800">
                <a:solidFill>
                  <a:srgbClr val="0000FF"/>
                </a:solidFill>
              </a:rPr>
            </a:fld>
            <a:endParaRPr lang="en-US" altLang="zh-CN" sz="1800">
              <a:solidFill>
                <a:srgbClr val="0000FF"/>
              </a:solidFill>
            </a:endParaRPr>
          </a:p>
        </p:txBody>
      </p:sp>
      <p:sp>
        <p:nvSpPr>
          <p:cNvPr id="48130" name="Text Box 1026"/>
          <p:cNvSpPr txBox="1">
            <a:spLocks noChangeArrowheads="1"/>
          </p:cNvSpPr>
          <p:nvPr/>
        </p:nvSpPr>
        <p:spPr bwMode="auto">
          <a:xfrm>
            <a:off x="381000" y="228600"/>
            <a:ext cx="7696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ea typeface="楷体_GB2312" pitchFamily="49" charset="-122"/>
              </a:rPr>
              <a:t>假设电子绕原子核作匀速率圆周运动。</a:t>
            </a:r>
            <a:endParaRPr lang="zh-CN" altLang="en-US" b="1">
              <a:ea typeface="楷体_GB2312" pitchFamily="49" charset="-122"/>
            </a:endParaRPr>
          </a:p>
        </p:txBody>
      </p:sp>
      <p:sp>
        <p:nvSpPr>
          <p:cNvPr id="48131" name="Text Box 1027"/>
          <p:cNvSpPr txBox="1">
            <a:spLocks noChangeArrowheads="1"/>
          </p:cNvSpPr>
          <p:nvPr/>
        </p:nvSpPr>
        <p:spPr bwMode="auto">
          <a:xfrm>
            <a:off x="381000" y="4191000"/>
            <a:ext cx="7543800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b="1">
                <a:solidFill>
                  <a:srgbClr val="0000FF"/>
                </a:solidFill>
                <a:ea typeface="楷体_GB2312" pitchFamily="49" charset="-122"/>
              </a:rPr>
              <a:t>与角速度方向相反。</a:t>
            </a:r>
            <a:endParaRPr lang="zh-CN" altLang="en-US" b="1">
              <a:solidFill>
                <a:srgbClr val="0000FF"/>
              </a:solidFill>
              <a:ea typeface="楷体_GB2312" pitchFamily="49" charset="-122"/>
            </a:endParaRPr>
          </a:p>
        </p:txBody>
      </p:sp>
      <p:graphicFrame>
        <p:nvGraphicFramePr>
          <p:cNvPr id="48132" name="Object 2"/>
          <p:cNvGraphicFramePr>
            <a:graphicFrameLocks noChangeAspect="1"/>
          </p:cNvGraphicFramePr>
          <p:nvPr/>
        </p:nvGraphicFramePr>
        <p:xfrm>
          <a:off x="738188" y="1562100"/>
          <a:ext cx="1038225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605" name="公式" r:id="rId1" imgW="444500" imgH="355600" progId="Equation.3">
                  <p:embed/>
                </p:oleObj>
              </mc:Choice>
              <mc:Fallback>
                <p:oleObj name="公式" r:id="rId1" imgW="444500" imgH="355600" progId="Equation.3">
                  <p:embed/>
                  <p:pic>
                    <p:nvPicPr>
                      <p:cNvPr id="0" name="图片 606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8188" y="1562100"/>
                        <a:ext cx="1038225" cy="815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090"/>
          <p:cNvGrpSpPr/>
          <p:nvPr/>
        </p:nvGrpSpPr>
        <p:grpSpPr bwMode="auto">
          <a:xfrm>
            <a:off x="7185025" y="1916113"/>
            <a:ext cx="587375" cy="1477962"/>
            <a:chOff x="4526" y="1207"/>
            <a:chExt cx="370" cy="931"/>
          </a:xfrm>
        </p:grpSpPr>
        <p:sp>
          <p:nvSpPr>
            <p:cNvPr id="7199" name="Line 1032"/>
            <p:cNvSpPr>
              <a:spLocks noChangeShapeType="1"/>
            </p:cNvSpPr>
            <p:nvPr/>
          </p:nvSpPr>
          <p:spPr bwMode="auto">
            <a:xfrm>
              <a:off x="4526" y="1207"/>
              <a:ext cx="0" cy="635"/>
            </a:xfrm>
            <a:prstGeom prst="line">
              <a:avLst/>
            </a:prstGeom>
            <a:noFill/>
            <a:ln w="44450">
              <a:solidFill>
                <a:srgbClr val="0000FF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7200" name="Object 12"/>
            <p:cNvGraphicFramePr>
              <a:graphicFrameLocks noChangeAspect="1"/>
            </p:cNvGraphicFramePr>
            <p:nvPr/>
          </p:nvGraphicFramePr>
          <p:xfrm>
            <a:off x="4558" y="1706"/>
            <a:ext cx="338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606" name="Equation" r:id="rId3" imgW="228600" imgH="241300" progId="Equation.3">
                    <p:embed/>
                  </p:oleObj>
                </mc:Choice>
                <mc:Fallback>
                  <p:oleObj name="Equation" r:id="rId3" imgW="228600" imgH="241300" progId="Equation.3">
                    <p:embed/>
                    <p:pic>
                      <p:nvPicPr>
                        <p:cNvPr id="0" name="图片 6060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58" y="1706"/>
                          <a:ext cx="338" cy="4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8147" name="Text Box 1043"/>
          <p:cNvSpPr txBox="1">
            <a:spLocks noChangeArrowheads="1"/>
          </p:cNvSpPr>
          <p:nvPr/>
        </p:nvSpPr>
        <p:spPr bwMode="auto">
          <a:xfrm>
            <a:off x="381000" y="2590800"/>
            <a:ext cx="5791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ea typeface="楷体_GB2312" pitchFamily="49" charset="-122"/>
              </a:rPr>
              <a:t>电子轨道运动的</a:t>
            </a:r>
            <a:r>
              <a:rPr lang="zh-CN" altLang="en-US" b="1">
                <a:solidFill>
                  <a:srgbClr val="0000FF"/>
                </a:solidFill>
                <a:ea typeface="楷体_GB2312" pitchFamily="49" charset="-122"/>
              </a:rPr>
              <a:t>磁矩</a:t>
            </a:r>
            <a:r>
              <a:rPr lang="zh-CN" altLang="en-US" b="1">
                <a:ea typeface="楷体_GB2312" pitchFamily="49" charset="-122"/>
              </a:rPr>
              <a:t>为：</a:t>
            </a:r>
            <a:endParaRPr lang="zh-CN" altLang="en-US" b="1">
              <a:ea typeface="楷体_GB2312" pitchFamily="49" charset="-122"/>
            </a:endParaRPr>
          </a:p>
        </p:txBody>
      </p:sp>
      <p:graphicFrame>
        <p:nvGraphicFramePr>
          <p:cNvPr id="48148" name="Object 3"/>
          <p:cNvGraphicFramePr>
            <a:graphicFrameLocks noChangeAspect="1"/>
          </p:cNvGraphicFramePr>
          <p:nvPr/>
        </p:nvGraphicFramePr>
        <p:xfrm>
          <a:off x="496888" y="3390900"/>
          <a:ext cx="1903412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607" name="公式" r:id="rId5" imgW="812800" imgH="241300" progId="Equation.3">
                  <p:embed/>
                </p:oleObj>
              </mc:Choice>
              <mc:Fallback>
                <p:oleObj name="公式" r:id="rId5" imgW="812800" imgH="241300" progId="Equation.3">
                  <p:embed/>
                  <p:pic>
                    <p:nvPicPr>
                      <p:cNvPr id="0" name="图片 606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888" y="3390900"/>
                        <a:ext cx="1903412" cy="61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49" name="Object 4"/>
          <p:cNvGraphicFramePr>
            <a:graphicFrameLocks noChangeAspect="1"/>
          </p:cNvGraphicFramePr>
          <p:nvPr/>
        </p:nvGraphicFramePr>
        <p:xfrm>
          <a:off x="2070100" y="5383213"/>
          <a:ext cx="2913063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608" name="Equation" r:id="rId7" imgW="1308100" imgH="495300" progId="Equation.DSMT4">
                  <p:embed/>
                </p:oleObj>
              </mc:Choice>
              <mc:Fallback>
                <p:oleObj name="Equation" r:id="rId7" imgW="1308100" imgH="495300" progId="Equation.DSMT4">
                  <p:embed/>
                  <p:pic>
                    <p:nvPicPr>
                      <p:cNvPr id="0" name="图片 606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0100" y="5383213"/>
                        <a:ext cx="2913063" cy="110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51" name="Object 5"/>
          <p:cNvGraphicFramePr>
            <a:graphicFrameLocks noChangeAspect="1"/>
          </p:cNvGraphicFramePr>
          <p:nvPr/>
        </p:nvGraphicFramePr>
        <p:xfrm>
          <a:off x="1763713" y="1557338"/>
          <a:ext cx="950912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609" name="公式" r:id="rId9" imgW="406400" imgH="381000" progId="Equation.3">
                  <p:embed/>
                </p:oleObj>
              </mc:Choice>
              <mc:Fallback>
                <p:oleObj name="公式" r:id="rId9" imgW="406400" imgH="381000" progId="Equation.3">
                  <p:embed/>
                  <p:pic>
                    <p:nvPicPr>
                      <p:cNvPr id="0" name="图片 606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1557338"/>
                        <a:ext cx="950912" cy="835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52" name="Object 6"/>
          <p:cNvGraphicFramePr>
            <a:graphicFrameLocks noChangeAspect="1"/>
          </p:cNvGraphicFramePr>
          <p:nvPr/>
        </p:nvGraphicFramePr>
        <p:xfrm>
          <a:off x="2303463" y="3194050"/>
          <a:ext cx="2297112" cy="982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610" name="公式" r:id="rId11" imgW="965200" imgH="406400" progId="Equation.3">
                  <p:embed/>
                </p:oleObj>
              </mc:Choice>
              <mc:Fallback>
                <p:oleObj name="公式" r:id="rId11" imgW="965200" imgH="406400" progId="Equation.3">
                  <p:embed/>
                  <p:pic>
                    <p:nvPicPr>
                      <p:cNvPr id="0" name="图片 606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3463" y="3194050"/>
                        <a:ext cx="2297112" cy="982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53" name="Object 7"/>
          <p:cNvGraphicFramePr>
            <a:graphicFrameLocks noChangeAspect="1"/>
          </p:cNvGraphicFramePr>
          <p:nvPr/>
        </p:nvGraphicFramePr>
        <p:xfrm>
          <a:off x="4500563" y="3213100"/>
          <a:ext cx="1693862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611" name="公式" r:id="rId13" imgW="698500" imgH="355600" progId="Equation.3">
                  <p:embed/>
                </p:oleObj>
              </mc:Choice>
              <mc:Fallback>
                <p:oleObj name="公式" r:id="rId13" imgW="698500" imgH="355600" progId="Equation.3">
                  <p:embed/>
                  <p:pic>
                    <p:nvPicPr>
                      <p:cNvPr id="0" name="图片 606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563" y="3213100"/>
                        <a:ext cx="1693862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55" name="Text Box 1051"/>
          <p:cNvSpPr txBox="1">
            <a:spLocks noChangeArrowheads="1"/>
          </p:cNvSpPr>
          <p:nvPr/>
        </p:nvSpPr>
        <p:spPr bwMode="auto">
          <a:xfrm>
            <a:off x="381000" y="4868863"/>
            <a:ext cx="7543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ea typeface="楷体_GB2312" pitchFamily="49" charset="-122"/>
              </a:rPr>
              <a:t>当角速度变化时，轨道磁矩也将随之改变：</a:t>
            </a:r>
            <a:endParaRPr lang="zh-CN" altLang="en-US" b="1">
              <a:ea typeface="楷体_GB2312" pitchFamily="49" charset="-122"/>
            </a:endParaRPr>
          </a:p>
        </p:txBody>
      </p:sp>
      <p:grpSp>
        <p:nvGrpSpPr>
          <p:cNvPr id="3" name="Group 1089"/>
          <p:cNvGrpSpPr/>
          <p:nvPr/>
        </p:nvGrpSpPr>
        <p:grpSpPr bwMode="auto">
          <a:xfrm>
            <a:off x="7185025" y="549275"/>
            <a:ext cx="495300" cy="1150938"/>
            <a:chOff x="4526" y="346"/>
            <a:chExt cx="312" cy="725"/>
          </a:xfrm>
        </p:grpSpPr>
        <p:sp>
          <p:nvSpPr>
            <p:cNvPr id="7197" name="Line 1068"/>
            <p:cNvSpPr>
              <a:spLocks noChangeShapeType="1"/>
            </p:cNvSpPr>
            <p:nvPr/>
          </p:nvSpPr>
          <p:spPr bwMode="auto">
            <a:xfrm flipH="1" flipV="1">
              <a:off x="4526" y="436"/>
              <a:ext cx="0" cy="635"/>
            </a:xfrm>
            <a:prstGeom prst="line">
              <a:avLst/>
            </a:prstGeom>
            <a:noFill/>
            <a:ln w="44450">
              <a:solidFill>
                <a:schemeClr val="tx1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7198" name="Object 11"/>
            <p:cNvGraphicFramePr>
              <a:graphicFrameLocks noChangeAspect="1"/>
            </p:cNvGraphicFramePr>
            <p:nvPr/>
          </p:nvGraphicFramePr>
          <p:xfrm>
            <a:off x="4558" y="346"/>
            <a:ext cx="280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612" name="Equation" r:id="rId15" imgW="152400" imgH="177800" progId="Equation.3">
                    <p:embed/>
                  </p:oleObj>
                </mc:Choice>
                <mc:Fallback>
                  <p:oleObj name="Equation" r:id="rId15" imgW="152400" imgH="177800" progId="Equation.3">
                    <p:embed/>
                    <p:pic>
                      <p:nvPicPr>
                        <p:cNvPr id="0" name="图片 606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58" y="346"/>
                          <a:ext cx="280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8177" name="Text Box 1073"/>
          <p:cNvSpPr txBox="1">
            <a:spLocks noChangeArrowheads="1"/>
          </p:cNvSpPr>
          <p:nvPr/>
        </p:nvSpPr>
        <p:spPr bwMode="auto">
          <a:xfrm>
            <a:off x="381000" y="838200"/>
            <a:ext cx="4953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ea typeface="楷体_GB2312" pitchFamily="49" charset="-122"/>
              </a:rPr>
              <a:t>等效圆电流为：</a:t>
            </a:r>
            <a:endParaRPr lang="zh-CN" altLang="en-US" b="1">
              <a:ea typeface="楷体_GB2312" pitchFamily="49" charset="-122"/>
            </a:endParaRPr>
          </a:p>
        </p:txBody>
      </p:sp>
      <p:grpSp>
        <p:nvGrpSpPr>
          <p:cNvPr id="7184" name="Group 33"/>
          <p:cNvGrpSpPr/>
          <p:nvPr/>
        </p:nvGrpSpPr>
        <p:grpSpPr bwMode="auto">
          <a:xfrm>
            <a:off x="6061075" y="1196975"/>
            <a:ext cx="2994025" cy="1222375"/>
            <a:chOff x="6061075" y="1196975"/>
            <a:chExt cx="2994025" cy="1222376"/>
          </a:xfrm>
        </p:grpSpPr>
        <p:sp>
          <p:nvSpPr>
            <p:cNvPr id="7188" name="Oval 1078"/>
            <p:cNvSpPr>
              <a:spLocks noChangeArrowheads="1"/>
            </p:cNvSpPr>
            <p:nvPr/>
          </p:nvSpPr>
          <p:spPr bwMode="auto">
            <a:xfrm>
              <a:off x="6061075" y="1196975"/>
              <a:ext cx="2209800" cy="1219200"/>
            </a:xfrm>
            <a:prstGeom prst="ellipse">
              <a:avLst/>
            </a:prstGeom>
            <a:noFill/>
            <a:ln w="25400">
              <a:solidFill>
                <a:srgbClr val="33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189" name="Oval 1079"/>
            <p:cNvSpPr>
              <a:spLocks noChangeArrowheads="1"/>
            </p:cNvSpPr>
            <p:nvPr/>
          </p:nvSpPr>
          <p:spPr bwMode="auto">
            <a:xfrm>
              <a:off x="7032625" y="1636713"/>
              <a:ext cx="304800" cy="304800"/>
            </a:xfrm>
            <a:prstGeom prst="ellipse">
              <a:avLst/>
            </a:prstGeom>
            <a:noFill/>
            <a:ln w="31750">
              <a:solidFill>
                <a:srgbClr val="FF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190" name="Text Box 1080"/>
            <p:cNvSpPr txBox="1">
              <a:spLocks noChangeArrowheads="1"/>
            </p:cNvSpPr>
            <p:nvPr/>
          </p:nvSpPr>
          <p:spPr bwMode="auto">
            <a:xfrm flipH="1">
              <a:off x="6937375" y="1425575"/>
              <a:ext cx="5334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4000" b="1">
                  <a:solidFill>
                    <a:schemeClr val="folHlink"/>
                  </a:solidFill>
                </a:rPr>
                <a:t>+</a:t>
              </a:r>
              <a:endParaRPr lang="zh-CN" altLang="en-US" sz="4000" b="1">
                <a:solidFill>
                  <a:schemeClr val="folHlink"/>
                </a:solidFill>
              </a:endParaRPr>
            </a:p>
          </p:txBody>
        </p:sp>
        <p:sp>
          <p:nvSpPr>
            <p:cNvPr id="7191" name="Oval 1081"/>
            <p:cNvSpPr>
              <a:spLocks noChangeArrowheads="1"/>
            </p:cNvSpPr>
            <p:nvPr/>
          </p:nvSpPr>
          <p:spPr bwMode="auto">
            <a:xfrm>
              <a:off x="8042275" y="1958975"/>
              <a:ext cx="233363" cy="233363"/>
            </a:xfrm>
            <a:prstGeom prst="ellipse">
              <a:avLst/>
            </a:prstGeom>
            <a:noFill/>
            <a:ln w="31750">
              <a:solidFill>
                <a:srgbClr val="0000FF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192" name="Text Box 1082"/>
            <p:cNvSpPr txBox="1">
              <a:spLocks noChangeArrowheads="1"/>
            </p:cNvSpPr>
            <p:nvPr/>
          </p:nvSpPr>
          <p:spPr bwMode="auto">
            <a:xfrm flipH="1">
              <a:off x="7951788" y="1595438"/>
              <a:ext cx="533400" cy="823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4800" b="1">
                  <a:solidFill>
                    <a:srgbClr val="0000FF"/>
                  </a:solidFill>
                </a:rPr>
                <a:t>-</a:t>
              </a:r>
              <a:endParaRPr lang="zh-CN" altLang="en-US" sz="4800" b="1">
                <a:solidFill>
                  <a:srgbClr val="0000FF"/>
                </a:solidFill>
              </a:endParaRPr>
            </a:p>
          </p:txBody>
        </p:sp>
        <p:sp>
          <p:nvSpPr>
            <p:cNvPr id="7193" name="Line 1084"/>
            <p:cNvSpPr>
              <a:spLocks noChangeShapeType="1"/>
            </p:cNvSpPr>
            <p:nvPr/>
          </p:nvSpPr>
          <p:spPr bwMode="auto">
            <a:xfrm flipV="1">
              <a:off x="8186738" y="1412875"/>
              <a:ext cx="503238" cy="6477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7194" name="Object 9"/>
            <p:cNvGraphicFramePr>
              <a:graphicFrameLocks noChangeAspect="1"/>
            </p:cNvGraphicFramePr>
            <p:nvPr/>
          </p:nvGraphicFramePr>
          <p:xfrm>
            <a:off x="8664575" y="1341438"/>
            <a:ext cx="390525" cy="45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613" name="公式" r:id="rId17" imgW="101600" imgH="177800" progId="Equation.3">
                    <p:embed/>
                  </p:oleObj>
                </mc:Choice>
                <mc:Fallback>
                  <p:oleObj name="公式" r:id="rId17" imgW="101600" imgH="177800" progId="Equation.3">
                    <p:embed/>
                    <p:pic>
                      <p:nvPicPr>
                        <p:cNvPr id="0" name="图片 606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64575" y="1341438"/>
                          <a:ext cx="390525" cy="457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95" name="Line 1086"/>
            <p:cNvSpPr>
              <a:spLocks noChangeShapeType="1"/>
            </p:cNvSpPr>
            <p:nvPr/>
          </p:nvSpPr>
          <p:spPr bwMode="auto">
            <a:xfrm>
              <a:off x="7140575" y="1773238"/>
              <a:ext cx="1008063" cy="2889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7196" name="Object 10"/>
            <p:cNvGraphicFramePr>
              <a:graphicFrameLocks noChangeAspect="1"/>
            </p:cNvGraphicFramePr>
            <p:nvPr/>
          </p:nvGraphicFramePr>
          <p:xfrm>
            <a:off x="7643813" y="1562100"/>
            <a:ext cx="287338" cy="4048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614" name="Equation" r:id="rId19" imgW="88900" imgH="101600" progId="Equation.3">
                    <p:embed/>
                  </p:oleObj>
                </mc:Choice>
                <mc:Fallback>
                  <p:oleObj name="Equation" r:id="rId19" imgW="88900" imgH="101600" progId="Equation.3">
                    <p:embed/>
                    <p:pic>
                      <p:nvPicPr>
                        <p:cNvPr id="0" name="图片 606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43813" y="1562100"/>
                          <a:ext cx="287338" cy="4048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32"/>
          <p:cNvGrpSpPr/>
          <p:nvPr/>
        </p:nvGrpSpPr>
        <p:grpSpPr bwMode="auto">
          <a:xfrm>
            <a:off x="5762625" y="1316038"/>
            <a:ext cx="1423988" cy="942975"/>
            <a:chOff x="5772150" y="1335088"/>
            <a:chExt cx="1423988" cy="942975"/>
          </a:xfrm>
        </p:grpSpPr>
        <p:graphicFrame>
          <p:nvGraphicFramePr>
            <p:cNvPr id="7186" name="Object 8"/>
            <p:cNvGraphicFramePr>
              <a:graphicFrameLocks noChangeAspect="1"/>
            </p:cNvGraphicFramePr>
            <p:nvPr/>
          </p:nvGraphicFramePr>
          <p:xfrm>
            <a:off x="5772150" y="1557338"/>
            <a:ext cx="231775" cy="444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615" name="公式" r:id="rId21" imgW="101600" imgH="152400" progId="Equation.3">
                    <p:embed/>
                  </p:oleObj>
                </mc:Choice>
                <mc:Fallback>
                  <p:oleObj name="公式" r:id="rId21" imgW="101600" imgH="152400" progId="Equation.3">
                    <p:embed/>
                    <p:pic>
                      <p:nvPicPr>
                        <p:cNvPr id="0" name="图片 606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72150" y="1557338"/>
                          <a:ext cx="231775" cy="4445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87" name="Arc 1088"/>
            <p:cNvSpPr/>
            <p:nvPr/>
          </p:nvSpPr>
          <p:spPr bwMode="auto">
            <a:xfrm>
              <a:off x="6080125" y="1335088"/>
              <a:ext cx="1116013" cy="942975"/>
            </a:xfrm>
            <a:custGeom>
              <a:avLst/>
              <a:gdLst>
                <a:gd name="T0" fmla="*/ 0 w 21600"/>
                <a:gd name="T1" fmla="*/ 0 h 31860"/>
                <a:gd name="T2" fmla="*/ 0 w 21600"/>
                <a:gd name="T3" fmla="*/ 0 h 31860"/>
                <a:gd name="T4" fmla="*/ 0 w 21600"/>
                <a:gd name="T5" fmla="*/ 0 h 31860"/>
                <a:gd name="T6" fmla="*/ 0 60000 65536"/>
                <a:gd name="T7" fmla="*/ 0 60000 65536"/>
                <a:gd name="T8" fmla="*/ 0 60000 65536"/>
                <a:gd name="T9" fmla="*/ 0 w 21600"/>
                <a:gd name="T10" fmla="*/ 0 h 31860"/>
                <a:gd name="T11" fmla="*/ 21600 w 21600"/>
                <a:gd name="T12" fmla="*/ 31860 h 3186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31860" fill="none" extrusionOk="0">
                  <a:moveTo>
                    <a:pt x="6256" y="31859"/>
                  </a:moveTo>
                  <a:cubicBezTo>
                    <a:pt x="2248" y="27814"/>
                    <a:pt x="0" y="22351"/>
                    <a:pt x="0" y="16657"/>
                  </a:cubicBezTo>
                  <a:cubicBezTo>
                    <a:pt x="-1" y="10211"/>
                    <a:pt x="2878" y="4103"/>
                    <a:pt x="7848" y="0"/>
                  </a:cubicBezTo>
                </a:path>
                <a:path w="21600" h="31860" stroke="0" extrusionOk="0">
                  <a:moveTo>
                    <a:pt x="6256" y="31859"/>
                  </a:moveTo>
                  <a:cubicBezTo>
                    <a:pt x="2248" y="27814"/>
                    <a:pt x="0" y="22351"/>
                    <a:pt x="0" y="16657"/>
                  </a:cubicBezTo>
                  <a:cubicBezTo>
                    <a:pt x="-1" y="10211"/>
                    <a:pt x="2878" y="4103"/>
                    <a:pt x="7848" y="0"/>
                  </a:cubicBezTo>
                  <a:lnTo>
                    <a:pt x="21600" y="16657"/>
                  </a:lnTo>
                  <a:lnTo>
                    <a:pt x="6256" y="31859"/>
                  </a:lnTo>
                  <a:close/>
                </a:path>
              </a:pathLst>
            </a:custGeom>
            <a:noFill/>
            <a:ln w="50800">
              <a:solidFill>
                <a:srgbClr val="9966FF"/>
              </a:solidFill>
              <a:miter lim="800000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8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8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48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48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48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48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48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48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48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65" dur="500"/>
                                        <p:tgtEl>
                                          <p:spTgt spid="48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0" dur="500"/>
                                        <p:tgtEl>
                                          <p:spTgt spid="48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0" grpId="0" autoUpdateAnimBg="0"/>
      <p:bldP spid="48131" grpId="0" autoUpdateAnimBg="0"/>
      <p:bldP spid="48147" grpId="0" autoUpdateAnimBg="0"/>
      <p:bldP spid="48155" grpId="0" autoUpdateAnimBg="0"/>
      <p:bldP spid="48177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233C6F0-4509-46DF-8A01-8A771341D8B5}" type="slidenum">
              <a:rPr lang="zh-CN" altLang="en-US" sz="1800" smtClean="0">
                <a:solidFill>
                  <a:srgbClr val="0000FF"/>
                </a:solidFill>
                <a:latin typeface="Times New Roman" panose="02020603050405020304" pitchFamily="18" charset="0"/>
              </a:rPr>
            </a:fld>
            <a:endParaRPr lang="en-US" altLang="zh-CN" sz="1800" smtClean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49155" name="Text Box 3"/>
          <p:cNvSpPr txBox="1">
            <a:spLocks noChangeArrowheads="1"/>
          </p:cNvSpPr>
          <p:nvPr/>
        </p:nvSpPr>
        <p:spPr bwMode="auto">
          <a:xfrm>
            <a:off x="304800" y="228600"/>
            <a:ext cx="8839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以轨道运动为例的结果同样适用于</a:t>
            </a:r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自旋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磁矩</a:t>
            </a:r>
            <a:r>
              <a:rPr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。</a:t>
            </a:r>
            <a:endParaRPr lang="zh-CN" altLang="en-US" sz="28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49154" name="Text Box 2"/>
          <p:cNvSpPr txBox="1">
            <a:spLocks noChangeArrowheads="1"/>
          </p:cNvSpPr>
          <p:nvPr/>
        </p:nvSpPr>
        <p:spPr bwMode="auto">
          <a:xfrm>
            <a:off x="228600" y="754063"/>
            <a:ext cx="8915400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分子磁矩</a:t>
            </a:r>
            <a:r>
              <a:rPr lang="zh-CN" altLang="en-US" sz="2800" b="1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各个电子的轨道磁矩和自旋磁矩的矢量和。忽略原子核磁矩。</a:t>
            </a:r>
            <a:endParaRPr lang="zh-CN" altLang="en-US" sz="2800" b="1">
              <a:solidFill>
                <a:srgbClr val="FFFF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49159" name="Object 2"/>
          <p:cNvGraphicFramePr>
            <a:graphicFrameLocks noChangeAspect="1"/>
          </p:cNvGraphicFramePr>
          <p:nvPr/>
        </p:nvGraphicFramePr>
        <p:xfrm>
          <a:off x="3240088" y="1603375"/>
          <a:ext cx="2616200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15" name="Equation" r:id="rId1" imgW="1676400" imgH="203200" progId="Equation.DSMT4">
                  <p:embed/>
                </p:oleObj>
              </mc:Choice>
              <mc:Fallback>
                <p:oleObj name="Equation" r:id="rId1" imgW="1676400" imgH="2032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0088" y="1603375"/>
                        <a:ext cx="2616200" cy="733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63" name="Text Box 11"/>
          <p:cNvSpPr txBox="1">
            <a:spLocks noChangeArrowheads="1"/>
          </p:cNvSpPr>
          <p:nvPr/>
        </p:nvSpPr>
        <p:spPr bwMode="auto">
          <a:xfrm>
            <a:off x="2654300" y="4148138"/>
            <a:ext cx="6019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由具有固有磁矩的分子组成。</a:t>
            </a:r>
            <a:endParaRPr lang="zh-CN" altLang="en-US" sz="28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49167" name="Text Box 15"/>
          <p:cNvSpPr txBox="1">
            <a:spLocks noChangeArrowheads="1"/>
          </p:cNvSpPr>
          <p:nvPr/>
        </p:nvSpPr>
        <p:spPr bwMode="auto">
          <a:xfrm>
            <a:off x="2659063" y="5619750"/>
            <a:ext cx="6256337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原子具有闭合壳层，总磁矩为零，所以每一个分子固有磁矩为零。</a:t>
            </a:r>
            <a:endParaRPr lang="zh-CN" altLang="en-US" sz="28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49169" name="Text Box 17"/>
          <p:cNvSpPr txBox="1">
            <a:spLocks noChangeArrowheads="1"/>
          </p:cNvSpPr>
          <p:nvPr/>
        </p:nvSpPr>
        <p:spPr bwMode="auto">
          <a:xfrm>
            <a:off x="2727325" y="3614738"/>
            <a:ext cx="2590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顺磁质：</a:t>
            </a:r>
            <a:endParaRPr lang="zh-CN" altLang="en-US" sz="2800" b="1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9170" name="Text Box 18"/>
          <p:cNvSpPr txBox="1">
            <a:spLocks noChangeArrowheads="1"/>
          </p:cNvSpPr>
          <p:nvPr/>
        </p:nvSpPr>
        <p:spPr bwMode="auto">
          <a:xfrm>
            <a:off x="2727325" y="5100638"/>
            <a:ext cx="2743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抗磁质：</a:t>
            </a:r>
            <a:endParaRPr lang="zh-CN" altLang="en-US" sz="2800" b="1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9171" name="Text Box 19"/>
          <p:cNvSpPr txBox="1">
            <a:spLocks noChangeArrowheads="1"/>
          </p:cNvSpPr>
          <p:nvPr/>
        </p:nvSpPr>
        <p:spPr bwMode="auto">
          <a:xfrm>
            <a:off x="4327525" y="4605338"/>
            <a:ext cx="44592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铁磁质是顺磁质的特例。</a:t>
            </a:r>
            <a:endParaRPr lang="zh-CN" altLang="en-US" sz="2800" b="1">
              <a:solidFill>
                <a:schemeClr val="folHlink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49174" name="Text Box 22"/>
          <p:cNvSpPr txBox="1">
            <a:spLocks noChangeArrowheads="1"/>
          </p:cNvSpPr>
          <p:nvPr/>
        </p:nvSpPr>
        <p:spPr bwMode="auto">
          <a:xfrm>
            <a:off x="228600" y="4818063"/>
            <a:ext cx="3124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两类磁介质</a:t>
            </a:r>
            <a:endParaRPr lang="zh-CN" altLang="en-US" sz="28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49175" name="AutoShape 23"/>
          <p:cNvSpPr/>
          <p:nvPr/>
        </p:nvSpPr>
        <p:spPr bwMode="auto">
          <a:xfrm>
            <a:off x="2270125" y="3919538"/>
            <a:ext cx="381000" cy="2362200"/>
          </a:xfrm>
          <a:prstGeom prst="leftBrace">
            <a:avLst>
              <a:gd name="adj1" fmla="val 41678"/>
              <a:gd name="adj2" fmla="val 50000"/>
            </a:avLst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49176" name="AutoShape 24"/>
          <p:cNvSpPr/>
          <p:nvPr/>
        </p:nvSpPr>
        <p:spPr bwMode="auto">
          <a:xfrm>
            <a:off x="4778375" y="2365375"/>
            <a:ext cx="3352800" cy="609600"/>
          </a:xfrm>
          <a:prstGeom prst="borderCallout1">
            <a:avLst>
              <a:gd name="adj1" fmla="val -12500"/>
              <a:gd name="adj2" fmla="val 96593"/>
              <a:gd name="adj3" fmla="val -12500"/>
              <a:gd name="adj4" fmla="val -59898"/>
            </a:avLst>
          </a:prstGeom>
          <a:solidFill>
            <a:schemeClr val="accent1">
              <a:alpha val="25882"/>
            </a:schemeClr>
          </a:solidFill>
          <a:ln w="28575">
            <a:solidFill>
              <a:srgbClr val="FF9900"/>
            </a:solidFill>
            <a:miter lim="800000"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分子的固有磁矩</a:t>
            </a:r>
            <a:endParaRPr lang="zh-CN" altLang="en-US" sz="28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49177" name="Object 3"/>
          <p:cNvGraphicFramePr>
            <a:graphicFrameLocks noChangeAspect="1"/>
          </p:cNvGraphicFramePr>
          <p:nvPr/>
        </p:nvGraphicFramePr>
        <p:xfrm>
          <a:off x="4160838" y="3543300"/>
          <a:ext cx="1171575" cy="674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16" name="Equation" r:id="rId3" imgW="673100" imgH="203200" progId="Equation.DSMT4">
                  <p:embed/>
                </p:oleObj>
              </mc:Choice>
              <mc:Fallback>
                <p:oleObj name="Equation" r:id="rId3" imgW="673100" imgH="2032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60838" y="3543300"/>
                        <a:ext cx="1171575" cy="674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78" name="Object 4"/>
          <p:cNvGraphicFramePr>
            <a:graphicFrameLocks noChangeAspect="1"/>
          </p:cNvGraphicFramePr>
          <p:nvPr/>
        </p:nvGraphicFramePr>
        <p:xfrm>
          <a:off x="4251325" y="5024438"/>
          <a:ext cx="1171575" cy="674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17" name="Equation" r:id="rId5" imgW="673100" imgH="203200" progId="Equation.DSMT4">
                  <p:embed/>
                </p:oleObj>
              </mc:Choice>
              <mc:Fallback>
                <p:oleObj name="Equation" r:id="rId5" imgW="673100" imgH="203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1325" y="5024438"/>
                        <a:ext cx="1171575" cy="674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36"/>
          <p:cNvGrpSpPr/>
          <p:nvPr/>
        </p:nvGrpSpPr>
        <p:grpSpPr bwMode="auto">
          <a:xfrm>
            <a:off x="323850" y="2921000"/>
            <a:ext cx="8591550" cy="674688"/>
            <a:chOff x="158" y="935"/>
            <a:chExt cx="5412" cy="425"/>
          </a:xfrm>
        </p:grpSpPr>
        <p:sp>
          <p:nvSpPr>
            <p:cNvPr id="26641" name="Text Box 32"/>
            <p:cNvSpPr txBox="1">
              <a:spLocks noChangeArrowheads="1"/>
            </p:cNvSpPr>
            <p:nvPr/>
          </p:nvSpPr>
          <p:spPr bwMode="auto">
            <a:xfrm>
              <a:off x="158" y="1006"/>
              <a:ext cx="541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>
                  <a:latin typeface="Times New Roman" panose="02020603050405020304" pitchFamily="18" charset="0"/>
                  <a:ea typeface="楷体_GB2312" pitchFamily="49" charset="-122"/>
                </a:rPr>
                <a:t>每个分子可等效为磁矩为      的</a:t>
              </a:r>
              <a:r>
                <a:rPr lang="zh-CN" altLang="en-US" sz="2800" b="1">
                  <a:solidFill>
                    <a:schemeClr val="folHlink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分子电流</a:t>
              </a:r>
              <a:r>
                <a:rPr lang="zh-CN" altLang="en-US" sz="2800" b="1">
                  <a:latin typeface="Times New Roman" panose="02020603050405020304" pitchFamily="18" charset="0"/>
                  <a:ea typeface="楷体_GB2312" pitchFamily="49" charset="-122"/>
                </a:rPr>
                <a:t>。</a:t>
              </a:r>
              <a:endParaRPr lang="zh-CN" altLang="en-US" sz="2800" b="1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26642" name="Object 5"/>
            <p:cNvGraphicFramePr>
              <a:graphicFrameLocks noChangeAspect="1"/>
            </p:cNvGraphicFramePr>
            <p:nvPr/>
          </p:nvGraphicFramePr>
          <p:xfrm>
            <a:off x="2698" y="935"/>
            <a:ext cx="339" cy="4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718" name="公式" r:id="rId7" imgW="177800" imgH="203200" progId="Equation.3">
                    <p:embed/>
                  </p:oleObj>
                </mc:Choice>
                <mc:Fallback>
                  <p:oleObj name="公式" r:id="rId7" imgW="177800" imgH="20320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98" y="935"/>
                          <a:ext cx="339" cy="4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9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9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9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9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9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91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91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75" fill="hold"/>
                                        <p:tgtEl>
                                          <p:spTgt spid="491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5" fill="hold"/>
                                        <p:tgtEl>
                                          <p:spTgt spid="491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75"/>
                            </p:stCondLst>
                            <p:childTnLst>
                              <p:par>
                                <p:cTn id="38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0" dur="500"/>
                                        <p:tgtEl>
                                          <p:spTgt spid="49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91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91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49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49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1" dur="500"/>
                                        <p:tgtEl>
                                          <p:spTgt spid="49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9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9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2" dur="500"/>
                                        <p:tgtEl>
                                          <p:spTgt spid="49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7" dur="500"/>
                                        <p:tgtEl>
                                          <p:spTgt spid="49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5" grpId="0" autoUpdateAnimBg="0"/>
      <p:bldP spid="49154" grpId="0"/>
      <p:bldP spid="49163" grpId="0" autoUpdateAnimBg="0"/>
      <p:bldP spid="49167" grpId="0" autoUpdateAnimBg="0"/>
      <p:bldP spid="49169" grpId="0" autoUpdateAnimBg="0"/>
      <p:bldP spid="49170" grpId="0" autoUpdateAnimBg="0"/>
      <p:bldP spid="49171" grpId="0" autoUpdateAnimBg="0"/>
      <p:bldP spid="49174" grpId="0" autoUpdateAnimBg="0"/>
      <p:bldP spid="49175" grpId="0" animBg="1"/>
      <p:bldP spid="49176" grpId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0A755EE-979B-412E-BECF-388199404A34}" type="slidenum">
              <a:rPr lang="zh-CN" altLang="en-US" sz="1800">
                <a:solidFill>
                  <a:srgbClr val="0000FF"/>
                </a:solidFill>
              </a:rPr>
            </a:fld>
            <a:endParaRPr lang="en-US" altLang="zh-CN" sz="1800">
              <a:solidFill>
                <a:srgbClr val="0000FF"/>
              </a:solidFill>
            </a:endParaRPr>
          </a:p>
        </p:txBody>
      </p:sp>
      <p:grpSp>
        <p:nvGrpSpPr>
          <p:cNvPr id="2" name="Group 1132"/>
          <p:cNvGrpSpPr/>
          <p:nvPr/>
        </p:nvGrpSpPr>
        <p:grpSpPr bwMode="auto">
          <a:xfrm>
            <a:off x="6167438" y="296863"/>
            <a:ext cx="2667000" cy="4419600"/>
            <a:chOff x="3613" y="394"/>
            <a:chExt cx="1680" cy="2784"/>
          </a:xfrm>
        </p:grpSpPr>
        <p:graphicFrame>
          <p:nvGraphicFramePr>
            <p:cNvPr id="9259" name="Object 16"/>
            <p:cNvGraphicFramePr>
              <a:graphicFrameLocks noChangeAspect="1"/>
            </p:cNvGraphicFramePr>
            <p:nvPr/>
          </p:nvGraphicFramePr>
          <p:xfrm>
            <a:off x="3949" y="471"/>
            <a:ext cx="293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714" name="Equation" r:id="rId1" imgW="203200" imgH="254000" progId="Equation.3">
                    <p:embed/>
                  </p:oleObj>
                </mc:Choice>
                <mc:Fallback>
                  <p:oleObj name="Equation" r:id="rId1" imgW="203200" imgH="254000" progId="Equation.3">
                    <p:embed/>
                    <p:pic>
                      <p:nvPicPr>
                        <p:cNvPr id="0" name="图片 617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49" y="471"/>
                          <a:ext cx="293" cy="3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9260" name="Group 1112"/>
            <p:cNvGrpSpPr/>
            <p:nvPr/>
          </p:nvGrpSpPr>
          <p:grpSpPr bwMode="auto">
            <a:xfrm>
              <a:off x="3613" y="394"/>
              <a:ext cx="1680" cy="2784"/>
              <a:chOff x="3243" y="394"/>
              <a:chExt cx="1680" cy="2784"/>
            </a:xfrm>
          </p:grpSpPr>
          <p:sp>
            <p:nvSpPr>
              <p:cNvPr id="9261" name="Line 1095"/>
              <p:cNvSpPr>
                <a:spLocks noChangeShapeType="1"/>
              </p:cNvSpPr>
              <p:nvPr/>
            </p:nvSpPr>
            <p:spPr bwMode="auto">
              <a:xfrm flipV="1">
                <a:off x="3243" y="394"/>
                <a:ext cx="0" cy="2784"/>
              </a:xfrm>
              <a:prstGeom prst="line">
                <a:avLst/>
              </a:prstGeom>
              <a:noFill/>
              <a:ln w="31750">
                <a:solidFill>
                  <a:srgbClr val="800000"/>
                </a:solidFill>
                <a:rou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62" name="Line 1096"/>
              <p:cNvSpPr>
                <a:spLocks noChangeShapeType="1"/>
              </p:cNvSpPr>
              <p:nvPr/>
            </p:nvSpPr>
            <p:spPr bwMode="auto">
              <a:xfrm flipV="1">
                <a:off x="3579" y="394"/>
                <a:ext cx="0" cy="2784"/>
              </a:xfrm>
              <a:prstGeom prst="line">
                <a:avLst/>
              </a:prstGeom>
              <a:noFill/>
              <a:ln w="31750">
                <a:solidFill>
                  <a:srgbClr val="800000"/>
                </a:solidFill>
                <a:rou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63" name="Line 1097"/>
              <p:cNvSpPr>
                <a:spLocks noChangeShapeType="1"/>
              </p:cNvSpPr>
              <p:nvPr/>
            </p:nvSpPr>
            <p:spPr bwMode="auto">
              <a:xfrm flipV="1">
                <a:off x="3915" y="394"/>
                <a:ext cx="0" cy="2784"/>
              </a:xfrm>
              <a:prstGeom prst="line">
                <a:avLst/>
              </a:prstGeom>
              <a:noFill/>
              <a:ln w="31750">
                <a:solidFill>
                  <a:srgbClr val="800000"/>
                </a:solidFill>
                <a:rou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64" name="Line 1098"/>
              <p:cNvSpPr>
                <a:spLocks noChangeShapeType="1"/>
              </p:cNvSpPr>
              <p:nvPr/>
            </p:nvSpPr>
            <p:spPr bwMode="auto">
              <a:xfrm flipV="1">
                <a:off x="4251" y="394"/>
                <a:ext cx="0" cy="2784"/>
              </a:xfrm>
              <a:prstGeom prst="line">
                <a:avLst/>
              </a:prstGeom>
              <a:noFill/>
              <a:ln w="31750">
                <a:solidFill>
                  <a:srgbClr val="800000"/>
                </a:solidFill>
                <a:rou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65" name="Line 1099"/>
              <p:cNvSpPr>
                <a:spLocks noChangeShapeType="1"/>
              </p:cNvSpPr>
              <p:nvPr/>
            </p:nvSpPr>
            <p:spPr bwMode="auto">
              <a:xfrm flipV="1">
                <a:off x="4587" y="394"/>
                <a:ext cx="0" cy="2784"/>
              </a:xfrm>
              <a:prstGeom prst="line">
                <a:avLst/>
              </a:prstGeom>
              <a:noFill/>
              <a:ln w="31750">
                <a:solidFill>
                  <a:srgbClr val="800000"/>
                </a:solidFill>
                <a:rou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66" name="Line 1100"/>
              <p:cNvSpPr>
                <a:spLocks noChangeShapeType="1"/>
              </p:cNvSpPr>
              <p:nvPr/>
            </p:nvSpPr>
            <p:spPr bwMode="auto">
              <a:xfrm flipV="1">
                <a:off x="4923" y="394"/>
                <a:ext cx="0" cy="2784"/>
              </a:xfrm>
              <a:prstGeom prst="line">
                <a:avLst/>
              </a:prstGeom>
              <a:noFill/>
              <a:ln w="31750">
                <a:solidFill>
                  <a:srgbClr val="800000"/>
                </a:solidFill>
                <a:rou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50178" name="Text Box 1026"/>
          <p:cNvSpPr txBox="1">
            <a:spLocks noChangeArrowheads="1"/>
          </p:cNvSpPr>
          <p:nvPr/>
        </p:nvSpPr>
        <p:spPr bwMode="auto">
          <a:xfrm>
            <a:off x="93663" y="134938"/>
            <a:ext cx="3505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rgbClr val="FF0000"/>
                </a:solidFill>
                <a:ea typeface="黑体" panose="02010609060101010101" pitchFamily="49" charset="-122"/>
              </a:rPr>
              <a:t>二、外磁场的作用</a:t>
            </a:r>
            <a:endParaRPr lang="zh-CN" altLang="en-US" b="1" dirty="0">
              <a:solidFill>
                <a:srgbClr val="FF0000"/>
              </a:solidFill>
              <a:ea typeface="黑体" panose="02010609060101010101" pitchFamily="49" charset="-122"/>
            </a:endParaRPr>
          </a:p>
        </p:txBody>
      </p:sp>
      <p:sp>
        <p:nvSpPr>
          <p:cNvPr id="50179" name="Text Box 1027"/>
          <p:cNvSpPr txBox="1">
            <a:spLocks noChangeArrowheads="1"/>
          </p:cNvSpPr>
          <p:nvPr/>
        </p:nvSpPr>
        <p:spPr bwMode="auto">
          <a:xfrm>
            <a:off x="19050" y="706438"/>
            <a:ext cx="6477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rgbClr val="0000FF"/>
                </a:solidFill>
                <a:ea typeface="楷体_GB2312" pitchFamily="49" charset="-122"/>
              </a:rPr>
              <a:t>1</a:t>
            </a:r>
            <a:r>
              <a:rPr lang="zh-CN" altLang="en-US" b="1">
                <a:solidFill>
                  <a:srgbClr val="0000FF"/>
                </a:solidFill>
                <a:ea typeface="楷体_GB2312" pitchFamily="49" charset="-122"/>
                <a:sym typeface="Symbol" panose="05050102010706020507" pitchFamily="18" charset="2"/>
              </a:rPr>
              <a:t>. 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外磁场对分子磁矩的影响</a:t>
            </a:r>
            <a:endParaRPr lang="zh-CN" altLang="en-US" b="1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0191" name="Text Box 1039"/>
          <p:cNvSpPr txBox="1">
            <a:spLocks noChangeArrowheads="1"/>
          </p:cNvSpPr>
          <p:nvPr/>
        </p:nvSpPr>
        <p:spPr bwMode="auto">
          <a:xfrm>
            <a:off x="273050" y="1138238"/>
            <a:ext cx="4191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ea typeface="楷体_GB2312" pitchFamily="49" charset="-122"/>
              </a:rPr>
              <a:t>以电子轨道运动为例：</a:t>
            </a:r>
            <a:endParaRPr lang="zh-CN" altLang="en-US" b="1">
              <a:ea typeface="楷体_GB2312" pitchFamily="49" charset="-122"/>
            </a:endParaRPr>
          </a:p>
        </p:txBody>
      </p:sp>
      <p:grpSp>
        <p:nvGrpSpPr>
          <p:cNvPr id="5" name="Group 1111"/>
          <p:cNvGrpSpPr/>
          <p:nvPr/>
        </p:nvGrpSpPr>
        <p:grpSpPr bwMode="auto">
          <a:xfrm>
            <a:off x="6386513" y="4845050"/>
            <a:ext cx="2286000" cy="609600"/>
            <a:chOff x="3721" y="3216"/>
            <a:chExt cx="1440" cy="384"/>
          </a:xfrm>
        </p:grpSpPr>
        <p:graphicFrame>
          <p:nvGraphicFramePr>
            <p:cNvPr id="9256" name="Object 14"/>
            <p:cNvGraphicFramePr>
              <a:graphicFrameLocks noChangeAspect="1"/>
            </p:cNvGraphicFramePr>
            <p:nvPr/>
          </p:nvGraphicFramePr>
          <p:xfrm>
            <a:off x="3838" y="3216"/>
            <a:ext cx="291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715" name="Equation" r:id="rId3" imgW="139700" imgH="177800" progId="Equation.DSMT4">
                    <p:embed/>
                  </p:oleObj>
                </mc:Choice>
                <mc:Fallback>
                  <p:oleObj name="Equation" r:id="rId3" imgW="139700" imgH="177800" progId="Equation.DSMT4">
                    <p:embed/>
                    <p:pic>
                      <p:nvPicPr>
                        <p:cNvPr id="0" name="图片 617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38" y="3216"/>
                          <a:ext cx="291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57" name="Object 15"/>
            <p:cNvGraphicFramePr>
              <a:graphicFrameLocks noChangeAspect="1"/>
            </p:cNvGraphicFramePr>
            <p:nvPr/>
          </p:nvGraphicFramePr>
          <p:xfrm>
            <a:off x="4257" y="3228"/>
            <a:ext cx="300" cy="3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716" name="Equation" r:id="rId5" imgW="190500" imgH="254000" progId="Equation.DSMT4">
                    <p:embed/>
                  </p:oleObj>
                </mc:Choice>
                <mc:Fallback>
                  <p:oleObj name="Equation" r:id="rId5" imgW="190500" imgH="254000" progId="Equation.DSMT4">
                    <p:embed/>
                    <p:pic>
                      <p:nvPicPr>
                        <p:cNvPr id="0" name="图片 617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57" y="3228"/>
                          <a:ext cx="300" cy="3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58" name="Text Box 1053"/>
            <p:cNvSpPr txBox="1">
              <a:spLocks noChangeArrowheads="1"/>
            </p:cNvSpPr>
            <p:nvPr/>
          </p:nvSpPr>
          <p:spPr bwMode="auto">
            <a:xfrm>
              <a:off x="3721" y="3234"/>
              <a:ext cx="14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b="1">
                  <a:solidFill>
                    <a:srgbClr val="FF0000"/>
                  </a:solidFill>
                </a:rPr>
                <a:t>      </a:t>
              </a:r>
              <a:r>
                <a:rPr lang="zh-CN" altLang="en-US" b="1">
                  <a:solidFill>
                    <a:srgbClr val="FF0000"/>
                  </a:solidFill>
                  <a:ea typeface="楷体_GB2312" pitchFamily="49" charset="-122"/>
                </a:rPr>
                <a:t>，    同向</a:t>
              </a:r>
              <a:endParaRPr lang="zh-CN" altLang="en-US" b="1">
                <a:solidFill>
                  <a:srgbClr val="FF0000"/>
                </a:solidFill>
                <a:ea typeface="楷体_GB2312" pitchFamily="49" charset="-122"/>
              </a:endParaRPr>
            </a:p>
          </p:txBody>
        </p:sp>
      </p:grpSp>
      <p:sp>
        <p:nvSpPr>
          <p:cNvPr id="50216" name="Text Box 1064"/>
          <p:cNvSpPr txBox="1">
            <a:spLocks noChangeArrowheads="1"/>
          </p:cNvSpPr>
          <p:nvPr/>
        </p:nvSpPr>
        <p:spPr bwMode="auto">
          <a:xfrm>
            <a:off x="273050" y="1612900"/>
            <a:ext cx="2895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rgbClr val="FF0000"/>
                </a:solidFill>
              </a:rPr>
              <a:t>无磁场：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graphicFrame>
        <p:nvGraphicFramePr>
          <p:cNvPr id="50217" name="Object 2"/>
          <p:cNvGraphicFramePr>
            <a:graphicFrameLocks noChangeAspect="1"/>
          </p:cNvGraphicFramePr>
          <p:nvPr/>
        </p:nvGraphicFramePr>
        <p:xfrm>
          <a:off x="1744663" y="1565275"/>
          <a:ext cx="1981200" cy="69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17" name="Equation" r:id="rId7" imgW="889000" imgH="279400" progId="Equation.DSMT4">
                  <p:embed/>
                </p:oleObj>
              </mc:Choice>
              <mc:Fallback>
                <p:oleObj name="Equation" r:id="rId7" imgW="889000" imgH="279400" progId="Equation.DSMT4">
                  <p:embed/>
                  <p:pic>
                    <p:nvPicPr>
                      <p:cNvPr id="0" name="图片 617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4663" y="1565275"/>
                        <a:ext cx="1981200" cy="690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218" name="Text Box 1066"/>
          <p:cNvSpPr txBox="1">
            <a:spLocks noChangeArrowheads="1"/>
          </p:cNvSpPr>
          <p:nvPr/>
        </p:nvSpPr>
        <p:spPr bwMode="auto">
          <a:xfrm>
            <a:off x="273050" y="2222500"/>
            <a:ext cx="55975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rgbClr val="FF0000"/>
                </a:solidFill>
              </a:rPr>
              <a:t>磁场中：</a:t>
            </a:r>
            <a:r>
              <a:rPr lang="zh-CN" altLang="en-US" b="1" dirty="0"/>
              <a:t>假设轨道的半径不变</a:t>
            </a:r>
            <a:endParaRPr lang="zh-CN" altLang="en-US" b="1" dirty="0"/>
          </a:p>
        </p:txBody>
      </p:sp>
      <p:graphicFrame>
        <p:nvGraphicFramePr>
          <p:cNvPr id="50219" name="Object 3"/>
          <p:cNvGraphicFramePr>
            <a:graphicFrameLocks noChangeAspect="1"/>
          </p:cNvGraphicFramePr>
          <p:nvPr/>
        </p:nvGraphicFramePr>
        <p:xfrm>
          <a:off x="1728788" y="2752725"/>
          <a:ext cx="2971800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18" name="Equation" r:id="rId9" imgW="1308100" imgH="254000" progId="Equation.3">
                  <p:embed/>
                </p:oleObj>
              </mc:Choice>
              <mc:Fallback>
                <p:oleObj name="Equation" r:id="rId9" imgW="1308100" imgH="254000" progId="Equation.3">
                  <p:embed/>
                  <p:pic>
                    <p:nvPicPr>
                      <p:cNvPr id="0" name="图片 617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8788" y="2752725"/>
                        <a:ext cx="2971800" cy="650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222" name="Object 4"/>
          <p:cNvGraphicFramePr>
            <a:graphicFrameLocks noChangeAspect="1"/>
          </p:cNvGraphicFramePr>
          <p:nvPr/>
        </p:nvGraphicFramePr>
        <p:xfrm>
          <a:off x="3802063" y="41275"/>
          <a:ext cx="2252662" cy="741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19" name="公式" r:id="rId11" imgW="1308100" imgH="393700" progId="Equation.3">
                  <p:embed/>
                </p:oleObj>
              </mc:Choice>
              <mc:Fallback>
                <p:oleObj name="公式" r:id="rId11" imgW="1308100" imgH="393700" progId="Equation.3">
                  <p:embed/>
                  <p:pic>
                    <p:nvPicPr>
                      <p:cNvPr id="0" name="图片 617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02063" y="41275"/>
                        <a:ext cx="2252662" cy="741363"/>
                      </a:xfrm>
                      <a:prstGeom prst="rect">
                        <a:avLst/>
                      </a:prstGeom>
                      <a:solidFill>
                        <a:srgbClr val="FFFF00">
                          <a:alpha val="30196"/>
                        </a:srgbClr>
                      </a:solidFill>
                      <a:ln w="1587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223" name="Text Box 1071"/>
          <p:cNvSpPr txBox="1">
            <a:spLocks noChangeArrowheads="1"/>
          </p:cNvSpPr>
          <p:nvPr/>
        </p:nvSpPr>
        <p:spPr bwMode="auto">
          <a:xfrm>
            <a:off x="273050" y="3952875"/>
            <a:ext cx="6303963" cy="5598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b="1" dirty="0">
                <a:ea typeface="楷体_GB2312" pitchFamily="49" charset="-122"/>
              </a:rPr>
              <a:t>产生</a:t>
            </a:r>
            <a:r>
              <a:rPr lang="zh-CN" altLang="en-US" b="1" dirty="0">
                <a:solidFill>
                  <a:srgbClr val="0000FF"/>
                </a:solidFill>
                <a:ea typeface="楷体_GB2312" pitchFamily="49" charset="-122"/>
              </a:rPr>
              <a:t>与外磁场方向相反</a:t>
            </a:r>
            <a:r>
              <a:rPr lang="zh-CN" altLang="en-US" b="1" dirty="0">
                <a:ea typeface="楷体_GB2312" pitchFamily="49" charset="-122"/>
              </a:rPr>
              <a:t>的</a:t>
            </a:r>
            <a:r>
              <a:rPr lang="zh-CN" altLang="en-US" b="1" dirty="0">
                <a:solidFill>
                  <a:srgbClr val="FF0000"/>
                </a:solidFill>
                <a:ea typeface="楷体_GB2312" pitchFamily="49" charset="-122"/>
              </a:rPr>
              <a:t>附加磁矩</a:t>
            </a:r>
            <a:r>
              <a:rPr lang="zh-CN" altLang="en-US" b="1" dirty="0">
                <a:ea typeface="楷体_GB2312" pitchFamily="49" charset="-122"/>
              </a:rPr>
              <a:t>！</a:t>
            </a:r>
            <a:endParaRPr lang="zh-CN" altLang="en-US" b="1" dirty="0">
              <a:ea typeface="楷体_GB2312" pitchFamily="49" charset="-122"/>
            </a:endParaRPr>
          </a:p>
        </p:txBody>
      </p:sp>
      <p:graphicFrame>
        <p:nvGraphicFramePr>
          <p:cNvPr id="50226" name="Object 5"/>
          <p:cNvGraphicFramePr>
            <a:graphicFrameLocks noChangeAspect="1"/>
          </p:cNvGraphicFramePr>
          <p:nvPr/>
        </p:nvGraphicFramePr>
        <p:xfrm>
          <a:off x="469900" y="3392488"/>
          <a:ext cx="2286000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20" name="Equation" r:id="rId13" imgW="1041400" imgH="177800" progId="Equation.3">
                  <p:embed/>
                </p:oleObj>
              </mc:Choice>
              <mc:Fallback>
                <p:oleObj name="Equation" r:id="rId13" imgW="1041400" imgH="177800" progId="Equation.3">
                  <p:embed/>
                  <p:pic>
                    <p:nvPicPr>
                      <p:cNvPr id="0" name="图片 617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9900" y="3392488"/>
                        <a:ext cx="2286000" cy="461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227" name="Object 6"/>
          <p:cNvGraphicFramePr>
            <a:graphicFrameLocks noChangeAspect="1"/>
          </p:cNvGraphicFramePr>
          <p:nvPr/>
        </p:nvGraphicFramePr>
        <p:xfrm>
          <a:off x="2628900" y="3392488"/>
          <a:ext cx="631825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21" name="公式" r:id="rId15" imgW="241300" imgH="177800" progId="Equation.3">
                  <p:embed/>
                </p:oleObj>
              </mc:Choice>
              <mc:Fallback>
                <p:oleObj name="公式" r:id="rId15" imgW="241300" imgH="177800" progId="Equation.3">
                  <p:embed/>
                  <p:pic>
                    <p:nvPicPr>
                      <p:cNvPr id="0" name="图片 617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8900" y="3392488"/>
                        <a:ext cx="631825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1131"/>
          <p:cNvGrpSpPr/>
          <p:nvPr/>
        </p:nvGrpSpPr>
        <p:grpSpPr bwMode="auto">
          <a:xfrm>
            <a:off x="6096000" y="868363"/>
            <a:ext cx="2917825" cy="3854450"/>
            <a:chOff x="3198" y="754"/>
            <a:chExt cx="1838" cy="2428"/>
          </a:xfrm>
        </p:grpSpPr>
        <p:sp>
          <p:nvSpPr>
            <p:cNvPr id="9241" name="Line 1115"/>
            <p:cNvSpPr>
              <a:spLocks noChangeShapeType="1"/>
            </p:cNvSpPr>
            <p:nvPr/>
          </p:nvSpPr>
          <p:spPr bwMode="auto">
            <a:xfrm flipH="1">
              <a:off x="4093" y="1979"/>
              <a:ext cx="0" cy="1043"/>
            </a:xfrm>
            <a:prstGeom prst="line">
              <a:avLst/>
            </a:prstGeom>
            <a:noFill/>
            <a:ln w="44450">
              <a:solidFill>
                <a:srgbClr val="0000FF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9242" name="Object 9"/>
            <p:cNvGraphicFramePr>
              <a:graphicFrameLocks noChangeAspect="1"/>
            </p:cNvGraphicFramePr>
            <p:nvPr/>
          </p:nvGraphicFramePr>
          <p:xfrm>
            <a:off x="3718" y="2750"/>
            <a:ext cx="346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722" name="Equation" r:id="rId17" imgW="228600" imgH="241300" progId="Equation.3">
                    <p:embed/>
                  </p:oleObj>
                </mc:Choice>
                <mc:Fallback>
                  <p:oleObj name="Equation" r:id="rId17" imgW="228600" imgH="241300" progId="Equation.3">
                    <p:embed/>
                    <p:pic>
                      <p:nvPicPr>
                        <p:cNvPr id="0" name="图片 617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18" y="2750"/>
                          <a:ext cx="346" cy="4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43" name="Line 1117"/>
            <p:cNvSpPr>
              <a:spLocks noChangeShapeType="1"/>
            </p:cNvSpPr>
            <p:nvPr/>
          </p:nvSpPr>
          <p:spPr bwMode="auto">
            <a:xfrm flipV="1">
              <a:off x="4087" y="808"/>
              <a:ext cx="0" cy="997"/>
            </a:xfrm>
            <a:prstGeom prst="line">
              <a:avLst/>
            </a:prstGeom>
            <a:noFill/>
            <a:ln w="44450">
              <a:solidFill>
                <a:schemeClr val="tx1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9244" name="Object 10"/>
            <p:cNvGraphicFramePr>
              <a:graphicFrameLocks noChangeAspect="1"/>
            </p:cNvGraphicFramePr>
            <p:nvPr/>
          </p:nvGraphicFramePr>
          <p:xfrm>
            <a:off x="4150" y="754"/>
            <a:ext cx="280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723" name="Equation" r:id="rId19" imgW="152400" imgH="177800" progId="Equation.3">
                    <p:embed/>
                  </p:oleObj>
                </mc:Choice>
                <mc:Fallback>
                  <p:oleObj name="Equation" r:id="rId19" imgW="152400" imgH="177800" progId="Equation.3">
                    <p:embed/>
                    <p:pic>
                      <p:nvPicPr>
                        <p:cNvPr id="0" name="图片 617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50" y="754"/>
                          <a:ext cx="280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45" name="Oval 1119"/>
            <p:cNvSpPr>
              <a:spLocks noChangeArrowheads="1"/>
            </p:cNvSpPr>
            <p:nvPr/>
          </p:nvSpPr>
          <p:spPr bwMode="auto">
            <a:xfrm>
              <a:off x="3380" y="1525"/>
              <a:ext cx="1392" cy="768"/>
            </a:xfrm>
            <a:prstGeom prst="ellipse">
              <a:avLst/>
            </a:prstGeom>
            <a:noFill/>
            <a:ln w="25400">
              <a:solidFill>
                <a:srgbClr val="33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246" name="Oval 1120"/>
            <p:cNvSpPr>
              <a:spLocks noChangeArrowheads="1"/>
            </p:cNvSpPr>
            <p:nvPr/>
          </p:nvSpPr>
          <p:spPr bwMode="auto">
            <a:xfrm>
              <a:off x="3992" y="1802"/>
              <a:ext cx="192" cy="192"/>
            </a:xfrm>
            <a:prstGeom prst="ellipse">
              <a:avLst/>
            </a:prstGeom>
            <a:noFill/>
            <a:ln w="31750">
              <a:solidFill>
                <a:srgbClr val="FF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247" name="Text Box 1121"/>
            <p:cNvSpPr txBox="1">
              <a:spLocks noChangeArrowheads="1"/>
            </p:cNvSpPr>
            <p:nvPr/>
          </p:nvSpPr>
          <p:spPr bwMode="auto">
            <a:xfrm flipH="1">
              <a:off x="3938" y="1669"/>
              <a:ext cx="336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4000" b="1">
                  <a:solidFill>
                    <a:schemeClr val="folHlink"/>
                  </a:solidFill>
                </a:rPr>
                <a:t>+</a:t>
              </a:r>
              <a:endParaRPr lang="zh-CN" altLang="en-US" sz="4000" b="1">
                <a:solidFill>
                  <a:schemeClr val="folHlink"/>
                </a:solidFill>
              </a:endParaRPr>
            </a:p>
          </p:txBody>
        </p:sp>
        <p:sp>
          <p:nvSpPr>
            <p:cNvPr id="9248" name="Oval 1122"/>
            <p:cNvSpPr>
              <a:spLocks noChangeArrowheads="1"/>
            </p:cNvSpPr>
            <p:nvPr/>
          </p:nvSpPr>
          <p:spPr bwMode="auto">
            <a:xfrm>
              <a:off x="4628" y="2005"/>
              <a:ext cx="147" cy="147"/>
            </a:xfrm>
            <a:prstGeom prst="ellipse">
              <a:avLst/>
            </a:prstGeom>
            <a:noFill/>
            <a:ln w="31750">
              <a:solidFill>
                <a:srgbClr val="0000FF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249" name="Text Box 1123"/>
            <p:cNvSpPr txBox="1">
              <a:spLocks noChangeArrowheads="1"/>
            </p:cNvSpPr>
            <p:nvPr/>
          </p:nvSpPr>
          <p:spPr bwMode="auto">
            <a:xfrm flipH="1">
              <a:off x="4571" y="1776"/>
              <a:ext cx="336" cy="5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4800" b="1">
                  <a:solidFill>
                    <a:srgbClr val="0000FF"/>
                  </a:solidFill>
                </a:rPr>
                <a:t>-</a:t>
              </a:r>
              <a:endParaRPr lang="zh-CN" altLang="en-US" sz="4800" b="1">
                <a:solidFill>
                  <a:srgbClr val="0000FF"/>
                </a:solidFill>
              </a:endParaRPr>
            </a:p>
          </p:txBody>
        </p:sp>
        <p:graphicFrame>
          <p:nvGraphicFramePr>
            <p:cNvPr id="9250" name="Object 11"/>
            <p:cNvGraphicFramePr>
              <a:graphicFrameLocks noChangeAspect="1"/>
            </p:cNvGraphicFramePr>
            <p:nvPr/>
          </p:nvGraphicFramePr>
          <p:xfrm>
            <a:off x="3198" y="1752"/>
            <a:ext cx="146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724" name="公式" r:id="rId21" imgW="101600" imgH="152400" progId="Equation.3">
                    <p:embed/>
                  </p:oleObj>
                </mc:Choice>
                <mc:Fallback>
                  <p:oleObj name="公式" r:id="rId21" imgW="101600" imgH="152400" progId="Equation.3">
                    <p:embed/>
                    <p:pic>
                      <p:nvPicPr>
                        <p:cNvPr id="0" name="图片 617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98" y="1752"/>
                          <a:ext cx="146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51" name="Line 1125"/>
            <p:cNvSpPr>
              <a:spLocks noChangeShapeType="1"/>
            </p:cNvSpPr>
            <p:nvPr/>
          </p:nvSpPr>
          <p:spPr bwMode="auto">
            <a:xfrm flipV="1">
              <a:off x="4719" y="1661"/>
              <a:ext cx="317" cy="408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9252" name="Object 12"/>
            <p:cNvGraphicFramePr>
              <a:graphicFrameLocks noChangeAspect="1"/>
            </p:cNvGraphicFramePr>
            <p:nvPr/>
          </p:nvGraphicFramePr>
          <p:xfrm>
            <a:off x="4724" y="1412"/>
            <a:ext cx="245" cy="2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725" name="公式" r:id="rId23" imgW="101600" imgH="177800" progId="Equation.3">
                    <p:embed/>
                  </p:oleObj>
                </mc:Choice>
                <mc:Fallback>
                  <p:oleObj name="公式" r:id="rId23" imgW="101600" imgH="177800" progId="Equation.3">
                    <p:embed/>
                    <p:pic>
                      <p:nvPicPr>
                        <p:cNvPr id="0" name="图片 617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24" y="1412"/>
                          <a:ext cx="245" cy="2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53" name="Line 1127"/>
            <p:cNvSpPr>
              <a:spLocks noChangeShapeType="1"/>
            </p:cNvSpPr>
            <p:nvPr/>
          </p:nvSpPr>
          <p:spPr bwMode="auto">
            <a:xfrm>
              <a:off x="4105" y="1897"/>
              <a:ext cx="590" cy="1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9254" name="Object 13"/>
            <p:cNvGraphicFramePr>
              <a:graphicFrameLocks noChangeAspect="1"/>
            </p:cNvGraphicFramePr>
            <p:nvPr/>
          </p:nvGraphicFramePr>
          <p:xfrm>
            <a:off x="4286" y="1979"/>
            <a:ext cx="215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726" name="Equation" r:id="rId25" imgW="88900" imgH="101600" progId="Equation.DSMT4">
                    <p:embed/>
                  </p:oleObj>
                </mc:Choice>
                <mc:Fallback>
                  <p:oleObj name="Equation" r:id="rId25" imgW="88900" imgH="101600" progId="Equation.DSMT4">
                    <p:embed/>
                    <p:pic>
                      <p:nvPicPr>
                        <p:cNvPr id="0" name="图片 617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86" y="1979"/>
                          <a:ext cx="215" cy="2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55" name="Arc 1129"/>
            <p:cNvSpPr/>
            <p:nvPr/>
          </p:nvSpPr>
          <p:spPr bwMode="auto">
            <a:xfrm>
              <a:off x="3392" y="1612"/>
              <a:ext cx="703" cy="594"/>
            </a:xfrm>
            <a:custGeom>
              <a:avLst/>
              <a:gdLst>
                <a:gd name="T0" fmla="*/ 0 w 21600"/>
                <a:gd name="T1" fmla="*/ 0 h 31860"/>
                <a:gd name="T2" fmla="*/ 0 w 21600"/>
                <a:gd name="T3" fmla="*/ 0 h 31860"/>
                <a:gd name="T4" fmla="*/ 0 w 21600"/>
                <a:gd name="T5" fmla="*/ 0 h 31860"/>
                <a:gd name="T6" fmla="*/ 0 60000 65536"/>
                <a:gd name="T7" fmla="*/ 0 60000 65536"/>
                <a:gd name="T8" fmla="*/ 0 60000 65536"/>
                <a:gd name="T9" fmla="*/ 0 w 21600"/>
                <a:gd name="T10" fmla="*/ 0 h 31860"/>
                <a:gd name="T11" fmla="*/ 21600 w 21600"/>
                <a:gd name="T12" fmla="*/ 31860 h 3186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31860" fill="none" extrusionOk="0">
                  <a:moveTo>
                    <a:pt x="6256" y="31859"/>
                  </a:moveTo>
                  <a:cubicBezTo>
                    <a:pt x="2248" y="27814"/>
                    <a:pt x="0" y="22351"/>
                    <a:pt x="0" y="16657"/>
                  </a:cubicBezTo>
                  <a:cubicBezTo>
                    <a:pt x="-1" y="10211"/>
                    <a:pt x="2878" y="4103"/>
                    <a:pt x="7848" y="0"/>
                  </a:cubicBezTo>
                </a:path>
                <a:path w="21600" h="31860" stroke="0" extrusionOk="0">
                  <a:moveTo>
                    <a:pt x="6256" y="31859"/>
                  </a:moveTo>
                  <a:cubicBezTo>
                    <a:pt x="2248" y="27814"/>
                    <a:pt x="0" y="22351"/>
                    <a:pt x="0" y="16657"/>
                  </a:cubicBezTo>
                  <a:cubicBezTo>
                    <a:pt x="-1" y="10211"/>
                    <a:pt x="2878" y="4103"/>
                    <a:pt x="7848" y="0"/>
                  </a:cubicBezTo>
                  <a:lnTo>
                    <a:pt x="21600" y="16657"/>
                  </a:lnTo>
                  <a:lnTo>
                    <a:pt x="6256" y="31859"/>
                  </a:lnTo>
                  <a:close/>
                </a:path>
              </a:pathLst>
            </a:custGeom>
            <a:noFill/>
            <a:ln w="50800">
              <a:solidFill>
                <a:srgbClr val="9966FF"/>
              </a:solidFill>
              <a:miter lim="800000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50282" name="Object 7"/>
          <p:cNvGraphicFramePr>
            <a:graphicFrameLocks noChangeAspect="1"/>
          </p:cNvGraphicFramePr>
          <p:nvPr/>
        </p:nvGraphicFramePr>
        <p:xfrm>
          <a:off x="7842250" y="2212975"/>
          <a:ext cx="468313" cy="54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27" name="公式" r:id="rId27" imgW="152400" imgH="190500" progId="Equation.3">
                  <p:embed/>
                </p:oleObj>
              </mc:Choice>
              <mc:Fallback>
                <p:oleObj name="公式" r:id="rId27" imgW="152400" imgH="190500" progId="Equation.3">
                  <p:embed/>
                  <p:pic>
                    <p:nvPicPr>
                      <p:cNvPr id="0" name="图片 617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2250" y="2212975"/>
                        <a:ext cx="468313" cy="541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E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229" name="Line 1077"/>
          <p:cNvSpPr>
            <a:spLocks noChangeShapeType="1"/>
          </p:cNvSpPr>
          <p:nvPr/>
        </p:nvSpPr>
        <p:spPr bwMode="auto">
          <a:xfrm flipH="1" flipV="1">
            <a:off x="7789863" y="2740025"/>
            <a:ext cx="719137" cy="215900"/>
          </a:xfrm>
          <a:prstGeom prst="line">
            <a:avLst/>
          </a:prstGeom>
          <a:noFill/>
          <a:ln w="44450">
            <a:solidFill>
              <a:srgbClr val="FF0000"/>
            </a:solidFill>
            <a:rou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7" name="Group 1104"/>
          <p:cNvGrpSpPr/>
          <p:nvPr/>
        </p:nvGrpSpPr>
        <p:grpSpPr bwMode="auto">
          <a:xfrm>
            <a:off x="7508875" y="2813050"/>
            <a:ext cx="881063" cy="1008063"/>
            <a:chOff x="4368" y="1920"/>
            <a:chExt cx="555" cy="635"/>
          </a:xfrm>
        </p:grpSpPr>
        <p:sp>
          <p:nvSpPr>
            <p:cNvPr id="9239" name="Line 1105"/>
            <p:cNvSpPr>
              <a:spLocks noChangeShapeType="1"/>
            </p:cNvSpPr>
            <p:nvPr/>
          </p:nvSpPr>
          <p:spPr bwMode="auto">
            <a:xfrm>
              <a:off x="4368" y="1920"/>
              <a:ext cx="0" cy="480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9240" name="Object 8"/>
            <p:cNvGraphicFramePr>
              <a:graphicFrameLocks noChangeAspect="1"/>
            </p:cNvGraphicFramePr>
            <p:nvPr/>
          </p:nvGraphicFramePr>
          <p:xfrm>
            <a:off x="4416" y="2160"/>
            <a:ext cx="507" cy="3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728" name="Equation" r:id="rId29" imgW="330200" imgH="241300" progId="Equation.3">
                    <p:embed/>
                  </p:oleObj>
                </mc:Choice>
                <mc:Fallback>
                  <p:oleObj name="Equation" r:id="rId29" imgW="330200" imgH="241300" progId="Equation.3">
                    <p:embed/>
                    <p:pic>
                      <p:nvPicPr>
                        <p:cNvPr id="0" name="图片 617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16" y="2160"/>
                          <a:ext cx="507" cy="3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9" name="Text Box 1039"/>
          <p:cNvSpPr txBox="1">
            <a:spLocks noChangeArrowheads="1"/>
          </p:cNvSpPr>
          <p:nvPr/>
        </p:nvSpPr>
        <p:spPr bwMode="auto">
          <a:xfrm>
            <a:off x="295275" y="5441950"/>
            <a:ext cx="8302625" cy="1385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ea typeface="楷体_GB2312" pitchFamily="49" charset="-122"/>
              </a:rPr>
              <a:t>任意方向的电子轨道磁矩，在外磁场力矩的作用下，将绕外磁场线进动，从而使电子产生与外磁场方向相反的附加磁矩。</a:t>
            </a:r>
            <a:endParaRPr lang="zh-CN" altLang="en-US" b="1">
              <a:ea typeface="楷体_GB2312" pitchFamily="49" charset="-122"/>
            </a:endParaRPr>
          </a:p>
        </p:txBody>
      </p:sp>
      <p:sp>
        <p:nvSpPr>
          <p:cNvPr id="50" name="Rectangle 49"/>
          <p:cNvSpPr>
            <a:spLocks noChangeArrowheads="1"/>
          </p:cNvSpPr>
          <p:nvPr/>
        </p:nvSpPr>
        <p:spPr bwMode="auto">
          <a:xfrm>
            <a:off x="300038" y="4479925"/>
            <a:ext cx="5678487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若将磁场反向，亦得附加磁矩与磁场方向相反！</a:t>
            </a:r>
            <a:endParaRPr lang="zh-CN" altLang="en-US" b="1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3" name="Object 51"/>
          <p:cNvGraphicFramePr>
            <a:graphicFrameLocks noChangeAspect="1"/>
          </p:cNvGraphicFramePr>
          <p:nvPr/>
        </p:nvGraphicFramePr>
        <p:xfrm>
          <a:off x="3865563" y="3349625"/>
          <a:ext cx="1476375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29" name="Equation" r:id="rId31" imgW="647700" imgH="241300" progId="Equation.DSMT4">
                  <p:embed/>
                </p:oleObj>
              </mc:Choice>
              <mc:Fallback>
                <p:oleObj name="Equation" r:id="rId31" imgW="647700" imgH="241300" progId="Equation.DSMT4">
                  <p:embed/>
                  <p:pic>
                    <p:nvPicPr>
                      <p:cNvPr id="0" name="图片 617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5563" y="3349625"/>
                        <a:ext cx="1476375" cy="59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0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50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0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01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0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50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8" dur="500"/>
                                        <p:tgtEl>
                                          <p:spTgt spid="50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50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2000"/>
                                        <p:tgtEl>
                                          <p:spTgt spid="50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000"/>
                            </p:stCondLst>
                            <p:childTnLst>
                              <p:par>
                                <p:cTn id="5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1" dur="500"/>
                                        <p:tgtEl>
                                          <p:spTgt spid="50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6" dur="500"/>
                                        <p:tgtEl>
                                          <p:spTgt spid="50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1" dur="500"/>
                                        <p:tgtEl>
                                          <p:spTgt spid="50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6" dur="500"/>
                                        <p:tgtEl>
                                          <p:spTgt spid="50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75" fill="hold"/>
                                        <p:tgtEl>
                                          <p:spTgt spid="50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75" fill="hold"/>
                                        <p:tgtEl>
                                          <p:spTgt spid="50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75" fill="hold"/>
                                        <p:tgtEl>
                                          <p:spTgt spid="502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75" fill="hold"/>
                                        <p:tgtEl>
                                          <p:spTgt spid="502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8" grpId="0"/>
      <p:bldP spid="50179" grpId="0" autoUpdateAnimBg="0"/>
      <p:bldP spid="50191" grpId="0" autoUpdateAnimBg="0"/>
      <p:bldP spid="50216" grpId="0" autoUpdateAnimBg="0"/>
      <p:bldP spid="50218" grpId="0" autoUpdateAnimBg="0"/>
      <p:bldP spid="50223" grpId="0" autoUpdateAnimBg="0"/>
      <p:bldP spid="50229" grpId="0" animBg="1"/>
      <p:bldP spid="49" grpId="0" autoUpdateAnimBg="0"/>
      <p:bldP spid="5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57BB02A-3751-449B-BF27-29CFB4150AEF}" type="slidenum">
              <a:rPr lang="zh-CN" altLang="en-US" sz="1800">
                <a:solidFill>
                  <a:srgbClr val="0000FF"/>
                </a:solidFill>
              </a:rPr>
            </a:fld>
            <a:endParaRPr lang="en-US" altLang="zh-CN" sz="1800">
              <a:solidFill>
                <a:srgbClr val="0000FF"/>
              </a:solidFill>
            </a:endParaRPr>
          </a:p>
        </p:txBody>
      </p:sp>
      <p:sp>
        <p:nvSpPr>
          <p:cNvPr id="77828" name="Text Box 4"/>
          <p:cNvSpPr txBox="1">
            <a:spLocks noChangeArrowheads="1"/>
          </p:cNvSpPr>
          <p:nvPr/>
        </p:nvSpPr>
        <p:spPr bwMode="auto">
          <a:xfrm>
            <a:off x="2209800" y="546100"/>
            <a:ext cx="2362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ea typeface="楷体_GB2312" pitchFamily="49" charset="-122"/>
              </a:rPr>
              <a:t>固有磁矩</a:t>
            </a:r>
            <a:endParaRPr lang="zh-CN" altLang="en-US" b="1">
              <a:ea typeface="楷体_GB2312" pitchFamily="49" charset="-122"/>
            </a:endParaRPr>
          </a:p>
        </p:txBody>
      </p:sp>
      <p:sp>
        <p:nvSpPr>
          <p:cNvPr id="77829" name="Text Box 5"/>
          <p:cNvSpPr txBox="1">
            <a:spLocks noChangeArrowheads="1"/>
          </p:cNvSpPr>
          <p:nvPr/>
        </p:nvSpPr>
        <p:spPr bwMode="auto">
          <a:xfrm>
            <a:off x="190500" y="28575"/>
            <a:ext cx="5105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0000FF"/>
                </a:solidFill>
                <a:ea typeface="楷体_GB2312" pitchFamily="49" charset="-122"/>
              </a:rPr>
              <a:t>2.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外磁场对磁介质的影响</a:t>
            </a:r>
            <a:endParaRPr lang="zh-CN" altLang="en-US" b="1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77830" name="Text Box 6"/>
          <p:cNvSpPr txBox="1">
            <a:spLocks noChangeArrowheads="1"/>
          </p:cNvSpPr>
          <p:nvPr/>
        </p:nvSpPr>
        <p:spPr bwMode="auto">
          <a:xfrm>
            <a:off x="4618038" y="0"/>
            <a:ext cx="41989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defTabSz="7620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7620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7620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7620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7620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>
                <a:cs typeface="Times New Roman" panose="02020603050405020304" pitchFamily="18" charset="0"/>
              </a:rPr>
              <a:t>——</a:t>
            </a:r>
            <a:r>
              <a:rPr lang="zh-CN" altLang="en-US" b="1">
                <a:solidFill>
                  <a:schemeClr val="folHlink"/>
                </a:solidFill>
                <a:ea typeface="楷体_GB2312" pitchFamily="49" charset="-122"/>
              </a:rPr>
              <a:t>磁化</a:t>
            </a:r>
            <a:r>
              <a:rPr lang="zh-CN" altLang="en-US" b="1">
                <a:ea typeface="楷体_GB2312" pitchFamily="49" charset="-122"/>
              </a:rPr>
              <a:t>的微观解释</a:t>
            </a:r>
            <a:endParaRPr lang="zh-CN" altLang="en-US" b="1">
              <a:ea typeface="楷体_GB2312" pitchFamily="49" charset="-122"/>
            </a:endParaRPr>
          </a:p>
        </p:txBody>
      </p:sp>
      <p:sp>
        <p:nvSpPr>
          <p:cNvPr id="77831" name="Text Box 7"/>
          <p:cNvSpPr txBox="1">
            <a:spLocks noChangeArrowheads="1"/>
          </p:cNvSpPr>
          <p:nvPr/>
        </p:nvSpPr>
        <p:spPr bwMode="auto">
          <a:xfrm>
            <a:off x="228600" y="546100"/>
            <a:ext cx="4114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defTabSz="7620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7620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7620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7620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7620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/>
              <a:t>(1)</a:t>
            </a:r>
            <a:r>
              <a:rPr lang="zh-CN" altLang="en-US" b="1">
                <a:ea typeface="楷体_GB2312" pitchFamily="49" charset="-122"/>
              </a:rPr>
              <a:t> 顺磁性：</a:t>
            </a:r>
            <a:endParaRPr lang="zh-CN" altLang="en-US" b="1">
              <a:ea typeface="楷体_GB2312" pitchFamily="49" charset="-122"/>
            </a:endParaRPr>
          </a:p>
        </p:txBody>
      </p:sp>
      <p:graphicFrame>
        <p:nvGraphicFramePr>
          <p:cNvPr id="77838" name="Object 2"/>
          <p:cNvGraphicFramePr>
            <a:graphicFrameLocks noChangeAspect="1"/>
          </p:cNvGraphicFramePr>
          <p:nvPr/>
        </p:nvGraphicFramePr>
        <p:xfrm>
          <a:off x="3865563" y="476250"/>
          <a:ext cx="1077912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04" name="Equation" r:id="rId1" imgW="558800" imgH="241300" progId="Equation.DSMT4">
                  <p:embed/>
                </p:oleObj>
              </mc:Choice>
              <mc:Fallback>
                <p:oleObj name="Equation" r:id="rId1" imgW="558800" imgH="241300" progId="Equation.DSMT4">
                  <p:embed/>
                  <p:pic>
                    <p:nvPicPr>
                      <p:cNvPr id="0" name="图片 627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5563" y="476250"/>
                        <a:ext cx="1077912" cy="58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39" name="Rectangle 15"/>
          <p:cNvSpPr>
            <a:spLocks noChangeArrowheads="1"/>
          </p:cNvSpPr>
          <p:nvPr/>
        </p:nvSpPr>
        <p:spPr bwMode="auto">
          <a:xfrm>
            <a:off x="1273175" y="1587500"/>
            <a:ext cx="1600200" cy="609600"/>
          </a:xfrm>
          <a:prstGeom prst="rect">
            <a:avLst/>
          </a:prstGeom>
          <a:solidFill>
            <a:srgbClr val="CCCCFF"/>
          </a:solidFill>
          <a:ln w="9525">
            <a:solidFill>
              <a:srgbClr val="336699"/>
            </a:solidFill>
            <a:miter lim="800000"/>
          </a:ln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77840" name="Object 3"/>
          <p:cNvGraphicFramePr>
            <a:graphicFrameLocks noChangeAspect="1"/>
          </p:cNvGraphicFramePr>
          <p:nvPr/>
        </p:nvGraphicFramePr>
        <p:xfrm>
          <a:off x="1609725" y="1130300"/>
          <a:ext cx="8509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05" name="公式" r:id="rId3" imgW="850265" imgH="419100" progId="Equation.3">
                  <p:embed/>
                </p:oleObj>
              </mc:Choice>
              <mc:Fallback>
                <p:oleObj name="公式" r:id="rId3" imgW="850265" imgH="419100" progId="Equation.3">
                  <p:embed/>
                  <p:pic>
                    <p:nvPicPr>
                      <p:cNvPr id="0" name="图片 627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9725" y="1130300"/>
                        <a:ext cx="8509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41" name="Object 4"/>
          <p:cNvGraphicFramePr>
            <a:graphicFrameLocks noChangeAspect="1"/>
          </p:cNvGraphicFramePr>
          <p:nvPr/>
        </p:nvGraphicFramePr>
        <p:xfrm>
          <a:off x="1470025" y="2198688"/>
          <a:ext cx="1231900" cy="45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06" name="Equation" r:id="rId5" imgW="1231900" imgH="457200" progId="Equation.3">
                  <p:embed/>
                </p:oleObj>
              </mc:Choice>
              <mc:Fallback>
                <p:oleObj name="Equation" r:id="rId5" imgW="1231900" imgH="457200" progId="Equation.3">
                  <p:embed/>
                  <p:pic>
                    <p:nvPicPr>
                      <p:cNvPr id="0" name="图片 627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0025" y="2198688"/>
                        <a:ext cx="1231900" cy="455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42" name="Rectangle 18"/>
          <p:cNvSpPr>
            <a:spLocks noChangeArrowheads="1"/>
          </p:cNvSpPr>
          <p:nvPr/>
        </p:nvSpPr>
        <p:spPr bwMode="auto">
          <a:xfrm>
            <a:off x="3482975" y="1592263"/>
            <a:ext cx="1600200" cy="609600"/>
          </a:xfrm>
          <a:prstGeom prst="rect">
            <a:avLst/>
          </a:prstGeom>
          <a:solidFill>
            <a:srgbClr val="CCCCFF"/>
          </a:solidFill>
          <a:ln w="9525">
            <a:solidFill>
              <a:srgbClr val="336699"/>
            </a:solidFill>
            <a:miter lim="800000"/>
          </a:ln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2" name="Group 221"/>
          <p:cNvGrpSpPr/>
          <p:nvPr/>
        </p:nvGrpSpPr>
        <p:grpSpPr bwMode="auto">
          <a:xfrm>
            <a:off x="3427413" y="1101725"/>
            <a:ext cx="1698625" cy="434975"/>
            <a:chOff x="1583" y="817"/>
            <a:chExt cx="1070" cy="274"/>
          </a:xfrm>
        </p:grpSpPr>
        <p:sp>
          <p:nvSpPr>
            <p:cNvPr id="10376" name="Line 20"/>
            <p:cNvSpPr>
              <a:spLocks noChangeAspect="1" noChangeShapeType="1"/>
            </p:cNvSpPr>
            <p:nvPr/>
          </p:nvSpPr>
          <p:spPr bwMode="auto">
            <a:xfrm>
              <a:off x="1583" y="1090"/>
              <a:ext cx="1070" cy="1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0377" name="Object 20"/>
            <p:cNvGraphicFramePr>
              <a:graphicFrameLocks noChangeAspect="1"/>
            </p:cNvGraphicFramePr>
            <p:nvPr/>
          </p:nvGraphicFramePr>
          <p:xfrm>
            <a:off x="2022" y="817"/>
            <a:ext cx="232" cy="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707" name="公式" r:id="rId7" imgW="368300" imgH="419100" progId="Equation.3">
                    <p:embed/>
                  </p:oleObj>
                </mc:Choice>
                <mc:Fallback>
                  <p:oleObj name="公式" r:id="rId7" imgW="368300" imgH="419100" progId="Equation.3">
                    <p:embed/>
                    <p:pic>
                      <p:nvPicPr>
                        <p:cNvPr id="0" name="图片 6270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22" y="817"/>
                          <a:ext cx="232" cy="2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23"/>
          <p:cNvGrpSpPr/>
          <p:nvPr/>
        </p:nvGrpSpPr>
        <p:grpSpPr bwMode="auto">
          <a:xfrm>
            <a:off x="1517650" y="1597025"/>
            <a:ext cx="1219200" cy="609600"/>
            <a:chOff x="628" y="1008"/>
            <a:chExt cx="768" cy="384"/>
          </a:xfrm>
        </p:grpSpPr>
        <p:grpSp>
          <p:nvGrpSpPr>
            <p:cNvPr id="10349" name="Group 24"/>
            <p:cNvGrpSpPr/>
            <p:nvPr/>
          </p:nvGrpSpPr>
          <p:grpSpPr bwMode="auto">
            <a:xfrm>
              <a:off x="628" y="1008"/>
              <a:ext cx="144" cy="148"/>
              <a:chOff x="717" y="1826"/>
              <a:chExt cx="194" cy="196"/>
            </a:xfrm>
          </p:grpSpPr>
          <p:sp>
            <p:nvSpPr>
              <p:cNvPr id="10374" name="Oval 25"/>
              <p:cNvSpPr>
                <a:spLocks noChangeArrowheads="1"/>
              </p:cNvSpPr>
              <p:nvPr/>
            </p:nvSpPr>
            <p:spPr bwMode="auto">
              <a:xfrm rot="1288722">
                <a:off x="717" y="1974"/>
                <a:ext cx="194" cy="48"/>
              </a:xfrm>
              <a:prstGeom prst="ellipse">
                <a:avLst/>
              </a:prstGeom>
              <a:noFill/>
              <a:ln w="19050">
                <a:solidFill>
                  <a:srgbClr val="6600CC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0375" name="Line 26"/>
              <p:cNvSpPr>
                <a:spLocks noChangeShapeType="1"/>
              </p:cNvSpPr>
              <p:nvPr/>
            </p:nvSpPr>
            <p:spPr bwMode="auto">
              <a:xfrm rot="1288722" flipV="1">
                <a:off x="841" y="1826"/>
                <a:ext cx="20" cy="175"/>
              </a:xfrm>
              <a:prstGeom prst="line">
                <a:avLst/>
              </a:prstGeom>
              <a:noFill/>
              <a:ln w="19050">
                <a:solidFill>
                  <a:srgbClr val="6600CC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350" name="Group 27"/>
            <p:cNvGrpSpPr/>
            <p:nvPr/>
          </p:nvGrpSpPr>
          <p:grpSpPr bwMode="auto">
            <a:xfrm rot="5403686">
              <a:off x="653" y="1174"/>
              <a:ext cx="97" cy="148"/>
              <a:chOff x="717" y="1826"/>
              <a:chExt cx="194" cy="196"/>
            </a:xfrm>
          </p:grpSpPr>
          <p:sp>
            <p:nvSpPr>
              <p:cNvPr id="10372" name="Oval 28"/>
              <p:cNvSpPr>
                <a:spLocks noChangeArrowheads="1"/>
              </p:cNvSpPr>
              <p:nvPr/>
            </p:nvSpPr>
            <p:spPr bwMode="auto">
              <a:xfrm rot="1288722">
                <a:off x="717" y="1974"/>
                <a:ext cx="194" cy="48"/>
              </a:xfrm>
              <a:prstGeom prst="ellipse">
                <a:avLst/>
              </a:prstGeom>
              <a:noFill/>
              <a:ln w="19050">
                <a:solidFill>
                  <a:srgbClr val="6600CC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0373" name="Line 29"/>
              <p:cNvSpPr>
                <a:spLocks noChangeShapeType="1"/>
              </p:cNvSpPr>
              <p:nvPr/>
            </p:nvSpPr>
            <p:spPr bwMode="auto">
              <a:xfrm rot="1288722" flipV="1">
                <a:off x="841" y="1826"/>
                <a:ext cx="20" cy="175"/>
              </a:xfrm>
              <a:prstGeom prst="line">
                <a:avLst/>
              </a:prstGeom>
              <a:noFill/>
              <a:ln w="28575">
                <a:solidFill>
                  <a:srgbClr val="6600CC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351" name="Group 30"/>
            <p:cNvGrpSpPr/>
            <p:nvPr/>
          </p:nvGrpSpPr>
          <p:grpSpPr bwMode="auto">
            <a:xfrm rot="5403686">
              <a:off x="841" y="1031"/>
              <a:ext cx="97" cy="148"/>
              <a:chOff x="717" y="1826"/>
              <a:chExt cx="194" cy="196"/>
            </a:xfrm>
          </p:grpSpPr>
          <p:sp>
            <p:nvSpPr>
              <p:cNvPr id="10370" name="Oval 31"/>
              <p:cNvSpPr>
                <a:spLocks noChangeArrowheads="1"/>
              </p:cNvSpPr>
              <p:nvPr/>
            </p:nvSpPr>
            <p:spPr bwMode="auto">
              <a:xfrm rot="1288722">
                <a:off x="717" y="1974"/>
                <a:ext cx="194" cy="48"/>
              </a:xfrm>
              <a:prstGeom prst="ellipse">
                <a:avLst/>
              </a:prstGeom>
              <a:noFill/>
              <a:ln w="19050">
                <a:solidFill>
                  <a:srgbClr val="6600CC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0371" name="Line 32"/>
              <p:cNvSpPr>
                <a:spLocks noChangeShapeType="1"/>
              </p:cNvSpPr>
              <p:nvPr/>
            </p:nvSpPr>
            <p:spPr bwMode="auto">
              <a:xfrm rot="1288722" flipV="1">
                <a:off x="841" y="1826"/>
                <a:ext cx="20" cy="175"/>
              </a:xfrm>
              <a:prstGeom prst="line">
                <a:avLst/>
              </a:prstGeom>
              <a:noFill/>
              <a:ln w="19050">
                <a:solidFill>
                  <a:srgbClr val="6600CC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352" name="Group 33"/>
            <p:cNvGrpSpPr/>
            <p:nvPr/>
          </p:nvGrpSpPr>
          <p:grpSpPr bwMode="auto">
            <a:xfrm rot="-6954240">
              <a:off x="749" y="1270"/>
              <a:ext cx="97" cy="148"/>
              <a:chOff x="717" y="1826"/>
              <a:chExt cx="194" cy="196"/>
            </a:xfrm>
          </p:grpSpPr>
          <p:sp>
            <p:nvSpPr>
              <p:cNvPr id="10368" name="Oval 34"/>
              <p:cNvSpPr>
                <a:spLocks noChangeArrowheads="1"/>
              </p:cNvSpPr>
              <p:nvPr/>
            </p:nvSpPr>
            <p:spPr bwMode="auto">
              <a:xfrm rot="1288722">
                <a:off x="717" y="1974"/>
                <a:ext cx="194" cy="48"/>
              </a:xfrm>
              <a:prstGeom prst="ellipse">
                <a:avLst/>
              </a:prstGeom>
              <a:noFill/>
              <a:ln w="19050">
                <a:solidFill>
                  <a:srgbClr val="6600CC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0369" name="Line 35"/>
              <p:cNvSpPr>
                <a:spLocks noChangeShapeType="1"/>
              </p:cNvSpPr>
              <p:nvPr/>
            </p:nvSpPr>
            <p:spPr bwMode="auto">
              <a:xfrm rot="1288722" flipV="1">
                <a:off x="841" y="1826"/>
                <a:ext cx="20" cy="175"/>
              </a:xfrm>
              <a:prstGeom prst="line">
                <a:avLst/>
              </a:prstGeom>
              <a:noFill/>
              <a:ln w="19050">
                <a:solidFill>
                  <a:srgbClr val="6600CC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353" name="Group 36"/>
            <p:cNvGrpSpPr/>
            <p:nvPr/>
          </p:nvGrpSpPr>
          <p:grpSpPr bwMode="auto">
            <a:xfrm rot="5299120">
              <a:off x="937" y="1174"/>
              <a:ext cx="97" cy="148"/>
              <a:chOff x="717" y="1826"/>
              <a:chExt cx="194" cy="196"/>
            </a:xfrm>
          </p:grpSpPr>
          <p:sp>
            <p:nvSpPr>
              <p:cNvPr id="10366" name="Oval 37"/>
              <p:cNvSpPr>
                <a:spLocks noChangeArrowheads="1"/>
              </p:cNvSpPr>
              <p:nvPr/>
            </p:nvSpPr>
            <p:spPr bwMode="auto">
              <a:xfrm rot="1288722">
                <a:off x="717" y="1974"/>
                <a:ext cx="194" cy="48"/>
              </a:xfrm>
              <a:prstGeom prst="ellipse">
                <a:avLst/>
              </a:prstGeom>
              <a:noFill/>
              <a:ln w="19050">
                <a:solidFill>
                  <a:srgbClr val="6600CC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0367" name="Line 38"/>
              <p:cNvSpPr>
                <a:spLocks noChangeShapeType="1"/>
              </p:cNvSpPr>
              <p:nvPr/>
            </p:nvSpPr>
            <p:spPr bwMode="auto">
              <a:xfrm rot="1288722" flipV="1">
                <a:off x="841" y="1826"/>
                <a:ext cx="20" cy="175"/>
              </a:xfrm>
              <a:prstGeom prst="line">
                <a:avLst/>
              </a:prstGeom>
              <a:noFill/>
              <a:ln w="28575">
                <a:solidFill>
                  <a:srgbClr val="6600CC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354" name="Group 39"/>
            <p:cNvGrpSpPr/>
            <p:nvPr/>
          </p:nvGrpSpPr>
          <p:grpSpPr bwMode="auto">
            <a:xfrm rot="-6954240">
              <a:off x="985" y="1079"/>
              <a:ext cx="97" cy="148"/>
              <a:chOff x="717" y="1826"/>
              <a:chExt cx="194" cy="196"/>
            </a:xfrm>
          </p:grpSpPr>
          <p:sp>
            <p:nvSpPr>
              <p:cNvPr id="10364" name="Oval 40"/>
              <p:cNvSpPr>
                <a:spLocks noChangeArrowheads="1"/>
              </p:cNvSpPr>
              <p:nvPr/>
            </p:nvSpPr>
            <p:spPr bwMode="auto">
              <a:xfrm rot="1288722">
                <a:off x="717" y="1974"/>
                <a:ext cx="194" cy="48"/>
              </a:xfrm>
              <a:prstGeom prst="ellipse">
                <a:avLst/>
              </a:prstGeom>
              <a:noFill/>
              <a:ln w="19050">
                <a:solidFill>
                  <a:srgbClr val="6600CC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0365" name="Line 41"/>
              <p:cNvSpPr>
                <a:spLocks noChangeShapeType="1"/>
              </p:cNvSpPr>
              <p:nvPr/>
            </p:nvSpPr>
            <p:spPr bwMode="auto">
              <a:xfrm rot="1288722" flipV="1">
                <a:off x="841" y="1826"/>
                <a:ext cx="20" cy="175"/>
              </a:xfrm>
              <a:prstGeom prst="line">
                <a:avLst/>
              </a:prstGeom>
              <a:noFill/>
              <a:ln w="19050">
                <a:solidFill>
                  <a:srgbClr val="6600CC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355" name="Group 42"/>
            <p:cNvGrpSpPr/>
            <p:nvPr/>
          </p:nvGrpSpPr>
          <p:grpSpPr bwMode="auto">
            <a:xfrm rot="-6954240">
              <a:off x="1273" y="1223"/>
              <a:ext cx="97" cy="148"/>
              <a:chOff x="717" y="1826"/>
              <a:chExt cx="194" cy="196"/>
            </a:xfrm>
          </p:grpSpPr>
          <p:sp>
            <p:nvSpPr>
              <p:cNvPr id="10362" name="Oval 43"/>
              <p:cNvSpPr>
                <a:spLocks noChangeArrowheads="1"/>
              </p:cNvSpPr>
              <p:nvPr/>
            </p:nvSpPr>
            <p:spPr bwMode="auto">
              <a:xfrm rot="1288722">
                <a:off x="717" y="1974"/>
                <a:ext cx="194" cy="48"/>
              </a:xfrm>
              <a:prstGeom prst="ellipse">
                <a:avLst/>
              </a:prstGeom>
              <a:noFill/>
              <a:ln w="19050">
                <a:solidFill>
                  <a:srgbClr val="6600CC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0363" name="Line 44"/>
              <p:cNvSpPr>
                <a:spLocks noChangeShapeType="1"/>
              </p:cNvSpPr>
              <p:nvPr/>
            </p:nvSpPr>
            <p:spPr bwMode="auto">
              <a:xfrm rot="1288722" flipV="1">
                <a:off x="841" y="1826"/>
                <a:ext cx="20" cy="175"/>
              </a:xfrm>
              <a:prstGeom prst="line">
                <a:avLst/>
              </a:prstGeom>
              <a:noFill/>
              <a:ln w="19050">
                <a:solidFill>
                  <a:srgbClr val="6600CC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356" name="Group 45"/>
            <p:cNvGrpSpPr/>
            <p:nvPr/>
          </p:nvGrpSpPr>
          <p:grpSpPr bwMode="auto">
            <a:xfrm>
              <a:off x="1060" y="1196"/>
              <a:ext cx="144" cy="148"/>
              <a:chOff x="717" y="1826"/>
              <a:chExt cx="194" cy="196"/>
            </a:xfrm>
          </p:grpSpPr>
          <p:sp>
            <p:nvSpPr>
              <p:cNvPr id="10360" name="Oval 46"/>
              <p:cNvSpPr>
                <a:spLocks noChangeArrowheads="1"/>
              </p:cNvSpPr>
              <p:nvPr/>
            </p:nvSpPr>
            <p:spPr bwMode="auto">
              <a:xfrm rot="1288722">
                <a:off x="717" y="1974"/>
                <a:ext cx="194" cy="48"/>
              </a:xfrm>
              <a:prstGeom prst="ellipse">
                <a:avLst/>
              </a:prstGeom>
              <a:noFill/>
              <a:ln w="19050">
                <a:solidFill>
                  <a:srgbClr val="6600CC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0361" name="Line 47"/>
              <p:cNvSpPr>
                <a:spLocks noChangeShapeType="1"/>
              </p:cNvSpPr>
              <p:nvPr/>
            </p:nvSpPr>
            <p:spPr bwMode="auto">
              <a:xfrm rot="1288722" flipV="1">
                <a:off x="841" y="1826"/>
                <a:ext cx="20" cy="175"/>
              </a:xfrm>
              <a:prstGeom prst="line">
                <a:avLst/>
              </a:prstGeom>
              <a:noFill/>
              <a:ln w="19050">
                <a:solidFill>
                  <a:srgbClr val="6600CC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357" name="Group 48"/>
            <p:cNvGrpSpPr/>
            <p:nvPr/>
          </p:nvGrpSpPr>
          <p:grpSpPr bwMode="auto">
            <a:xfrm rot="5403686">
              <a:off x="1177" y="1031"/>
              <a:ext cx="97" cy="148"/>
              <a:chOff x="717" y="1826"/>
              <a:chExt cx="194" cy="196"/>
            </a:xfrm>
          </p:grpSpPr>
          <p:sp>
            <p:nvSpPr>
              <p:cNvPr id="10358" name="Oval 49"/>
              <p:cNvSpPr>
                <a:spLocks noChangeArrowheads="1"/>
              </p:cNvSpPr>
              <p:nvPr/>
            </p:nvSpPr>
            <p:spPr bwMode="auto">
              <a:xfrm rot="1288722">
                <a:off x="717" y="1974"/>
                <a:ext cx="194" cy="48"/>
              </a:xfrm>
              <a:prstGeom prst="ellipse">
                <a:avLst/>
              </a:prstGeom>
              <a:noFill/>
              <a:ln w="19050">
                <a:solidFill>
                  <a:srgbClr val="6600CC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0359" name="Line 50"/>
              <p:cNvSpPr>
                <a:spLocks noChangeShapeType="1"/>
              </p:cNvSpPr>
              <p:nvPr/>
            </p:nvSpPr>
            <p:spPr bwMode="auto">
              <a:xfrm rot="1288722" flipV="1">
                <a:off x="841" y="1826"/>
                <a:ext cx="20" cy="175"/>
              </a:xfrm>
              <a:prstGeom prst="line">
                <a:avLst/>
              </a:prstGeom>
              <a:noFill/>
              <a:ln w="19050">
                <a:solidFill>
                  <a:srgbClr val="6600CC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13" name="Group 51"/>
          <p:cNvGrpSpPr/>
          <p:nvPr/>
        </p:nvGrpSpPr>
        <p:grpSpPr bwMode="auto">
          <a:xfrm>
            <a:off x="3933825" y="1708150"/>
            <a:ext cx="457200" cy="336550"/>
            <a:chOff x="3452" y="672"/>
            <a:chExt cx="240" cy="212"/>
          </a:xfrm>
        </p:grpSpPr>
        <p:sp>
          <p:nvSpPr>
            <p:cNvPr id="10347" name="Oval 52"/>
            <p:cNvSpPr>
              <a:spLocks noChangeArrowheads="1"/>
            </p:cNvSpPr>
            <p:nvPr/>
          </p:nvSpPr>
          <p:spPr bwMode="auto">
            <a:xfrm rot="1288722">
              <a:off x="3452" y="792"/>
              <a:ext cx="240" cy="92"/>
            </a:xfrm>
            <a:prstGeom prst="ellipse">
              <a:avLst/>
            </a:prstGeom>
            <a:noFill/>
            <a:ln w="19050">
              <a:solidFill>
                <a:srgbClr val="0000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348" name="Line 53"/>
            <p:cNvSpPr>
              <a:spLocks noChangeShapeType="1"/>
            </p:cNvSpPr>
            <p:nvPr/>
          </p:nvSpPr>
          <p:spPr bwMode="auto">
            <a:xfrm rot="1288722" flipV="1">
              <a:off x="3600" y="672"/>
              <a:ext cx="40" cy="175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77883" name="Object 5"/>
          <p:cNvGraphicFramePr>
            <a:graphicFrameLocks noChangeAspect="1"/>
          </p:cNvGraphicFramePr>
          <p:nvPr/>
        </p:nvGraphicFramePr>
        <p:xfrm>
          <a:off x="3346450" y="2195513"/>
          <a:ext cx="1846263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08" name="Equation" r:id="rId9" imgW="1041400" imgH="254000" progId="Equation.3">
                  <p:embed/>
                </p:oleObj>
              </mc:Choice>
              <mc:Fallback>
                <p:oleObj name="Equation" r:id="rId9" imgW="1041400" imgH="254000" progId="Equation.3">
                  <p:embed/>
                  <p:pic>
                    <p:nvPicPr>
                      <p:cNvPr id="0" name="图片 627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6450" y="2195513"/>
                        <a:ext cx="1846263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84" name="Rectangle 60"/>
          <p:cNvSpPr>
            <a:spLocks noChangeArrowheads="1"/>
          </p:cNvSpPr>
          <p:nvPr/>
        </p:nvSpPr>
        <p:spPr bwMode="auto">
          <a:xfrm>
            <a:off x="6208713" y="1584325"/>
            <a:ext cx="1676400" cy="609600"/>
          </a:xfrm>
          <a:prstGeom prst="rect">
            <a:avLst/>
          </a:prstGeom>
          <a:solidFill>
            <a:srgbClr val="CCCCFF"/>
          </a:solidFill>
          <a:ln w="9525">
            <a:solidFill>
              <a:srgbClr val="336699"/>
            </a:solidFill>
            <a:miter lim="800000"/>
          </a:ln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14" name="Group 61"/>
          <p:cNvGrpSpPr/>
          <p:nvPr/>
        </p:nvGrpSpPr>
        <p:grpSpPr bwMode="auto">
          <a:xfrm>
            <a:off x="6464300" y="1635125"/>
            <a:ext cx="1235075" cy="482600"/>
            <a:chOff x="3518" y="1040"/>
            <a:chExt cx="778" cy="304"/>
          </a:xfrm>
        </p:grpSpPr>
        <p:grpSp>
          <p:nvGrpSpPr>
            <p:cNvPr id="10329" name="Group 62"/>
            <p:cNvGrpSpPr/>
            <p:nvPr/>
          </p:nvGrpSpPr>
          <p:grpSpPr bwMode="auto">
            <a:xfrm rot="2970333">
              <a:off x="3560" y="1008"/>
              <a:ext cx="126" cy="190"/>
              <a:chOff x="3452" y="672"/>
              <a:chExt cx="240" cy="212"/>
            </a:xfrm>
          </p:grpSpPr>
          <p:sp>
            <p:nvSpPr>
              <p:cNvPr id="10345" name="Oval 63"/>
              <p:cNvSpPr>
                <a:spLocks noChangeArrowheads="1"/>
              </p:cNvSpPr>
              <p:nvPr/>
            </p:nvSpPr>
            <p:spPr bwMode="auto">
              <a:xfrm rot="1288722">
                <a:off x="3452" y="792"/>
                <a:ext cx="240" cy="92"/>
              </a:xfrm>
              <a:prstGeom prst="ellipse">
                <a:avLst/>
              </a:prstGeom>
              <a:noFill/>
              <a:ln w="19050">
                <a:solidFill>
                  <a:srgbClr val="6600CC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0346" name="Line 64"/>
              <p:cNvSpPr>
                <a:spLocks noChangeShapeType="1"/>
              </p:cNvSpPr>
              <p:nvPr/>
            </p:nvSpPr>
            <p:spPr bwMode="auto">
              <a:xfrm rot="1288722" flipV="1">
                <a:off x="3600" y="672"/>
                <a:ext cx="40" cy="175"/>
              </a:xfrm>
              <a:prstGeom prst="line">
                <a:avLst/>
              </a:prstGeom>
              <a:noFill/>
              <a:ln w="19050">
                <a:solidFill>
                  <a:srgbClr val="6600CC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330" name="Group 65"/>
            <p:cNvGrpSpPr/>
            <p:nvPr/>
          </p:nvGrpSpPr>
          <p:grpSpPr bwMode="auto">
            <a:xfrm rot="5868898">
              <a:off x="3542" y="1176"/>
              <a:ext cx="144" cy="192"/>
              <a:chOff x="3452" y="672"/>
              <a:chExt cx="240" cy="212"/>
            </a:xfrm>
          </p:grpSpPr>
          <p:sp>
            <p:nvSpPr>
              <p:cNvPr id="10343" name="Oval 66"/>
              <p:cNvSpPr>
                <a:spLocks noChangeArrowheads="1"/>
              </p:cNvSpPr>
              <p:nvPr/>
            </p:nvSpPr>
            <p:spPr bwMode="auto">
              <a:xfrm rot="1288722">
                <a:off x="3452" y="792"/>
                <a:ext cx="240" cy="92"/>
              </a:xfrm>
              <a:prstGeom prst="ellipse">
                <a:avLst/>
              </a:prstGeom>
              <a:noFill/>
              <a:ln w="19050">
                <a:solidFill>
                  <a:srgbClr val="6600CC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0344" name="Line 67"/>
              <p:cNvSpPr>
                <a:spLocks noChangeShapeType="1"/>
              </p:cNvSpPr>
              <p:nvPr/>
            </p:nvSpPr>
            <p:spPr bwMode="auto">
              <a:xfrm rot="1288722" flipV="1">
                <a:off x="3600" y="672"/>
                <a:ext cx="40" cy="175"/>
              </a:xfrm>
              <a:prstGeom prst="line">
                <a:avLst/>
              </a:prstGeom>
              <a:noFill/>
              <a:ln w="19050">
                <a:solidFill>
                  <a:srgbClr val="6600CC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331" name="Group 68"/>
            <p:cNvGrpSpPr/>
            <p:nvPr/>
          </p:nvGrpSpPr>
          <p:grpSpPr bwMode="auto">
            <a:xfrm rot="2565710">
              <a:off x="3786" y="1154"/>
              <a:ext cx="126" cy="190"/>
              <a:chOff x="3452" y="672"/>
              <a:chExt cx="240" cy="212"/>
            </a:xfrm>
          </p:grpSpPr>
          <p:sp>
            <p:nvSpPr>
              <p:cNvPr id="10341" name="Oval 69"/>
              <p:cNvSpPr>
                <a:spLocks noChangeArrowheads="1"/>
              </p:cNvSpPr>
              <p:nvPr/>
            </p:nvSpPr>
            <p:spPr bwMode="auto">
              <a:xfrm rot="1288722">
                <a:off x="3452" y="792"/>
                <a:ext cx="240" cy="92"/>
              </a:xfrm>
              <a:prstGeom prst="ellipse">
                <a:avLst/>
              </a:prstGeom>
              <a:noFill/>
              <a:ln w="19050">
                <a:solidFill>
                  <a:srgbClr val="6600CC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0342" name="Line 70"/>
              <p:cNvSpPr>
                <a:spLocks noChangeShapeType="1"/>
              </p:cNvSpPr>
              <p:nvPr/>
            </p:nvSpPr>
            <p:spPr bwMode="auto">
              <a:xfrm rot="1288722" flipV="1">
                <a:off x="3600" y="672"/>
                <a:ext cx="40" cy="175"/>
              </a:xfrm>
              <a:prstGeom prst="line">
                <a:avLst/>
              </a:prstGeom>
              <a:noFill/>
              <a:ln w="19050">
                <a:solidFill>
                  <a:srgbClr val="6600CC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332" name="Group 71"/>
            <p:cNvGrpSpPr/>
            <p:nvPr/>
          </p:nvGrpSpPr>
          <p:grpSpPr bwMode="auto">
            <a:xfrm rot="4893287">
              <a:off x="3792" y="1032"/>
              <a:ext cx="144" cy="192"/>
              <a:chOff x="3452" y="672"/>
              <a:chExt cx="240" cy="212"/>
            </a:xfrm>
          </p:grpSpPr>
          <p:sp>
            <p:nvSpPr>
              <p:cNvPr id="10339" name="Oval 72"/>
              <p:cNvSpPr>
                <a:spLocks noChangeArrowheads="1"/>
              </p:cNvSpPr>
              <p:nvPr/>
            </p:nvSpPr>
            <p:spPr bwMode="auto">
              <a:xfrm rot="1288722">
                <a:off x="3452" y="792"/>
                <a:ext cx="240" cy="92"/>
              </a:xfrm>
              <a:prstGeom prst="ellipse">
                <a:avLst/>
              </a:prstGeom>
              <a:noFill/>
              <a:ln w="19050">
                <a:solidFill>
                  <a:srgbClr val="6600CC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0340" name="Line 73"/>
              <p:cNvSpPr>
                <a:spLocks noChangeShapeType="1"/>
              </p:cNvSpPr>
              <p:nvPr/>
            </p:nvSpPr>
            <p:spPr bwMode="auto">
              <a:xfrm rot="1288722" flipV="1">
                <a:off x="3600" y="672"/>
                <a:ext cx="40" cy="175"/>
              </a:xfrm>
              <a:prstGeom prst="line">
                <a:avLst/>
              </a:prstGeom>
              <a:noFill/>
              <a:ln w="19050">
                <a:solidFill>
                  <a:srgbClr val="6600CC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333" name="Group 74"/>
            <p:cNvGrpSpPr/>
            <p:nvPr/>
          </p:nvGrpSpPr>
          <p:grpSpPr bwMode="auto">
            <a:xfrm rot="2970333">
              <a:off x="4042" y="1024"/>
              <a:ext cx="126" cy="190"/>
              <a:chOff x="3452" y="672"/>
              <a:chExt cx="240" cy="212"/>
            </a:xfrm>
          </p:grpSpPr>
          <p:sp>
            <p:nvSpPr>
              <p:cNvPr id="10337" name="Oval 75"/>
              <p:cNvSpPr>
                <a:spLocks noChangeArrowheads="1"/>
              </p:cNvSpPr>
              <p:nvPr/>
            </p:nvSpPr>
            <p:spPr bwMode="auto">
              <a:xfrm rot="1288722">
                <a:off x="3452" y="792"/>
                <a:ext cx="240" cy="92"/>
              </a:xfrm>
              <a:prstGeom prst="ellipse">
                <a:avLst/>
              </a:prstGeom>
              <a:noFill/>
              <a:ln w="19050">
                <a:solidFill>
                  <a:srgbClr val="6600CC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0338" name="Line 76"/>
              <p:cNvSpPr>
                <a:spLocks noChangeShapeType="1"/>
              </p:cNvSpPr>
              <p:nvPr/>
            </p:nvSpPr>
            <p:spPr bwMode="auto">
              <a:xfrm rot="1288722" flipV="1">
                <a:off x="3600" y="672"/>
                <a:ext cx="40" cy="175"/>
              </a:xfrm>
              <a:prstGeom prst="line">
                <a:avLst/>
              </a:prstGeom>
              <a:noFill/>
              <a:ln w="19050">
                <a:solidFill>
                  <a:srgbClr val="6600CC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334" name="Group 77"/>
            <p:cNvGrpSpPr/>
            <p:nvPr/>
          </p:nvGrpSpPr>
          <p:grpSpPr bwMode="auto">
            <a:xfrm rot="5868898">
              <a:off x="4128" y="1176"/>
              <a:ext cx="144" cy="192"/>
              <a:chOff x="3452" y="672"/>
              <a:chExt cx="240" cy="212"/>
            </a:xfrm>
          </p:grpSpPr>
          <p:sp>
            <p:nvSpPr>
              <p:cNvPr id="10335" name="Oval 78"/>
              <p:cNvSpPr>
                <a:spLocks noChangeArrowheads="1"/>
              </p:cNvSpPr>
              <p:nvPr/>
            </p:nvSpPr>
            <p:spPr bwMode="auto">
              <a:xfrm rot="1288722">
                <a:off x="3452" y="792"/>
                <a:ext cx="240" cy="92"/>
              </a:xfrm>
              <a:prstGeom prst="ellipse">
                <a:avLst/>
              </a:prstGeom>
              <a:noFill/>
              <a:ln w="19050">
                <a:solidFill>
                  <a:srgbClr val="6600CC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0336" name="Line 79"/>
              <p:cNvSpPr>
                <a:spLocks noChangeShapeType="1"/>
              </p:cNvSpPr>
              <p:nvPr/>
            </p:nvSpPr>
            <p:spPr bwMode="auto">
              <a:xfrm rot="1288722" flipV="1">
                <a:off x="3600" y="672"/>
                <a:ext cx="40" cy="175"/>
              </a:xfrm>
              <a:prstGeom prst="line">
                <a:avLst/>
              </a:prstGeom>
              <a:noFill/>
              <a:ln w="19050">
                <a:solidFill>
                  <a:srgbClr val="6600CC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77905" name="Oval 81"/>
          <p:cNvSpPr>
            <a:spLocks noChangeArrowheads="1"/>
          </p:cNvSpPr>
          <p:nvPr/>
        </p:nvSpPr>
        <p:spPr bwMode="auto">
          <a:xfrm>
            <a:off x="546100" y="2846388"/>
            <a:ext cx="1181100" cy="1181100"/>
          </a:xfrm>
          <a:prstGeom prst="ellipse">
            <a:avLst/>
          </a:prstGeom>
          <a:noFill/>
          <a:ln w="41275">
            <a:solidFill>
              <a:srgbClr val="339966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7906" name="Oval 82"/>
          <p:cNvSpPr>
            <a:spLocks noChangeArrowheads="1"/>
          </p:cNvSpPr>
          <p:nvPr/>
        </p:nvSpPr>
        <p:spPr bwMode="auto">
          <a:xfrm>
            <a:off x="2079625" y="2840038"/>
            <a:ext cx="1181100" cy="1181100"/>
          </a:xfrm>
          <a:prstGeom prst="ellipse">
            <a:avLst/>
          </a:prstGeom>
          <a:noFill/>
          <a:ln w="41275">
            <a:solidFill>
              <a:srgbClr val="339966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21" name="Group 83"/>
          <p:cNvGrpSpPr/>
          <p:nvPr/>
        </p:nvGrpSpPr>
        <p:grpSpPr bwMode="auto">
          <a:xfrm>
            <a:off x="596900" y="3135313"/>
            <a:ext cx="304800" cy="304800"/>
            <a:chOff x="1584" y="2400"/>
            <a:chExt cx="192" cy="192"/>
          </a:xfrm>
        </p:grpSpPr>
        <p:sp>
          <p:nvSpPr>
            <p:cNvPr id="10327" name="Oval 84"/>
            <p:cNvSpPr>
              <a:spLocks noChangeArrowheads="1"/>
            </p:cNvSpPr>
            <p:nvPr/>
          </p:nvSpPr>
          <p:spPr bwMode="auto">
            <a:xfrm>
              <a:off x="1584" y="2400"/>
              <a:ext cx="192" cy="192"/>
            </a:xfrm>
            <a:prstGeom prst="ellipse">
              <a:avLst/>
            </a:prstGeom>
            <a:noFill/>
            <a:ln w="38100">
              <a:solidFill>
                <a:srgbClr val="9900CC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328" name="Line 85"/>
            <p:cNvSpPr>
              <a:spLocks noChangeShapeType="1"/>
            </p:cNvSpPr>
            <p:nvPr/>
          </p:nvSpPr>
          <p:spPr bwMode="auto">
            <a:xfrm>
              <a:off x="1584" y="2448"/>
              <a:ext cx="0" cy="96"/>
            </a:xfrm>
            <a:prstGeom prst="line">
              <a:avLst/>
            </a:prstGeom>
            <a:noFill/>
            <a:ln w="38100">
              <a:solidFill>
                <a:srgbClr val="9900CC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2" name="Group 86"/>
          <p:cNvGrpSpPr/>
          <p:nvPr/>
        </p:nvGrpSpPr>
        <p:grpSpPr bwMode="auto">
          <a:xfrm>
            <a:off x="622300" y="3455988"/>
            <a:ext cx="304800" cy="304800"/>
            <a:chOff x="1584" y="2400"/>
            <a:chExt cx="192" cy="192"/>
          </a:xfrm>
        </p:grpSpPr>
        <p:sp>
          <p:nvSpPr>
            <p:cNvPr id="10325" name="Oval 87"/>
            <p:cNvSpPr>
              <a:spLocks noChangeArrowheads="1"/>
            </p:cNvSpPr>
            <p:nvPr/>
          </p:nvSpPr>
          <p:spPr bwMode="auto">
            <a:xfrm>
              <a:off x="1584" y="2400"/>
              <a:ext cx="192" cy="192"/>
            </a:xfrm>
            <a:prstGeom prst="ellipse">
              <a:avLst/>
            </a:prstGeom>
            <a:noFill/>
            <a:ln w="38100">
              <a:solidFill>
                <a:srgbClr val="9900CC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326" name="Line 88"/>
            <p:cNvSpPr>
              <a:spLocks noChangeShapeType="1"/>
            </p:cNvSpPr>
            <p:nvPr/>
          </p:nvSpPr>
          <p:spPr bwMode="auto">
            <a:xfrm>
              <a:off x="1584" y="2448"/>
              <a:ext cx="0" cy="96"/>
            </a:xfrm>
            <a:prstGeom prst="line">
              <a:avLst/>
            </a:prstGeom>
            <a:noFill/>
            <a:ln w="38100">
              <a:solidFill>
                <a:srgbClr val="9900CC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3" name="Group 89"/>
          <p:cNvGrpSpPr/>
          <p:nvPr/>
        </p:nvGrpSpPr>
        <p:grpSpPr bwMode="auto">
          <a:xfrm>
            <a:off x="850900" y="3684588"/>
            <a:ext cx="304800" cy="304800"/>
            <a:chOff x="1584" y="2400"/>
            <a:chExt cx="192" cy="192"/>
          </a:xfrm>
        </p:grpSpPr>
        <p:sp>
          <p:nvSpPr>
            <p:cNvPr id="10323" name="Oval 90"/>
            <p:cNvSpPr>
              <a:spLocks noChangeArrowheads="1"/>
            </p:cNvSpPr>
            <p:nvPr/>
          </p:nvSpPr>
          <p:spPr bwMode="auto">
            <a:xfrm>
              <a:off x="1584" y="2400"/>
              <a:ext cx="192" cy="192"/>
            </a:xfrm>
            <a:prstGeom prst="ellipse">
              <a:avLst/>
            </a:prstGeom>
            <a:noFill/>
            <a:ln w="38100">
              <a:solidFill>
                <a:srgbClr val="9900CC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324" name="Line 91"/>
            <p:cNvSpPr>
              <a:spLocks noChangeShapeType="1"/>
            </p:cNvSpPr>
            <p:nvPr/>
          </p:nvSpPr>
          <p:spPr bwMode="auto">
            <a:xfrm>
              <a:off x="1584" y="2448"/>
              <a:ext cx="0" cy="96"/>
            </a:xfrm>
            <a:prstGeom prst="line">
              <a:avLst/>
            </a:prstGeom>
            <a:noFill/>
            <a:ln w="38100">
              <a:solidFill>
                <a:srgbClr val="9900CC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4" name="Group 92"/>
          <p:cNvGrpSpPr/>
          <p:nvPr/>
        </p:nvGrpSpPr>
        <p:grpSpPr bwMode="auto">
          <a:xfrm>
            <a:off x="1155700" y="3684588"/>
            <a:ext cx="304800" cy="304800"/>
            <a:chOff x="1584" y="2400"/>
            <a:chExt cx="192" cy="192"/>
          </a:xfrm>
        </p:grpSpPr>
        <p:sp>
          <p:nvSpPr>
            <p:cNvPr id="10321" name="Oval 93"/>
            <p:cNvSpPr>
              <a:spLocks noChangeArrowheads="1"/>
            </p:cNvSpPr>
            <p:nvPr/>
          </p:nvSpPr>
          <p:spPr bwMode="auto">
            <a:xfrm>
              <a:off x="1584" y="2400"/>
              <a:ext cx="192" cy="192"/>
            </a:xfrm>
            <a:prstGeom prst="ellipse">
              <a:avLst/>
            </a:prstGeom>
            <a:noFill/>
            <a:ln w="38100">
              <a:solidFill>
                <a:srgbClr val="9900CC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322" name="Line 94"/>
            <p:cNvSpPr>
              <a:spLocks noChangeShapeType="1"/>
            </p:cNvSpPr>
            <p:nvPr/>
          </p:nvSpPr>
          <p:spPr bwMode="auto">
            <a:xfrm>
              <a:off x="1584" y="2448"/>
              <a:ext cx="0" cy="96"/>
            </a:xfrm>
            <a:prstGeom prst="line">
              <a:avLst/>
            </a:prstGeom>
            <a:noFill/>
            <a:ln w="38100">
              <a:solidFill>
                <a:srgbClr val="9900CC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5" name="Group 95"/>
          <p:cNvGrpSpPr/>
          <p:nvPr/>
        </p:nvGrpSpPr>
        <p:grpSpPr bwMode="auto">
          <a:xfrm>
            <a:off x="1384300" y="3455988"/>
            <a:ext cx="304800" cy="304800"/>
            <a:chOff x="1584" y="2400"/>
            <a:chExt cx="192" cy="192"/>
          </a:xfrm>
        </p:grpSpPr>
        <p:sp>
          <p:nvSpPr>
            <p:cNvPr id="10319" name="Oval 96"/>
            <p:cNvSpPr>
              <a:spLocks noChangeArrowheads="1"/>
            </p:cNvSpPr>
            <p:nvPr/>
          </p:nvSpPr>
          <p:spPr bwMode="auto">
            <a:xfrm>
              <a:off x="1584" y="2400"/>
              <a:ext cx="192" cy="192"/>
            </a:xfrm>
            <a:prstGeom prst="ellipse">
              <a:avLst/>
            </a:prstGeom>
            <a:noFill/>
            <a:ln w="38100">
              <a:solidFill>
                <a:srgbClr val="9900CC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320" name="Line 97"/>
            <p:cNvSpPr>
              <a:spLocks noChangeShapeType="1"/>
            </p:cNvSpPr>
            <p:nvPr/>
          </p:nvSpPr>
          <p:spPr bwMode="auto">
            <a:xfrm>
              <a:off x="1584" y="2448"/>
              <a:ext cx="0" cy="96"/>
            </a:xfrm>
            <a:prstGeom prst="line">
              <a:avLst/>
            </a:prstGeom>
            <a:noFill/>
            <a:ln w="38100">
              <a:solidFill>
                <a:srgbClr val="9900CC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6" name="Group 98"/>
          <p:cNvGrpSpPr/>
          <p:nvPr/>
        </p:nvGrpSpPr>
        <p:grpSpPr bwMode="auto">
          <a:xfrm>
            <a:off x="1384300" y="3151188"/>
            <a:ext cx="304800" cy="304800"/>
            <a:chOff x="1584" y="2400"/>
            <a:chExt cx="192" cy="192"/>
          </a:xfrm>
        </p:grpSpPr>
        <p:sp>
          <p:nvSpPr>
            <p:cNvPr id="10317" name="Oval 99"/>
            <p:cNvSpPr>
              <a:spLocks noChangeArrowheads="1"/>
            </p:cNvSpPr>
            <p:nvPr/>
          </p:nvSpPr>
          <p:spPr bwMode="auto">
            <a:xfrm>
              <a:off x="1584" y="2400"/>
              <a:ext cx="192" cy="192"/>
            </a:xfrm>
            <a:prstGeom prst="ellipse">
              <a:avLst/>
            </a:prstGeom>
            <a:noFill/>
            <a:ln w="38100">
              <a:solidFill>
                <a:srgbClr val="9900CC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318" name="Line 100"/>
            <p:cNvSpPr>
              <a:spLocks noChangeShapeType="1"/>
            </p:cNvSpPr>
            <p:nvPr/>
          </p:nvSpPr>
          <p:spPr bwMode="auto">
            <a:xfrm>
              <a:off x="1584" y="2448"/>
              <a:ext cx="0" cy="96"/>
            </a:xfrm>
            <a:prstGeom prst="line">
              <a:avLst/>
            </a:prstGeom>
            <a:noFill/>
            <a:ln w="38100">
              <a:solidFill>
                <a:srgbClr val="9900CC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7" name="Group 101"/>
          <p:cNvGrpSpPr/>
          <p:nvPr/>
        </p:nvGrpSpPr>
        <p:grpSpPr bwMode="auto">
          <a:xfrm>
            <a:off x="1162050" y="2919413"/>
            <a:ext cx="304800" cy="304800"/>
            <a:chOff x="1584" y="2400"/>
            <a:chExt cx="192" cy="192"/>
          </a:xfrm>
        </p:grpSpPr>
        <p:sp>
          <p:nvSpPr>
            <p:cNvPr id="10315" name="Oval 102"/>
            <p:cNvSpPr>
              <a:spLocks noChangeArrowheads="1"/>
            </p:cNvSpPr>
            <p:nvPr/>
          </p:nvSpPr>
          <p:spPr bwMode="auto">
            <a:xfrm>
              <a:off x="1584" y="2400"/>
              <a:ext cx="192" cy="192"/>
            </a:xfrm>
            <a:prstGeom prst="ellipse">
              <a:avLst/>
            </a:prstGeom>
            <a:noFill/>
            <a:ln w="38100">
              <a:solidFill>
                <a:srgbClr val="9900CC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316" name="Line 103"/>
            <p:cNvSpPr>
              <a:spLocks noChangeShapeType="1"/>
            </p:cNvSpPr>
            <p:nvPr/>
          </p:nvSpPr>
          <p:spPr bwMode="auto">
            <a:xfrm>
              <a:off x="1584" y="2448"/>
              <a:ext cx="0" cy="96"/>
            </a:xfrm>
            <a:prstGeom prst="line">
              <a:avLst/>
            </a:prstGeom>
            <a:noFill/>
            <a:ln w="38100">
              <a:solidFill>
                <a:srgbClr val="9900CC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8" name="Group 104"/>
          <p:cNvGrpSpPr/>
          <p:nvPr/>
        </p:nvGrpSpPr>
        <p:grpSpPr bwMode="auto">
          <a:xfrm>
            <a:off x="850900" y="2894013"/>
            <a:ext cx="304800" cy="304800"/>
            <a:chOff x="1584" y="2400"/>
            <a:chExt cx="192" cy="192"/>
          </a:xfrm>
        </p:grpSpPr>
        <p:sp>
          <p:nvSpPr>
            <p:cNvPr id="10313" name="Oval 105"/>
            <p:cNvSpPr>
              <a:spLocks noChangeArrowheads="1"/>
            </p:cNvSpPr>
            <p:nvPr/>
          </p:nvSpPr>
          <p:spPr bwMode="auto">
            <a:xfrm>
              <a:off x="1584" y="2400"/>
              <a:ext cx="192" cy="192"/>
            </a:xfrm>
            <a:prstGeom prst="ellipse">
              <a:avLst/>
            </a:prstGeom>
            <a:noFill/>
            <a:ln w="38100">
              <a:solidFill>
                <a:srgbClr val="9900CC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314" name="Line 106"/>
            <p:cNvSpPr>
              <a:spLocks noChangeShapeType="1"/>
            </p:cNvSpPr>
            <p:nvPr/>
          </p:nvSpPr>
          <p:spPr bwMode="auto">
            <a:xfrm>
              <a:off x="1584" y="2448"/>
              <a:ext cx="0" cy="96"/>
            </a:xfrm>
            <a:prstGeom prst="line">
              <a:avLst/>
            </a:prstGeom>
            <a:noFill/>
            <a:ln w="38100">
              <a:solidFill>
                <a:srgbClr val="9900CC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9" name="Group 107"/>
          <p:cNvGrpSpPr/>
          <p:nvPr/>
        </p:nvGrpSpPr>
        <p:grpSpPr bwMode="auto">
          <a:xfrm>
            <a:off x="927100" y="3170238"/>
            <a:ext cx="304800" cy="304800"/>
            <a:chOff x="1584" y="2400"/>
            <a:chExt cx="192" cy="192"/>
          </a:xfrm>
        </p:grpSpPr>
        <p:sp>
          <p:nvSpPr>
            <p:cNvPr id="10311" name="Oval 108"/>
            <p:cNvSpPr>
              <a:spLocks noChangeArrowheads="1"/>
            </p:cNvSpPr>
            <p:nvPr/>
          </p:nvSpPr>
          <p:spPr bwMode="auto">
            <a:xfrm>
              <a:off x="1584" y="2400"/>
              <a:ext cx="192" cy="192"/>
            </a:xfrm>
            <a:prstGeom prst="ellipse">
              <a:avLst/>
            </a:prstGeom>
            <a:noFill/>
            <a:ln w="38100">
              <a:solidFill>
                <a:srgbClr val="9900CC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312" name="Line 109"/>
            <p:cNvSpPr>
              <a:spLocks noChangeShapeType="1"/>
            </p:cNvSpPr>
            <p:nvPr/>
          </p:nvSpPr>
          <p:spPr bwMode="auto">
            <a:xfrm>
              <a:off x="1584" y="2448"/>
              <a:ext cx="0" cy="96"/>
            </a:xfrm>
            <a:prstGeom prst="line">
              <a:avLst/>
            </a:prstGeom>
            <a:noFill/>
            <a:ln w="38100">
              <a:solidFill>
                <a:srgbClr val="9900CC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0" name="Group 110"/>
          <p:cNvGrpSpPr/>
          <p:nvPr/>
        </p:nvGrpSpPr>
        <p:grpSpPr bwMode="auto">
          <a:xfrm>
            <a:off x="1079500" y="3408363"/>
            <a:ext cx="304800" cy="304800"/>
            <a:chOff x="1584" y="2400"/>
            <a:chExt cx="192" cy="192"/>
          </a:xfrm>
        </p:grpSpPr>
        <p:sp>
          <p:nvSpPr>
            <p:cNvPr id="10309" name="Oval 111"/>
            <p:cNvSpPr>
              <a:spLocks noChangeArrowheads="1"/>
            </p:cNvSpPr>
            <p:nvPr/>
          </p:nvSpPr>
          <p:spPr bwMode="auto">
            <a:xfrm>
              <a:off x="1584" y="2400"/>
              <a:ext cx="192" cy="192"/>
            </a:xfrm>
            <a:prstGeom prst="ellipse">
              <a:avLst/>
            </a:prstGeom>
            <a:noFill/>
            <a:ln w="38100">
              <a:solidFill>
                <a:srgbClr val="9900CC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310" name="Line 112"/>
            <p:cNvSpPr>
              <a:spLocks noChangeShapeType="1"/>
            </p:cNvSpPr>
            <p:nvPr/>
          </p:nvSpPr>
          <p:spPr bwMode="auto">
            <a:xfrm>
              <a:off x="1584" y="2448"/>
              <a:ext cx="0" cy="96"/>
            </a:xfrm>
            <a:prstGeom prst="line">
              <a:avLst/>
            </a:prstGeom>
            <a:noFill/>
            <a:ln w="38100">
              <a:solidFill>
                <a:srgbClr val="9900CC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7958" name="AutoShape 134"/>
          <p:cNvSpPr>
            <a:spLocks noChangeArrowheads="1"/>
          </p:cNvSpPr>
          <p:nvPr/>
        </p:nvSpPr>
        <p:spPr bwMode="auto">
          <a:xfrm>
            <a:off x="3354388" y="2941638"/>
            <a:ext cx="1406525" cy="977900"/>
          </a:xfrm>
          <a:prstGeom prst="wedgeRectCallout">
            <a:avLst>
              <a:gd name="adj1" fmla="val -61565"/>
              <a:gd name="adj2" fmla="val 3477"/>
            </a:avLst>
          </a:prstGeom>
          <a:solidFill>
            <a:srgbClr val="D5FF5D">
              <a:alpha val="45882"/>
            </a:srgbClr>
          </a:solidFill>
          <a:ln w="9525">
            <a:solidFill>
              <a:srgbClr val="CC9900"/>
            </a:solidFill>
            <a:miter lim="800000"/>
          </a:ln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b="1">
                <a:ea typeface="楷体_GB2312" pitchFamily="49" charset="-122"/>
              </a:rPr>
              <a:t>磁化面电流</a:t>
            </a:r>
            <a:endParaRPr lang="zh-CN" altLang="en-US" b="1">
              <a:ea typeface="楷体_GB2312" pitchFamily="49" charset="-122"/>
            </a:endParaRPr>
          </a:p>
        </p:txBody>
      </p:sp>
      <p:grpSp>
        <p:nvGrpSpPr>
          <p:cNvPr id="31" name="Group 140"/>
          <p:cNvGrpSpPr/>
          <p:nvPr/>
        </p:nvGrpSpPr>
        <p:grpSpPr bwMode="auto">
          <a:xfrm>
            <a:off x="6257925" y="1093788"/>
            <a:ext cx="1655763" cy="431800"/>
            <a:chOff x="3243" y="2886"/>
            <a:chExt cx="1043" cy="272"/>
          </a:xfrm>
        </p:grpSpPr>
        <p:graphicFrame>
          <p:nvGraphicFramePr>
            <p:cNvPr id="10307" name="Object 18"/>
            <p:cNvGraphicFramePr>
              <a:graphicFrameLocks noChangeAspect="1"/>
            </p:cNvGraphicFramePr>
            <p:nvPr/>
          </p:nvGraphicFramePr>
          <p:xfrm>
            <a:off x="3651" y="2886"/>
            <a:ext cx="230" cy="2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709" name="公式" r:id="rId11" imgW="368300" imgH="419100" progId="Equation.3">
                    <p:embed/>
                  </p:oleObj>
                </mc:Choice>
                <mc:Fallback>
                  <p:oleObj name="公式" r:id="rId11" imgW="368300" imgH="419100" progId="Equation.3">
                    <p:embed/>
                    <p:pic>
                      <p:nvPicPr>
                        <p:cNvPr id="0" name="图片 6270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51" y="2886"/>
                          <a:ext cx="230" cy="2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308" name="Line 139"/>
            <p:cNvSpPr>
              <a:spLocks noChangeShapeType="1"/>
            </p:cNvSpPr>
            <p:nvPr/>
          </p:nvSpPr>
          <p:spPr bwMode="auto">
            <a:xfrm>
              <a:off x="3243" y="3158"/>
              <a:ext cx="1043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miter lim="800000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92" name="Group 142"/>
          <p:cNvGrpSpPr/>
          <p:nvPr/>
        </p:nvGrpSpPr>
        <p:grpSpPr bwMode="auto">
          <a:xfrm>
            <a:off x="2173288" y="2922588"/>
            <a:ext cx="1011237" cy="1009650"/>
            <a:chOff x="3851" y="2568"/>
            <a:chExt cx="637" cy="636"/>
          </a:xfrm>
        </p:grpSpPr>
        <p:sp>
          <p:nvSpPr>
            <p:cNvPr id="10304" name="Oval 114"/>
            <p:cNvSpPr>
              <a:spLocks noChangeArrowheads="1"/>
            </p:cNvSpPr>
            <p:nvPr/>
          </p:nvSpPr>
          <p:spPr bwMode="auto">
            <a:xfrm>
              <a:off x="3851" y="2568"/>
              <a:ext cx="637" cy="636"/>
            </a:xfrm>
            <a:prstGeom prst="ellipse">
              <a:avLst/>
            </a:prstGeom>
            <a:noFill/>
            <a:ln w="41275">
              <a:solidFill>
                <a:srgbClr val="FF66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10305" name="Object 17"/>
            <p:cNvGraphicFramePr>
              <a:graphicFrameLocks noChangeAspect="1"/>
            </p:cNvGraphicFramePr>
            <p:nvPr/>
          </p:nvGraphicFramePr>
          <p:xfrm>
            <a:off x="4032" y="2699"/>
            <a:ext cx="274" cy="2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710" name="公式" r:id="rId12" imgW="152400" imgH="152400" progId="Equation.3">
                    <p:embed/>
                  </p:oleObj>
                </mc:Choice>
                <mc:Fallback>
                  <p:oleObj name="公式" r:id="rId12" imgW="152400" imgH="152400" progId="Equation.3">
                    <p:embed/>
                    <p:pic>
                      <p:nvPicPr>
                        <p:cNvPr id="0" name="图片 6270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2" y="2699"/>
                          <a:ext cx="274" cy="2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339966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306" name="Arc 141"/>
            <p:cNvSpPr/>
            <p:nvPr/>
          </p:nvSpPr>
          <p:spPr bwMode="auto">
            <a:xfrm rot="120000">
              <a:off x="3865" y="2627"/>
              <a:ext cx="319" cy="247"/>
            </a:xfrm>
            <a:custGeom>
              <a:avLst/>
              <a:gdLst>
                <a:gd name="T0" fmla="*/ 0 w 21578"/>
                <a:gd name="T1" fmla="*/ 0 h 16722"/>
                <a:gd name="T2" fmla="*/ 0 w 21578"/>
                <a:gd name="T3" fmla="*/ 0 h 16722"/>
                <a:gd name="T4" fmla="*/ 0 w 21578"/>
                <a:gd name="T5" fmla="*/ 0 h 16722"/>
                <a:gd name="T6" fmla="*/ 0 60000 65536"/>
                <a:gd name="T7" fmla="*/ 0 60000 65536"/>
                <a:gd name="T8" fmla="*/ 0 60000 65536"/>
                <a:gd name="T9" fmla="*/ 0 w 21578"/>
                <a:gd name="T10" fmla="*/ 0 h 16722"/>
                <a:gd name="T11" fmla="*/ 21578 w 21578"/>
                <a:gd name="T12" fmla="*/ 16722 h 1672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578" h="16722" fill="none" extrusionOk="0">
                  <a:moveTo>
                    <a:pt x="-1" y="15748"/>
                  </a:moveTo>
                  <a:cubicBezTo>
                    <a:pt x="276" y="9614"/>
                    <a:pt x="3151" y="3887"/>
                    <a:pt x="7905" y="0"/>
                  </a:cubicBezTo>
                </a:path>
                <a:path w="21578" h="16722" stroke="0" extrusionOk="0">
                  <a:moveTo>
                    <a:pt x="-1" y="15748"/>
                  </a:moveTo>
                  <a:cubicBezTo>
                    <a:pt x="276" y="9614"/>
                    <a:pt x="3151" y="3887"/>
                    <a:pt x="7905" y="0"/>
                  </a:cubicBezTo>
                  <a:lnTo>
                    <a:pt x="21578" y="16722"/>
                  </a:lnTo>
                  <a:lnTo>
                    <a:pt x="-1" y="15748"/>
                  </a:lnTo>
                  <a:close/>
                </a:path>
              </a:pathLst>
            </a:custGeom>
            <a:noFill/>
            <a:ln w="38100">
              <a:solidFill>
                <a:srgbClr val="FF6600"/>
              </a:solidFill>
              <a:miter lim="800000"/>
              <a:headEnd type="arrow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7972" name="Text Box 148"/>
          <p:cNvSpPr txBox="1">
            <a:spLocks noChangeArrowheads="1"/>
          </p:cNvSpPr>
          <p:nvPr/>
        </p:nvSpPr>
        <p:spPr bwMode="auto">
          <a:xfrm>
            <a:off x="922338" y="6199188"/>
            <a:ext cx="8153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 dirty="0"/>
              <a:t>③</a:t>
            </a:r>
            <a:r>
              <a:rPr lang="zh-CN" altLang="en-US" b="1" dirty="0">
                <a:solidFill>
                  <a:srgbClr val="FF0000"/>
                </a:solidFill>
                <a:ea typeface="楷体_GB2312" pitchFamily="49" charset="-122"/>
              </a:rPr>
              <a:t>产生与外磁场同向的附加磁场，使磁场增强。</a:t>
            </a:r>
            <a:endParaRPr lang="zh-CN" altLang="en-US" b="1" dirty="0">
              <a:solidFill>
                <a:srgbClr val="FF0000"/>
              </a:solidFill>
              <a:ea typeface="楷体_GB2312" pitchFamily="49" charset="-122"/>
            </a:endParaRPr>
          </a:p>
        </p:txBody>
      </p:sp>
      <p:graphicFrame>
        <p:nvGraphicFramePr>
          <p:cNvPr id="206" name="Object 184"/>
          <p:cNvGraphicFramePr>
            <a:graphicFrameLocks noChangeAspect="1"/>
          </p:cNvGraphicFramePr>
          <p:nvPr/>
        </p:nvGraphicFramePr>
        <p:xfrm>
          <a:off x="7904163" y="2898775"/>
          <a:ext cx="395287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11" name="Equation" r:id="rId14" imgW="482600" imgH="406400" progId="Equation.3">
                  <p:embed/>
                </p:oleObj>
              </mc:Choice>
              <mc:Fallback>
                <p:oleObj name="Equation" r:id="rId14" imgW="482600" imgH="406400" progId="Equation.3">
                  <p:embed/>
                  <p:pic>
                    <p:nvPicPr>
                      <p:cNvPr id="0" name="图片 627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04163" y="2898775"/>
                        <a:ext cx="395287" cy="358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7" name="AutoShape 100" descr="信纸"/>
          <p:cNvSpPr>
            <a:spLocks noChangeArrowheads="1"/>
          </p:cNvSpPr>
          <p:nvPr/>
        </p:nvSpPr>
        <p:spPr bwMode="auto">
          <a:xfrm rot="5377698">
            <a:off x="5779294" y="2162969"/>
            <a:ext cx="933450" cy="2449512"/>
          </a:xfrm>
          <a:prstGeom prst="can">
            <a:avLst>
              <a:gd name="adj" fmla="val 23459"/>
            </a:avLst>
          </a:prstGeom>
          <a:blipFill dpi="0" rotWithShape="1">
            <a:blip r:embed="rId16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193" name="Group 111"/>
          <p:cNvGrpSpPr/>
          <p:nvPr/>
        </p:nvGrpSpPr>
        <p:grpSpPr bwMode="auto">
          <a:xfrm>
            <a:off x="8118475" y="2819400"/>
            <a:ext cx="827088" cy="550863"/>
            <a:chOff x="5088" y="1689"/>
            <a:chExt cx="516" cy="335"/>
          </a:xfrm>
        </p:grpSpPr>
        <p:sp>
          <p:nvSpPr>
            <p:cNvPr id="10302" name="Text Box 112"/>
            <p:cNvSpPr txBox="1">
              <a:spLocks noChangeArrowheads="1"/>
            </p:cNvSpPr>
            <p:nvPr/>
          </p:nvSpPr>
          <p:spPr bwMode="auto">
            <a:xfrm>
              <a:off x="5088" y="1689"/>
              <a:ext cx="338" cy="3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/>
                <a:t>∥</a:t>
              </a:r>
              <a:endParaRPr lang="en-US" altLang="zh-CN" b="1"/>
            </a:p>
          </p:txBody>
        </p:sp>
        <p:graphicFrame>
          <p:nvGraphicFramePr>
            <p:cNvPr id="10303" name="Object 185"/>
            <p:cNvGraphicFramePr>
              <a:graphicFrameLocks noChangeAspect="1"/>
            </p:cNvGraphicFramePr>
            <p:nvPr/>
          </p:nvGraphicFramePr>
          <p:xfrm>
            <a:off x="5348" y="1712"/>
            <a:ext cx="256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712" name="Equation" r:id="rId17" imgW="405765" imgH="494665" progId="Equation.DSMT4">
                    <p:embed/>
                  </p:oleObj>
                </mc:Choice>
                <mc:Fallback>
                  <p:oleObj name="Equation" r:id="rId17" imgW="405765" imgH="494665" progId="Equation.DSMT4">
                    <p:embed/>
                    <p:pic>
                      <p:nvPicPr>
                        <p:cNvPr id="0" name="图片 627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48" y="1712"/>
                          <a:ext cx="256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94" name="Group 131"/>
          <p:cNvGrpSpPr/>
          <p:nvPr/>
        </p:nvGrpSpPr>
        <p:grpSpPr bwMode="auto">
          <a:xfrm>
            <a:off x="5219700" y="2898775"/>
            <a:ext cx="2684463" cy="957263"/>
            <a:chOff x="248" y="2061"/>
            <a:chExt cx="1969" cy="731"/>
          </a:xfrm>
        </p:grpSpPr>
        <p:sp>
          <p:nvSpPr>
            <p:cNvPr id="10294" name="Arc 132"/>
            <p:cNvSpPr/>
            <p:nvPr/>
          </p:nvSpPr>
          <p:spPr bwMode="auto">
            <a:xfrm flipV="1">
              <a:off x="1401" y="2072"/>
              <a:ext cx="624" cy="720"/>
            </a:xfrm>
            <a:custGeom>
              <a:avLst/>
              <a:gdLst>
                <a:gd name="T0" fmla="*/ 0 w 21600"/>
                <a:gd name="T1" fmla="*/ 0 h 25303"/>
                <a:gd name="T2" fmla="*/ 0 w 21600"/>
                <a:gd name="T3" fmla="*/ 0 h 25303"/>
                <a:gd name="T4" fmla="*/ 0 w 21600"/>
                <a:gd name="T5" fmla="*/ 0 h 25303"/>
                <a:gd name="T6" fmla="*/ 0 60000 65536"/>
                <a:gd name="T7" fmla="*/ 0 60000 65536"/>
                <a:gd name="T8" fmla="*/ 0 60000 65536"/>
                <a:gd name="T9" fmla="*/ 0 w 21600"/>
                <a:gd name="T10" fmla="*/ 0 h 25303"/>
                <a:gd name="T11" fmla="*/ 21600 w 21600"/>
                <a:gd name="T12" fmla="*/ 25303 h 2530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5303" fill="none" extrusionOk="0">
                  <a:moveTo>
                    <a:pt x="4328" y="25302"/>
                  </a:moveTo>
                  <a:cubicBezTo>
                    <a:pt x="1518" y="21562"/>
                    <a:pt x="0" y="17010"/>
                    <a:pt x="0" y="12332"/>
                  </a:cubicBezTo>
                  <a:cubicBezTo>
                    <a:pt x="-1" y="7922"/>
                    <a:pt x="1349" y="3619"/>
                    <a:pt x="3866" y="-1"/>
                  </a:cubicBezTo>
                </a:path>
                <a:path w="21600" h="25303" stroke="0" extrusionOk="0">
                  <a:moveTo>
                    <a:pt x="4328" y="25302"/>
                  </a:moveTo>
                  <a:cubicBezTo>
                    <a:pt x="1518" y="21562"/>
                    <a:pt x="0" y="17010"/>
                    <a:pt x="0" y="12332"/>
                  </a:cubicBezTo>
                  <a:cubicBezTo>
                    <a:pt x="-1" y="7922"/>
                    <a:pt x="1349" y="3619"/>
                    <a:pt x="3866" y="-1"/>
                  </a:cubicBezTo>
                  <a:lnTo>
                    <a:pt x="21600" y="12332"/>
                  </a:lnTo>
                  <a:lnTo>
                    <a:pt x="4328" y="25302"/>
                  </a:lnTo>
                  <a:close/>
                </a:path>
              </a:pathLst>
            </a:custGeom>
            <a:noFill/>
            <a:ln w="38100">
              <a:solidFill>
                <a:srgbClr val="004B00"/>
              </a:solidFill>
              <a:rou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95" name="Arc 133"/>
            <p:cNvSpPr/>
            <p:nvPr/>
          </p:nvSpPr>
          <p:spPr bwMode="auto">
            <a:xfrm flipV="1">
              <a:off x="1593" y="2072"/>
              <a:ext cx="624" cy="720"/>
            </a:xfrm>
            <a:custGeom>
              <a:avLst/>
              <a:gdLst>
                <a:gd name="T0" fmla="*/ 0 w 21600"/>
                <a:gd name="T1" fmla="*/ 0 h 25303"/>
                <a:gd name="T2" fmla="*/ 0 w 21600"/>
                <a:gd name="T3" fmla="*/ 0 h 25303"/>
                <a:gd name="T4" fmla="*/ 0 w 21600"/>
                <a:gd name="T5" fmla="*/ 0 h 25303"/>
                <a:gd name="T6" fmla="*/ 0 60000 65536"/>
                <a:gd name="T7" fmla="*/ 0 60000 65536"/>
                <a:gd name="T8" fmla="*/ 0 60000 65536"/>
                <a:gd name="T9" fmla="*/ 0 w 21600"/>
                <a:gd name="T10" fmla="*/ 0 h 25303"/>
                <a:gd name="T11" fmla="*/ 21600 w 21600"/>
                <a:gd name="T12" fmla="*/ 25303 h 2530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5303" fill="none" extrusionOk="0">
                  <a:moveTo>
                    <a:pt x="4328" y="25302"/>
                  </a:moveTo>
                  <a:cubicBezTo>
                    <a:pt x="1518" y="21562"/>
                    <a:pt x="0" y="17010"/>
                    <a:pt x="0" y="12332"/>
                  </a:cubicBezTo>
                  <a:cubicBezTo>
                    <a:pt x="-1" y="7922"/>
                    <a:pt x="1349" y="3619"/>
                    <a:pt x="3866" y="-1"/>
                  </a:cubicBezTo>
                </a:path>
                <a:path w="21600" h="25303" stroke="0" extrusionOk="0">
                  <a:moveTo>
                    <a:pt x="4328" y="25302"/>
                  </a:moveTo>
                  <a:cubicBezTo>
                    <a:pt x="1518" y="21562"/>
                    <a:pt x="0" y="17010"/>
                    <a:pt x="0" y="12332"/>
                  </a:cubicBezTo>
                  <a:cubicBezTo>
                    <a:pt x="-1" y="7922"/>
                    <a:pt x="1349" y="3619"/>
                    <a:pt x="3866" y="-1"/>
                  </a:cubicBezTo>
                  <a:lnTo>
                    <a:pt x="21600" y="12332"/>
                  </a:lnTo>
                  <a:lnTo>
                    <a:pt x="4328" y="25302"/>
                  </a:lnTo>
                  <a:close/>
                </a:path>
              </a:pathLst>
            </a:custGeom>
            <a:noFill/>
            <a:ln w="38100">
              <a:solidFill>
                <a:srgbClr val="004B00"/>
              </a:solidFill>
              <a:rou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96" name="Arc 134"/>
            <p:cNvSpPr/>
            <p:nvPr/>
          </p:nvSpPr>
          <p:spPr bwMode="auto">
            <a:xfrm flipV="1">
              <a:off x="248" y="2061"/>
              <a:ext cx="624" cy="720"/>
            </a:xfrm>
            <a:custGeom>
              <a:avLst/>
              <a:gdLst>
                <a:gd name="T0" fmla="*/ 0 w 21600"/>
                <a:gd name="T1" fmla="*/ 0 h 25303"/>
                <a:gd name="T2" fmla="*/ 0 w 21600"/>
                <a:gd name="T3" fmla="*/ 0 h 25303"/>
                <a:gd name="T4" fmla="*/ 0 w 21600"/>
                <a:gd name="T5" fmla="*/ 0 h 25303"/>
                <a:gd name="T6" fmla="*/ 0 60000 65536"/>
                <a:gd name="T7" fmla="*/ 0 60000 65536"/>
                <a:gd name="T8" fmla="*/ 0 60000 65536"/>
                <a:gd name="T9" fmla="*/ 0 w 21600"/>
                <a:gd name="T10" fmla="*/ 0 h 25303"/>
                <a:gd name="T11" fmla="*/ 21600 w 21600"/>
                <a:gd name="T12" fmla="*/ 25303 h 2530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5303" fill="none" extrusionOk="0">
                  <a:moveTo>
                    <a:pt x="4328" y="25302"/>
                  </a:moveTo>
                  <a:cubicBezTo>
                    <a:pt x="1518" y="21562"/>
                    <a:pt x="0" y="17010"/>
                    <a:pt x="0" y="12332"/>
                  </a:cubicBezTo>
                  <a:cubicBezTo>
                    <a:pt x="-1" y="7922"/>
                    <a:pt x="1349" y="3619"/>
                    <a:pt x="3866" y="-1"/>
                  </a:cubicBezTo>
                </a:path>
                <a:path w="21600" h="25303" stroke="0" extrusionOk="0">
                  <a:moveTo>
                    <a:pt x="4328" y="25302"/>
                  </a:moveTo>
                  <a:cubicBezTo>
                    <a:pt x="1518" y="21562"/>
                    <a:pt x="0" y="17010"/>
                    <a:pt x="0" y="12332"/>
                  </a:cubicBezTo>
                  <a:cubicBezTo>
                    <a:pt x="-1" y="7922"/>
                    <a:pt x="1349" y="3619"/>
                    <a:pt x="3866" y="-1"/>
                  </a:cubicBezTo>
                  <a:lnTo>
                    <a:pt x="21600" y="12332"/>
                  </a:lnTo>
                  <a:lnTo>
                    <a:pt x="4328" y="25302"/>
                  </a:lnTo>
                  <a:close/>
                </a:path>
              </a:pathLst>
            </a:custGeom>
            <a:noFill/>
            <a:ln w="38100">
              <a:solidFill>
                <a:srgbClr val="004B00"/>
              </a:solidFill>
              <a:rou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97" name="Arc 135"/>
            <p:cNvSpPr/>
            <p:nvPr/>
          </p:nvSpPr>
          <p:spPr bwMode="auto">
            <a:xfrm flipV="1">
              <a:off x="438" y="2072"/>
              <a:ext cx="624" cy="720"/>
            </a:xfrm>
            <a:custGeom>
              <a:avLst/>
              <a:gdLst>
                <a:gd name="T0" fmla="*/ 0 w 21600"/>
                <a:gd name="T1" fmla="*/ 0 h 25303"/>
                <a:gd name="T2" fmla="*/ 0 w 21600"/>
                <a:gd name="T3" fmla="*/ 0 h 25303"/>
                <a:gd name="T4" fmla="*/ 0 w 21600"/>
                <a:gd name="T5" fmla="*/ 0 h 25303"/>
                <a:gd name="T6" fmla="*/ 0 60000 65536"/>
                <a:gd name="T7" fmla="*/ 0 60000 65536"/>
                <a:gd name="T8" fmla="*/ 0 60000 65536"/>
                <a:gd name="T9" fmla="*/ 0 w 21600"/>
                <a:gd name="T10" fmla="*/ 0 h 25303"/>
                <a:gd name="T11" fmla="*/ 21600 w 21600"/>
                <a:gd name="T12" fmla="*/ 25303 h 2530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5303" fill="none" extrusionOk="0">
                  <a:moveTo>
                    <a:pt x="4328" y="25302"/>
                  </a:moveTo>
                  <a:cubicBezTo>
                    <a:pt x="1518" y="21562"/>
                    <a:pt x="0" y="17010"/>
                    <a:pt x="0" y="12332"/>
                  </a:cubicBezTo>
                  <a:cubicBezTo>
                    <a:pt x="-1" y="7922"/>
                    <a:pt x="1349" y="3619"/>
                    <a:pt x="3866" y="-1"/>
                  </a:cubicBezTo>
                </a:path>
                <a:path w="21600" h="25303" stroke="0" extrusionOk="0">
                  <a:moveTo>
                    <a:pt x="4328" y="25302"/>
                  </a:moveTo>
                  <a:cubicBezTo>
                    <a:pt x="1518" y="21562"/>
                    <a:pt x="0" y="17010"/>
                    <a:pt x="0" y="12332"/>
                  </a:cubicBezTo>
                  <a:cubicBezTo>
                    <a:pt x="-1" y="7922"/>
                    <a:pt x="1349" y="3619"/>
                    <a:pt x="3866" y="-1"/>
                  </a:cubicBezTo>
                  <a:lnTo>
                    <a:pt x="21600" y="12332"/>
                  </a:lnTo>
                  <a:lnTo>
                    <a:pt x="4328" y="25302"/>
                  </a:lnTo>
                  <a:close/>
                </a:path>
              </a:pathLst>
            </a:custGeom>
            <a:noFill/>
            <a:ln w="38100">
              <a:solidFill>
                <a:srgbClr val="004B00"/>
              </a:solidFill>
              <a:rou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98" name="Arc 136"/>
            <p:cNvSpPr/>
            <p:nvPr/>
          </p:nvSpPr>
          <p:spPr bwMode="auto">
            <a:xfrm flipV="1">
              <a:off x="630" y="2072"/>
              <a:ext cx="624" cy="720"/>
            </a:xfrm>
            <a:custGeom>
              <a:avLst/>
              <a:gdLst>
                <a:gd name="T0" fmla="*/ 0 w 21600"/>
                <a:gd name="T1" fmla="*/ 0 h 25303"/>
                <a:gd name="T2" fmla="*/ 0 w 21600"/>
                <a:gd name="T3" fmla="*/ 0 h 25303"/>
                <a:gd name="T4" fmla="*/ 0 w 21600"/>
                <a:gd name="T5" fmla="*/ 0 h 25303"/>
                <a:gd name="T6" fmla="*/ 0 60000 65536"/>
                <a:gd name="T7" fmla="*/ 0 60000 65536"/>
                <a:gd name="T8" fmla="*/ 0 60000 65536"/>
                <a:gd name="T9" fmla="*/ 0 w 21600"/>
                <a:gd name="T10" fmla="*/ 0 h 25303"/>
                <a:gd name="T11" fmla="*/ 21600 w 21600"/>
                <a:gd name="T12" fmla="*/ 25303 h 2530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5303" fill="none" extrusionOk="0">
                  <a:moveTo>
                    <a:pt x="4328" y="25302"/>
                  </a:moveTo>
                  <a:cubicBezTo>
                    <a:pt x="1518" y="21562"/>
                    <a:pt x="0" y="17010"/>
                    <a:pt x="0" y="12332"/>
                  </a:cubicBezTo>
                  <a:cubicBezTo>
                    <a:pt x="-1" y="7922"/>
                    <a:pt x="1349" y="3619"/>
                    <a:pt x="3866" y="-1"/>
                  </a:cubicBezTo>
                </a:path>
                <a:path w="21600" h="25303" stroke="0" extrusionOk="0">
                  <a:moveTo>
                    <a:pt x="4328" y="25302"/>
                  </a:moveTo>
                  <a:cubicBezTo>
                    <a:pt x="1518" y="21562"/>
                    <a:pt x="0" y="17010"/>
                    <a:pt x="0" y="12332"/>
                  </a:cubicBezTo>
                  <a:cubicBezTo>
                    <a:pt x="-1" y="7922"/>
                    <a:pt x="1349" y="3619"/>
                    <a:pt x="3866" y="-1"/>
                  </a:cubicBezTo>
                  <a:lnTo>
                    <a:pt x="21600" y="12332"/>
                  </a:lnTo>
                  <a:lnTo>
                    <a:pt x="4328" y="25302"/>
                  </a:lnTo>
                  <a:close/>
                </a:path>
              </a:pathLst>
            </a:custGeom>
            <a:noFill/>
            <a:ln w="38100">
              <a:solidFill>
                <a:srgbClr val="004B00"/>
              </a:solidFill>
              <a:rou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99" name="Arc 137"/>
            <p:cNvSpPr/>
            <p:nvPr/>
          </p:nvSpPr>
          <p:spPr bwMode="auto">
            <a:xfrm flipV="1">
              <a:off x="823" y="2072"/>
              <a:ext cx="624" cy="720"/>
            </a:xfrm>
            <a:custGeom>
              <a:avLst/>
              <a:gdLst>
                <a:gd name="T0" fmla="*/ 0 w 21600"/>
                <a:gd name="T1" fmla="*/ 0 h 25303"/>
                <a:gd name="T2" fmla="*/ 0 w 21600"/>
                <a:gd name="T3" fmla="*/ 0 h 25303"/>
                <a:gd name="T4" fmla="*/ 0 w 21600"/>
                <a:gd name="T5" fmla="*/ 0 h 25303"/>
                <a:gd name="T6" fmla="*/ 0 60000 65536"/>
                <a:gd name="T7" fmla="*/ 0 60000 65536"/>
                <a:gd name="T8" fmla="*/ 0 60000 65536"/>
                <a:gd name="T9" fmla="*/ 0 w 21600"/>
                <a:gd name="T10" fmla="*/ 0 h 25303"/>
                <a:gd name="T11" fmla="*/ 21600 w 21600"/>
                <a:gd name="T12" fmla="*/ 25303 h 2530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5303" fill="none" extrusionOk="0">
                  <a:moveTo>
                    <a:pt x="4328" y="25302"/>
                  </a:moveTo>
                  <a:cubicBezTo>
                    <a:pt x="1518" y="21562"/>
                    <a:pt x="0" y="17010"/>
                    <a:pt x="0" y="12332"/>
                  </a:cubicBezTo>
                  <a:cubicBezTo>
                    <a:pt x="-1" y="7922"/>
                    <a:pt x="1349" y="3619"/>
                    <a:pt x="3866" y="-1"/>
                  </a:cubicBezTo>
                </a:path>
                <a:path w="21600" h="25303" stroke="0" extrusionOk="0">
                  <a:moveTo>
                    <a:pt x="4328" y="25302"/>
                  </a:moveTo>
                  <a:cubicBezTo>
                    <a:pt x="1518" y="21562"/>
                    <a:pt x="0" y="17010"/>
                    <a:pt x="0" y="12332"/>
                  </a:cubicBezTo>
                  <a:cubicBezTo>
                    <a:pt x="-1" y="7922"/>
                    <a:pt x="1349" y="3619"/>
                    <a:pt x="3866" y="-1"/>
                  </a:cubicBezTo>
                  <a:lnTo>
                    <a:pt x="21600" y="12332"/>
                  </a:lnTo>
                  <a:lnTo>
                    <a:pt x="4328" y="25302"/>
                  </a:lnTo>
                  <a:close/>
                </a:path>
              </a:pathLst>
            </a:custGeom>
            <a:noFill/>
            <a:ln w="38100">
              <a:solidFill>
                <a:srgbClr val="004B00"/>
              </a:solidFill>
              <a:rou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00" name="Arc 138"/>
            <p:cNvSpPr/>
            <p:nvPr/>
          </p:nvSpPr>
          <p:spPr bwMode="auto">
            <a:xfrm flipV="1">
              <a:off x="1015" y="2072"/>
              <a:ext cx="624" cy="720"/>
            </a:xfrm>
            <a:custGeom>
              <a:avLst/>
              <a:gdLst>
                <a:gd name="T0" fmla="*/ 0 w 21600"/>
                <a:gd name="T1" fmla="*/ 0 h 25303"/>
                <a:gd name="T2" fmla="*/ 0 w 21600"/>
                <a:gd name="T3" fmla="*/ 0 h 25303"/>
                <a:gd name="T4" fmla="*/ 0 w 21600"/>
                <a:gd name="T5" fmla="*/ 0 h 25303"/>
                <a:gd name="T6" fmla="*/ 0 60000 65536"/>
                <a:gd name="T7" fmla="*/ 0 60000 65536"/>
                <a:gd name="T8" fmla="*/ 0 60000 65536"/>
                <a:gd name="T9" fmla="*/ 0 w 21600"/>
                <a:gd name="T10" fmla="*/ 0 h 25303"/>
                <a:gd name="T11" fmla="*/ 21600 w 21600"/>
                <a:gd name="T12" fmla="*/ 25303 h 2530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5303" fill="none" extrusionOk="0">
                  <a:moveTo>
                    <a:pt x="4328" y="25302"/>
                  </a:moveTo>
                  <a:cubicBezTo>
                    <a:pt x="1518" y="21562"/>
                    <a:pt x="0" y="17010"/>
                    <a:pt x="0" y="12332"/>
                  </a:cubicBezTo>
                  <a:cubicBezTo>
                    <a:pt x="-1" y="7922"/>
                    <a:pt x="1349" y="3619"/>
                    <a:pt x="3866" y="-1"/>
                  </a:cubicBezTo>
                </a:path>
                <a:path w="21600" h="25303" stroke="0" extrusionOk="0">
                  <a:moveTo>
                    <a:pt x="4328" y="25302"/>
                  </a:moveTo>
                  <a:cubicBezTo>
                    <a:pt x="1518" y="21562"/>
                    <a:pt x="0" y="17010"/>
                    <a:pt x="0" y="12332"/>
                  </a:cubicBezTo>
                  <a:cubicBezTo>
                    <a:pt x="-1" y="7922"/>
                    <a:pt x="1349" y="3619"/>
                    <a:pt x="3866" y="-1"/>
                  </a:cubicBezTo>
                  <a:lnTo>
                    <a:pt x="21600" y="12332"/>
                  </a:lnTo>
                  <a:lnTo>
                    <a:pt x="4328" y="25302"/>
                  </a:lnTo>
                  <a:close/>
                </a:path>
              </a:pathLst>
            </a:custGeom>
            <a:noFill/>
            <a:ln w="38100">
              <a:solidFill>
                <a:srgbClr val="004B00"/>
              </a:solidFill>
              <a:rou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01" name="Arc 139"/>
            <p:cNvSpPr/>
            <p:nvPr/>
          </p:nvSpPr>
          <p:spPr bwMode="auto">
            <a:xfrm flipV="1">
              <a:off x="1207" y="2072"/>
              <a:ext cx="624" cy="720"/>
            </a:xfrm>
            <a:custGeom>
              <a:avLst/>
              <a:gdLst>
                <a:gd name="T0" fmla="*/ 0 w 21600"/>
                <a:gd name="T1" fmla="*/ 0 h 25303"/>
                <a:gd name="T2" fmla="*/ 0 w 21600"/>
                <a:gd name="T3" fmla="*/ 0 h 25303"/>
                <a:gd name="T4" fmla="*/ 0 w 21600"/>
                <a:gd name="T5" fmla="*/ 0 h 25303"/>
                <a:gd name="T6" fmla="*/ 0 60000 65536"/>
                <a:gd name="T7" fmla="*/ 0 60000 65536"/>
                <a:gd name="T8" fmla="*/ 0 60000 65536"/>
                <a:gd name="T9" fmla="*/ 0 w 21600"/>
                <a:gd name="T10" fmla="*/ 0 h 25303"/>
                <a:gd name="T11" fmla="*/ 21600 w 21600"/>
                <a:gd name="T12" fmla="*/ 25303 h 2530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5303" fill="none" extrusionOk="0">
                  <a:moveTo>
                    <a:pt x="4328" y="25302"/>
                  </a:moveTo>
                  <a:cubicBezTo>
                    <a:pt x="1518" y="21562"/>
                    <a:pt x="0" y="17010"/>
                    <a:pt x="0" y="12332"/>
                  </a:cubicBezTo>
                  <a:cubicBezTo>
                    <a:pt x="-1" y="7922"/>
                    <a:pt x="1349" y="3619"/>
                    <a:pt x="3866" y="-1"/>
                  </a:cubicBezTo>
                </a:path>
                <a:path w="21600" h="25303" stroke="0" extrusionOk="0">
                  <a:moveTo>
                    <a:pt x="4328" y="25302"/>
                  </a:moveTo>
                  <a:cubicBezTo>
                    <a:pt x="1518" y="21562"/>
                    <a:pt x="0" y="17010"/>
                    <a:pt x="0" y="12332"/>
                  </a:cubicBezTo>
                  <a:cubicBezTo>
                    <a:pt x="-1" y="7922"/>
                    <a:pt x="1349" y="3619"/>
                    <a:pt x="3866" y="-1"/>
                  </a:cubicBezTo>
                  <a:lnTo>
                    <a:pt x="21600" y="12332"/>
                  </a:lnTo>
                  <a:lnTo>
                    <a:pt x="4328" y="25302"/>
                  </a:lnTo>
                  <a:close/>
                </a:path>
              </a:pathLst>
            </a:custGeom>
            <a:noFill/>
            <a:ln w="38100">
              <a:solidFill>
                <a:srgbClr val="004B00"/>
              </a:solidFill>
              <a:rou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220" name="Object 186" descr="信纸"/>
          <p:cNvGraphicFramePr>
            <a:graphicFrameLocks noChangeAspect="1"/>
          </p:cNvGraphicFramePr>
          <p:nvPr/>
        </p:nvGraphicFramePr>
        <p:xfrm>
          <a:off x="5813425" y="3130550"/>
          <a:ext cx="381000" cy="36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13" name="Equation" r:id="rId19" imgW="330200" imgH="355600" progId="Equation.3">
                  <p:embed/>
                </p:oleObj>
              </mc:Choice>
              <mc:Fallback>
                <p:oleObj name="Equation" r:id="rId19" imgW="330200" imgH="355600" progId="Equation.3">
                  <p:embed/>
                  <p:pic>
                    <p:nvPicPr>
                      <p:cNvPr id="0" name="图片 627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13425" y="3130550"/>
                        <a:ext cx="381000" cy="366713"/>
                      </a:xfrm>
                      <a:prstGeom prst="rect">
                        <a:avLst/>
                      </a:prstGeom>
                      <a:blipFill dpi="0" rotWithShape="1">
                        <a:blip r:embed="rId16"/>
                        <a:srcRect/>
                        <a:tile tx="0" ty="0" sx="100000" sy="100000" flip="none" algn="tl"/>
                      </a:blip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5" name="Group 141"/>
          <p:cNvGrpSpPr/>
          <p:nvPr/>
        </p:nvGrpSpPr>
        <p:grpSpPr bwMode="auto">
          <a:xfrm>
            <a:off x="4806950" y="2847975"/>
            <a:ext cx="3457575" cy="1182688"/>
            <a:chOff x="2789" y="164"/>
            <a:chExt cx="2178" cy="745"/>
          </a:xfrm>
        </p:grpSpPr>
        <p:sp>
          <p:nvSpPr>
            <p:cNvPr id="10291" name="Line 142"/>
            <p:cNvSpPr>
              <a:spLocks noChangeShapeType="1"/>
            </p:cNvSpPr>
            <p:nvPr/>
          </p:nvSpPr>
          <p:spPr bwMode="auto">
            <a:xfrm>
              <a:off x="2789" y="164"/>
              <a:ext cx="1824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292" name="Line 143"/>
            <p:cNvSpPr>
              <a:spLocks noChangeShapeType="1"/>
            </p:cNvSpPr>
            <p:nvPr/>
          </p:nvSpPr>
          <p:spPr bwMode="auto">
            <a:xfrm>
              <a:off x="2835" y="845"/>
              <a:ext cx="1814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10293" name="Object 187"/>
            <p:cNvGraphicFramePr>
              <a:graphicFrameLocks noChangeAspect="1"/>
            </p:cNvGraphicFramePr>
            <p:nvPr/>
          </p:nvGraphicFramePr>
          <p:xfrm>
            <a:off x="4648" y="618"/>
            <a:ext cx="319" cy="2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714" name="Equation" r:id="rId21" imgW="508000" imgH="584200" progId="Equation.3">
                    <p:embed/>
                  </p:oleObj>
                </mc:Choice>
                <mc:Fallback>
                  <p:oleObj name="Equation" r:id="rId21" imgW="508000" imgH="584200" progId="Equation.3">
                    <p:embed/>
                    <p:pic>
                      <p:nvPicPr>
                        <p:cNvPr id="0" name="图片 627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48" y="618"/>
                          <a:ext cx="319" cy="2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25" name="Line 57"/>
          <p:cNvSpPr>
            <a:spLocks noChangeShapeType="1"/>
          </p:cNvSpPr>
          <p:nvPr/>
        </p:nvSpPr>
        <p:spPr bwMode="auto">
          <a:xfrm flipH="1">
            <a:off x="7381875" y="3375025"/>
            <a:ext cx="762000" cy="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26" name="Text Box 108"/>
          <p:cNvSpPr txBox="1">
            <a:spLocks noChangeArrowheads="1"/>
          </p:cNvSpPr>
          <p:nvPr/>
        </p:nvSpPr>
        <p:spPr bwMode="auto">
          <a:xfrm>
            <a:off x="931863" y="5127625"/>
            <a:ext cx="71739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/>
              <a:t>②</a:t>
            </a:r>
            <a:r>
              <a:rPr lang="en-US" altLang="zh-CN" b="1" i="1"/>
              <a:t>B</a:t>
            </a:r>
            <a:r>
              <a:rPr lang="en-US" altLang="zh-CN" b="1" baseline="-25000"/>
              <a:t>0</a:t>
            </a:r>
            <a:r>
              <a:rPr lang="en-US" altLang="zh-CN" b="1">
                <a:sym typeface="Symbol" panose="05050102010706020507" pitchFamily="18" charset="2"/>
              </a:rPr>
              <a:t></a:t>
            </a:r>
            <a:r>
              <a:rPr lang="zh-CN" altLang="en-US" b="1">
                <a:sym typeface="Symbol" panose="05050102010706020507" pitchFamily="18" charset="2"/>
              </a:rPr>
              <a:t>强，</a:t>
            </a:r>
            <a:r>
              <a:rPr lang="zh-CN" altLang="en-US" b="1"/>
              <a:t>温度越低（</a:t>
            </a:r>
            <a:r>
              <a:rPr lang="zh-CN" altLang="en-US" b="1">
                <a:ea typeface="楷体_GB2312" pitchFamily="49" charset="-122"/>
              </a:rPr>
              <a:t>热运动缓慢</a:t>
            </a:r>
            <a:r>
              <a:rPr lang="zh-CN" altLang="en-US" b="1"/>
              <a:t>）</a:t>
            </a:r>
            <a:endParaRPr lang="zh-CN" altLang="en-US" b="1"/>
          </a:p>
        </p:txBody>
      </p:sp>
      <p:grpSp>
        <p:nvGrpSpPr>
          <p:cNvPr id="196" name="Group 234"/>
          <p:cNvGrpSpPr/>
          <p:nvPr/>
        </p:nvGrpSpPr>
        <p:grpSpPr bwMode="auto">
          <a:xfrm>
            <a:off x="1014413" y="5602288"/>
            <a:ext cx="7632700" cy="588962"/>
            <a:chOff x="1252538" y="5741423"/>
            <a:chExt cx="7633597" cy="589389"/>
          </a:xfrm>
        </p:grpSpPr>
        <p:graphicFrame>
          <p:nvGraphicFramePr>
            <p:cNvPr id="10289" name="Object 188"/>
            <p:cNvGraphicFramePr>
              <a:graphicFrameLocks noChangeAspect="1"/>
            </p:cNvGraphicFramePr>
            <p:nvPr/>
          </p:nvGraphicFramePr>
          <p:xfrm>
            <a:off x="1252538" y="5741423"/>
            <a:ext cx="665714" cy="5893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715" name="Equation" r:id="rId23" imgW="215900" imgH="228600" progId="Equation.DSMT4">
                    <p:embed/>
                  </p:oleObj>
                </mc:Choice>
                <mc:Fallback>
                  <p:oleObj name="Equation" r:id="rId23" imgW="215900" imgH="228600" progId="Equation.DSMT4">
                    <p:embed/>
                    <p:pic>
                      <p:nvPicPr>
                        <p:cNvPr id="0" name="图片 627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52538" y="5741423"/>
                          <a:ext cx="665714" cy="5893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90" name="Text Box 110"/>
            <p:cNvSpPr txBox="1">
              <a:spLocks noChangeArrowheads="1"/>
            </p:cNvSpPr>
            <p:nvPr/>
          </p:nvSpPr>
          <p:spPr bwMode="auto">
            <a:xfrm>
              <a:off x="1878496" y="5794651"/>
              <a:ext cx="7007639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b="1"/>
                <a:t>排列越整齐</a:t>
              </a:r>
              <a:r>
                <a:rPr lang="en-US" altLang="zh-CN" b="1"/>
                <a:t>, </a:t>
              </a:r>
              <a:r>
                <a:rPr lang="zh-CN" altLang="en-US" b="1"/>
                <a:t>磁化面电流越大</a:t>
              </a:r>
              <a:r>
                <a:rPr lang="en-US" altLang="zh-CN" b="1"/>
                <a:t>, </a:t>
              </a:r>
              <a:r>
                <a:rPr lang="zh-CN" altLang="en-US" b="1"/>
                <a:t>磁化越厉害。</a:t>
              </a:r>
              <a:endParaRPr lang="zh-CN" altLang="en-US" b="1"/>
            </a:p>
          </p:txBody>
        </p:sp>
      </p:grpSp>
      <p:graphicFrame>
        <p:nvGraphicFramePr>
          <p:cNvPr id="229" name="Object 189"/>
          <p:cNvGraphicFramePr>
            <a:graphicFrameLocks noChangeAspect="1"/>
          </p:cNvGraphicFramePr>
          <p:nvPr/>
        </p:nvGraphicFramePr>
        <p:xfrm>
          <a:off x="3522663" y="4079875"/>
          <a:ext cx="1695450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16" name="Equation" r:id="rId25" imgW="2070100" imgH="508000" progId="Equation.DSMT4">
                  <p:embed/>
                </p:oleObj>
              </mc:Choice>
              <mc:Fallback>
                <p:oleObj name="Equation" r:id="rId25" imgW="2070100" imgH="508000" progId="Equation.DSMT4">
                  <p:embed/>
                  <p:pic>
                    <p:nvPicPr>
                      <p:cNvPr id="0" name="图片 627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2663" y="4079875"/>
                        <a:ext cx="1695450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0" name="Text Box 124"/>
          <p:cNvSpPr txBox="1">
            <a:spLocks noChangeArrowheads="1"/>
          </p:cNvSpPr>
          <p:nvPr/>
        </p:nvSpPr>
        <p:spPr bwMode="auto">
          <a:xfrm>
            <a:off x="192088" y="4089400"/>
            <a:ext cx="4775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rgbClr val="FF0000"/>
                </a:solidFill>
              </a:rPr>
              <a:t>注：</a:t>
            </a:r>
            <a:r>
              <a:rPr lang="zh-CN" altLang="en-US" b="1"/>
              <a:t>①在有外场时，</a:t>
            </a:r>
            <a:endParaRPr lang="zh-CN" altLang="en-US" b="1"/>
          </a:p>
        </p:txBody>
      </p:sp>
      <p:sp>
        <p:nvSpPr>
          <p:cNvPr id="231" name="Text Box 125"/>
          <p:cNvSpPr txBox="1">
            <a:spLocks noChangeArrowheads="1"/>
          </p:cNvSpPr>
          <p:nvPr/>
        </p:nvSpPr>
        <p:spPr bwMode="auto">
          <a:xfrm>
            <a:off x="3511550" y="4632325"/>
            <a:ext cx="59610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/>
              <a:t>是顺磁质产生磁效应的主要原因。</a:t>
            </a:r>
            <a:endParaRPr lang="zh-CN" altLang="en-US" b="1"/>
          </a:p>
        </p:txBody>
      </p:sp>
      <p:grpSp>
        <p:nvGrpSpPr>
          <p:cNvPr id="197" name="Group 126"/>
          <p:cNvGrpSpPr/>
          <p:nvPr/>
        </p:nvGrpSpPr>
        <p:grpSpPr bwMode="auto">
          <a:xfrm>
            <a:off x="898525" y="4618038"/>
            <a:ext cx="2851150" cy="550862"/>
            <a:chOff x="0" y="1479"/>
            <a:chExt cx="1920" cy="347"/>
          </a:xfrm>
        </p:grpSpPr>
        <p:sp>
          <p:nvSpPr>
            <p:cNvPr id="10287" name="Rectangle 127"/>
            <p:cNvSpPr>
              <a:spLocks noChangeArrowheads="1"/>
            </p:cNvSpPr>
            <p:nvPr/>
          </p:nvSpPr>
          <p:spPr bwMode="auto">
            <a:xfrm>
              <a:off x="0" y="1488"/>
              <a:ext cx="192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b="1"/>
                <a:t>分子固有磁矩</a:t>
              </a:r>
              <a:endParaRPr lang="zh-CN" altLang="en-US" b="1"/>
            </a:p>
          </p:txBody>
        </p:sp>
        <p:graphicFrame>
          <p:nvGraphicFramePr>
            <p:cNvPr id="10288" name="Object 190"/>
            <p:cNvGraphicFramePr>
              <a:graphicFrameLocks noChangeAspect="1"/>
            </p:cNvGraphicFramePr>
            <p:nvPr/>
          </p:nvGraphicFramePr>
          <p:xfrm>
            <a:off x="1490" y="1479"/>
            <a:ext cx="327" cy="3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717" name="Equation" r:id="rId27" imgW="228600" imgH="241300" progId="Equation.DSMT4">
                    <p:embed/>
                  </p:oleObj>
                </mc:Choice>
                <mc:Fallback>
                  <p:oleObj name="Equation" r:id="rId27" imgW="228600" imgH="241300" progId="Equation.DSMT4">
                    <p:embed/>
                    <p:pic>
                      <p:nvPicPr>
                        <p:cNvPr id="0" name="图片 627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90" y="1479"/>
                          <a:ext cx="327" cy="3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78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78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5" fill="hold"/>
                                        <p:tgtEl>
                                          <p:spTgt spid="778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" fill="hold"/>
                                        <p:tgtEl>
                                          <p:spTgt spid="778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" fill="hold"/>
                                        <p:tgtEl>
                                          <p:spTgt spid="778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" fill="hold"/>
                                        <p:tgtEl>
                                          <p:spTgt spid="778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1" dur="75"/>
                                        <p:tgtEl>
                                          <p:spTgt spid="77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77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77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35" dur="500"/>
                                        <p:tgtEl>
                                          <p:spTgt spid="77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78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778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778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78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3" dur="500"/>
                                        <p:tgtEl>
                                          <p:spTgt spid="77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8" dur="500"/>
                                        <p:tgtEl>
                                          <p:spTgt spid="77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6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778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778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778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778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0" dur="500"/>
                                        <p:tgtEl>
                                          <p:spTgt spid="77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779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779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00"/>
                            </p:stCondLst>
                            <p:childTnLst>
                              <p:par>
                                <p:cTn id="102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000"/>
                            </p:stCondLst>
                            <p:childTnLst>
                              <p:par>
                                <p:cTn id="106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500"/>
                            </p:stCondLst>
                            <p:childTnLst>
                              <p:par>
                                <p:cTn id="110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14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18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3000"/>
                            </p:stCondLst>
                            <p:childTnLst>
                              <p:par>
                                <p:cTn id="122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3500"/>
                            </p:stCondLst>
                            <p:childTnLst>
                              <p:par>
                                <p:cTn id="126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4000"/>
                            </p:stCondLst>
                            <p:childTnLst>
                              <p:par>
                                <p:cTn id="130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4500"/>
                            </p:stCondLst>
                            <p:childTnLst>
                              <p:par>
                                <p:cTn id="134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41" dur="500"/>
                                        <p:tgtEl>
                                          <p:spTgt spid="77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6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75" fill="hold"/>
                                        <p:tgtEl>
                                          <p:spTgt spid="779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75" fill="hold"/>
                                        <p:tgtEl>
                                          <p:spTgt spid="779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75" fill="hold"/>
                                        <p:tgtEl>
                                          <p:spTgt spid="779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75" fill="hold"/>
                                        <p:tgtEl>
                                          <p:spTgt spid="779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59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9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500"/>
                            </p:stCondLst>
                            <p:childTnLst>
                              <p:par>
                                <p:cTn id="171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1000"/>
                            </p:stCondLst>
                            <p:childTnLst>
                              <p:par>
                                <p:cTn id="17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8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1500"/>
                            </p:stCondLst>
                            <p:childTnLst>
                              <p:par>
                                <p:cTn id="18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82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87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2" dur="75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7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2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>
                            <p:stCondLst>
                              <p:cond delay="500"/>
                            </p:stCondLst>
                            <p:childTnLst>
                              <p:par>
                                <p:cTn id="20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6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1" dur="75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75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75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75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9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4" dur="500" fill="hold"/>
                                        <p:tgtEl>
                                          <p:spTgt spid="779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5" dur="500" fill="hold"/>
                                        <p:tgtEl>
                                          <p:spTgt spid="779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8" grpId="0" autoUpdateAnimBg="0"/>
      <p:bldP spid="77829" grpId="0" autoUpdateAnimBg="0"/>
      <p:bldP spid="77830" grpId="0" autoUpdateAnimBg="0"/>
      <p:bldP spid="77831" grpId="0" autoUpdateAnimBg="0"/>
      <p:bldP spid="77839" grpId="0" animBg="1"/>
      <p:bldP spid="77842" grpId="0" animBg="1"/>
      <p:bldP spid="77884" grpId="0" animBg="1"/>
      <p:bldP spid="77905" grpId="0" animBg="1"/>
      <p:bldP spid="77906" grpId="0" animBg="1"/>
      <p:bldP spid="77958" grpId="0" animBg="1" autoUpdateAnimBg="0"/>
      <p:bldP spid="77972" grpId="0" autoUpdateAnimBg="0"/>
      <p:bldP spid="207" grpId="0" animBg="1"/>
      <p:bldP spid="225" grpId="0" animBg="1"/>
      <p:bldP spid="226" grpId="0" autoUpdateAnimBg="0"/>
      <p:bldP spid="230" grpId="0" autoUpdateAnimBg="0"/>
      <p:bldP spid="231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DE1A9D1-F7B0-42F4-A744-A9959D2953A8}" type="slidenum">
              <a:rPr lang="zh-CN" altLang="en-US" sz="1800">
                <a:solidFill>
                  <a:srgbClr val="0000FF"/>
                </a:solidFill>
              </a:rPr>
            </a:fld>
            <a:endParaRPr lang="en-US" altLang="zh-CN" sz="1800">
              <a:solidFill>
                <a:srgbClr val="0000FF"/>
              </a:solidFill>
            </a:endParaRPr>
          </a:p>
        </p:txBody>
      </p:sp>
      <p:sp>
        <p:nvSpPr>
          <p:cNvPr id="77973" name="Text Box 149"/>
          <p:cNvSpPr txBox="1">
            <a:spLocks noChangeArrowheads="1"/>
          </p:cNvSpPr>
          <p:nvPr/>
        </p:nvSpPr>
        <p:spPr bwMode="auto">
          <a:xfrm>
            <a:off x="319088" y="368300"/>
            <a:ext cx="3352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defTabSz="7620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7620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7620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7620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7620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/>
              <a:t>(2)</a:t>
            </a:r>
            <a:r>
              <a:rPr lang="zh-CN" altLang="en-US" b="1">
                <a:ea typeface="楷体_GB2312" pitchFamily="49" charset="-122"/>
              </a:rPr>
              <a:t>抗磁性：</a:t>
            </a:r>
            <a:endParaRPr lang="zh-CN" altLang="en-US" b="1">
              <a:ea typeface="楷体_GB2312" pitchFamily="49" charset="-122"/>
            </a:endParaRPr>
          </a:p>
        </p:txBody>
      </p:sp>
      <p:graphicFrame>
        <p:nvGraphicFramePr>
          <p:cNvPr id="77974" name="Object 8"/>
          <p:cNvGraphicFramePr>
            <a:graphicFrameLocks noChangeAspect="1"/>
          </p:cNvGraphicFramePr>
          <p:nvPr/>
        </p:nvGraphicFramePr>
        <p:xfrm>
          <a:off x="2117725" y="346075"/>
          <a:ext cx="1052513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728" name="Equation" r:id="rId1" imgW="558800" imgH="241300" progId="Equation.DSMT4">
                  <p:embed/>
                </p:oleObj>
              </mc:Choice>
              <mc:Fallback>
                <p:oleObj name="Equation" r:id="rId1" imgW="558800" imgH="241300" progId="Equation.DSMT4">
                  <p:embed/>
                  <p:pic>
                    <p:nvPicPr>
                      <p:cNvPr id="0" name="图片 637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7725" y="346075"/>
                        <a:ext cx="1052513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975" name="Text Box 151"/>
          <p:cNvSpPr txBox="1">
            <a:spLocks noChangeArrowheads="1"/>
          </p:cNvSpPr>
          <p:nvPr/>
        </p:nvSpPr>
        <p:spPr bwMode="auto">
          <a:xfrm>
            <a:off x="344488" y="1014413"/>
            <a:ext cx="8799512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ea typeface="楷体_GB2312" pitchFamily="49" charset="-122"/>
              </a:rPr>
              <a:t>在外场中生成与磁场反向的</a:t>
            </a:r>
            <a:r>
              <a:rPr lang="zh-CN" altLang="en-US" b="1">
                <a:solidFill>
                  <a:schemeClr val="folHlink"/>
                </a:solidFill>
                <a:ea typeface="楷体_GB2312" pitchFamily="49" charset="-122"/>
              </a:rPr>
              <a:t>附加磁矩</a:t>
            </a:r>
            <a:r>
              <a:rPr lang="zh-CN" altLang="en-US" b="1">
                <a:ea typeface="楷体_GB2312" pitchFamily="49" charset="-122"/>
              </a:rPr>
              <a:t>（</a:t>
            </a:r>
            <a:r>
              <a:rPr lang="zh-CN" altLang="en-US" b="1">
                <a:solidFill>
                  <a:schemeClr val="folHlink"/>
                </a:solidFill>
                <a:ea typeface="楷体_GB2312" pitchFamily="49" charset="-122"/>
              </a:rPr>
              <a:t>感应磁矩</a:t>
            </a:r>
            <a:r>
              <a:rPr lang="zh-CN" altLang="en-US" b="1">
                <a:ea typeface="楷体_GB2312" pitchFamily="49" charset="-122"/>
              </a:rPr>
              <a:t>）</a:t>
            </a:r>
            <a:endParaRPr lang="zh-CN" altLang="en-US" b="1">
              <a:ea typeface="楷体_GB2312" pitchFamily="49" charset="-122"/>
            </a:endParaRPr>
          </a:p>
        </p:txBody>
      </p:sp>
      <p:graphicFrame>
        <p:nvGraphicFramePr>
          <p:cNvPr id="77976" name="Object 9"/>
          <p:cNvGraphicFramePr>
            <a:graphicFrameLocks noChangeAspect="1"/>
          </p:cNvGraphicFramePr>
          <p:nvPr/>
        </p:nvGraphicFramePr>
        <p:xfrm>
          <a:off x="8159750" y="985838"/>
          <a:ext cx="790575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729" name="Equation" r:id="rId3" imgW="330200" imgH="241300" progId="Equation.3">
                  <p:embed/>
                </p:oleObj>
              </mc:Choice>
              <mc:Fallback>
                <p:oleObj name="Equation" r:id="rId3" imgW="330200" imgH="241300" progId="Equation.3">
                  <p:embed/>
                  <p:pic>
                    <p:nvPicPr>
                      <p:cNvPr id="0" name="图片 637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59750" y="985838"/>
                        <a:ext cx="790575" cy="57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977" name="Rectangle 153"/>
          <p:cNvSpPr>
            <a:spLocks noChangeArrowheads="1"/>
          </p:cNvSpPr>
          <p:nvPr/>
        </p:nvSpPr>
        <p:spPr bwMode="auto">
          <a:xfrm>
            <a:off x="1322388" y="2259013"/>
            <a:ext cx="1676400" cy="609600"/>
          </a:xfrm>
          <a:prstGeom prst="rect">
            <a:avLst/>
          </a:prstGeom>
          <a:solidFill>
            <a:srgbClr val="CCCCFF"/>
          </a:solidFill>
          <a:ln w="9525">
            <a:solidFill>
              <a:srgbClr val="6600CC"/>
            </a:solidFill>
            <a:miter lim="800000"/>
          </a:ln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7978" name="Line 154"/>
          <p:cNvSpPr>
            <a:spLocks noChangeShapeType="1"/>
          </p:cNvSpPr>
          <p:nvPr/>
        </p:nvSpPr>
        <p:spPr bwMode="auto">
          <a:xfrm flipV="1">
            <a:off x="1169988" y="2944813"/>
            <a:ext cx="19812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77979" name="Object 10"/>
          <p:cNvGraphicFramePr>
            <a:graphicFrameLocks noChangeAspect="1"/>
          </p:cNvGraphicFramePr>
          <p:nvPr/>
        </p:nvGraphicFramePr>
        <p:xfrm>
          <a:off x="3111500" y="2589213"/>
          <a:ext cx="368300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730" name="公式" r:id="rId5" imgW="368300" imgH="419100" progId="Equation.3">
                  <p:embed/>
                </p:oleObj>
              </mc:Choice>
              <mc:Fallback>
                <p:oleObj name="公式" r:id="rId5" imgW="368300" imgH="419100" progId="Equation.3">
                  <p:embed/>
                  <p:pic>
                    <p:nvPicPr>
                      <p:cNvPr id="0" name="图片 637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1500" y="2589213"/>
                        <a:ext cx="368300" cy="417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56"/>
          <p:cNvGrpSpPr/>
          <p:nvPr/>
        </p:nvGrpSpPr>
        <p:grpSpPr bwMode="auto">
          <a:xfrm>
            <a:off x="1392238" y="2259013"/>
            <a:ext cx="381000" cy="533400"/>
            <a:chOff x="3692" y="3792"/>
            <a:chExt cx="240" cy="336"/>
          </a:xfrm>
        </p:grpSpPr>
        <p:grpSp>
          <p:nvGrpSpPr>
            <p:cNvPr id="11333" name="Group 157"/>
            <p:cNvGrpSpPr/>
            <p:nvPr/>
          </p:nvGrpSpPr>
          <p:grpSpPr bwMode="auto">
            <a:xfrm rot="17894606" flipH="1">
              <a:off x="3764" y="3960"/>
              <a:ext cx="144" cy="192"/>
              <a:chOff x="3452" y="672"/>
              <a:chExt cx="240" cy="212"/>
            </a:xfrm>
          </p:grpSpPr>
          <p:sp>
            <p:nvSpPr>
              <p:cNvPr id="11337" name="Oval 158"/>
              <p:cNvSpPr>
                <a:spLocks noChangeArrowheads="1"/>
              </p:cNvSpPr>
              <p:nvPr/>
            </p:nvSpPr>
            <p:spPr bwMode="auto">
              <a:xfrm rot="1288722">
                <a:off x="3452" y="792"/>
                <a:ext cx="240" cy="92"/>
              </a:xfrm>
              <a:prstGeom prst="ellipse">
                <a:avLst/>
              </a:prstGeom>
              <a:noFill/>
              <a:ln w="19050">
                <a:solidFill>
                  <a:srgbClr val="6600CC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1338" name="Line 159"/>
              <p:cNvSpPr>
                <a:spLocks noChangeShapeType="1"/>
              </p:cNvSpPr>
              <p:nvPr/>
            </p:nvSpPr>
            <p:spPr bwMode="auto">
              <a:xfrm rot="1288722" flipV="1">
                <a:off x="3600" y="672"/>
                <a:ext cx="40" cy="175"/>
              </a:xfrm>
              <a:prstGeom prst="line">
                <a:avLst/>
              </a:prstGeom>
              <a:noFill/>
              <a:ln w="19050">
                <a:solidFill>
                  <a:srgbClr val="6600CC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1334" name="Group 160"/>
            <p:cNvGrpSpPr/>
            <p:nvPr/>
          </p:nvGrpSpPr>
          <p:grpSpPr bwMode="auto">
            <a:xfrm rot="17894606" flipH="1">
              <a:off x="3716" y="3768"/>
              <a:ext cx="144" cy="192"/>
              <a:chOff x="3452" y="672"/>
              <a:chExt cx="240" cy="212"/>
            </a:xfrm>
          </p:grpSpPr>
          <p:sp>
            <p:nvSpPr>
              <p:cNvPr id="11335" name="Oval 161"/>
              <p:cNvSpPr>
                <a:spLocks noChangeArrowheads="1"/>
              </p:cNvSpPr>
              <p:nvPr/>
            </p:nvSpPr>
            <p:spPr bwMode="auto">
              <a:xfrm rot="1288722">
                <a:off x="3452" y="792"/>
                <a:ext cx="240" cy="92"/>
              </a:xfrm>
              <a:prstGeom prst="ellipse">
                <a:avLst/>
              </a:prstGeom>
              <a:noFill/>
              <a:ln w="19050">
                <a:solidFill>
                  <a:srgbClr val="6600CC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1336" name="Line 162"/>
              <p:cNvSpPr>
                <a:spLocks noChangeShapeType="1"/>
              </p:cNvSpPr>
              <p:nvPr/>
            </p:nvSpPr>
            <p:spPr bwMode="auto">
              <a:xfrm rot="1288722" flipV="1">
                <a:off x="3600" y="672"/>
                <a:ext cx="40" cy="175"/>
              </a:xfrm>
              <a:prstGeom prst="line">
                <a:avLst/>
              </a:prstGeom>
              <a:noFill/>
              <a:ln w="19050">
                <a:solidFill>
                  <a:srgbClr val="6600CC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5" name="Group 163"/>
          <p:cNvGrpSpPr/>
          <p:nvPr/>
        </p:nvGrpSpPr>
        <p:grpSpPr bwMode="auto">
          <a:xfrm>
            <a:off x="1773238" y="2259013"/>
            <a:ext cx="381000" cy="533400"/>
            <a:chOff x="3932" y="3792"/>
            <a:chExt cx="240" cy="336"/>
          </a:xfrm>
        </p:grpSpPr>
        <p:grpSp>
          <p:nvGrpSpPr>
            <p:cNvPr id="11327" name="Group 164"/>
            <p:cNvGrpSpPr/>
            <p:nvPr/>
          </p:nvGrpSpPr>
          <p:grpSpPr bwMode="auto">
            <a:xfrm rot="17894606" flipH="1">
              <a:off x="3956" y="3768"/>
              <a:ext cx="144" cy="192"/>
              <a:chOff x="3452" y="672"/>
              <a:chExt cx="240" cy="212"/>
            </a:xfrm>
          </p:grpSpPr>
          <p:sp>
            <p:nvSpPr>
              <p:cNvPr id="11331" name="Oval 165"/>
              <p:cNvSpPr>
                <a:spLocks noChangeArrowheads="1"/>
              </p:cNvSpPr>
              <p:nvPr/>
            </p:nvSpPr>
            <p:spPr bwMode="auto">
              <a:xfrm rot="1288722">
                <a:off x="3452" y="792"/>
                <a:ext cx="240" cy="92"/>
              </a:xfrm>
              <a:prstGeom prst="ellipse">
                <a:avLst/>
              </a:prstGeom>
              <a:noFill/>
              <a:ln w="19050">
                <a:solidFill>
                  <a:srgbClr val="6600CC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1332" name="Line 166"/>
              <p:cNvSpPr>
                <a:spLocks noChangeShapeType="1"/>
              </p:cNvSpPr>
              <p:nvPr/>
            </p:nvSpPr>
            <p:spPr bwMode="auto">
              <a:xfrm rot="1288722" flipV="1">
                <a:off x="3600" y="672"/>
                <a:ext cx="40" cy="175"/>
              </a:xfrm>
              <a:prstGeom prst="line">
                <a:avLst/>
              </a:prstGeom>
              <a:noFill/>
              <a:ln w="19050">
                <a:solidFill>
                  <a:srgbClr val="6600CC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1328" name="Group 167"/>
            <p:cNvGrpSpPr/>
            <p:nvPr/>
          </p:nvGrpSpPr>
          <p:grpSpPr bwMode="auto">
            <a:xfrm rot="17894606" flipH="1">
              <a:off x="4004" y="3960"/>
              <a:ext cx="144" cy="192"/>
              <a:chOff x="3452" y="672"/>
              <a:chExt cx="240" cy="212"/>
            </a:xfrm>
          </p:grpSpPr>
          <p:sp>
            <p:nvSpPr>
              <p:cNvPr id="11329" name="Oval 168"/>
              <p:cNvSpPr>
                <a:spLocks noChangeArrowheads="1"/>
              </p:cNvSpPr>
              <p:nvPr/>
            </p:nvSpPr>
            <p:spPr bwMode="auto">
              <a:xfrm rot="1288722">
                <a:off x="3452" y="792"/>
                <a:ext cx="240" cy="92"/>
              </a:xfrm>
              <a:prstGeom prst="ellipse">
                <a:avLst/>
              </a:prstGeom>
              <a:noFill/>
              <a:ln w="19050">
                <a:solidFill>
                  <a:srgbClr val="6600CC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1330" name="Line 169"/>
              <p:cNvSpPr>
                <a:spLocks noChangeShapeType="1"/>
              </p:cNvSpPr>
              <p:nvPr/>
            </p:nvSpPr>
            <p:spPr bwMode="auto">
              <a:xfrm rot="1288722" flipV="1">
                <a:off x="3600" y="672"/>
                <a:ext cx="40" cy="175"/>
              </a:xfrm>
              <a:prstGeom prst="line">
                <a:avLst/>
              </a:prstGeom>
              <a:noFill/>
              <a:ln w="19050">
                <a:solidFill>
                  <a:srgbClr val="6600CC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8" name="Group 170"/>
          <p:cNvGrpSpPr/>
          <p:nvPr/>
        </p:nvGrpSpPr>
        <p:grpSpPr bwMode="auto">
          <a:xfrm>
            <a:off x="2078038" y="2259013"/>
            <a:ext cx="381000" cy="533400"/>
            <a:chOff x="4124" y="3792"/>
            <a:chExt cx="240" cy="336"/>
          </a:xfrm>
        </p:grpSpPr>
        <p:grpSp>
          <p:nvGrpSpPr>
            <p:cNvPr id="11321" name="Group 171"/>
            <p:cNvGrpSpPr/>
            <p:nvPr/>
          </p:nvGrpSpPr>
          <p:grpSpPr bwMode="auto">
            <a:xfrm rot="17894606" flipH="1">
              <a:off x="4148" y="3768"/>
              <a:ext cx="144" cy="192"/>
              <a:chOff x="3452" y="672"/>
              <a:chExt cx="240" cy="212"/>
            </a:xfrm>
          </p:grpSpPr>
          <p:sp>
            <p:nvSpPr>
              <p:cNvPr id="11325" name="Oval 172"/>
              <p:cNvSpPr>
                <a:spLocks noChangeArrowheads="1"/>
              </p:cNvSpPr>
              <p:nvPr/>
            </p:nvSpPr>
            <p:spPr bwMode="auto">
              <a:xfrm rot="1288722">
                <a:off x="3452" y="792"/>
                <a:ext cx="240" cy="92"/>
              </a:xfrm>
              <a:prstGeom prst="ellipse">
                <a:avLst/>
              </a:prstGeom>
              <a:noFill/>
              <a:ln w="19050">
                <a:solidFill>
                  <a:srgbClr val="6600CC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1326" name="Line 173"/>
              <p:cNvSpPr>
                <a:spLocks noChangeShapeType="1"/>
              </p:cNvSpPr>
              <p:nvPr/>
            </p:nvSpPr>
            <p:spPr bwMode="auto">
              <a:xfrm rot="1288722" flipV="1">
                <a:off x="3600" y="672"/>
                <a:ext cx="40" cy="175"/>
              </a:xfrm>
              <a:prstGeom prst="line">
                <a:avLst/>
              </a:prstGeom>
              <a:noFill/>
              <a:ln w="19050">
                <a:solidFill>
                  <a:srgbClr val="6600CC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1322" name="Group 174"/>
            <p:cNvGrpSpPr/>
            <p:nvPr/>
          </p:nvGrpSpPr>
          <p:grpSpPr bwMode="auto">
            <a:xfrm rot="17894606" flipH="1">
              <a:off x="4196" y="3960"/>
              <a:ext cx="144" cy="192"/>
              <a:chOff x="3452" y="672"/>
              <a:chExt cx="240" cy="212"/>
            </a:xfrm>
          </p:grpSpPr>
          <p:sp>
            <p:nvSpPr>
              <p:cNvPr id="11323" name="Oval 175"/>
              <p:cNvSpPr>
                <a:spLocks noChangeArrowheads="1"/>
              </p:cNvSpPr>
              <p:nvPr/>
            </p:nvSpPr>
            <p:spPr bwMode="auto">
              <a:xfrm rot="1288722">
                <a:off x="3452" y="792"/>
                <a:ext cx="240" cy="92"/>
              </a:xfrm>
              <a:prstGeom prst="ellipse">
                <a:avLst/>
              </a:prstGeom>
              <a:noFill/>
              <a:ln w="19050">
                <a:solidFill>
                  <a:srgbClr val="6600CC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1324" name="Line 176"/>
              <p:cNvSpPr>
                <a:spLocks noChangeShapeType="1"/>
              </p:cNvSpPr>
              <p:nvPr/>
            </p:nvSpPr>
            <p:spPr bwMode="auto">
              <a:xfrm rot="1288722" flipV="1">
                <a:off x="3600" y="672"/>
                <a:ext cx="40" cy="175"/>
              </a:xfrm>
              <a:prstGeom prst="line">
                <a:avLst/>
              </a:prstGeom>
              <a:noFill/>
              <a:ln w="19050">
                <a:solidFill>
                  <a:srgbClr val="6600CC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11" name="Group 177"/>
          <p:cNvGrpSpPr/>
          <p:nvPr/>
        </p:nvGrpSpPr>
        <p:grpSpPr bwMode="auto">
          <a:xfrm>
            <a:off x="2382838" y="2259013"/>
            <a:ext cx="381000" cy="533400"/>
            <a:chOff x="4316" y="3792"/>
            <a:chExt cx="240" cy="336"/>
          </a:xfrm>
        </p:grpSpPr>
        <p:grpSp>
          <p:nvGrpSpPr>
            <p:cNvPr id="11315" name="Group 178"/>
            <p:cNvGrpSpPr/>
            <p:nvPr/>
          </p:nvGrpSpPr>
          <p:grpSpPr bwMode="auto">
            <a:xfrm rot="17894606" flipH="1">
              <a:off x="4340" y="3768"/>
              <a:ext cx="144" cy="192"/>
              <a:chOff x="3452" y="672"/>
              <a:chExt cx="240" cy="212"/>
            </a:xfrm>
          </p:grpSpPr>
          <p:sp>
            <p:nvSpPr>
              <p:cNvPr id="11319" name="Oval 179"/>
              <p:cNvSpPr>
                <a:spLocks noChangeArrowheads="1"/>
              </p:cNvSpPr>
              <p:nvPr/>
            </p:nvSpPr>
            <p:spPr bwMode="auto">
              <a:xfrm rot="1288722">
                <a:off x="3452" y="792"/>
                <a:ext cx="240" cy="92"/>
              </a:xfrm>
              <a:prstGeom prst="ellipse">
                <a:avLst/>
              </a:prstGeom>
              <a:noFill/>
              <a:ln w="19050">
                <a:solidFill>
                  <a:srgbClr val="6600CC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1320" name="Line 180"/>
              <p:cNvSpPr>
                <a:spLocks noChangeShapeType="1"/>
              </p:cNvSpPr>
              <p:nvPr/>
            </p:nvSpPr>
            <p:spPr bwMode="auto">
              <a:xfrm rot="1288722" flipV="1">
                <a:off x="3600" y="672"/>
                <a:ext cx="40" cy="175"/>
              </a:xfrm>
              <a:prstGeom prst="line">
                <a:avLst/>
              </a:prstGeom>
              <a:noFill/>
              <a:ln w="19050">
                <a:solidFill>
                  <a:srgbClr val="6600CC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1316" name="Group 181"/>
            <p:cNvGrpSpPr/>
            <p:nvPr/>
          </p:nvGrpSpPr>
          <p:grpSpPr bwMode="auto">
            <a:xfrm rot="17894606" flipH="1">
              <a:off x="4388" y="3960"/>
              <a:ext cx="144" cy="192"/>
              <a:chOff x="3452" y="672"/>
              <a:chExt cx="240" cy="212"/>
            </a:xfrm>
          </p:grpSpPr>
          <p:sp>
            <p:nvSpPr>
              <p:cNvPr id="11317" name="Oval 182"/>
              <p:cNvSpPr>
                <a:spLocks noChangeArrowheads="1"/>
              </p:cNvSpPr>
              <p:nvPr/>
            </p:nvSpPr>
            <p:spPr bwMode="auto">
              <a:xfrm rot="1288722">
                <a:off x="3452" y="792"/>
                <a:ext cx="240" cy="92"/>
              </a:xfrm>
              <a:prstGeom prst="ellipse">
                <a:avLst/>
              </a:prstGeom>
              <a:noFill/>
              <a:ln w="19050">
                <a:solidFill>
                  <a:srgbClr val="6600CC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1318" name="Line 183"/>
              <p:cNvSpPr>
                <a:spLocks noChangeShapeType="1"/>
              </p:cNvSpPr>
              <p:nvPr/>
            </p:nvSpPr>
            <p:spPr bwMode="auto">
              <a:xfrm rot="1288722" flipV="1">
                <a:off x="3600" y="672"/>
                <a:ext cx="40" cy="175"/>
              </a:xfrm>
              <a:prstGeom prst="line">
                <a:avLst/>
              </a:prstGeom>
              <a:noFill/>
              <a:ln w="19050">
                <a:solidFill>
                  <a:srgbClr val="6600CC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78008" name="Line 184"/>
          <p:cNvSpPr>
            <a:spLocks noChangeShapeType="1"/>
          </p:cNvSpPr>
          <p:nvPr/>
        </p:nvSpPr>
        <p:spPr bwMode="auto">
          <a:xfrm flipH="1">
            <a:off x="1398588" y="2563813"/>
            <a:ext cx="145415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78009" name="Object 11"/>
          <p:cNvGraphicFramePr>
            <a:graphicFrameLocks noChangeAspect="1"/>
          </p:cNvGraphicFramePr>
          <p:nvPr/>
        </p:nvGraphicFramePr>
        <p:xfrm>
          <a:off x="885825" y="2392363"/>
          <a:ext cx="366713" cy="331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731" name="公式" r:id="rId7" imgW="431800" imgH="381000" progId="Equation.3">
                  <p:embed/>
                </p:oleObj>
              </mc:Choice>
              <mc:Fallback>
                <p:oleObj name="公式" r:id="rId7" imgW="431800" imgH="381000" progId="Equation.3">
                  <p:embed/>
                  <p:pic>
                    <p:nvPicPr>
                      <p:cNvPr id="0" name="图片 637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5825" y="2392363"/>
                        <a:ext cx="366713" cy="331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010" name="Text Box 186"/>
          <p:cNvSpPr txBox="1">
            <a:spLocks noChangeArrowheads="1"/>
          </p:cNvSpPr>
          <p:nvPr/>
        </p:nvSpPr>
        <p:spPr bwMode="auto">
          <a:xfrm>
            <a:off x="912813" y="5856288"/>
            <a:ext cx="81295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 dirty="0"/>
              <a:t>③</a:t>
            </a:r>
            <a:r>
              <a:rPr lang="zh-CN" altLang="en-US" b="1" dirty="0">
                <a:solidFill>
                  <a:srgbClr val="FF0000"/>
                </a:solidFill>
                <a:ea typeface="楷体_GB2312" pitchFamily="49" charset="-122"/>
              </a:rPr>
              <a:t>产生与外磁场反向的附加磁场，使磁场减弱。</a:t>
            </a:r>
            <a:endParaRPr lang="zh-CN" altLang="en-US" b="1" dirty="0">
              <a:solidFill>
                <a:srgbClr val="FF0000"/>
              </a:solidFill>
              <a:ea typeface="楷体_GB2312" pitchFamily="49" charset="-122"/>
            </a:endParaRPr>
          </a:p>
        </p:txBody>
      </p:sp>
      <p:graphicFrame>
        <p:nvGraphicFramePr>
          <p:cNvPr id="179" name="Object 21"/>
          <p:cNvGraphicFramePr>
            <a:graphicFrameLocks noChangeAspect="1"/>
          </p:cNvGraphicFramePr>
          <p:nvPr/>
        </p:nvGraphicFramePr>
        <p:xfrm>
          <a:off x="4487863" y="2744788"/>
          <a:ext cx="369887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732" name="Equation" r:id="rId9" imgW="444500" imgH="457200" progId="Equation.DSMT4">
                  <p:embed/>
                </p:oleObj>
              </mc:Choice>
              <mc:Fallback>
                <p:oleObj name="Equation" r:id="rId9" imgW="444500" imgH="457200" progId="Equation.DSMT4">
                  <p:embed/>
                  <p:pic>
                    <p:nvPicPr>
                      <p:cNvPr id="0" name="图片 637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7863" y="2744788"/>
                        <a:ext cx="369887" cy="395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" name="Group 26"/>
          <p:cNvGrpSpPr/>
          <p:nvPr/>
        </p:nvGrpSpPr>
        <p:grpSpPr bwMode="auto">
          <a:xfrm>
            <a:off x="5043488" y="1771650"/>
            <a:ext cx="3327400" cy="1676400"/>
            <a:chOff x="0" y="2592"/>
            <a:chExt cx="2096" cy="1056"/>
          </a:xfrm>
        </p:grpSpPr>
        <p:sp>
          <p:nvSpPr>
            <p:cNvPr id="11312" name="Line 27"/>
            <p:cNvSpPr>
              <a:spLocks noChangeShapeType="1"/>
            </p:cNvSpPr>
            <p:nvPr/>
          </p:nvSpPr>
          <p:spPr bwMode="auto">
            <a:xfrm>
              <a:off x="0" y="2736"/>
              <a:ext cx="1824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313" name="Line 28"/>
            <p:cNvSpPr>
              <a:spLocks noChangeShapeType="1"/>
            </p:cNvSpPr>
            <p:nvPr/>
          </p:nvSpPr>
          <p:spPr bwMode="auto">
            <a:xfrm>
              <a:off x="0" y="3648"/>
              <a:ext cx="1920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11314" name="Object 22"/>
            <p:cNvGraphicFramePr>
              <a:graphicFrameLocks noChangeAspect="1"/>
            </p:cNvGraphicFramePr>
            <p:nvPr/>
          </p:nvGraphicFramePr>
          <p:xfrm>
            <a:off x="1824" y="2592"/>
            <a:ext cx="272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733" name="Equation" r:id="rId11" imgW="508000" imgH="584200" progId="Equation.3">
                    <p:embed/>
                  </p:oleObj>
                </mc:Choice>
                <mc:Fallback>
                  <p:oleObj name="Equation" r:id="rId11" imgW="508000" imgH="584200" progId="Equation.3">
                    <p:embed/>
                    <p:pic>
                      <p:nvPicPr>
                        <p:cNvPr id="0" name="图片 637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4" y="2592"/>
                          <a:ext cx="272" cy="3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84" name="AutoShape 30" descr="粉色面巾纸"/>
          <p:cNvSpPr>
            <a:spLocks noChangeArrowheads="1"/>
          </p:cNvSpPr>
          <p:nvPr/>
        </p:nvSpPr>
        <p:spPr bwMode="auto">
          <a:xfrm rot="5400000">
            <a:off x="6030913" y="1177925"/>
            <a:ext cx="1143000" cy="3048000"/>
          </a:xfrm>
          <a:prstGeom prst="can">
            <a:avLst>
              <a:gd name="adj" fmla="val 28469"/>
            </a:avLst>
          </a:prstGeom>
          <a:blipFill dpi="0" rotWithShape="1">
            <a:blip r:embed="rId13"/>
            <a:srcRect/>
            <a:tile tx="0" ty="0" sx="100000" sy="100000" flip="none" algn="tl"/>
          </a:blipFill>
          <a:ln w="12700">
            <a:solidFill>
              <a:schemeClr val="tx2"/>
            </a:solidFill>
            <a:round/>
          </a:ln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15" name="Group 126"/>
          <p:cNvGrpSpPr/>
          <p:nvPr/>
        </p:nvGrpSpPr>
        <p:grpSpPr bwMode="auto">
          <a:xfrm>
            <a:off x="5326063" y="2095500"/>
            <a:ext cx="3124200" cy="1160463"/>
            <a:chOff x="3923" y="3172"/>
            <a:chExt cx="1968" cy="731"/>
          </a:xfrm>
        </p:grpSpPr>
        <p:sp>
          <p:nvSpPr>
            <p:cNvPr id="11304" name="Arc 33"/>
            <p:cNvSpPr/>
            <p:nvPr/>
          </p:nvSpPr>
          <p:spPr bwMode="auto">
            <a:xfrm flipV="1">
              <a:off x="5075" y="3183"/>
              <a:ext cx="624" cy="720"/>
            </a:xfrm>
            <a:custGeom>
              <a:avLst/>
              <a:gdLst>
                <a:gd name="T0" fmla="*/ 0 w 21600"/>
                <a:gd name="T1" fmla="*/ 0 h 25303"/>
                <a:gd name="T2" fmla="*/ 0 w 21600"/>
                <a:gd name="T3" fmla="*/ 0 h 25303"/>
                <a:gd name="T4" fmla="*/ 0 w 21600"/>
                <a:gd name="T5" fmla="*/ 0 h 25303"/>
                <a:gd name="T6" fmla="*/ 0 60000 65536"/>
                <a:gd name="T7" fmla="*/ 0 60000 65536"/>
                <a:gd name="T8" fmla="*/ 0 60000 65536"/>
                <a:gd name="T9" fmla="*/ 0 w 21600"/>
                <a:gd name="T10" fmla="*/ 0 h 25303"/>
                <a:gd name="T11" fmla="*/ 21600 w 21600"/>
                <a:gd name="T12" fmla="*/ 25303 h 2530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5303" fill="none" extrusionOk="0">
                  <a:moveTo>
                    <a:pt x="4328" y="25302"/>
                  </a:moveTo>
                  <a:cubicBezTo>
                    <a:pt x="1518" y="21562"/>
                    <a:pt x="0" y="17010"/>
                    <a:pt x="0" y="12332"/>
                  </a:cubicBezTo>
                  <a:cubicBezTo>
                    <a:pt x="-1" y="7922"/>
                    <a:pt x="1349" y="3619"/>
                    <a:pt x="3866" y="-1"/>
                  </a:cubicBezTo>
                </a:path>
                <a:path w="21600" h="25303" stroke="0" extrusionOk="0">
                  <a:moveTo>
                    <a:pt x="4328" y="25302"/>
                  </a:moveTo>
                  <a:cubicBezTo>
                    <a:pt x="1518" y="21562"/>
                    <a:pt x="0" y="17010"/>
                    <a:pt x="0" y="12332"/>
                  </a:cubicBezTo>
                  <a:cubicBezTo>
                    <a:pt x="-1" y="7922"/>
                    <a:pt x="1349" y="3619"/>
                    <a:pt x="3866" y="-1"/>
                  </a:cubicBezTo>
                  <a:lnTo>
                    <a:pt x="21600" y="12332"/>
                  </a:lnTo>
                  <a:lnTo>
                    <a:pt x="4328" y="25302"/>
                  </a:lnTo>
                  <a:close/>
                </a:path>
              </a:pathLst>
            </a:custGeom>
            <a:noFill/>
            <a:ln w="38100">
              <a:solidFill>
                <a:srgbClr val="004B00"/>
              </a:solidFill>
              <a:round/>
              <a:headEnd type="triangle" w="med" len="lg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05" name="Arc 36"/>
            <p:cNvSpPr/>
            <p:nvPr/>
          </p:nvSpPr>
          <p:spPr bwMode="auto">
            <a:xfrm flipV="1">
              <a:off x="5267" y="3183"/>
              <a:ext cx="624" cy="720"/>
            </a:xfrm>
            <a:custGeom>
              <a:avLst/>
              <a:gdLst>
                <a:gd name="T0" fmla="*/ 0 w 21600"/>
                <a:gd name="T1" fmla="*/ 0 h 25303"/>
                <a:gd name="T2" fmla="*/ 0 w 21600"/>
                <a:gd name="T3" fmla="*/ 0 h 25303"/>
                <a:gd name="T4" fmla="*/ 0 w 21600"/>
                <a:gd name="T5" fmla="*/ 0 h 25303"/>
                <a:gd name="T6" fmla="*/ 0 60000 65536"/>
                <a:gd name="T7" fmla="*/ 0 60000 65536"/>
                <a:gd name="T8" fmla="*/ 0 60000 65536"/>
                <a:gd name="T9" fmla="*/ 0 w 21600"/>
                <a:gd name="T10" fmla="*/ 0 h 25303"/>
                <a:gd name="T11" fmla="*/ 21600 w 21600"/>
                <a:gd name="T12" fmla="*/ 25303 h 2530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5303" fill="none" extrusionOk="0">
                  <a:moveTo>
                    <a:pt x="4328" y="25302"/>
                  </a:moveTo>
                  <a:cubicBezTo>
                    <a:pt x="1518" y="21562"/>
                    <a:pt x="0" y="17010"/>
                    <a:pt x="0" y="12332"/>
                  </a:cubicBezTo>
                  <a:cubicBezTo>
                    <a:pt x="-1" y="7922"/>
                    <a:pt x="1349" y="3619"/>
                    <a:pt x="3866" y="-1"/>
                  </a:cubicBezTo>
                </a:path>
                <a:path w="21600" h="25303" stroke="0" extrusionOk="0">
                  <a:moveTo>
                    <a:pt x="4328" y="25302"/>
                  </a:moveTo>
                  <a:cubicBezTo>
                    <a:pt x="1518" y="21562"/>
                    <a:pt x="0" y="17010"/>
                    <a:pt x="0" y="12332"/>
                  </a:cubicBezTo>
                  <a:cubicBezTo>
                    <a:pt x="-1" y="7922"/>
                    <a:pt x="1349" y="3619"/>
                    <a:pt x="3866" y="-1"/>
                  </a:cubicBezTo>
                  <a:lnTo>
                    <a:pt x="21600" y="12332"/>
                  </a:lnTo>
                  <a:lnTo>
                    <a:pt x="4328" y="25302"/>
                  </a:lnTo>
                  <a:close/>
                </a:path>
              </a:pathLst>
            </a:custGeom>
            <a:noFill/>
            <a:ln w="38100">
              <a:solidFill>
                <a:srgbClr val="004B00"/>
              </a:solidFill>
              <a:round/>
              <a:headEnd type="triangle" w="med" len="lg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06" name="Arc 39"/>
            <p:cNvSpPr/>
            <p:nvPr/>
          </p:nvSpPr>
          <p:spPr bwMode="auto">
            <a:xfrm flipV="1">
              <a:off x="3923" y="3172"/>
              <a:ext cx="624" cy="720"/>
            </a:xfrm>
            <a:custGeom>
              <a:avLst/>
              <a:gdLst>
                <a:gd name="T0" fmla="*/ 0 w 21600"/>
                <a:gd name="T1" fmla="*/ 0 h 25303"/>
                <a:gd name="T2" fmla="*/ 0 w 21600"/>
                <a:gd name="T3" fmla="*/ 0 h 25303"/>
                <a:gd name="T4" fmla="*/ 0 w 21600"/>
                <a:gd name="T5" fmla="*/ 0 h 25303"/>
                <a:gd name="T6" fmla="*/ 0 60000 65536"/>
                <a:gd name="T7" fmla="*/ 0 60000 65536"/>
                <a:gd name="T8" fmla="*/ 0 60000 65536"/>
                <a:gd name="T9" fmla="*/ 0 w 21600"/>
                <a:gd name="T10" fmla="*/ 0 h 25303"/>
                <a:gd name="T11" fmla="*/ 21600 w 21600"/>
                <a:gd name="T12" fmla="*/ 25303 h 2530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5303" fill="none" extrusionOk="0">
                  <a:moveTo>
                    <a:pt x="4328" y="25302"/>
                  </a:moveTo>
                  <a:cubicBezTo>
                    <a:pt x="1518" y="21562"/>
                    <a:pt x="0" y="17010"/>
                    <a:pt x="0" y="12332"/>
                  </a:cubicBezTo>
                  <a:cubicBezTo>
                    <a:pt x="-1" y="7922"/>
                    <a:pt x="1349" y="3619"/>
                    <a:pt x="3866" y="-1"/>
                  </a:cubicBezTo>
                </a:path>
                <a:path w="21600" h="25303" stroke="0" extrusionOk="0">
                  <a:moveTo>
                    <a:pt x="4328" y="25302"/>
                  </a:moveTo>
                  <a:cubicBezTo>
                    <a:pt x="1518" y="21562"/>
                    <a:pt x="0" y="17010"/>
                    <a:pt x="0" y="12332"/>
                  </a:cubicBezTo>
                  <a:cubicBezTo>
                    <a:pt x="-1" y="7922"/>
                    <a:pt x="1349" y="3619"/>
                    <a:pt x="3866" y="-1"/>
                  </a:cubicBezTo>
                  <a:lnTo>
                    <a:pt x="21600" y="12332"/>
                  </a:lnTo>
                  <a:lnTo>
                    <a:pt x="4328" y="25302"/>
                  </a:lnTo>
                  <a:close/>
                </a:path>
              </a:pathLst>
            </a:custGeom>
            <a:noFill/>
            <a:ln w="38100">
              <a:solidFill>
                <a:srgbClr val="004B00"/>
              </a:solidFill>
              <a:round/>
              <a:headEnd type="triangle" w="med" len="lg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07" name="Arc 42"/>
            <p:cNvSpPr/>
            <p:nvPr/>
          </p:nvSpPr>
          <p:spPr bwMode="auto">
            <a:xfrm flipV="1">
              <a:off x="4113" y="3183"/>
              <a:ext cx="624" cy="720"/>
            </a:xfrm>
            <a:custGeom>
              <a:avLst/>
              <a:gdLst>
                <a:gd name="T0" fmla="*/ 0 w 21600"/>
                <a:gd name="T1" fmla="*/ 0 h 25303"/>
                <a:gd name="T2" fmla="*/ 0 w 21600"/>
                <a:gd name="T3" fmla="*/ 0 h 25303"/>
                <a:gd name="T4" fmla="*/ 0 w 21600"/>
                <a:gd name="T5" fmla="*/ 0 h 25303"/>
                <a:gd name="T6" fmla="*/ 0 60000 65536"/>
                <a:gd name="T7" fmla="*/ 0 60000 65536"/>
                <a:gd name="T8" fmla="*/ 0 60000 65536"/>
                <a:gd name="T9" fmla="*/ 0 w 21600"/>
                <a:gd name="T10" fmla="*/ 0 h 25303"/>
                <a:gd name="T11" fmla="*/ 21600 w 21600"/>
                <a:gd name="T12" fmla="*/ 25303 h 2530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5303" fill="none" extrusionOk="0">
                  <a:moveTo>
                    <a:pt x="4328" y="25302"/>
                  </a:moveTo>
                  <a:cubicBezTo>
                    <a:pt x="1518" y="21562"/>
                    <a:pt x="0" y="17010"/>
                    <a:pt x="0" y="12332"/>
                  </a:cubicBezTo>
                  <a:cubicBezTo>
                    <a:pt x="-1" y="7922"/>
                    <a:pt x="1349" y="3619"/>
                    <a:pt x="3866" y="-1"/>
                  </a:cubicBezTo>
                </a:path>
                <a:path w="21600" h="25303" stroke="0" extrusionOk="0">
                  <a:moveTo>
                    <a:pt x="4328" y="25302"/>
                  </a:moveTo>
                  <a:cubicBezTo>
                    <a:pt x="1518" y="21562"/>
                    <a:pt x="0" y="17010"/>
                    <a:pt x="0" y="12332"/>
                  </a:cubicBezTo>
                  <a:cubicBezTo>
                    <a:pt x="-1" y="7922"/>
                    <a:pt x="1349" y="3619"/>
                    <a:pt x="3866" y="-1"/>
                  </a:cubicBezTo>
                  <a:lnTo>
                    <a:pt x="21600" y="12332"/>
                  </a:lnTo>
                  <a:lnTo>
                    <a:pt x="4328" y="25302"/>
                  </a:lnTo>
                  <a:close/>
                </a:path>
              </a:pathLst>
            </a:custGeom>
            <a:noFill/>
            <a:ln w="38100">
              <a:solidFill>
                <a:srgbClr val="004B00"/>
              </a:solidFill>
              <a:round/>
              <a:headEnd type="triangle" w="med" len="lg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08" name="Arc 45"/>
            <p:cNvSpPr/>
            <p:nvPr/>
          </p:nvSpPr>
          <p:spPr bwMode="auto">
            <a:xfrm flipV="1">
              <a:off x="4305" y="3183"/>
              <a:ext cx="624" cy="720"/>
            </a:xfrm>
            <a:custGeom>
              <a:avLst/>
              <a:gdLst>
                <a:gd name="T0" fmla="*/ 0 w 21600"/>
                <a:gd name="T1" fmla="*/ 0 h 25303"/>
                <a:gd name="T2" fmla="*/ 0 w 21600"/>
                <a:gd name="T3" fmla="*/ 0 h 25303"/>
                <a:gd name="T4" fmla="*/ 0 w 21600"/>
                <a:gd name="T5" fmla="*/ 0 h 25303"/>
                <a:gd name="T6" fmla="*/ 0 60000 65536"/>
                <a:gd name="T7" fmla="*/ 0 60000 65536"/>
                <a:gd name="T8" fmla="*/ 0 60000 65536"/>
                <a:gd name="T9" fmla="*/ 0 w 21600"/>
                <a:gd name="T10" fmla="*/ 0 h 25303"/>
                <a:gd name="T11" fmla="*/ 21600 w 21600"/>
                <a:gd name="T12" fmla="*/ 25303 h 2530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5303" fill="none" extrusionOk="0">
                  <a:moveTo>
                    <a:pt x="4328" y="25302"/>
                  </a:moveTo>
                  <a:cubicBezTo>
                    <a:pt x="1518" y="21562"/>
                    <a:pt x="0" y="17010"/>
                    <a:pt x="0" y="12332"/>
                  </a:cubicBezTo>
                  <a:cubicBezTo>
                    <a:pt x="-1" y="7922"/>
                    <a:pt x="1349" y="3619"/>
                    <a:pt x="3866" y="-1"/>
                  </a:cubicBezTo>
                </a:path>
                <a:path w="21600" h="25303" stroke="0" extrusionOk="0">
                  <a:moveTo>
                    <a:pt x="4328" y="25302"/>
                  </a:moveTo>
                  <a:cubicBezTo>
                    <a:pt x="1518" y="21562"/>
                    <a:pt x="0" y="17010"/>
                    <a:pt x="0" y="12332"/>
                  </a:cubicBezTo>
                  <a:cubicBezTo>
                    <a:pt x="-1" y="7922"/>
                    <a:pt x="1349" y="3619"/>
                    <a:pt x="3866" y="-1"/>
                  </a:cubicBezTo>
                  <a:lnTo>
                    <a:pt x="21600" y="12332"/>
                  </a:lnTo>
                  <a:lnTo>
                    <a:pt x="4328" y="25302"/>
                  </a:lnTo>
                  <a:close/>
                </a:path>
              </a:pathLst>
            </a:custGeom>
            <a:noFill/>
            <a:ln w="38100">
              <a:solidFill>
                <a:srgbClr val="004B00"/>
              </a:solidFill>
              <a:round/>
              <a:headEnd type="triangl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09" name="Arc 48"/>
            <p:cNvSpPr/>
            <p:nvPr/>
          </p:nvSpPr>
          <p:spPr bwMode="auto">
            <a:xfrm flipV="1">
              <a:off x="4497" y="3183"/>
              <a:ext cx="624" cy="720"/>
            </a:xfrm>
            <a:custGeom>
              <a:avLst/>
              <a:gdLst>
                <a:gd name="T0" fmla="*/ 0 w 21600"/>
                <a:gd name="T1" fmla="*/ 0 h 25303"/>
                <a:gd name="T2" fmla="*/ 0 w 21600"/>
                <a:gd name="T3" fmla="*/ 0 h 25303"/>
                <a:gd name="T4" fmla="*/ 0 w 21600"/>
                <a:gd name="T5" fmla="*/ 0 h 25303"/>
                <a:gd name="T6" fmla="*/ 0 60000 65536"/>
                <a:gd name="T7" fmla="*/ 0 60000 65536"/>
                <a:gd name="T8" fmla="*/ 0 60000 65536"/>
                <a:gd name="T9" fmla="*/ 0 w 21600"/>
                <a:gd name="T10" fmla="*/ 0 h 25303"/>
                <a:gd name="T11" fmla="*/ 21600 w 21600"/>
                <a:gd name="T12" fmla="*/ 25303 h 2530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5303" fill="none" extrusionOk="0">
                  <a:moveTo>
                    <a:pt x="4328" y="25302"/>
                  </a:moveTo>
                  <a:cubicBezTo>
                    <a:pt x="1518" y="21562"/>
                    <a:pt x="0" y="17010"/>
                    <a:pt x="0" y="12332"/>
                  </a:cubicBezTo>
                  <a:cubicBezTo>
                    <a:pt x="-1" y="7922"/>
                    <a:pt x="1349" y="3619"/>
                    <a:pt x="3866" y="-1"/>
                  </a:cubicBezTo>
                </a:path>
                <a:path w="21600" h="25303" stroke="0" extrusionOk="0">
                  <a:moveTo>
                    <a:pt x="4328" y="25302"/>
                  </a:moveTo>
                  <a:cubicBezTo>
                    <a:pt x="1518" y="21562"/>
                    <a:pt x="0" y="17010"/>
                    <a:pt x="0" y="12332"/>
                  </a:cubicBezTo>
                  <a:cubicBezTo>
                    <a:pt x="-1" y="7922"/>
                    <a:pt x="1349" y="3619"/>
                    <a:pt x="3866" y="-1"/>
                  </a:cubicBezTo>
                  <a:lnTo>
                    <a:pt x="21600" y="12332"/>
                  </a:lnTo>
                  <a:lnTo>
                    <a:pt x="4328" y="25302"/>
                  </a:lnTo>
                  <a:close/>
                </a:path>
              </a:pathLst>
            </a:custGeom>
            <a:noFill/>
            <a:ln w="38100">
              <a:solidFill>
                <a:srgbClr val="004B00"/>
              </a:solidFill>
              <a:round/>
              <a:headEnd type="triangle" w="med" len="lg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10" name="Arc 51"/>
            <p:cNvSpPr/>
            <p:nvPr/>
          </p:nvSpPr>
          <p:spPr bwMode="auto">
            <a:xfrm flipV="1">
              <a:off x="4689" y="3183"/>
              <a:ext cx="624" cy="720"/>
            </a:xfrm>
            <a:custGeom>
              <a:avLst/>
              <a:gdLst>
                <a:gd name="T0" fmla="*/ 0 w 21600"/>
                <a:gd name="T1" fmla="*/ 0 h 25303"/>
                <a:gd name="T2" fmla="*/ 0 w 21600"/>
                <a:gd name="T3" fmla="*/ 0 h 25303"/>
                <a:gd name="T4" fmla="*/ 0 w 21600"/>
                <a:gd name="T5" fmla="*/ 0 h 25303"/>
                <a:gd name="T6" fmla="*/ 0 60000 65536"/>
                <a:gd name="T7" fmla="*/ 0 60000 65536"/>
                <a:gd name="T8" fmla="*/ 0 60000 65536"/>
                <a:gd name="T9" fmla="*/ 0 w 21600"/>
                <a:gd name="T10" fmla="*/ 0 h 25303"/>
                <a:gd name="T11" fmla="*/ 21600 w 21600"/>
                <a:gd name="T12" fmla="*/ 25303 h 2530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5303" fill="none" extrusionOk="0">
                  <a:moveTo>
                    <a:pt x="4328" y="25302"/>
                  </a:moveTo>
                  <a:cubicBezTo>
                    <a:pt x="1518" y="21562"/>
                    <a:pt x="0" y="17010"/>
                    <a:pt x="0" y="12332"/>
                  </a:cubicBezTo>
                  <a:cubicBezTo>
                    <a:pt x="-1" y="7922"/>
                    <a:pt x="1349" y="3619"/>
                    <a:pt x="3866" y="-1"/>
                  </a:cubicBezTo>
                </a:path>
                <a:path w="21600" h="25303" stroke="0" extrusionOk="0">
                  <a:moveTo>
                    <a:pt x="4328" y="25302"/>
                  </a:moveTo>
                  <a:cubicBezTo>
                    <a:pt x="1518" y="21562"/>
                    <a:pt x="0" y="17010"/>
                    <a:pt x="0" y="12332"/>
                  </a:cubicBezTo>
                  <a:cubicBezTo>
                    <a:pt x="-1" y="7922"/>
                    <a:pt x="1349" y="3619"/>
                    <a:pt x="3866" y="-1"/>
                  </a:cubicBezTo>
                  <a:lnTo>
                    <a:pt x="21600" y="12332"/>
                  </a:lnTo>
                  <a:lnTo>
                    <a:pt x="4328" y="25302"/>
                  </a:lnTo>
                  <a:close/>
                </a:path>
              </a:pathLst>
            </a:custGeom>
            <a:noFill/>
            <a:ln w="38100">
              <a:solidFill>
                <a:srgbClr val="004B00"/>
              </a:solidFill>
              <a:round/>
              <a:headEnd type="triangle" w="med" len="lg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11" name="Arc 54"/>
            <p:cNvSpPr/>
            <p:nvPr/>
          </p:nvSpPr>
          <p:spPr bwMode="auto">
            <a:xfrm flipV="1">
              <a:off x="4881" y="3183"/>
              <a:ext cx="624" cy="720"/>
            </a:xfrm>
            <a:custGeom>
              <a:avLst/>
              <a:gdLst>
                <a:gd name="T0" fmla="*/ 0 w 21600"/>
                <a:gd name="T1" fmla="*/ 0 h 25303"/>
                <a:gd name="T2" fmla="*/ 0 w 21600"/>
                <a:gd name="T3" fmla="*/ 0 h 25303"/>
                <a:gd name="T4" fmla="*/ 0 w 21600"/>
                <a:gd name="T5" fmla="*/ 0 h 25303"/>
                <a:gd name="T6" fmla="*/ 0 60000 65536"/>
                <a:gd name="T7" fmla="*/ 0 60000 65536"/>
                <a:gd name="T8" fmla="*/ 0 60000 65536"/>
                <a:gd name="T9" fmla="*/ 0 w 21600"/>
                <a:gd name="T10" fmla="*/ 0 h 25303"/>
                <a:gd name="T11" fmla="*/ 21600 w 21600"/>
                <a:gd name="T12" fmla="*/ 25303 h 2530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5303" fill="none" extrusionOk="0">
                  <a:moveTo>
                    <a:pt x="4328" y="25302"/>
                  </a:moveTo>
                  <a:cubicBezTo>
                    <a:pt x="1518" y="21562"/>
                    <a:pt x="0" y="17010"/>
                    <a:pt x="0" y="12332"/>
                  </a:cubicBezTo>
                  <a:cubicBezTo>
                    <a:pt x="-1" y="7922"/>
                    <a:pt x="1349" y="3619"/>
                    <a:pt x="3866" y="-1"/>
                  </a:cubicBezTo>
                </a:path>
                <a:path w="21600" h="25303" stroke="0" extrusionOk="0">
                  <a:moveTo>
                    <a:pt x="4328" y="25302"/>
                  </a:moveTo>
                  <a:cubicBezTo>
                    <a:pt x="1518" y="21562"/>
                    <a:pt x="0" y="17010"/>
                    <a:pt x="0" y="12332"/>
                  </a:cubicBezTo>
                  <a:cubicBezTo>
                    <a:pt x="-1" y="7922"/>
                    <a:pt x="1349" y="3619"/>
                    <a:pt x="3866" y="-1"/>
                  </a:cubicBezTo>
                  <a:lnTo>
                    <a:pt x="21600" y="12332"/>
                  </a:lnTo>
                  <a:lnTo>
                    <a:pt x="4328" y="25302"/>
                  </a:lnTo>
                  <a:close/>
                </a:path>
              </a:pathLst>
            </a:custGeom>
            <a:noFill/>
            <a:ln w="38100">
              <a:solidFill>
                <a:srgbClr val="004B00"/>
              </a:solidFill>
              <a:round/>
              <a:headEnd type="triangle" w="med" len="lg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194" name="Object 23" descr="粉色面巾纸"/>
          <p:cNvGraphicFramePr>
            <a:graphicFrameLocks noChangeAspect="1"/>
          </p:cNvGraphicFramePr>
          <p:nvPr/>
        </p:nvGraphicFramePr>
        <p:xfrm>
          <a:off x="6662738" y="2562225"/>
          <a:ext cx="381000" cy="36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734" name="Equation" r:id="rId14" imgW="330200" imgH="355600" progId="Equation.3">
                  <p:embed/>
                </p:oleObj>
              </mc:Choice>
              <mc:Fallback>
                <p:oleObj name="Equation" r:id="rId14" imgW="330200" imgH="355600" progId="Equation.3">
                  <p:embed/>
                  <p:pic>
                    <p:nvPicPr>
                      <p:cNvPr id="0" name="图片 637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2738" y="2562225"/>
                        <a:ext cx="381000" cy="366713"/>
                      </a:xfrm>
                      <a:prstGeom prst="rect">
                        <a:avLst/>
                      </a:prstGeom>
                      <a:blipFill dpi="0" rotWithShape="1">
                        <a:blip r:embed="rId13"/>
                        <a:srcRect/>
                        <a:tile tx="0" ty="0" sx="100000" sy="100000" flip="none" algn="tl"/>
                      </a:blip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4B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5" name="Line 57"/>
          <p:cNvSpPr>
            <a:spLocks noChangeShapeType="1"/>
          </p:cNvSpPr>
          <p:nvPr/>
        </p:nvSpPr>
        <p:spPr bwMode="auto">
          <a:xfrm flipH="1">
            <a:off x="4281488" y="2686050"/>
            <a:ext cx="762000" cy="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16" name="Group 198"/>
          <p:cNvGrpSpPr/>
          <p:nvPr/>
        </p:nvGrpSpPr>
        <p:grpSpPr bwMode="auto">
          <a:xfrm>
            <a:off x="1262063" y="3803650"/>
            <a:ext cx="7473950" cy="658813"/>
            <a:chOff x="318051" y="3922369"/>
            <a:chExt cx="7473951" cy="658673"/>
          </a:xfrm>
        </p:grpSpPr>
        <p:grpSp>
          <p:nvGrpSpPr>
            <p:cNvPr id="11298" name="Group 187"/>
            <p:cNvGrpSpPr/>
            <p:nvPr/>
          </p:nvGrpSpPr>
          <p:grpSpPr bwMode="auto">
            <a:xfrm>
              <a:off x="318051" y="3998843"/>
              <a:ext cx="7473951" cy="576263"/>
              <a:chOff x="192" y="3552"/>
              <a:chExt cx="4708" cy="363"/>
            </a:xfrm>
          </p:grpSpPr>
          <p:sp>
            <p:nvSpPr>
              <p:cNvPr id="11302" name="Text Box 188"/>
              <p:cNvSpPr txBox="1">
                <a:spLocks noChangeArrowheads="1"/>
              </p:cNvSpPr>
              <p:nvPr/>
            </p:nvSpPr>
            <p:spPr bwMode="auto">
              <a:xfrm>
                <a:off x="192" y="3552"/>
                <a:ext cx="470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b="1">
                    <a:ea typeface="楷体_GB2312" pitchFamily="49" charset="-122"/>
                    <a:sym typeface="Symbol" panose="05050102010706020507" pitchFamily="18" charset="2"/>
                  </a:rPr>
                  <a:t>     </a:t>
                </a:r>
                <a:r>
                  <a:rPr lang="zh-CN" altLang="en-US" b="1">
                    <a:ea typeface="楷体_GB2312" pitchFamily="49" charset="-122"/>
                    <a:sym typeface="Symbol" panose="05050102010706020507" pitchFamily="18" charset="2"/>
                  </a:rPr>
                  <a:t>强，       </a:t>
                </a:r>
                <a:r>
                  <a:rPr lang="en-US" altLang="zh-CN" b="1">
                    <a:ea typeface="楷体_GB2312" pitchFamily="49" charset="-122"/>
                    <a:sym typeface="Symbol" panose="05050102010706020507" pitchFamily="18" charset="2"/>
                  </a:rPr>
                  <a:t>。         </a:t>
                </a:r>
                <a:r>
                  <a:rPr lang="zh-CN" altLang="en-US" b="1">
                    <a:ea typeface="楷体_GB2312" pitchFamily="49" charset="-122"/>
                    <a:sym typeface="Symbol" panose="05050102010706020507" pitchFamily="18" charset="2"/>
                  </a:rPr>
                  <a:t>与     </a:t>
                </a:r>
                <a:r>
                  <a:rPr lang="zh-CN" altLang="en-US" b="1">
                    <a:ea typeface="楷体_GB2312" pitchFamily="49" charset="-122"/>
                  </a:rPr>
                  <a:t>方向永远相反。</a:t>
                </a:r>
                <a:endParaRPr lang="zh-CN" altLang="en-US" b="1">
                  <a:ea typeface="楷体_GB2312" pitchFamily="49" charset="-122"/>
                  <a:sym typeface="Symbol" panose="05050102010706020507" pitchFamily="18" charset="2"/>
                </a:endParaRPr>
              </a:p>
            </p:txBody>
          </p:sp>
          <p:graphicFrame>
            <p:nvGraphicFramePr>
              <p:cNvPr id="11303" name="Object 16"/>
              <p:cNvGraphicFramePr>
                <a:graphicFrameLocks noChangeAspect="1"/>
              </p:cNvGraphicFramePr>
              <p:nvPr/>
            </p:nvGraphicFramePr>
            <p:xfrm>
              <a:off x="1008" y="3552"/>
              <a:ext cx="498" cy="36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3735" name="Equation" r:id="rId16" imgW="330200" imgH="241300" progId="Equation.3">
                      <p:embed/>
                    </p:oleObj>
                  </mc:Choice>
                  <mc:Fallback>
                    <p:oleObj name="Equation" r:id="rId16" imgW="330200" imgH="241300" progId="Equation.3">
                      <p:embed/>
                      <p:pic>
                        <p:nvPicPr>
                          <p:cNvPr id="0" name="图片 6373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08" y="3552"/>
                            <a:ext cx="498" cy="36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11299" name="Object 24"/>
            <p:cNvGraphicFramePr>
              <a:graphicFrameLocks noChangeAspect="1"/>
            </p:cNvGraphicFramePr>
            <p:nvPr/>
          </p:nvGraphicFramePr>
          <p:xfrm>
            <a:off x="2958546" y="3972338"/>
            <a:ext cx="790575" cy="576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736" name="Equation" r:id="rId18" imgW="330200" imgH="241300" progId="Equation.3">
                    <p:embed/>
                  </p:oleObj>
                </mc:Choice>
                <mc:Fallback>
                  <p:oleObj name="Equation" r:id="rId18" imgW="330200" imgH="241300" progId="Equation.3">
                    <p:embed/>
                    <p:pic>
                      <p:nvPicPr>
                        <p:cNvPr id="0" name="图片 637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58546" y="3972338"/>
                          <a:ext cx="790575" cy="5762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300" name="Object 25"/>
            <p:cNvGraphicFramePr>
              <a:graphicFrameLocks noChangeAspect="1"/>
            </p:cNvGraphicFramePr>
            <p:nvPr/>
          </p:nvGraphicFramePr>
          <p:xfrm>
            <a:off x="414821" y="3941279"/>
            <a:ext cx="515938" cy="6397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737" name="Equation" r:id="rId20" imgW="190500" imgH="279400" progId="Equation.DSMT4">
                    <p:embed/>
                  </p:oleObj>
                </mc:Choice>
                <mc:Fallback>
                  <p:oleObj name="Equation" r:id="rId20" imgW="190500" imgH="279400" progId="Equation.DSMT4">
                    <p:embed/>
                    <p:pic>
                      <p:nvPicPr>
                        <p:cNvPr id="0" name="图片 637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4821" y="3941279"/>
                          <a:ext cx="515938" cy="6397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301" name="Object 26"/>
            <p:cNvGraphicFramePr>
              <a:graphicFrameLocks noChangeAspect="1"/>
            </p:cNvGraphicFramePr>
            <p:nvPr/>
          </p:nvGraphicFramePr>
          <p:xfrm>
            <a:off x="4092298" y="3922369"/>
            <a:ext cx="519458" cy="6397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738" name="Equation" r:id="rId22" imgW="190500" imgH="279400" progId="Equation.DSMT4">
                    <p:embed/>
                  </p:oleObj>
                </mc:Choice>
                <mc:Fallback>
                  <p:oleObj name="Equation" r:id="rId22" imgW="190500" imgH="279400" progId="Equation.DSMT4">
                    <p:embed/>
                    <p:pic>
                      <p:nvPicPr>
                        <p:cNvPr id="0" name="图片 637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92298" y="3922369"/>
                          <a:ext cx="519458" cy="6397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8" name="Group 116"/>
          <p:cNvGrpSpPr/>
          <p:nvPr/>
        </p:nvGrpSpPr>
        <p:grpSpPr bwMode="auto">
          <a:xfrm>
            <a:off x="1387475" y="4606925"/>
            <a:ext cx="4035425" cy="522288"/>
            <a:chOff x="3218" y="2431"/>
            <a:chExt cx="2542" cy="329"/>
          </a:xfrm>
        </p:grpSpPr>
        <p:graphicFrame>
          <p:nvGraphicFramePr>
            <p:cNvPr id="11296" name="Object 27"/>
            <p:cNvGraphicFramePr>
              <a:graphicFrameLocks noChangeAspect="1"/>
            </p:cNvGraphicFramePr>
            <p:nvPr/>
          </p:nvGraphicFramePr>
          <p:xfrm>
            <a:off x="3218" y="2431"/>
            <a:ext cx="717" cy="3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739" name="Equation" r:id="rId24" imgW="1371600" imgH="596900" progId="Equation.DSMT4">
                    <p:embed/>
                  </p:oleObj>
                </mc:Choice>
                <mc:Fallback>
                  <p:oleObj name="Equation" r:id="rId24" imgW="1371600" imgH="596900" progId="Equation.DSMT4">
                    <p:embed/>
                    <p:pic>
                      <p:nvPicPr>
                        <p:cNvPr id="0" name="图片 637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18" y="2431"/>
                          <a:ext cx="717" cy="3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97" name="Rectangle 118"/>
            <p:cNvSpPr>
              <a:spLocks noChangeArrowheads="1"/>
            </p:cNvSpPr>
            <p:nvPr/>
          </p:nvSpPr>
          <p:spPr bwMode="auto">
            <a:xfrm>
              <a:off x="3379" y="2432"/>
              <a:ext cx="238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b="1"/>
                <a:t>与     方向相反</a:t>
              </a:r>
              <a:r>
                <a:rPr lang="en-US" altLang="zh-CN" b="1"/>
                <a:t>,</a:t>
              </a:r>
              <a:endParaRPr lang="en-US" altLang="zh-CN" b="1"/>
            </a:p>
          </p:txBody>
        </p:sp>
      </p:grpSp>
      <p:grpSp>
        <p:nvGrpSpPr>
          <p:cNvPr id="19" name="Group 119"/>
          <p:cNvGrpSpPr/>
          <p:nvPr/>
        </p:nvGrpSpPr>
        <p:grpSpPr bwMode="auto">
          <a:xfrm>
            <a:off x="4246563" y="4602163"/>
            <a:ext cx="4162425" cy="519112"/>
            <a:chOff x="2925" y="2876"/>
            <a:chExt cx="2622" cy="327"/>
          </a:xfrm>
        </p:grpSpPr>
        <p:sp>
          <p:nvSpPr>
            <p:cNvPr id="11294" name="Text Box 120"/>
            <p:cNvSpPr txBox="1">
              <a:spLocks noChangeArrowheads="1"/>
            </p:cNvSpPr>
            <p:nvPr/>
          </p:nvSpPr>
          <p:spPr bwMode="auto">
            <a:xfrm>
              <a:off x="2925" y="2876"/>
              <a:ext cx="262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b="1"/>
                <a:t>所以抗磁质体内</a:t>
              </a:r>
              <a:endParaRPr lang="zh-CN" altLang="en-US" b="1"/>
            </a:p>
          </p:txBody>
        </p:sp>
        <p:graphicFrame>
          <p:nvGraphicFramePr>
            <p:cNvPr id="11295" name="Object 28"/>
            <p:cNvGraphicFramePr>
              <a:graphicFrameLocks noChangeAspect="1"/>
            </p:cNvGraphicFramePr>
            <p:nvPr/>
          </p:nvGraphicFramePr>
          <p:xfrm>
            <a:off x="4633" y="2913"/>
            <a:ext cx="648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740" name="Equation" r:id="rId26" imgW="1028065" imgH="431800" progId="Equation.DSMT4">
                    <p:embed/>
                  </p:oleObj>
                </mc:Choice>
                <mc:Fallback>
                  <p:oleObj name="Equation" r:id="rId26" imgW="1028065" imgH="431800" progId="Equation.DSMT4">
                    <p:embed/>
                    <p:pic>
                      <p:nvPicPr>
                        <p:cNvPr id="0" name="图片 637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33" y="2913"/>
                          <a:ext cx="648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0" name="Group 129"/>
          <p:cNvGrpSpPr/>
          <p:nvPr/>
        </p:nvGrpSpPr>
        <p:grpSpPr bwMode="auto">
          <a:xfrm>
            <a:off x="900113" y="5211763"/>
            <a:ext cx="8243887" cy="519112"/>
            <a:chOff x="738" y="3375"/>
            <a:chExt cx="5193" cy="327"/>
          </a:xfrm>
        </p:grpSpPr>
        <p:sp>
          <p:nvSpPr>
            <p:cNvPr id="11292" name="Text Box 23"/>
            <p:cNvSpPr txBox="1">
              <a:spLocks noChangeArrowheads="1"/>
            </p:cNvSpPr>
            <p:nvPr/>
          </p:nvSpPr>
          <p:spPr bwMode="auto">
            <a:xfrm>
              <a:off x="738" y="3375"/>
              <a:ext cx="519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b="1"/>
                <a:t>②附加磁矩        是抗磁质产生磁效应唯一的原因。</a:t>
              </a:r>
              <a:endParaRPr lang="zh-CN" altLang="en-US" b="1"/>
            </a:p>
          </p:txBody>
        </p:sp>
        <p:graphicFrame>
          <p:nvGraphicFramePr>
            <p:cNvPr id="11293" name="Object 29"/>
            <p:cNvGraphicFramePr>
              <a:graphicFrameLocks noChangeAspect="1"/>
            </p:cNvGraphicFramePr>
            <p:nvPr/>
          </p:nvGraphicFramePr>
          <p:xfrm>
            <a:off x="1989" y="3420"/>
            <a:ext cx="371" cy="2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741" name="Equation" r:id="rId28" imgW="787400" imgH="508000" progId="Equation.DSMT4">
                    <p:embed/>
                  </p:oleObj>
                </mc:Choice>
                <mc:Fallback>
                  <p:oleObj name="Equation" r:id="rId28" imgW="787400" imgH="508000" progId="Equation.DSMT4">
                    <p:embed/>
                    <p:pic>
                      <p:nvPicPr>
                        <p:cNvPr id="0" name="图片 637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89" y="3420"/>
                          <a:ext cx="371" cy="2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4" name="Text Box 124"/>
          <p:cNvSpPr txBox="1">
            <a:spLocks noChangeArrowheads="1"/>
          </p:cNvSpPr>
          <p:nvPr/>
        </p:nvSpPr>
        <p:spPr bwMode="auto">
          <a:xfrm>
            <a:off x="158750" y="3860800"/>
            <a:ext cx="4775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rgbClr val="FF0000"/>
                </a:solidFill>
              </a:rPr>
              <a:t>注：</a:t>
            </a:r>
            <a:r>
              <a:rPr lang="zh-CN" altLang="en-US" b="1"/>
              <a:t>①</a:t>
            </a:r>
            <a:endParaRPr lang="zh-CN" altLang="en-US" b="1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300"/>
                                        <p:tgtEl>
                                          <p:spTgt spid="77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100"/>
                            </p:stCondLst>
                            <p:childTnLst>
                              <p:par>
                                <p:cTn id="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77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7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77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77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7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7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17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500"/>
                            </p:stCondLst>
                            <p:childTnLst>
                              <p:par>
                                <p:cTn id="56" presetID="17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78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0" dur="500"/>
                                        <p:tgtEl>
                                          <p:spTgt spid="78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3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7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75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225"/>
                            </p:stCondLst>
                            <p:childTnLst>
                              <p:par>
                                <p:cTn id="10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00"/>
                            </p:stCondLst>
                            <p:childTnLst>
                              <p:par>
                                <p:cTn id="113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8" dur="500"/>
                                        <p:tgtEl>
                                          <p:spTgt spid="78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973" grpId="0" autoUpdateAnimBg="0"/>
      <p:bldP spid="77975" grpId="0" autoUpdateAnimBg="0"/>
      <p:bldP spid="77977" grpId="0" animBg="1"/>
      <p:bldP spid="77978" grpId="0" animBg="1"/>
      <p:bldP spid="78008" grpId="0" animBg="1"/>
      <p:bldP spid="78010" grpId="0" autoUpdateAnimBg="0"/>
      <p:bldP spid="184" grpId="0" animBg="1"/>
      <p:bldP spid="195" grpId="0" animBg="1"/>
      <p:bldP spid="74" grpId="0" autoUpdateAnimBg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3789</Words>
  <Application>WPS 演示</Application>
  <PresentationFormat>全屏显示(4:3)</PresentationFormat>
  <Paragraphs>649</Paragraphs>
  <Slides>32</Slides>
  <Notes>8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275</vt:i4>
      </vt:variant>
      <vt:variant>
        <vt:lpstr>幻灯片标题</vt:lpstr>
      </vt:variant>
      <vt:variant>
        <vt:i4>32</vt:i4>
      </vt:variant>
    </vt:vector>
  </HeadingPairs>
  <TitlesOfParts>
    <vt:vector size="322" baseType="lpstr">
      <vt:lpstr>Arial</vt:lpstr>
      <vt:lpstr>宋体</vt:lpstr>
      <vt:lpstr>Wingdings</vt:lpstr>
      <vt:lpstr>Times New Roman</vt:lpstr>
      <vt:lpstr>Calibri</vt:lpstr>
      <vt:lpstr>楷体_GB2312</vt:lpstr>
      <vt:lpstr>新宋体</vt:lpstr>
      <vt:lpstr>黑体</vt:lpstr>
      <vt:lpstr>Symbol</vt:lpstr>
      <vt:lpstr>隶书</vt:lpstr>
      <vt:lpstr>微软雅黑</vt:lpstr>
      <vt:lpstr>Arial Unicode MS</vt:lpstr>
      <vt:lpstr>Monotype Sorts</vt:lpstr>
      <vt:lpstr>Wingdings</vt:lpstr>
      <vt:lpstr>Office Theme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Equation.DSMT4</vt:lpstr>
      <vt:lpstr>Equation.3</vt:lpstr>
      <vt:lpstr>Equation.3</vt:lpstr>
      <vt:lpstr>Equation.DSMT4</vt:lpstr>
      <vt:lpstr>Equation.3</vt:lpstr>
      <vt:lpstr>Equation.3</vt:lpstr>
      <vt:lpstr>Equation.3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Equation.DSMT4</vt:lpstr>
      <vt:lpstr>Equation.3</vt:lpstr>
      <vt:lpstr>Equation.3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zhu</dc:creator>
  <cp:lastModifiedBy>kaiwa</cp:lastModifiedBy>
  <cp:revision>510</cp:revision>
  <cp:lastPrinted>2018-05-30T09:20:00Z</cp:lastPrinted>
  <dcterms:created xsi:type="dcterms:W3CDTF">2000-04-25T06:19:00Z</dcterms:created>
  <dcterms:modified xsi:type="dcterms:W3CDTF">2021-05-31T12:51:27Z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7E2324AB0A954BC7998C2B4966453D93</vt:lpwstr>
  </property>
  <property fmtid="{D5CDD505-2E9C-101B-9397-08002B2CF9AE}" pid="3" name="KSOProductBuildVer">
    <vt:lpwstr>2052-11.1.0.10495</vt:lpwstr>
  </property>
</Properties>
</file>