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30"/>
  </p:handoutMasterIdLst>
  <p:sldIdLst>
    <p:sldId id="524" r:id="rId3"/>
    <p:sldId id="291" r:id="rId4"/>
    <p:sldId id="527" r:id="rId5"/>
    <p:sldId id="528" r:id="rId7"/>
    <p:sldId id="529" r:id="rId8"/>
    <p:sldId id="532" r:id="rId9"/>
    <p:sldId id="531" r:id="rId10"/>
    <p:sldId id="504" r:id="rId11"/>
    <p:sldId id="292" r:id="rId12"/>
    <p:sldId id="293" r:id="rId13"/>
    <p:sldId id="505" r:id="rId14"/>
    <p:sldId id="506" r:id="rId15"/>
    <p:sldId id="496" r:id="rId16"/>
    <p:sldId id="296" r:id="rId17"/>
    <p:sldId id="297" r:id="rId18"/>
    <p:sldId id="507" r:id="rId19"/>
    <p:sldId id="508" r:id="rId20"/>
    <p:sldId id="509" r:id="rId21"/>
    <p:sldId id="510" r:id="rId22"/>
    <p:sldId id="434" r:id="rId23"/>
    <p:sldId id="511" r:id="rId24"/>
    <p:sldId id="513" r:id="rId25"/>
    <p:sldId id="514" r:id="rId26"/>
    <p:sldId id="515" r:id="rId27"/>
    <p:sldId id="516" r:id="rId28"/>
    <p:sldId id="517" r:id="rId29"/>
  </p:sldIdLst>
  <p:sldSz cx="9144000" cy="6858000" type="screen4x3"/>
  <p:notesSz cx="6760845" cy="99421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990033"/>
    <a:srgbClr val="9933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4" autoAdjust="0"/>
    <p:restoredTop sz="91826" autoAdjust="0"/>
  </p:normalViewPr>
  <p:slideViewPr>
    <p:cSldViewPr snapToGrid="0">
      <p:cViewPr varScale="1">
        <p:scale>
          <a:sx n="97" d="100"/>
          <a:sy n="97" d="100"/>
        </p:scale>
        <p:origin x="633" y="42"/>
      </p:cViewPr>
      <p:guideLst>
        <p:guide orient="horz" pos="2138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emf"/><Relationship Id="rId1" Type="http://schemas.openxmlformats.org/officeDocument/2006/relationships/image" Target="../media/image174.e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5.emf"/><Relationship Id="rId8" Type="http://schemas.openxmlformats.org/officeDocument/2006/relationships/image" Target="../media/image184.emf"/><Relationship Id="rId7" Type="http://schemas.openxmlformats.org/officeDocument/2006/relationships/image" Target="../media/image183.emf"/><Relationship Id="rId6" Type="http://schemas.openxmlformats.org/officeDocument/2006/relationships/image" Target="../media/image182.emf"/><Relationship Id="rId5" Type="http://schemas.openxmlformats.org/officeDocument/2006/relationships/image" Target="../media/image181.emf"/><Relationship Id="rId4" Type="http://schemas.openxmlformats.org/officeDocument/2006/relationships/image" Target="../media/image180.emf"/><Relationship Id="rId3" Type="http://schemas.openxmlformats.org/officeDocument/2006/relationships/image" Target="../media/image179.wmf"/><Relationship Id="rId2" Type="http://schemas.openxmlformats.org/officeDocument/2006/relationships/image" Target="../media/image178.emf"/><Relationship Id="rId1" Type="http://schemas.openxmlformats.org/officeDocument/2006/relationships/image" Target="../media/image177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4.emf"/><Relationship Id="rId8" Type="http://schemas.openxmlformats.org/officeDocument/2006/relationships/image" Target="../media/image193.emf"/><Relationship Id="rId7" Type="http://schemas.openxmlformats.org/officeDocument/2006/relationships/image" Target="../media/image192.emf"/><Relationship Id="rId6" Type="http://schemas.openxmlformats.org/officeDocument/2006/relationships/image" Target="../media/image191.emf"/><Relationship Id="rId5" Type="http://schemas.openxmlformats.org/officeDocument/2006/relationships/image" Target="../media/image190.emf"/><Relationship Id="rId4" Type="http://schemas.openxmlformats.org/officeDocument/2006/relationships/image" Target="../media/image189.emf"/><Relationship Id="rId3" Type="http://schemas.openxmlformats.org/officeDocument/2006/relationships/image" Target="../media/image188.emf"/><Relationship Id="rId2" Type="http://schemas.openxmlformats.org/officeDocument/2006/relationships/image" Target="../media/image187.emf"/><Relationship Id="rId14" Type="http://schemas.openxmlformats.org/officeDocument/2006/relationships/image" Target="../media/image199.emf"/><Relationship Id="rId13" Type="http://schemas.openxmlformats.org/officeDocument/2006/relationships/image" Target="../media/image198.emf"/><Relationship Id="rId12" Type="http://schemas.openxmlformats.org/officeDocument/2006/relationships/image" Target="../media/image197.emf"/><Relationship Id="rId11" Type="http://schemas.openxmlformats.org/officeDocument/2006/relationships/image" Target="../media/image196.emf"/><Relationship Id="rId10" Type="http://schemas.openxmlformats.org/officeDocument/2006/relationships/image" Target="../media/image195.emf"/><Relationship Id="rId1" Type="http://schemas.openxmlformats.org/officeDocument/2006/relationships/image" Target="../media/image186.e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7.emf"/><Relationship Id="rId3" Type="http://schemas.openxmlformats.org/officeDocument/2006/relationships/image" Target="../media/image206.e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wmf"/><Relationship Id="rId1" Type="http://schemas.openxmlformats.org/officeDocument/2006/relationships/image" Target="../media/image208.e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8.emf"/><Relationship Id="rId8" Type="http://schemas.openxmlformats.org/officeDocument/2006/relationships/image" Target="../media/image217.emf"/><Relationship Id="rId7" Type="http://schemas.openxmlformats.org/officeDocument/2006/relationships/image" Target="../media/image216.emf"/><Relationship Id="rId6" Type="http://schemas.openxmlformats.org/officeDocument/2006/relationships/image" Target="../media/image215.emf"/><Relationship Id="rId5" Type="http://schemas.openxmlformats.org/officeDocument/2006/relationships/image" Target="../media/image214.emf"/><Relationship Id="rId4" Type="http://schemas.openxmlformats.org/officeDocument/2006/relationships/image" Target="../media/image213.emf"/><Relationship Id="rId3" Type="http://schemas.openxmlformats.org/officeDocument/2006/relationships/image" Target="../media/image212.emf"/><Relationship Id="rId2" Type="http://schemas.openxmlformats.org/officeDocument/2006/relationships/image" Target="../media/image211.emf"/><Relationship Id="rId15" Type="http://schemas.openxmlformats.org/officeDocument/2006/relationships/image" Target="../media/image224.emf"/><Relationship Id="rId14" Type="http://schemas.openxmlformats.org/officeDocument/2006/relationships/image" Target="../media/image223.emf"/><Relationship Id="rId13" Type="http://schemas.openxmlformats.org/officeDocument/2006/relationships/image" Target="../media/image222.wmf"/><Relationship Id="rId12" Type="http://schemas.openxmlformats.org/officeDocument/2006/relationships/image" Target="../media/image221.wmf"/><Relationship Id="rId11" Type="http://schemas.openxmlformats.org/officeDocument/2006/relationships/image" Target="../media/image220.emf"/><Relationship Id="rId10" Type="http://schemas.openxmlformats.org/officeDocument/2006/relationships/image" Target="../media/image219.emf"/><Relationship Id="rId1" Type="http://schemas.openxmlformats.org/officeDocument/2006/relationships/image" Target="../media/image210.e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3.emf"/><Relationship Id="rId8" Type="http://schemas.openxmlformats.org/officeDocument/2006/relationships/image" Target="../media/image232.emf"/><Relationship Id="rId7" Type="http://schemas.openxmlformats.org/officeDocument/2006/relationships/image" Target="../media/image231.wmf"/><Relationship Id="rId6" Type="http://schemas.openxmlformats.org/officeDocument/2006/relationships/image" Target="../media/image230.emf"/><Relationship Id="rId5" Type="http://schemas.openxmlformats.org/officeDocument/2006/relationships/image" Target="../media/image229.wmf"/><Relationship Id="rId4" Type="http://schemas.openxmlformats.org/officeDocument/2006/relationships/image" Target="../media/image228.wmf"/><Relationship Id="rId3" Type="http://schemas.openxmlformats.org/officeDocument/2006/relationships/image" Target="../media/image227.emf"/><Relationship Id="rId22" Type="http://schemas.openxmlformats.org/officeDocument/2006/relationships/image" Target="../media/image246.wmf"/><Relationship Id="rId21" Type="http://schemas.openxmlformats.org/officeDocument/2006/relationships/image" Target="../media/image245.wmf"/><Relationship Id="rId20" Type="http://schemas.openxmlformats.org/officeDocument/2006/relationships/image" Target="../media/image244.emf"/><Relationship Id="rId2" Type="http://schemas.openxmlformats.org/officeDocument/2006/relationships/image" Target="../media/image226.emf"/><Relationship Id="rId19" Type="http://schemas.openxmlformats.org/officeDocument/2006/relationships/image" Target="../media/image243.emf"/><Relationship Id="rId18" Type="http://schemas.openxmlformats.org/officeDocument/2006/relationships/image" Target="../media/image242.emf"/><Relationship Id="rId17" Type="http://schemas.openxmlformats.org/officeDocument/2006/relationships/image" Target="../media/image241.emf"/><Relationship Id="rId16" Type="http://schemas.openxmlformats.org/officeDocument/2006/relationships/image" Target="../media/image240.emf"/><Relationship Id="rId15" Type="http://schemas.openxmlformats.org/officeDocument/2006/relationships/image" Target="../media/image239.emf"/><Relationship Id="rId14" Type="http://schemas.openxmlformats.org/officeDocument/2006/relationships/image" Target="../media/image238.emf"/><Relationship Id="rId13" Type="http://schemas.openxmlformats.org/officeDocument/2006/relationships/image" Target="../media/image237.emf"/><Relationship Id="rId12" Type="http://schemas.openxmlformats.org/officeDocument/2006/relationships/image" Target="../media/image236.emf"/><Relationship Id="rId11" Type="http://schemas.openxmlformats.org/officeDocument/2006/relationships/image" Target="../media/image235.emf"/><Relationship Id="rId10" Type="http://schemas.openxmlformats.org/officeDocument/2006/relationships/image" Target="../media/image234.emf"/><Relationship Id="rId1" Type="http://schemas.openxmlformats.org/officeDocument/2006/relationships/image" Target="../media/image225.e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5.emf"/><Relationship Id="rId8" Type="http://schemas.openxmlformats.org/officeDocument/2006/relationships/image" Target="../media/image254.emf"/><Relationship Id="rId7" Type="http://schemas.openxmlformats.org/officeDocument/2006/relationships/image" Target="../media/image253.emf"/><Relationship Id="rId6" Type="http://schemas.openxmlformats.org/officeDocument/2006/relationships/image" Target="../media/image252.emf"/><Relationship Id="rId5" Type="http://schemas.openxmlformats.org/officeDocument/2006/relationships/image" Target="../media/image251.emf"/><Relationship Id="rId4" Type="http://schemas.openxmlformats.org/officeDocument/2006/relationships/image" Target="../media/image250.emf"/><Relationship Id="rId3" Type="http://schemas.openxmlformats.org/officeDocument/2006/relationships/image" Target="../media/image249.emf"/><Relationship Id="rId21" Type="http://schemas.openxmlformats.org/officeDocument/2006/relationships/image" Target="../media/image267.emf"/><Relationship Id="rId20" Type="http://schemas.openxmlformats.org/officeDocument/2006/relationships/image" Target="../media/image266.wmf"/><Relationship Id="rId2" Type="http://schemas.openxmlformats.org/officeDocument/2006/relationships/image" Target="../media/image248.emf"/><Relationship Id="rId19" Type="http://schemas.openxmlformats.org/officeDocument/2006/relationships/image" Target="../media/image265.wmf"/><Relationship Id="rId18" Type="http://schemas.openxmlformats.org/officeDocument/2006/relationships/image" Target="../media/image264.wmf"/><Relationship Id="rId17" Type="http://schemas.openxmlformats.org/officeDocument/2006/relationships/image" Target="../media/image263.emf"/><Relationship Id="rId16" Type="http://schemas.openxmlformats.org/officeDocument/2006/relationships/image" Target="../media/image262.emf"/><Relationship Id="rId15" Type="http://schemas.openxmlformats.org/officeDocument/2006/relationships/image" Target="../media/image261.emf"/><Relationship Id="rId14" Type="http://schemas.openxmlformats.org/officeDocument/2006/relationships/image" Target="../media/image260.emf"/><Relationship Id="rId13" Type="http://schemas.openxmlformats.org/officeDocument/2006/relationships/image" Target="../media/image259.wmf"/><Relationship Id="rId12" Type="http://schemas.openxmlformats.org/officeDocument/2006/relationships/image" Target="../media/image258.emf"/><Relationship Id="rId11" Type="http://schemas.openxmlformats.org/officeDocument/2006/relationships/image" Target="../media/image257.emf"/><Relationship Id="rId10" Type="http://schemas.openxmlformats.org/officeDocument/2006/relationships/image" Target="../media/image256.emf"/><Relationship Id="rId1" Type="http://schemas.openxmlformats.org/officeDocument/2006/relationships/image" Target="../media/image247.e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6.wmf"/><Relationship Id="rId8" Type="http://schemas.openxmlformats.org/officeDocument/2006/relationships/image" Target="../media/image275.emf"/><Relationship Id="rId7" Type="http://schemas.openxmlformats.org/officeDocument/2006/relationships/image" Target="../media/image274.emf"/><Relationship Id="rId6" Type="http://schemas.openxmlformats.org/officeDocument/2006/relationships/image" Target="../media/image273.wmf"/><Relationship Id="rId5" Type="http://schemas.openxmlformats.org/officeDocument/2006/relationships/image" Target="../media/image272.emf"/><Relationship Id="rId4" Type="http://schemas.openxmlformats.org/officeDocument/2006/relationships/image" Target="../media/image271.emf"/><Relationship Id="rId3" Type="http://schemas.openxmlformats.org/officeDocument/2006/relationships/image" Target="../media/image270.emf"/><Relationship Id="rId2" Type="http://schemas.openxmlformats.org/officeDocument/2006/relationships/image" Target="../media/image269.emf"/><Relationship Id="rId11" Type="http://schemas.openxmlformats.org/officeDocument/2006/relationships/image" Target="../media/image278.emf"/><Relationship Id="rId10" Type="http://schemas.openxmlformats.org/officeDocument/2006/relationships/image" Target="../media/image277.emf"/><Relationship Id="rId1" Type="http://schemas.openxmlformats.org/officeDocument/2006/relationships/image" Target="../media/image268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7.emf"/><Relationship Id="rId8" Type="http://schemas.openxmlformats.org/officeDocument/2006/relationships/image" Target="../media/image286.emf"/><Relationship Id="rId7" Type="http://schemas.openxmlformats.org/officeDocument/2006/relationships/image" Target="../media/image285.emf"/><Relationship Id="rId6" Type="http://schemas.openxmlformats.org/officeDocument/2006/relationships/image" Target="../media/image284.emf"/><Relationship Id="rId5" Type="http://schemas.openxmlformats.org/officeDocument/2006/relationships/image" Target="../media/image283.emf"/><Relationship Id="rId4" Type="http://schemas.openxmlformats.org/officeDocument/2006/relationships/image" Target="../media/image282.emf"/><Relationship Id="rId32" Type="http://schemas.openxmlformats.org/officeDocument/2006/relationships/image" Target="../media/image310.emf"/><Relationship Id="rId31" Type="http://schemas.openxmlformats.org/officeDocument/2006/relationships/image" Target="../media/image309.emf"/><Relationship Id="rId30" Type="http://schemas.openxmlformats.org/officeDocument/2006/relationships/image" Target="../media/image308.wmf"/><Relationship Id="rId3" Type="http://schemas.openxmlformats.org/officeDocument/2006/relationships/image" Target="../media/image281.emf"/><Relationship Id="rId29" Type="http://schemas.openxmlformats.org/officeDocument/2006/relationships/image" Target="../media/image307.emf"/><Relationship Id="rId28" Type="http://schemas.openxmlformats.org/officeDocument/2006/relationships/image" Target="../media/image306.emf"/><Relationship Id="rId27" Type="http://schemas.openxmlformats.org/officeDocument/2006/relationships/image" Target="../media/image305.emf"/><Relationship Id="rId26" Type="http://schemas.openxmlformats.org/officeDocument/2006/relationships/image" Target="../media/image304.emf"/><Relationship Id="rId25" Type="http://schemas.openxmlformats.org/officeDocument/2006/relationships/image" Target="../media/image303.emf"/><Relationship Id="rId24" Type="http://schemas.openxmlformats.org/officeDocument/2006/relationships/image" Target="../media/image302.emf"/><Relationship Id="rId23" Type="http://schemas.openxmlformats.org/officeDocument/2006/relationships/image" Target="../media/image301.emf"/><Relationship Id="rId22" Type="http://schemas.openxmlformats.org/officeDocument/2006/relationships/image" Target="../media/image300.emf"/><Relationship Id="rId21" Type="http://schemas.openxmlformats.org/officeDocument/2006/relationships/image" Target="../media/image299.emf"/><Relationship Id="rId20" Type="http://schemas.openxmlformats.org/officeDocument/2006/relationships/image" Target="../media/image298.emf"/><Relationship Id="rId2" Type="http://schemas.openxmlformats.org/officeDocument/2006/relationships/image" Target="../media/image280.emf"/><Relationship Id="rId19" Type="http://schemas.openxmlformats.org/officeDocument/2006/relationships/image" Target="../media/image297.emf"/><Relationship Id="rId18" Type="http://schemas.openxmlformats.org/officeDocument/2006/relationships/image" Target="../media/image296.emf"/><Relationship Id="rId17" Type="http://schemas.openxmlformats.org/officeDocument/2006/relationships/image" Target="../media/image295.emf"/><Relationship Id="rId16" Type="http://schemas.openxmlformats.org/officeDocument/2006/relationships/image" Target="../media/image294.emf"/><Relationship Id="rId15" Type="http://schemas.openxmlformats.org/officeDocument/2006/relationships/image" Target="../media/image293.emf"/><Relationship Id="rId14" Type="http://schemas.openxmlformats.org/officeDocument/2006/relationships/image" Target="../media/image292.emf"/><Relationship Id="rId13" Type="http://schemas.openxmlformats.org/officeDocument/2006/relationships/image" Target="../media/image291.emf"/><Relationship Id="rId12" Type="http://schemas.openxmlformats.org/officeDocument/2006/relationships/image" Target="../media/image290.emf"/><Relationship Id="rId11" Type="http://schemas.openxmlformats.org/officeDocument/2006/relationships/image" Target="../media/image289.emf"/><Relationship Id="rId10" Type="http://schemas.openxmlformats.org/officeDocument/2006/relationships/image" Target="../media/image288.emf"/><Relationship Id="rId1" Type="http://schemas.openxmlformats.org/officeDocument/2006/relationships/image" Target="../media/image279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9.emf"/><Relationship Id="rId8" Type="http://schemas.openxmlformats.org/officeDocument/2006/relationships/image" Target="../media/image318.emf"/><Relationship Id="rId7" Type="http://schemas.openxmlformats.org/officeDocument/2006/relationships/image" Target="../media/image317.emf"/><Relationship Id="rId6" Type="http://schemas.openxmlformats.org/officeDocument/2006/relationships/image" Target="../media/image316.emf"/><Relationship Id="rId5" Type="http://schemas.openxmlformats.org/officeDocument/2006/relationships/image" Target="../media/image315.emf"/><Relationship Id="rId40" Type="http://schemas.openxmlformats.org/officeDocument/2006/relationships/image" Target="../media/image350.wmf"/><Relationship Id="rId4" Type="http://schemas.openxmlformats.org/officeDocument/2006/relationships/image" Target="../media/image314.emf"/><Relationship Id="rId39" Type="http://schemas.openxmlformats.org/officeDocument/2006/relationships/image" Target="../media/image349.wmf"/><Relationship Id="rId38" Type="http://schemas.openxmlformats.org/officeDocument/2006/relationships/image" Target="../media/image348.wmf"/><Relationship Id="rId37" Type="http://schemas.openxmlformats.org/officeDocument/2006/relationships/image" Target="../media/image347.wmf"/><Relationship Id="rId36" Type="http://schemas.openxmlformats.org/officeDocument/2006/relationships/image" Target="../media/image346.emf"/><Relationship Id="rId35" Type="http://schemas.openxmlformats.org/officeDocument/2006/relationships/image" Target="../media/image345.emf"/><Relationship Id="rId34" Type="http://schemas.openxmlformats.org/officeDocument/2006/relationships/image" Target="../media/image344.emf"/><Relationship Id="rId33" Type="http://schemas.openxmlformats.org/officeDocument/2006/relationships/image" Target="../media/image343.emf"/><Relationship Id="rId32" Type="http://schemas.openxmlformats.org/officeDocument/2006/relationships/image" Target="../media/image342.emf"/><Relationship Id="rId31" Type="http://schemas.openxmlformats.org/officeDocument/2006/relationships/image" Target="../media/image341.emf"/><Relationship Id="rId30" Type="http://schemas.openxmlformats.org/officeDocument/2006/relationships/image" Target="../media/image340.emf"/><Relationship Id="rId3" Type="http://schemas.openxmlformats.org/officeDocument/2006/relationships/image" Target="../media/image313.wmf"/><Relationship Id="rId29" Type="http://schemas.openxmlformats.org/officeDocument/2006/relationships/image" Target="../media/image339.wmf"/><Relationship Id="rId28" Type="http://schemas.openxmlformats.org/officeDocument/2006/relationships/image" Target="../media/image338.emf"/><Relationship Id="rId27" Type="http://schemas.openxmlformats.org/officeDocument/2006/relationships/image" Target="../media/image337.emf"/><Relationship Id="rId26" Type="http://schemas.openxmlformats.org/officeDocument/2006/relationships/image" Target="../media/image336.wmf"/><Relationship Id="rId25" Type="http://schemas.openxmlformats.org/officeDocument/2006/relationships/image" Target="../media/image335.wmf"/><Relationship Id="rId24" Type="http://schemas.openxmlformats.org/officeDocument/2006/relationships/image" Target="../media/image334.wmf"/><Relationship Id="rId23" Type="http://schemas.openxmlformats.org/officeDocument/2006/relationships/image" Target="../media/image333.emf"/><Relationship Id="rId22" Type="http://schemas.openxmlformats.org/officeDocument/2006/relationships/image" Target="../media/image332.emf"/><Relationship Id="rId21" Type="http://schemas.openxmlformats.org/officeDocument/2006/relationships/image" Target="../media/image331.wmf"/><Relationship Id="rId20" Type="http://schemas.openxmlformats.org/officeDocument/2006/relationships/image" Target="../media/image330.emf"/><Relationship Id="rId2" Type="http://schemas.openxmlformats.org/officeDocument/2006/relationships/image" Target="../media/image312.wmf"/><Relationship Id="rId19" Type="http://schemas.openxmlformats.org/officeDocument/2006/relationships/image" Target="../media/image329.emf"/><Relationship Id="rId18" Type="http://schemas.openxmlformats.org/officeDocument/2006/relationships/image" Target="../media/image328.emf"/><Relationship Id="rId17" Type="http://schemas.openxmlformats.org/officeDocument/2006/relationships/image" Target="../media/image327.emf"/><Relationship Id="rId16" Type="http://schemas.openxmlformats.org/officeDocument/2006/relationships/image" Target="../media/image326.emf"/><Relationship Id="rId15" Type="http://schemas.openxmlformats.org/officeDocument/2006/relationships/image" Target="../media/image325.emf"/><Relationship Id="rId14" Type="http://schemas.openxmlformats.org/officeDocument/2006/relationships/image" Target="../media/image324.emf"/><Relationship Id="rId13" Type="http://schemas.openxmlformats.org/officeDocument/2006/relationships/image" Target="../media/image323.emf"/><Relationship Id="rId12" Type="http://schemas.openxmlformats.org/officeDocument/2006/relationships/image" Target="../media/image322.emf"/><Relationship Id="rId11" Type="http://schemas.openxmlformats.org/officeDocument/2006/relationships/image" Target="../media/image321.emf"/><Relationship Id="rId10" Type="http://schemas.openxmlformats.org/officeDocument/2006/relationships/image" Target="../media/image320.emf"/><Relationship Id="rId1" Type="http://schemas.openxmlformats.org/officeDocument/2006/relationships/image" Target="../media/image311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6.emf"/><Relationship Id="rId8" Type="http://schemas.openxmlformats.org/officeDocument/2006/relationships/image" Target="../media/image355.emf"/><Relationship Id="rId7" Type="http://schemas.openxmlformats.org/officeDocument/2006/relationships/image" Target="../media/image354.emf"/><Relationship Id="rId6" Type="http://schemas.openxmlformats.org/officeDocument/2006/relationships/image" Target="../media/image353.emf"/><Relationship Id="rId5" Type="http://schemas.openxmlformats.org/officeDocument/2006/relationships/image" Target="../media/image352.emf"/><Relationship Id="rId4" Type="http://schemas.openxmlformats.org/officeDocument/2006/relationships/image" Target="../media/image351.emf"/><Relationship Id="rId3" Type="http://schemas.openxmlformats.org/officeDocument/2006/relationships/image" Target="../media/image313.wmf"/><Relationship Id="rId24" Type="http://schemas.openxmlformats.org/officeDocument/2006/relationships/image" Target="../media/image330.emf"/><Relationship Id="rId23" Type="http://schemas.openxmlformats.org/officeDocument/2006/relationships/image" Target="../media/image370.wmf"/><Relationship Id="rId22" Type="http://schemas.openxmlformats.org/officeDocument/2006/relationships/image" Target="../media/image369.wmf"/><Relationship Id="rId21" Type="http://schemas.openxmlformats.org/officeDocument/2006/relationships/image" Target="../media/image368.wmf"/><Relationship Id="rId20" Type="http://schemas.openxmlformats.org/officeDocument/2006/relationships/image" Target="../media/image367.wmf"/><Relationship Id="rId2" Type="http://schemas.openxmlformats.org/officeDocument/2006/relationships/image" Target="../media/image312.wmf"/><Relationship Id="rId19" Type="http://schemas.openxmlformats.org/officeDocument/2006/relationships/image" Target="../media/image366.wmf"/><Relationship Id="rId18" Type="http://schemas.openxmlformats.org/officeDocument/2006/relationships/image" Target="../media/image365.emf"/><Relationship Id="rId17" Type="http://schemas.openxmlformats.org/officeDocument/2006/relationships/image" Target="../media/image364.emf"/><Relationship Id="rId16" Type="http://schemas.openxmlformats.org/officeDocument/2006/relationships/image" Target="../media/image363.emf"/><Relationship Id="rId15" Type="http://schemas.openxmlformats.org/officeDocument/2006/relationships/image" Target="../media/image362.emf"/><Relationship Id="rId14" Type="http://schemas.openxmlformats.org/officeDocument/2006/relationships/image" Target="../media/image361.emf"/><Relationship Id="rId13" Type="http://schemas.openxmlformats.org/officeDocument/2006/relationships/image" Target="../media/image360.emf"/><Relationship Id="rId12" Type="http://schemas.openxmlformats.org/officeDocument/2006/relationships/image" Target="../media/image359.emf"/><Relationship Id="rId11" Type="http://schemas.openxmlformats.org/officeDocument/2006/relationships/image" Target="../media/image358.emf"/><Relationship Id="rId10" Type="http://schemas.openxmlformats.org/officeDocument/2006/relationships/image" Target="../media/image357.emf"/><Relationship Id="rId1" Type="http://schemas.openxmlformats.org/officeDocument/2006/relationships/image" Target="../media/image311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9.emf"/><Relationship Id="rId8" Type="http://schemas.openxmlformats.org/officeDocument/2006/relationships/image" Target="../media/image378.emf"/><Relationship Id="rId7" Type="http://schemas.openxmlformats.org/officeDocument/2006/relationships/image" Target="../media/image377.emf"/><Relationship Id="rId6" Type="http://schemas.openxmlformats.org/officeDocument/2006/relationships/image" Target="../media/image376.emf"/><Relationship Id="rId5" Type="http://schemas.openxmlformats.org/officeDocument/2006/relationships/image" Target="../media/image375.emf"/><Relationship Id="rId4" Type="http://schemas.openxmlformats.org/officeDocument/2006/relationships/image" Target="../media/image374.emf"/><Relationship Id="rId3" Type="http://schemas.openxmlformats.org/officeDocument/2006/relationships/image" Target="../media/image373.emf"/><Relationship Id="rId29" Type="http://schemas.openxmlformats.org/officeDocument/2006/relationships/image" Target="../media/image399.wmf"/><Relationship Id="rId28" Type="http://schemas.openxmlformats.org/officeDocument/2006/relationships/image" Target="../media/image398.emf"/><Relationship Id="rId27" Type="http://schemas.openxmlformats.org/officeDocument/2006/relationships/image" Target="../media/image397.emf"/><Relationship Id="rId26" Type="http://schemas.openxmlformats.org/officeDocument/2006/relationships/image" Target="../media/image396.emf"/><Relationship Id="rId25" Type="http://schemas.openxmlformats.org/officeDocument/2006/relationships/image" Target="../media/image395.emf"/><Relationship Id="rId24" Type="http://schemas.openxmlformats.org/officeDocument/2006/relationships/image" Target="../media/image394.emf"/><Relationship Id="rId23" Type="http://schemas.openxmlformats.org/officeDocument/2006/relationships/image" Target="../media/image393.emf"/><Relationship Id="rId22" Type="http://schemas.openxmlformats.org/officeDocument/2006/relationships/image" Target="../media/image392.emf"/><Relationship Id="rId21" Type="http://schemas.openxmlformats.org/officeDocument/2006/relationships/image" Target="../media/image391.emf"/><Relationship Id="rId20" Type="http://schemas.openxmlformats.org/officeDocument/2006/relationships/image" Target="../media/image390.emf"/><Relationship Id="rId2" Type="http://schemas.openxmlformats.org/officeDocument/2006/relationships/image" Target="../media/image372.emf"/><Relationship Id="rId19" Type="http://schemas.openxmlformats.org/officeDocument/2006/relationships/image" Target="../media/image389.wmf"/><Relationship Id="rId18" Type="http://schemas.openxmlformats.org/officeDocument/2006/relationships/image" Target="../media/image388.emf"/><Relationship Id="rId17" Type="http://schemas.openxmlformats.org/officeDocument/2006/relationships/image" Target="../media/image387.emf"/><Relationship Id="rId16" Type="http://schemas.openxmlformats.org/officeDocument/2006/relationships/image" Target="../media/image386.emf"/><Relationship Id="rId15" Type="http://schemas.openxmlformats.org/officeDocument/2006/relationships/image" Target="../media/image385.emf"/><Relationship Id="rId14" Type="http://schemas.openxmlformats.org/officeDocument/2006/relationships/image" Target="../media/image384.emf"/><Relationship Id="rId13" Type="http://schemas.openxmlformats.org/officeDocument/2006/relationships/image" Target="../media/image383.emf"/><Relationship Id="rId12" Type="http://schemas.openxmlformats.org/officeDocument/2006/relationships/image" Target="../media/image382.emf"/><Relationship Id="rId11" Type="http://schemas.openxmlformats.org/officeDocument/2006/relationships/image" Target="../media/image381.emf"/><Relationship Id="rId10" Type="http://schemas.openxmlformats.org/officeDocument/2006/relationships/image" Target="../media/image380.emf"/><Relationship Id="rId1" Type="http://schemas.openxmlformats.org/officeDocument/2006/relationships/image" Target="../media/image371.e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8.emf"/><Relationship Id="rId8" Type="http://schemas.openxmlformats.org/officeDocument/2006/relationships/image" Target="../media/image407.emf"/><Relationship Id="rId7" Type="http://schemas.openxmlformats.org/officeDocument/2006/relationships/image" Target="../media/image406.emf"/><Relationship Id="rId6" Type="http://schemas.openxmlformats.org/officeDocument/2006/relationships/image" Target="../media/image405.emf"/><Relationship Id="rId5" Type="http://schemas.openxmlformats.org/officeDocument/2006/relationships/image" Target="../media/image404.emf"/><Relationship Id="rId4" Type="http://schemas.openxmlformats.org/officeDocument/2006/relationships/image" Target="../media/image403.emf"/><Relationship Id="rId3" Type="http://schemas.openxmlformats.org/officeDocument/2006/relationships/image" Target="../media/image402.emf"/><Relationship Id="rId20" Type="http://schemas.openxmlformats.org/officeDocument/2006/relationships/image" Target="../media/image419.emf"/><Relationship Id="rId2" Type="http://schemas.openxmlformats.org/officeDocument/2006/relationships/image" Target="../media/image401.emf"/><Relationship Id="rId19" Type="http://schemas.openxmlformats.org/officeDocument/2006/relationships/image" Target="../media/image418.emf"/><Relationship Id="rId18" Type="http://schemas.openxmlformats.org/officeDocument/2006/relationships/image" Target="../media/image417.emf"/><Relationship Id="rId17" Type="http://schemas.openxmlformats.org/officeDocument/2006/relationships/image" Target="../media/image416.emf"/><Relationship Id="rId16" Type="http://schemas.openxmlformats.org/officeDocument/2006/relationships/image" Target="../media/image415.emf"/><Relationship Id="rId15" Type="http://schemas.openxmlformats.org/officeDocument/2006/relationships/image" Target="../media/image414.emf"/><Relationship Id="rId14" Type="http://schemas.openxmlformats.org/officeDocument/2006/relationships/image" Target="../media/image413.emf"/><Relationship Id="rId13" Type="http://schemas.openxmlformats.org/officeDocument/2006/relationships/image" Target="../media/image412.emf"/><Relationship Id="rId12" Type="http://schemas.openxmlformats.org/officeDocument/2006/relationships/image" Target="../media/image411.emf"/><Relationship Id="rId11" Type="http://schemas.openxmlformats.org/officeDocument/2006/relationships/image" Target="../media/image410.emf"/><Relationship Id="rId10" Type="http://schemas.openxmlformats.org/officeDocument/2006/relationships/image" Target="../media/image409.emf"/><Relationship Id="rId1" Type="http://schemas.openxmlformats.org/officeDocument/2006/relationships/image" Target="../media/image400.e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8.emf"/><Relationship Id="rId8" Type="http://schemas.openxmlformats.org/officeDocument/2006/relationships/image" Target="../media/image427.emf"/><Relationship Id="rId7" Type="http://schemas.openxmlformats.org/officeDocument/2006/relationships/image" Target="../media/image426.emf"/><Relationship Id="rId6" Type="http://schemas.openxmlformats.org/officeDocument/2006/relationships/image" Target="../media/image425.emf"/><Relationship Id="rId5" Type="http://schemas.openxmlformats.org/officeDocument/2006/relationships/image" Target="../media/image424.emf"/><Relationship Id="rId4" Type="http://schemas.openxmlformats.org/officeDocument/2006/relationships/image" Target="../media/image423.emf"/><Relationship Id="rId3" Type="http://schemas.openxmlformats.org/officeDocument/2006/relationships/image" Target="../media/image422.emf"/><Relationship Id="rId20" Type="http://schemas.openxmlformats.org/officeDocument/2006/relationships/image" Target="../media/image439.wmf"/><Relationship Id="rId2" Type="http://schemas.openxmlformats.org/officeDocument/2006/relationships/image" Target="../media/image421.emf"/><Relationship Id="rId19" Type="http://schemas.openxmlformats.org/officeDocument/2006/relationships/image" Target="../media/image438.wmf"/><Relationship Id="rId18" Type="http://schemas.openxmlformats.org/officeDocument/2006/relationships/image" Target="../media/image437.emf"/><Relationship Id="rId17" Type="http://schemas.openxmlformats.org/officeDocument/2006/relationships/image" Target="../media/image436.emf"/><Relationship Id="rId16" Type="http://schemas.openxmlformats.org/officeDocument/2006/relationships/image" Target="../media/image435.emf"/><Relationship Id="rId15" Type="http://schemas.openxmlformats.org/officeDocument/2006/relationships/image" Target="../media/image434.emf"/><Relationship Id="rId14" Type="http://schemas.openxmlformats.org/officeDocument/2006/relationships/image" Target="../media/image433.emf"/><Relationship Id="rId13" Type="http://schemas.openxmlformats.org/officeDocument/2006/relationships/image" Target="../media/image432.emf"/><Relationship Id="rId12" Type="http://schemas.openxmlformats.org/officeDocument/2006/relationships/image" Target="../media/image431.emf"/><Relationship Id="rId11" Type="http://schemas.openxmlformats.org/officeDocument/2006/relationships/image" Target="../media/image430.emf"/><Relationship Id="rId10" Type="http://schemas.openxmlformats.org/officeDocument/2006/relationships/image" Target="../media/image429.emf"/><Relationship Id="rId1" Type="http://schemas.openxmlformats.org/officeDocument/2006/relationships/image" Target="../media/image420.e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.emf"/><Relationship Id="rId8" Type="http://schemas.openxmlformats.org/officeDocument/2006/relationships/image" Target="../media/image17.emf"/><Relationship Id="rId7" Type="http://schemas.openxmlformats.org/officeDocument/2006/relationships/image" Target="../media/image16.emf"/><Relationship Id="rId6" Type="http://schemas.openxmlformats.org/officeDocument/2006/relationships/image" Target="../media/image15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4" Type="http://schemas.openxmlformats.org/officeDocument/2006/relationships/image" Target="../media/image23.wmf"/><Relationship Id="rId13" Type="http://schemas.openxmlformats.org/officeDocument/2006/relationships/image" Target="../media/image22.emf"/><Relationship Id="rId12" Type="http://schemas.openxmlformats.org/officeDocument/2006/relationships/image" Target="../media/image21.emf"/><Relationship Id="rId11" Type="http://schemas.openxmlformats.org/officeDocument/2006/relationships/image" Target="../media/image20.wmf"/><Relationship Id="rId10" Type="http://schemas.openxmlformats.org/officeDocument/2006/relationships/image" Target="../media/image19.w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.emf"/><Relationship Id="rId8" Type="http://schemas.openxmlformats.org/officeDocument/2006/relationships/image" Target="../media/image31.emf"/><Relationship Id="rId7" Type="http://schemas.openxmlformats.org/officeDocument/2006/relationships/image" Target="../media/image30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30" Type="http://schemas.openxmlformats.org/officeDocument/2006/relationships/image" Target="../media/image53.emf"/><Relationship Id="rId3" Type="http://schemas.openxmlformats.org/officeDocument/2006/relationships/image" Target="../media/image26.emf"/><Relationship Id="rId29" Type="http://schemas.openxmlformats.org/officeDocument/2006/relationships/image" Target="../media/image52.emf"/><Relationship Id="rId28" Type="http://schemas.openxmlformats.org/officeDocument/2006/relationships/image" Target="../media/image51.wmf"/><Relationship Id="rId27" Type="http://schemas.openxmlformats.org/officeDocument/2006/relationships/image" Target="../media/image50.wmf"/><Relationship Id="rId26" Type="http://schemas.openxmlformats.org/officeDocument/2006/relationships/image" Target="../media/image49.emf"/><Relationship Id="rId25" Type="http://schemas.openxmlformats.org/officeDocument/2006/relationships/image" Target="../media/image48.wmf"/><Relationship Id="rId24" Type="http://schemas.openxmlformats.org/officeDocument/2006/relationships/image" Target="../media/image47.emf"/><Relationship Id="rId23" Type="http://schemas.openxmlformats.org/officeDocument/2006/relationships/image" Target="../media/image46.emf"/><Relationship Id="rId22" Type="http://schemas.openxmlformats.org/officeDocument/2006/relationships/image" Target="../media/image45.emf"/><Relationship Id="rId21" Type="http://schemas.openxmlformats.org/officeDocument/2006/relationships/image" Target="../media/image44.emf"/><Relationship Id="rId20" Type="http://schemas.openxmlformats.org/officeDocument/2006/relationships/image" Target="../media/image43.emf"/><Relationship Id="rId2" Type="http://schemas.openxmlformats.org/officeDocument/2006/relationships/image" Target="../media/image25.emf"/><Relationship Id="rId19" Type="http://schemas.openxmlformats.org/officeDocument/2006/relationships/image" Target="../media/image42.emf"/><Relationship Id="rId18" Type="http://schemas.openxmlformats.org/officeDocument/2006/relationships/image" Target="../media/image41.emf"/><Relationship Id="rId17" Type="http://schemas.openxmlformats.org/officeDocument/2006/relationships/image" Target="../media/image40.emf"/><Relationship Id="rId16" Type="http://schemas.openxmlformats.org/officeDocument/2006/relationships/image" Target="../media/image39.emf"/><Relationship Id="rId15" Type="http://schemas.openxmlformats.org/officeDocument/2006/relationships/image" Target="../media/image38.emf"/><Relationship Id="rId14" Type="http://schemas.openxmlformats.org/officeDocument/2006/relationships/image" Target="../media/image37.emf"/><Relationship Id="rId13" Type="http://schemas.openxmlformats.org/officeDocument/2006/relationships/image" Target="../media/image36.emf"/><Relationship Id="rId12" Type="http://schemas.openxmlformats.org/officeDocument/2006/relationships/image" Target="../media/image35.emf"/><Relationship Id="rId11" Type="http://schemas.openxmlformats.org/officeDocument/2006/relationships/image" Target="../media/image34.emf"/><Relationship Id="rId10" Type="http://schemas.openxmlformats.org/officeDocument/2006/relationships/image" Target="../media/image33.emf"/><Relationship Id="rId1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.emf"/><Relationship Id="rId8" Type="http://schemas.openxmlformats.org/officeDocument/2006/relationships/image" Target="../media/image61.emf"/><Relationship Id="rId7" Type="http://schemas.openxmlformats.org/officeDocument/2006/relationships/image" Target="../media/image60.emf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1" Type="http://schemas.openxmlformats.org/officeDocument/2006/relationships/image" Target="../media/image94.emf"/><Relationship Id="rId40" Type="http://schemas.openxmlformats.org/officeDocument/2006/relationships/image" Target="../media/image93.emf"/><Relationship Id="rId4" Type="http://schemas.openxmlformats.org/officeDocument/2006/relationships/image" Target="../media/image57.emf"/><Relationship Id="rId39" Type="http://schemas.openxmlformats.org/officeDocument/2006/relationships/image" Target="../media/image92.emf"/><Relationship Id="rId38" Type="http://schemas.openxmlformats.org/officeDocument/2006/relationships/image" Target="../media/image91.emf"/><Relationship Id="rId37" Type="http://schemas.openxmlformats.org/officeDocument/2006/relationships/image" Target="../media/image90.emf"/><Relationship Id="rId36" Type="http://schemas.openxmlformats.org/officeDocument/2006/relationships/image" Target="../media/image89.emf"/><Relationship Id="rId35" Type="http://schemas.openxmlformats.org/officeDocument/2006/relationships/image" Target="../media/image88.emf"/><Relationship Id="rId34" Type="http://schemas.openxmlformats.org/officeDocument/2006/relationships/image" Target="../media/image87.emf"/><Relationship Id="rId33" Type="http://schemas.openxmlformats.org/officeDocument/2006/relationships/image" Target="../media/image86.emf"/><Relationship Id="rId32" Type="http://schemas.openxmlformats.org/officeDocument/2006/relationships/image" Target="../media/image85.emf"/><Relationship Id="rId31" Type="http://schemas.openxmlformats.org/officeDocument/2006/relationships/image" Target="../media/image84.emf"/><Relationship Id="rId30" Type="http://schemas.openxmlformats.org/officeDocument/2006/relationships/image" Target="../media/image83.emf"/><Relationship Id="rId3" Type="http://schemas.openxmlformats.org/officeDocument/2006/relationships/image" Target="../media/image56.emf"/><Relationship Id="rId29" Type="http://schemas.openxmlformats.org/officeDocument/2006/relationships/image" Target="../media/image82.emf"/><Relationship Id="rId28" Type="http://schemas.openxmlformats.org/officeDocument/2006/relationships/image" Target="../media/image81.emf"/><Relationship Id="rId27" Type="http://schemas.openxmlformats.org/officeDocument/2006/relationships/image" Target="../media/image80.emf"/><Relationship Id="rId26" Type="http://schemas.openxmlformats.org/officeDocument/2006/relationships/image" Target="../media/image79.wmf"/><Relationship Id="rId25" Type="http://schemas.openxmlformats.org/officeDocument/2006/relationships/image" Target="../media/image78.emf"/><Relationship Id="rId24" Type="http://schemas.openxmlformats.org/officeDocument/2006/relationships/image" Target="../media/image77.emf"/><Relationship Id="rId23" Type="http://schemas.openxmlformats.org/officeDocument/2006/relationships/image" Target="../media/image76.emf"/><Relationship Id="rId22" Type="http://schemas.openxmlformats.org/officeDocument/2006/relationships/image" Target="../media/image75.wmf"/><Relationship Id="rId21" Type="http://schemas.openxmlformats.org/officeDocument/2006/relationships/image" Target="../media/image74.emf"/><Relationship Id="rId20" Type="http://schemas.openxmlformats.org/officeDocument/2006/relationships/image" Target="../media/image73.wmf"/><Relationship Id="rId2" Type="http://schemas.openxmlformats.org/officeDocument/2006/relationships/image" Target="../media/image55.emf"/><Relationship Id="rId19" Type="http://schemas.openxmlformats.org/officeDocument/2006/relationships/image" Target="../media/image72.wmf"/><Relationship Id="rId18" Type="http://schemas.openxmlformats.org/officeDocument/2006/relationships/image" Target="../media/image71.emf"/><Relationship Id="rId17" Type="http://schemas.openxmlformats.org/officeDocument/2006/relationships/image" Target="../media/image70.emf"/><Relationship Id="rId16" Type="http://schemas.openxmlformats.org/officeDocument/2006/relationships/image" Target="../media/image69.emf"/><Relationship Id="rId15" Type="http://schemas.openxmlformats.org/officeDocument/2006/relationships/image" Target="../media/image68.emf"/><Relationship Id="rId14" Type="http://schemas.openxmlformats.org/officeDocument/2006/relationships/image" Target="../media/image67.emf"/><Relationship Id="rId13" Type="http://schemas.openxmlformats.org/officeDocument/2006/relationships/image" Target="../media/image66.emf"/><Relationship Id="rId12" Type="http://schemas.openxmlformats.org/officeDocument/2006/relationships/image" Target="../media/image65.emf"/><Relationship Id="rId11" Type="http://schemas.openxmlformats.org/officeDocument/2006/relationships/image" Target="../media/image64.emf"/><Relationship Id="rId10" Type="http://schemas.openxmlformats.org/officeDocument/2006/relationships/image" Target="../media/image63.emf"/><Relationship Id="rId1" Type="http://schemas.openxmlformats.org/officeDocument/2006/relationships/image" Target="../media/image54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3.emf"/><Relationship Id="rId8" Type="http://schemas.openxmlformats.org/officeDocument/2006/relationships/image" Target="../media/image102.emf"/><Relationship Id="rId7" Type="http://schemas.openxmlformats.org/officeDocument/2006/relationships/image" Target="../media/image101.emf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Relationship Id="rId3" Type="http://schemas.openxmlformats.org/officeDocument/2006/relationships/image" Target="../media/image97.emf"/><Relationship Id="rId28" Type="http://schemas.openxmlformats.org/officeDocument/2006/relationships/image" Target="../media/image122.emf"/><Relationship Id="rId27" Type="http://schemas.openxmlformats.org/officeDocument/2006/relationships/image" Target="../media/image121.emf"/><Relationship Id="rId26" Type="http://schemas.openxmlformats.org/officeDocument/2006/relationships/image" Target="../media/image120.emf"/><Relationship Id="rId25" Type="http://schemas.openxmlformats.org/officeDocument/2006/relationships/image" Target="../media/image119.emf"/><Relationship Id="rId24" Type="http://schemas.openxmlformats.org/officeDocument/2006/relationships/image" Target="../media/image118.emf"/><Relationship Id="rId23" Type="http://schemas.openxmlformats.org/officeDocument/2006/relationships/image" Target="../media/image117.emf"/><Relationship Id="rId22" Type="http://schemas.openxmlformats.org/officeDocument/2006/relationships/image" Target="../media/image116.emf"/><Relationship Id="rId21" Type="http://schemas.openxmlformats.org/officeDocument/2006/relationships/image" Target="../media/image115.emf"/><Relationship Id="rId20" Type="http://schemas.openxmlformats.org/officeDocument/2006/relationships/image" Target="../media/image114.emf"/><Relationship Id="rId2" Type="http://schemas.openxmlformats.org/officeDocument/2006/relationships/image" Target="../media/image96.emf"/><Relationship Id="rId19" Type="http://schemas.openxmlformats.org/officeDocument/2006/relationships/image" Target="../media/image113.emf"/><Relationship Id="rId18" Type="http://schemas.openxmlformats.org/officeDocument/2006/relationships/image" Target="../media/image112.emf"/><Relationship Id="rId17" Type="http://schemas.openxmlformats.org/officeDocument/2006/relationships/image" Target="../media/image111.emf"/><Relationship Id="rId16" Type="http://schemas.openxmlformats.org/officeDocument/2006/relationships/image" Target="../media/image110.emf"/><Relationship Id="rId15" Type="http://schemas.openxmlformats.org/officeDocument/2006/relationships/image" Target="../media/image109.emf"/><Relationship Id="rId14" Type="http://schemas.openxmlformats.org/officeDocument/2006/relationships/image" Target="../media/image108.emf"/><Relationship Id="rId13" Type="http://schemas.openxmlformats.org/officeDocument/2006/relationships/image" Target="../media/image107.emf"/><Relationship Id="rId12" Type="http://schemas.openxmlformats.org/officeDocument/2006/relationships/image" Target="../media/image106.emf"/><Relationship Id="rId11" Type="http://schemas.openxmlformats.org/officeDocument/2006/relationships/image" Target="../media/image105.emf"/><Relationship Id="rId10" Type="http://schemas.openxmlformats.org/officeDocument/2006/relationships/image" Target="../media/image104.emf"/><Relationship Id="rId1" Type="http://schemas.openxmlformats.org/officeDocument/2006/relationships/image" Target="../media/image95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emf"/><Relationship Id="rId8" Type="http://schemas.openxmlformats.org/officeDocument/2006/relationships/image" Target="../media/image130.emf"/><Relationship Id="rId7" Type="http://schemas.openxmlformats.org/officeDocument/2006/relationships/image" Target="../media/image129.emf"/><Relationship Id="rId6" Type="http://schemas.openxmlformats.org/officeDocument/2006/relationships/image" Target="../media/image128.wmf"/><Relationship Id="rId5" Type="http://schemas.openxmlformats.org/officeDocument/2006/relationships/image" Target="../media/image127.emf"/><Relationship Id="rId4" Type="http://schemas.openxmlformats.org/officeDocument/2006/relationships/image" Target="../media/image126.emf"/><Relationship Id="rId3" Type="http://schemas.openxmlformats.org/officeDocument/2006/relationships/image" Target="../media/image125.emf"/><Relationship Id="rId21" Type="http://schemas.openxmlformats.org/officeDocument/2006/relationships/image" Target="../media/image143.emf"/><Relationship Id="rId20" Type="http://schemas.openxmlformats.org/officeDocument/2006/relationships/image" Target="../media/image142.emf"/><Relationship Id="rId2" Type="http://schemas.openxmlformats.org/officeDocument/2006/relationships/image" Target="../media/image124.emf"/><Relationship Id="rId19" Type="http://schemas.openxmlformats.org/officeDocument/2006/relationships/image" Target="../media/image141.emf"/><Relationship Id="rId18" Type="http://schemas.openxmlformats.org/officeDocument/2006/relationships/image" Target="../media/image140.emf"/><Relationship Id="rId17" Type="http://schemas.openxmlformats.org/officeDocument/2006/relationships/image" Target="../media/image139.emf"/><Relationship Id="rId16" Type="http://schemas.openxmlformats.org/officeDocument/2006/relationships/image" Target="../media/image138.emf"/><Relationship Id="rId15" Type="http://schemas.openxmlformats.org/officeDocument/2006/relationships/image" Target="../media/image137.emf"/><Relationship Id="rId14" Type="http://schemas.openxmlformats.org/officeDocument/2006/relationships/image" Target="../media/image136.emf"/><Relationship Id="rId13" Type="http://schemas.openxmlformats.org/officeDocument/2006/relationships/image" Target="../media/image135.emf"/><Relationship Id="rId12" Type="http://schemas.openxmlformats.org/officeDocument/2006/relationships/image" Target="../media/image134.emf"/><Relationship Id="rId11" Type="http://schemas.openxmlformats.org/officeDocument/2006/relationships/image" Target="../media/image133.emf"/><Relationship Id="rId10" Type="http://schemas.openxmlformats.org/officeDocument/2006/relationships/image" Target="../media/image132.emf"/><Relationship Id="rId1" Type="http://schemas.openxmlformats.org/officeDocument/2006/relationships/image" Target="../media/image123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2.emf"/><Relationship Id="rId8" Type="http://schemas.openxmlformats.org/officeDocument/2006/relationships/image" Target="../media/image151.emf"/><Relationship Id="rId7" Type="http://schemas.openxmlformats.org/officeDocument/2006/relationships/image" Target="../media/image150.emf"/><Relationship Id="rId6" Type="http://schemas.openxmlformats.org/officeDocument/2006/relationships/image" Target="../media/image149.emf"/><Relationship Id="rId5" Type="http://schemas.openxmlformats.org/officeDocument/2006/relationships/image" Target="../media/image148.emf"/><Relationship Id="rId4" Type="http://schemas.openxmlformats.org/officeDocument/2006/relationships/image" Target="../media/image147.emf"/><Relationship Id="rId3" Type="http://schemas.openxmlformats.org/officeDocument/2006/relationships/image" Target="../media/image146.emf"/><Relationship Id="rId26" Type="http://schemas.openxmlformats.org/officeDocument/2006/relationships/image" Target="../media/image169.emf"/><Relationship Id="rId25" Type="http://schemas.openxmlformats.org/officeDocument/2006/relationships/image" Target="../media/image168.emf"/><Relationship Id="rId24" Type="http://schemas.openxmlformats.org/officeDocument/2006/relationships/image" Target="../media/image167.emf"/><Relationship Id="rId23" Type="http://schemas.openxmlformats.org/officeDocument/2006/relationships/image" Target="../media/image166.wmf"/><Relationship Id="rId22" Type="http://schemas.openxmlformats.org/officeDocument/2006/relationships/image" Target="../media/image165.emf"/><Relationship Id="rId21" Type="http://schemas.openxmlformats.org/officeDocument/2006/relationships/image" Target="../media/image164.emf"/><Relationship Id="rId20" Type="http://schemas.openxmlformats.org/officeDocument/2006/relationships/image" Target="../media/image163.emf"/><Relationship Id="rId2" Type="http://schemas.openxmlformats.org/officeDocument/2006/relationships/image" Target="../media/image145.emf"/><Relationship Id="rId19" Type="http://schemas.openxmlformats.org/officeDocument/2006/relationships/image" Target="../media/image162.emf"/><Relationship Id="rId18" Type="http://schemas.openxmlformats.org/officeDocument/2006/relationships/image" Target="../media/image161.emf"/><Relationship Id="rId17" Type="http://schemas.openxmlformats.org/officeDocument/2006/relationships/image" Target="../media/image160.emf"/><Relationship Id="rId16" Type="http://schemas.openxmlformats.org/officeDocument/2006/relationships/image" Target="../media/image159.emf"/><Relationship Id="rId15" Type="http://schemas.openxmlformats.org/officeDocument/2006/relationships/image" Target="../media/image158.emf"/><Relationship Id="rId14" Type="http://schemas.openxmlformats.org/officeDocument/2006/relationships/image" Target="../media/image157.emf"/><Relationship Id="rId13" Type="http://schemas.openxmlformats.org/officeDocument/2006/relationships/image" Target="../media/image156.emf"/><Relationship Id="rId12" Type="http://schemas.openxmlformats.org/officeDocument/2006/relationships/image" Target="../media/image155.emf"/><Relationship Id="rId11" Type="http://schemas.openxmlformats.org/officeDocument/2006/relationships/image" Target="../media/image154.emf"/><Relationship Id="rId10" Type="http://schemas.openxmlformats.org/officeDocument/2006/relationships/image" Target="../media/image153.emf"/><Relationship Id="rId1" Type="http://schemas.openxmlformats.org/officeDocument/2006/relationships/image" Target="../media/image14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30039" cy="496586"/>
          </a:xfrm>
          <a:prstGeom prst="rect">
            <a:avLst/>
          </a:prstGeom>
        </p:spPr>
        <p:txBody>
          <a:bodyPr vert="horz" lIns="95429" tIns="47714" rIns="95429" bIns="47714" rtlCol="0"/>
          <a:lstStyle>
            <a:lvl1pPr algn="l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614" y="0"/>
            <a:ext cx="2930039" cy="496586"/>
          </a:xfrm>
          <a:prstGeom prst="rect">
            <a:avLst/>
          </a:prstGeom>
        </p:spPr>
        <p:txBody>
          <a:bodyPr vert="horz" lIns="95429" tIns="47714" rIns="95429" bIns="47714" rtlCol="0"/>
          <a:lstStyle>
            <a:lvl1pPr algn="r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4386"/>
            <a:ext cx="2930039" cy="496586"/>
          </a:xfrm>
          <a:prstGeom prst="rect">
            <a:avLst/>
          </a:prstGeom>
        </p:spPr>
        <p:txBody>
          <a:bodyPr vert="horz" lIns="95429" tIns="47714" rIns="95429" bIns="47714" rtlCol="0" anchor="b"/>
          <a:lstStyle>
            <a:lvl1pPr algn="l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614" y="9444386"/>
            <a:ext cx="2930039" cy="496586"/>
          </a:xfrm>
          <a:prstGeom prst="rect">
            <a:avLst/>
          </a:prstGeom>
        </p:spPr>
        <p:txBody>
          <a:bodyPr vert="horz" wrap="square" lIns="95429" tIns="47714" rIns="95429" bIns="47714" numCol="1" anchor="b" anchorCtr="0" compatLnSpc="1"/>
          <a:lstStyle>
            <a:lvl1pPr algn="r" eaLnBrk="1" hangingPunct="1">
              <a:buFontTx/>
              <a:buNone/>
              <a:defRPr sz="1300"/>
            </a:lvl1pPr>
          </a:lstStyle>
          <a:p>
            <a:pPr>
              <a:defRPr/>
            </a:pPr>
            <a:fld id="{7255F657-95CA-4117-8F55-17F7ABF6319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429" tIns="47714" rIns="95429" bIns="47714" numCol="1" anchor="t" anchorCtr="0" compatLnSpc="1"/>
          <a:lstStyle>
            <a:lvl1pPr eaLnBrk="1" hangingPunct="1">
              <a:buFontTx/>
              <a:buNone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614" y="0"/>
            <a:ext cx="2930039" cy="4965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429" tIns="47714" rIns="95429" bIns="47714" numCol="1" anchor="t" anchorCtr="0" compatLnSpc="1"/>
          <a:lstStyle>
            <a:lvl1pPr algn="r" eaLnBrk="1" hangingPunct="1">
              <a:buFontTx/>
              <a:buNone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5816" y="4722192"/>
            <a:ext cx="5409535" cy="4473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429" tIns="47714" rIns="95429" bIns="4771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429" tIns="47714" rIns="95429" bIns="47714" numCol="1" anchor="b" anchorCtr="0" compatLnSpc="1"/>
          <a:lstStyle>
            <a:lvl1pPr eaLnBrk="1" hangingPunct="1">
              <a:buFontTx/>
              <a:buNone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614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429" tIns="47714" rIns="95429" bIns="47714" numCol="1" anchor="b" anchorCtr="0" compatLnSpc="1"/>
          <a:lstStyle>
            <a:lvl1pPr algn="r" eaLnBrk="1" hangingPunct="1">
              <a:buFontTx/>
              <a:buNone/>
              <a:defRPr sz="1300"/>
            </a:lvl1pPr>
          </a:lstStyle>
          <a:p>
            <a:pPr>
              <a:defRPr/>
            </a:pPr>
            <a:fld id="{D6B92918-A367-4CAF-BF16-0446C525584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e_filter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Motional 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emf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, transformer 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emf</a:t>
            </a:r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D9ECE66-FDAD-454F-9ACD-69D9045D746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559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2470" indent="-22034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3215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AC1C93-66A7-4B82-AFDA-392866DAD533}" type="slidenum">
              <a:rPr lang="en-US" altLang="zh-CN"/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2"/>
            <a:ext cx="4958993" cy="447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洛仑兹力对电子做功的代数和为零，洛仑兹力的作用并不提供能量</a:t>
            </a:r>
            <a:endParaRPr lang="zh-CN" altLang="en-US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latin typeface="+mn-lt"/>
                <a:ea typeface="+mn-ea"/>
              </a:rPr>
              <a:t>Inside view of an induction cooker: the large copper coil forms the magnetic field, a cooling fan is visible below it, and power supply and </a:t>
            </a:r>
            <a:r>
              <a:rPr lang="en-US" altLang="zh-CN" smtClean="0">
                <a:latin typeface="+mn-lt"/>
                <a:ea typeface="+mn-ea"/>
                <a:hlinkClick r:id="rId3" tooltip="Line filter"/>
              </a:rPr>
              <a:t>line filter</a:t>
            </a:r>
            <a:r>
              <a:rPr lang="en-US" altLang="zh-CN" smtClean="0">
                <a:latin typeface="+mn-lt"/>
                <a:ea typeface="+mn-ea"/>
              </a:rPr>
              <a:t> surround the coil.</a:t>
            </a:r>
            <a:endParaRPr lang="zh-CN" altLang="en-US"/>
          </a:p>
        </p:txBody>
      </p:sp>
      <p:sp>
        <p:nvSpPr>
          <p:cNvPr id="2970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365" indent="-22796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796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495" indent="-22796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185" indent="-227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6875" indent="-227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565" indent="-227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7620" indent="-227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1C901BF4-6EDF-4855-A7B5-8F2F84DB8B47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559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2470" indent="-22034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3215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4F2776-3407-4DD3-8A53-990F2C4640A0}" type="slidenum">
              <a:rPr lang="zh-CN" altLang="en-US"/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5350" y="746125"/>
            <a:ext cx="4967288" cy="3727450"/>
          </a:xfrm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1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1680" indent="-2844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365" indent="-22796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796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5495" indent="-22796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6185" indent="-227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36875" indent="-227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7565" indent="-227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7620" indent="-227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49649138-30A9-4729-9BC4-E3CD1FB99DC6}" type="slidenum">
              <a:rPr lang="zh-CN" altLang="en-US" smtClean="0"/>
            </a:fld>
            <a:endParaRPr lang="zh-CN" alt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 smtClean="0"/>
              <a:t>石墨做的导体坩埚，用</a:t>
            </a:r>
            <a:r>
              <a:rPr lang="en-US" altLang="zh-CN" b="1" dirty="0" smtClean="0"/>
              <a:t>1MHz</a:t>
            </a:r>
            <a:r>
              <a:rPr lang="zh-CN" altLang="en-US" b="1" smtClean="0"/>
              <a:t>的交变电流来产生交变磁场来加热。</a:t>
            </a:r>
            <a:endParaRPr lang="zh-CN" altLang="en-US" b="1" smtClean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559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2470" indent="-22034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3215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7000F5-08D5-401C-A41E-BC1F6D34741F}" type="slidenum">
              <a:rPr lang="zh-CN" altLang="en-US"/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5350" y="746125"/>
            <a:ext cx="4967288" cy="3727450"/>
          </a:xfrm>
          <a:solidFill>
            <a:srgbClr val="FFFFFF"/>
          </a:solidFill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2"/>
            <a:ext cx="4958993" cy="44739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noProof="1" smtClean="0"/>
              <a:t>Click to edit Master subtitle style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E007C-69B7-433C-9EBA-914EFFB08E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noProof="1" smtClean="0"/>
              <a:t>Click to edit Master text styles</a:t>
            </a:r>
            <a:endParaRPr lang="en-US" altLang="zh-CN" noProof="1" smtClean="0"/>
          </a:p>
          <a:p>
            <a:pPr lvl="1"/>
            <a:r>
              <a:rPr lang="en-US" altLang="zh-CN" noProof="1" smtClean="0"/>
              <a:t>Second level</a:t>
            </a:r>
            <a:endParaRPr lang="en-US" altLang="zh-CN" noProof="1" smtClean="0"/>
          </a:p>
          <a:p>
            <a:pPr lvl="2"/>
            <a:r>
              <a:rPr lang="en-US" altLang="zh-CN" noProof="1" smtClean="0"/>
              <a:t>Third level</a:t>
            </a:r>
            <a:endParaRPr lang="en-US" altLang="zh-CN" noProof="1" smtClean="0"/>
          </a:p>
          <a:p>
            <a:pPr lvl="3"/>
            <a:r>
              <a:rPr lang="en-US" altLang="zh-CN" noProof="1" smtClean="0"/>
              <a:t>Fourth level</a:t>
            </a:r>
            <a:endParaRPr lang="en-US" altLang="zh-CN" noProof="1" smtClean="0"/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C91F5-DD8C-476C-8B42-19A8629FAE4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noProof="1" smtClean="0"/>
              <a:t>Click to edit Master text styles</a:t>
            </a:r>
            <a:endParaRPr lang="en-US" altLang="zh-CN" noProof="1" smtClean="0"/>
          </a:p>
          <a:p>
            <a:pPr lvl="1"/>
            <a:r>
              <a:rPr lang="en-US" altLang="zh-CN" noProof="1" smtClean="0"/>
              <a:t>Second level</a:t>
            </a:r>
            <a:endParaRPr lang="en-US" altLang="zh-CN" noProof="1" smtClean="0"/>
          </a:p>
          <a:p>
            <a:pPr lvl="2"/>
            <a:r>
              <a:rPr lang="en-US" altLang="zh-CN" noProof="1" smtClean="0"/>
              <a:t>Third level</a:t>
            </a:r>
            <a:endParaRPr lang="en-US" altLang="zh-CN" noProof="1" smtClean="0"/>
          </a:p>
          <a:p>
            <a:pPr lvl="3"/>
            <a:r>
              <a:rPr lang="en-US" altLang="zh-CN" noProof="1" smtClean="0"/>
              <a:t>Fourth level</a:t>
            </a:r>
            <a:endParaRPr lang="en-US" altLang="zh-CN" noProof="1" smtClean="0"/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C1ACF-E67A-482E-ACEE-2180F55C0D4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noProof="1" smtClean="0"/>
              <a:t>Click to edit Master text styles</a:t>
            </a:r>
            <a:endParaRPr lang="en-US" altLang="zh-CN" noProof="1" smtClean="0"/>
          </a:p>
          <a:p>
            <a:pPr lvl="1"/>
            <a:r>
              <a:rPr lang="en-US" altLang="zh-CN" noProof="1" smtClean="0"/>
              <a:t>Second level</a:t>
            </a:r>
            <a:endParaRPr lang="en-US" altLang="zh-CN" noProof="1" smtClean="0"/>
          </a:p>
          <a:p>
            <a:pPr lvl="2"/>
            <a:r>
              <a:rPr lang="en-US" altLang="zh-CN" noProof="1" smtClean="0"/>
              <a:t>Third level</a:t>
            </a:r>
            <a:endParaRPr lang="en-US" altLang="zh-CN" noProof="1" smtClean="0"/>
          </a:p>
          <a:p>
            <a:pPr lvl="3"/>
            <a:r>
              <a:rPr lang="en-US" altLang="zh-CN" noProof="1" smtClean="0"/>
              <a:t>Fourth level</a:t>
            </a:r>
            <a:endParaRPr lang="en-US" altLang="zh-CN" noProof="1" smtClean="0"/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72C3B-5833-4C84-9E04-26195DE7D29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noProof="1" smtClean="0"/>
              <a:t>Click to edit Master text styles</a:t>
            </a:r>
            <a:endParaRPr lang="en-US" altLang="zh-CN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33526-4A62-4DDE-8C2E-5CDADA8CBD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noProof="1" smtClean="0"/>
              <a:t>Click to edit Master text styles</a:t>
            </a:r>
            <a:endParaRPr lang="en-US" altLang="zh-CN" noProof="1" smtClean="0"/>
          </a:p>
          <a:p>
            <a:pPr lvl="1"/>
            <a:r>
              <a:rPr lang="en-US" altLang="zh-CN" noProof="1" smtClean="0"/>
              <a:t>Second level</a:t>
            </a:r>
            <a:endParaRPr lang="en-US" altLang="zh-CN" noProof="1" smtClean="0"/>
          </a:p>
          <a:p>
            <a:pPr lvl="2"/>
            <a:r>
              <a:rPr lang="en-US" altLang="zh-CN" noProof="1" smtClean="0"/>
              <a:t>Third level</a:t>
            </a:r>
            <a:endParaRPr lang="en-US" altLang="zh-CN" noProof="1" smtClean="0"/>
          </a:p>
          <a:p>
            <a:pPr lvl="3"/>
            <a:r>
              <a:rPr lang="en-US" altLang="zh-CN" noProof="1" smtClean="0"/>
              <a:t>Fourth level</a:t>
            </a:r>
            <a:endParaRPr lang="en-US" altLang="zh-CN" noProof="1" smtClean="0"/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noProof="1" smtClean="0"/>
              <a:t>Click to edit Master text styles</a:t>
            </a:r>
            <a:endParaRPr lang="en-US" altLang="zh-CN" noProof="1" smtClean="0"/>
          </a:p>
          <a:p>
            <a:pPr lvl="1"/>
            <a:r>
              <a:rPr lang="en-US" altLang="zh-CN" noProof="1" smtClean="0"/>
              <a:t>Second level</a:t>
            </a:r>
            <a:endParaRPr lang="en-US" altLang="zh-CN" noProof="1" smtClean="0"/>
          </a:p>
          <a:p>
            <a:pPr lvl="2"/>
            <a:r>
              <a:rPr lang="en-US" altLang="zh-CN" noProof="1" smtClean="0"/>
              <a:t>Third level</a:t>
            </a:r>
            <a:endParaRPr lang="en-US" altLang="zh-CN" noProof="1" smtClean="0"/>
          </a:p>
          <a:p>
            <a:pPr lvl="3"/>
            <a:r>
              <a:rPr lang="en-US" altLang="zh-CN" noProof="1" smtClean="0"/>
              <a:t>Fourth level</a:t>
            </a:r>
            <a:endParaRPr lang="en-US" altLang="zh-CN" noProof="1" smtClean="0"/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A433C-F006-4730-BECA-DC2D1317DF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noProof="1" smtClean="0"/>
              <a:t>Click to edit Master text styles</a:t>
            </a:r>
            <a:endParaRPr lang="en-US" altLang="zh-CN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noProof="1" smtClean="0"/>
              <a:t>Click to edit Master text styles</a:t>
            </a:r>
            <a:endParaRPr lang="en-US" altLang="zh-CN" noProof="1" smtClean="0"/>
          </a:p>
          <a:p>
            <a:pPr lvl="1"/>
            <a:r>
              <a:rPr lang="en-US" altLang="zh-CN" noProof="1" smtClean="0"/>
              <a:t>Second level</a:t>
            </a:r>
            <a:endParaRPr lang="en-US" altLang="zh-CN" noProof="1" smtClean="0"/>
          </a:p>
          <a:p>
            <a:pPr lvl="2"/>
            <a:r>
              <a:rPr lang="en-US" altLang="zh-CN" noProof="1" smtClean="0"/>
              <a:t>Third level</a:t>
            </a:r>
            <a:endParaRPr lang="en-US" altLang="zh-CN" noProof="1" smtClean="0"/>
          </a:p>
          <a:p>
            <a:pPr lvl="3"/>
            <a:r>
              <a:rPr lang="en-US" altLang="zh-CN" noProof="1" smtClean="0"/>
              <a:t>Fourth level</a:t>
            </a:r>
            <a:endParaRPr lang="en-US" altLang="zh-CN" noProof="1" smtClean="0"/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noProof="1" smtClean="0"/>
              <a:t>Click to edit Master text styles</a:t>
            </a:r>
            <a:endParaRPr lang="en-US" altLang="zh-CN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noProof="1" smtClean="0"/>
              <a:t>Click to edit Master text styles</a:t>
            </a:r>
            <a:endParaRPr lang="en-US" altLang="zh-CN" noProof="1" smtClean="0"/>
          </a:p>
          <a:p>
            <a:pPr lvl="1"/>
            <a:r>
              <a:rPr lang="en-US" altLang="zh-CN" noProof="1" smtClean="0"/>
              <a:t>Second level</a:t>
            </a:r>
            <a:endParaRPr lang="en-US" altLang="zh-CN" noProof="1" smtClean="0"/>
          </a:p>
          <a:p>
            <a:pPr lvl="2"/>
            <a:r>
              <a:rPr lang="en-US" altLang="zh-CN" noProof="1" smtClean="0"/>
              <a:t>Third level</a:t>
            </a:r>
            <a:endParaRPr lang="en-US" altLang="zh-CN" noProof="1" smtClean="0"/>
          </a:p>
          <a:p>
            <a:pPr lvl="3"/>
            <a:r>
              <a:rPr lang="en-US" altLang="zh-CN" noProof="1" smtClean="0"/>
              <a:t>Fourth level</a:t>
            </a:r>
            <a:endParaRPr lang="en-US" altLang="zh-CN" noProof="1" smtClean="0"/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8C81D-5463-41E1-B3E7-78715957336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86E0B-D9F2-4F86-9E75-B15275055D7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89DA4-B31A-4056-A0D4-49E0EA5D173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noProof="1" smtClean="0"/>
              <a:t>Click to edit Master text styles</a:t>
            </a:r>
            <a:endParaRPr lang="en-US" altLang="zh-CN" noProof="1" smtClean="0"/>
          </a:p>
          <a:p>
            <a:pPr lvl="1"/>
            <a:r>
              <a:rPr lang="en-US" altLang="zh-CN" noProof="1" smtClean="0"/>
              <a:t>Second level</a:t>
            </a:r>
            <a:endParaRPr lang="en-US" altLang="zh-CN" noProof="1" smtClean="0"/>
          </a:p>
          <a:p>
            <a:pPr lvl="2"/>
            <a:r>
              <a:rPr lang="en-US" altLang="zh-CN" noProof="1" smtClean="0"/>
              <a:t>Third level</a:t>
            </a:r>
            <a:endParaRPr lang="en-US" altLang="zh-CN" noProof="1" smtClean="0"/>
          </a:p>
          <a:p>
            <a:pPr lvl="3"/>
            <a:r>
              <a:rPr lang="en-US" altLang="zh-CN" noProof="1" smtClean="0"/>
              <a:t>Fourth level</a:t>
            </a:r>
            <a:endParaRPr lang="en-US" altLang="zh-CN" noProof="1" smtClean="0"/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noProof="1" smtClean="0"/>
              <a:t>Click to edit Master text styles</a:t>
            </a:r>
            <a:endParaRPr lang="en-US" altLang="zh-CN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C3AC4-D440-4ED0-94A8-EA1E31C8166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noProof="1" smtClean="0"/>
              <a:t>Click to edit Master text styles</a:t>
            </a:r>
            <a:endParaRPr lang="en-US" altLang="zh-CN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CD7FF-C327-48CB-AEEA-7019DCD6567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b="1"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7C7F06EC-26E3-4898-BDCF-582FCE6666F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0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6.wmf"/><Relationship Id="rId6" Type="http://schemas.openxmlformats.org/officeDocument/2006/relationships/oleObject" Target="../embeddings/oleObject174.bin"/><Relationship Id="rId5" Type="http://schemas.openxmlformats.org/officeDocument/2006/relationships/image" Target="../media/image175.emf"/><Relationship Id="rId4" Type="http://schemas.openxmlformats.org/officeDocument/2006/relationships/oleObject" Target="../embeddings/oleObject173.bin"/><Relationship Id="rId3" Type="http://schemas.openxmlformats.org/officeDocument/2006/relationships/image" Target="../media/image174.emf"/><Relationship Id="rId2" Type="http://schemas.openxmlformats.org/officeDocument/2006/relationships/oleObject" Target="../embeddings/oleObject172.bin"/><Relationship Id="rId1" Type="http://schemas.openxmlformats.org/officeDocument/2006/relationships/image" Target="../media/image17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9.bin"/><Relationship Id="rId8" Type="http://schemas.openxmlformats.org/officeDocument/2006/relationships/image" Target="../media/image180.emf"/><Relationship Id="rId7" Type="http://schemas.openxmlformats.org/officeDocument/2006/relationships/oleObject" Target="../embeddings/oleObject178.bin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78.emf"/><Relationship Id="rId3" Type="http://schemas.openxmlformats.org/officeDocument/2006/relationships/oleObject" Target="../embeddings/oleObject176.bin"/><Relationship Id="rId20" Type="http://schemas.openxmlformats.org/officeDocument/2006/relationships/vmlDrawing" Target="../drawings/vmlDrawing11.vml"/><Relationship Id="rId2" Type="http://schemas.openxmlformats.org/officeDocument/2006/relationships/image" Target="../media/image177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85.emf"/><Relationship Id="rId17" Type="http://schemas.openxmlformats.org/officeDocument/2006/relationships/oleObject" Target="../embeddings/oleObject183.bin"/><Relationship Id="rId16" Type="http://schemas.openxmlformats.org/officeDocument/2006/relationships/image" Target="../media/image184.emf"/><Relationship Id="rId15" Type="http://schemas.openxmlformats.org/officeDocument/2006/relationships/oleObject" Target="../embeddings/oleObject182.bin"/><Relationship Id="rId14" Type="http://schemas.openxmlformats.org/officeDocument/2006/relationships/image" Target="../media/image183.emf"/><Relationship Id="rId13" Type="http://schemas.openxmlformats.org/officeDocument/2006/relationships/oleObject" Target="../embeddings/oleObject181.bin"/><Relationship Id="rId12" Type="http://schemas.openxmlformats.org/officeDocument/2006/relationships/image" Target="../media/image182.emf"/><Relationship Id="rId11" Type="http://schemas.openxmlformats.org/officeDocument/2006/relationships/oleObject" Target="../embeddings/oleObject180.bin"/><Relationship Id="rId10" Type="http://schemas.openxmlformats.org/officeDocument/2006/relationships/image" Target="../media/image181.emf"/><Relationship Id="rId1" Type="http://schemas.openxmlformats.org/officeDocument/2006/relationships/oleObject" Target="../embeddings/oleObject17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8.bin"/><Relationship Id="rId8" Type="http://schemas.openxmlformats.org/officeDocument/2006/relationships/image" Target="../media/image189.emf"/><Relationship Id="rId7" Type="http://schemas.openxmlformats.org/officeDocument/2006/relationships/oleObject" Target="../embeddings/oleObject187.bin"/><Relationship Id="rId6" Type="http://schemas.openxmlformats.org/officeDocument/2006/relationships/image" Target="../media/image188.e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87.emf"/><Relationship Id="rId30" Type="http://schemas.openxmlformats.org/officeDocument/2006/relationships/vmlDrawing" Target="../drawings/vmlDrawing12.vml"/><Relationship Id="rId3" Type="http://schemas.openxmlformats.org/officeDocument/2006/relationships/oleObject" Target="../embeddings/oleObject185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99.emf"/><Relationship Id="rId27" Type="http://schemas.openxmlformats.org/officeDocument/2006/relationships/oleObject" Target="../embeddings/oleObject197.bin"/><Relationship Id="rId26" Type="http://schemas.openxmlformats.org/officeDocument/2006/relationships/image" Target="../media/image198.emf"/><Relationship Id="rId25" Type="http://schemas.openxmlformats.org/officeDocument/2006/relationships/oleObject" Target="../embeddings/oleObject196.bin"/><Relationship Id="rId24" Type="http://schemas.openxmlformats.org/officeDocument/2006/relationships/image" Target="../media/image197.emf"/><Relationship Id="rId23" Type="http://schemas.openxmlformats.org/officeDocument/2006/relationships/oleObject" Target="../embeddings/oleObject195.bin"/><Relationship Id="rId22" Type="http://schemas.openxmlformats.org/officeDocument/2006/relationships/image" Target="../media/image196.emf"/><Relationship Id="rId21" Type="http://schemas.openxmlformats.org/officeDocument/2006/relationships/oleObject" Target="../embeddings/oleObject194.bin"/><Relationship Id="rId20" Type="http://schemas.openxmlformats.org/officeDocument/2006/relationships/image" Target="../media/image195.emf"/><Relationship Id="rId2" Type="http://schemas.openxmlformats.org/officeDocument/2006/relationships/image" Target="../media/image186.emf"/><Relationship Id="rId19" Type="http://schemas.openxmlformats.org/officeDocument/2006/relationships/oleObject" Target="../embeddings/oleObject193.bin"/><Relationship Id="rId18" Type="http://schemas.openxmlformats.org/officeDocument/2006/relationships/image" Target="../media/image194.emf"/><Relationship Id="rId17" Type="http://schemas.openxmlformats.org/officeDocument/2006/relationships/oleObject" Target="../embeddings/oleObject192.bin"/><Relationship Id="rId16" Type="http://schemas.openxmlformats.org/officeDocument/2006/relationships/image" Target="../media/image193.emf"/><Relationship Id="rId15" Type="http://schemas.openxmlformats.org/officeDocument/2006/relationships/oleObject" Target="../embeddings/oleObject191.bin"/><Relationship Id="rId14" Type="http://schemas.openxmlformats.org/officeDocument/2006/relationships/image" Target="../media/image192.emf"/><Relationship Id="rId13" Type="http://schemas.openxmlformats.org/officeDocument/2006/relationships/oleObject" Target="../embeddings/oleObject190.bin"/><Relationship Id="rId12" Type="http://schemas.openxmlformats.org/officeDocument/2006/relationships/image" Target="../media/image191.emf"/><Relationship Id="rId11" Type="http://schemas.openxmlformats.org/officeDocument/2006/relationships/oleObject" Target="../embeddings/oleObject189.bin"/><Relationship Id="rId10" Type="http://schemas.openxmlformats.org/officeDocument/2006/relationships/image" Target="../media/image190.emf"/><Relationship Id="rId1" Type="http://schemas.openxmlformats.org/officeDocument/2006/relationships/oleObject" Target="../embeddings/oleObject184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3.jpeg"/><Relationship Id="rId3" Type="http://schemas.openxmlformats.org/officeDocument/2006/relationships/image" Target="../media/image202.jpeg"/><Relationship Id="rId2" Type="http://schemas.openxmlformats.org/officeDocument/2006/relationships/image" Target="../media/image201.jpeg"/><Relationship Id="rId1" Type="http://schemas.openxmlformats.org/officeDocument/2006/relationships/image" Target="../media/image200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07.emf"/><Relationship Id="rId7" Type="http://schemas.openxmlformats.org/officeDocument/2006/relationships/oleObject" Target="../embeddings/oleObject201.bin"/><Relationship Id="rId6" Type="http://schemas.openxmlformats.org/officeDocument/2006/relationships/image" Target="../media/image206.emf"/><Relationship Id="rId5" Type="http://schemas.openxmlformats.org/officeDocument/2006/relationships/oleObject" Target="../embeddings/oleObject200.bin"/><Relationship Id="rId4" Type="http://schemas.openxmlformats.org/officeDocument/2006/relationships/image" Target="../media/image205.wmf"/><Relationship Id="rId3" Type="http://schemas.openxmlformats.org/officeDocument/2006/relationships/oleObject" Target="../embeddings/oleObject199.bin"/><Relationship Id="rId2" Type="http://schemas.openxmlformats.org/officeDocument/2006/relationships/image" Target="../media/image204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198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9.wmf"/><Relationship Id="rId3" Type="http://schemas.openxmlformats.org/officeDocument/2006/relationships/oleObject" Target="../embeddings/oleObject203.bin"/><Relationship Id="rId2" Type="http://schemas.openxmlformats.org/officeDocument/2006/relationships/image" Target="../media/image208.emf"/><Relationship Id="rId1" Type="http://schemas.openxmlformats.org/officeDocument/2006/relationships/oleObject" Target="../embeddings/oleObject202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8.bin"/><Relationship Id="rId8" Type="http://schemas.openxmlformats.org/officeDocument/2006/relationships/image" Target="../media/image213.emf"/><Relationship Id="rId7" Type="http://schemas.openxmlformats.org/officeDocument/2006/relationships/oleObject" Target="../embeddings/oleObject207.bin"/><Relationship Id="rId6" Type="http://schemas.openxmlformats.org/officeDocument/2006/relationships/image" Target="../media/image212.emf"/><Relationship Id="rId5" Type="http://schemas.openxmlformats.org/officeDocument/2006/relationships/oleObject" Target="../embeddings/oleObject206.bin"/><Relationship Id="rId4" Type="http://schemas.openxmlformats.org/officeDocument/2006/relationships/image" Target="../media/image211.emf"/><Relationship Id="rId32" Type="http://schemas.openxmlformats.org/officeDocument/2006/relationships/vmlDrawing" Target="../drawings/vmlDrawing15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224.emf"/><Relationship Id="rId3" Type="http://schemas.openxmlformats.org/officeDocument/2006/relationships/oleObject" Target="../embeddings/oleObject205.bin"/><Relationship Id="rId29" Type="http://schemas.openxmlformats.org/officeDocument/2006/relationships/oleObject" Target="../embeddings/oleObject218.bin"/><Relationship Id="rId28" Type="http://schemas.openxmlformats.org/officeDocument/2006/relationships/image" Target="../media/image223.emf"/><Relationship Id="rId27" Type="http://schemas.openxmlformats.org/officeDocument/2006/relationships/oleObject" Target="../embeddings/oleObject217.bin"/><Relationship Id="rId26" Type="http://schemas.openxmlformats.org/officeDocument/2006/relationships/image" Target="../media/image222.wmf"/><Relationship Id="rId25" Type="http://schemas.openxmlformats.org/officeDocument/2006/relationships/oleObject" Target="../embeddings/oleObject216.bin"/><Relationship Id="rId24" Type="http://schemas.openxmlformats.org/officeDocument/2006/relationships/image" Target="../media/image221.wmf"/><Relationship Id="rId23" Type="http://schemas.openxmlformats.org/officeDocument/2006/relationships/oleObject" Target="../embeddings/oleObject215.bin"/><Relationship Id="rId22" Type="http://schemas.openxmlformats.org/officeDocument/2006/relationships/image" Target="../media/image220.emf"/><Relationship Id="rId21" Type="http://schemas.openxmlformats.org/officeDocument/2006/relationships/oleObject" Target="../embeddings/oleObject214.bin"/><Relationship Id="rId20" Type="http://schemas.openxmlformats.org/officeDocument/2006/relationships/image" Target="../media/image219.emf"/><Relationship Id="rId2" Type="http://schemas.openxmlformats.org/officeDocument/2006/relationships/image" Target="../media/image210.emf"/><Relationship Id="rId19" Type="http://schemas.openxmlformats.org/officeDocument/2006/relationships/oleObject" Target="../embeddings/oleObject213.bin"/><Relationship Id="rId18" Type="http://schemas.openxmlformats.org/officeDocument/2006/relationships/image" Target="../media/image218.emf"/><Relationship Id="rId17" Type="http://schemas.openxmlformats.org/officeDocument/2006/relationships/oleObject" Target="../embeddings/oleObject212.bin"/><Relationship Id="rId16" Type="http://schemas.openxmlformats.org/officeDocument/2006/relationships/image" Target="../media/image217.emf"/><Relationship Id="rId15" Type="http://schemas.openxmlformats.org/officeDocument/2006/relationships/oleObject" Target="../embeddings/oleObject211.bin"/><Relationship Id="rId14" Type="http://schemas.openxmlformats.org/officeDocument/2006/relationships/image" Target="../media/image216.emf"/><Relationship Id="rId13" Type="http://schemas.openxmlformats.org/officeDocument/2006/relationships/oleObject" Target="../embeddings/oleObject210.bin"/><Relationship Id="rId12" Type="http://schemas.openxmlformats.org/officeDocument/2006/relationships/image" Target="../media/image215.emf"/><Relationship Id="rId11" Type="http://schemas.openxmlformats.org/officeDocument/2006/relationships/oleObject" Target="../embeddings/oleObject209.bin"/><Relationship Id="rId10" Type="http://schemas.openxmlformats.org/officeDocument/2006/relationships/image" Target="../media/image214.emf"/><Relationship Id="rId1" Type="http://schemas.openxmlformats.org/officeDocument/2006/relationships/oleObject" Target="../embeddings/oleObject204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3.bin"/><Relationship Id="rId8" Type="http://schemas.openxmlformats.org/officeDocument/2006/relationships/image" Target="../media/image228.wmf"/><Relationship Id="rId7" Type="http://schemas.openxmlformats.org/officeDocument/2006/relationships/oleObject" Target="../embeddings/oleObject222.bin"/><Relationship Id="rId6" Type="http://schemas.openxmlformats.org/officeDocument/2006/relationships/image" Target="../media/image227.emf"/><Relationship Id="rId5" Type="http://schemas.openxmlformats.org/officeDocument/2006/relationships/oleObject" Target="../embeddings/oleObject221.bin"/><Relationship Id="rId46" Type="http://schemas.openxmlformats.org/officeDocument/2006/relationships/vmlDrawing" Target="../drawings/vmlDrawing16.vml"/><Relationship Id="rId45" Type="http://schemas.openxmlformats.org/officeDocument/2006/relationships/slideLayout" Target="../slideLayouts/slideLayout7.xml"/><Relationship Id="rId44" Type="http://schemas.openxmlformats.org/officeDocument/2006/relationships/image" Target="../media/image246.wmf"/><Relationship Id="rId43" Type="http://schemas.openxmlformats.org/officeDocument/2006/relationships/oleObject" Target="../embeddings/oleObject240.bin"/><Relationship Id="rId42" Type="http://schemas.openxmlformats.org/officeDocument/2006/relationships/image" Target="../media/image245.wmf"/><Relationship Id="rId41" Type="http://schemas.openxmlformats.org/officeDocument/2006/relationships/oleObject" Target="../embeddings/oleObject239.bin"/><Relationship Id="rId40" Type="http://schemas.openxmlformats.org/officeDocument/2006/relationships/image" Target="../media/image244.emf"/><Relationship Id="rId4" Type="http://schemas.openxmlformats.org/officeDocument/2006/relationships/image" Target="../media/image226.emf"/><Relationship Id="rId39" Type="http://schemas.openxmlformats.org/officeDocument/2006/relationships/oleObject" Target="../embeddings/oleObject238.bin"/><Relationship Id="rId38" Type="http://schemas.openxmlformats.org/officeDocument/2006/relationships/image" Target="../media/image243.emf"/><Relationship Id="rId37" Type="http://schemas.openxmlformats.org/officeDocument/2006/relationships/oleObject" Target="../embeddings/oleObject237.bin"/><Relationship Id="rId36" Type="http://schemas.openxmlformats.org/officeDocument/2006/relationships/image" Target="../media/image242.emf"/><Relationship Id="rId35" Type="http://schemas.openxmlformats.org/officeDocument/2006/relationships/oleObject" Target="../embeddings/oleObject236.bin"/><Relationship Id="rId34" Type="http://schemas.openxmlformats.org/officeDocument/2006/relationships/image" Target="../media/image241.emf"/><Relationship Id="rId33" Type="http://schemas.openxmlformats.org/officeDocument/2006/relationships/oleObject" Target="../embeddings/oleObject235.bin"/><Relationship Id="rId32" Type="http://schemas.openxmlformats.org/officeDocument/2006/relationships/image" Target="../media/image240.emf"/><Relationship Id="rId31" Type="http://schemas.openxmlformats.org/officeDocument/2006/relationships/oleObject" Target="../embeddings/oleObject234.bin"/><Relationship Id="rId30" Type="http://schemas.openxmlformats.org/officeDocument/2006/relationships/image" Target="../media/image239.emf"/><Relationship Id="rId3" Type="http://schemas.openxmlformats.org/officeDocument/2006/relationships/oleObject" Target="../embeddings/oleObject220.bin"/><Relationship Id="rId29" Type="http://schemas.openxmlformats.org/officeDocument/2006/relationships/oleObject" Target="../embeddings/oleObject233.bin"/><Relationship Id="rId28" Type="http://schemas.openxmlformats.org/officeDocument/2006/relationships/image" Target="../media/image238.emf"/><Relationship Id="rId27" Type="http://schemas.openxmlformats.org/officeDocument/2006/relationships/oleObject" Target="../embeddings/oleObject232.bin"/><Relationship Id="rId26" Type="http://schemas.openxmlformats.org/officeDocument/2006/relationships/image" Target="../media/image237.emf"/><Relationship Id="rId25" Type="http://schemas.openxmlformats.org/officeDocument/2006/relationships/oleObject" Target="../embeddings/oleObject231.bin"/><Relationship Id="rId24" Type="http://schemas.openxmlformats.org/officeDocument/2006/relationships/image" Target="../media/image236.emf"/><Relationship Id="rId23" Type="http://schemas.openxmlformats.org/officeDocument/2006/relationships/oleObject" Target="../embeddings/oleObject230.bin"/><Relationship Id="rId22" Type="http://schemas.openxmlformats.org/officeDocument/2006/relationships/image" Target="../media/image235.emf"/><Relationship Id="rId21" Type="http://schemas.openxmlformats.org/officeDocument/2006/relationships/oleObject" Target="../embeddings/oleObject229.bin"/><Relationship Id="rId20" Type="http://schemas.openxmlformats.org/officeDocument/2006/relationships/image" Target="../media/image234.emf"/><Relationship Id="rId2" Type="http://schemas.openxmlformats.org/officeDocument/2006/relationships/image" Target="../media/image225.emf"/><Relationship Id="rId19" Type="http://schemas.openxmlformats.org/officeDocument/2006/relationships/oleObject" Target="../embeddings/oleObject228.bin"/><Relationship Id="rId18" Type="http://schemas.openxmlformats.org/officeDocument/2006/relationships/image" Target="../media/image233.emf"/><Relationship Id="rId17" Type="http://schemas.openxmlformats.org/officeDocument/2006/relationships/oleObject" Target="../embeddings/oleObject227.bin"/><Relationship Id="rId16" Type="http://schemas.openxmlformats.org/officeDocument/2006/relationships/image" Target="../media/image232.emf"/><Relationship Id="rId15" Type="http://schemas.openxmlformats.org/officeDocument/2006/relationships/oleObject" Target="../embeddings/oleObject226.bin"/><Relationship Id="rId14" Type="http://schemas.openxmlformats.org/officeDocument/2006/relationships/image" Target="../media/image231.wmf"/><Relationship Id="rId13" Type="http://schemas.openxmlformats.org/officeDocument/2006/relationships/oleObject" Target="../embeddings/oleObject225.bin"/><Relationship Id="rId12" Type="http://schemas.openxmlformats.org/officeDocument/2006/relationships/image" Target="../media/image230.emf"/><Relationship Id="rId11" Type="http://schemas.openxmlformats.org/officeDocument/2006/relationships/oleObject" Target="../embeddings/oleObject224.bin"/><Relationship Id="rId10" Type="http://schemas.openxmlformats.org/officeDocument/2006/relationships/image" Target="../media/image229.wmf"/><Relationship Id="rId1" Type="http://schemas.openxmlformats.org/officeDocument/2006/relationships/oleObject" Target="../embeddings/oleObject21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5.bin"/><Relationship Id="rId8" Type="http://schemas.openxmlformats.org/officeDocument/2006/relationships/image" Target="../media/image250.emf"/><Relationship Id="rId7" Type="http://schemas.openxmlformats.org/officeDocument/2006/relationships/oleObject" Target="../embeddings/oleObject244.bin"/><Relationship Id="rId6" Type="http://schemas.openxmlformats.org/officeDocument/2006/relationships/image" Target="../media/image249.emf"/><Relationship Id="rId5" Type="http://schemas.openxmlformats.org/officeDocument/2006/relationships/oleObject" Target="../embeddings/oleObject243.bin"/><Relationship Id="rId44" Type="http://schemas.openxmlformats.org/officeDocument/2006/relationships/vmlDrawing" Target="../drawings/vmlDrawing17.vml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267.emf"/><Relationship Id="rId41" Type="http://schemas.openxmlformats.org/officeDocument/2006/relationships/oleObject" Target="../embeddings/oleObject261.bin"/><Relationship Id="rId40" Type="http://schemas.openxmlformats.org/officeDocument/2006/relationships/image" Target="../media/image266.wmf"/><Relationship Id="rId4" Type="http://schemas.openxmlformats.org/officeDocument/2006/relationships/image" Target="../media/image248.emf"/><Relationship Id="rId39" Type="http://schemas.openxmlformats.org/officeDocument/2006/relationships/oleObject" Target="../embeddings/oleObject260.bin"/><Relationship Id="rId38" Type="http://schemas.openxmlformats.org/officeDocument/2006/relationships/image" Target="../media/image265.wmf"/><Relationship Id="rId37" Type="http://schemas.openxmlformats.org/officeDocument/2006/relationships/oleObject" Target="../embeddings/oleObject259.bin"/><Relationship Id="rId36" Type="http://schemas.openxmlformats.org/officeDocument/2006/relationships/image" Target="../media/image264.wmf"/><Relationship Id="rId35" Type="http://schemas.openxmlformats.org/officeDocument/2006/relationships/oleObject" Target="../embeddings/oleObject258.bin"/><Relationship Id="rId34" Type="http://schemas.openxmlformats.org/officeDocument/2006/relationships/image" Target="../media/image263.emf"/><Relationship Id="rId33" Type="http://schemas.openxmlformats.org/officeDocument/2006/relationships/oleObject" Target="../embeddings/oleObject257.bin"/><Relationship Id="rId32" Type="http://schemas.openxmlformats.org/officeDocument/2006/relationships/image" Target="../media/image262.emf"/><Relationship Id="rId31" Type="http://schemas.openxmlformats.org/officeDocument/2006/relationships/oleObject" Target="../embeddings/oleObject256.bin"/><Relationship Id="rId30" Type="http://schemas.openxmlformats.org/officeDocument/2006/relationships/image" Target="../media/image261.emf"/><Relationship Id="rId3" Type="http://schemas.openxmlformats.org/officeDocument/2006/relationships/oleObject" Target="../embeddings/oleObject242.bin"/><Relationship Id="rId29" Type="http://schemas.openxmlformats.org/officeDocument/2006/relationships/oleObject" Target="../embeddings/oleObject255.bin"/><Relationship Id="rId28" Type="http://schemas.openxmlformats.org/officeDocument/2006/relationships/image" Target="../media/image260.emf"/><Relationship Id="rId27" Type="http://schemas.openxmlformats.org/officeDocument/2006/relationships/oleObject" Target="../embeddings/oleObject254.bin"/><Relationship Id="rId26" Type="http://schemas.openxmlformats.org/officeDocument/2006/relationships/image" Target="../media/image259.wmf"/><Relationship Id="rId25" Type="http://schemas.openxmlformats.org/officeDocument/2006/relationships/oleObject" Target="../embeddings/oleObject253.bin"/><Relationship Id="rId24" Type="http://schemas.openxmlformats.org/officeDocument/2006/relationships/image" Target="../media/image258.emf"/><Relationship Id="rId23" Type="http://schemas.openxmlformats.org/officeDocument/2006/relationships/oleObject" Target="../embeddings/oleObject252.bin"/><Relationship Id="rId22" Type="http://schemas.openxmlformats.org/officeDocument/2006/relationships/image" Target="../media/image257.emf"/><Relationship Id="rId21" Type="http://schemas.openxmlformats.org/officeDocument/2006/relationships/oleObject" Target="../embeddings/oleObject251.bin"/><Relationship Id="rId20" Type="http://schemas.openxmlformats.org/officeDocument/2006/relationships/image" Target="../media/image256.emf"/><Relationship Id="rId2" Type="http://schemas.openxmlformats.org/officeDocument/2006/relationships/image" Target="../media/image247.emf"/><Relationship Id="rId19" Type="http://schemas.openxmlformats.org/officeDocument/2006/relationships/oleObject" Target="../embeddings/oleObject250.bin"/><Relationship Id="rId18" Type="http://schemas.openxmlformats.org/officeDocument/2006/relationships/image" Target="../media/image255.emf"/><Relationship Id="rId17" Type="http://schemas.openxmlformats.org/officeDocument/2006/relationships/oleObject" Target="../embeddings/oleObject249.bin"/><Relationship Id="rId16" Type="http://schemas.openxmlformats.org/officeDocument/2006/relationships/image" Target="../media/image254.emf"/><Relationship Id="rId15" Type="http://schemas.openxmlformats.org/officeDocument/2006/relationships/oleObject" Target="../embeddings/oleObject248.bin"/><Relationship Id="rId14" Type="http://schemas.openxmlformats.org/officeDocument/2006/relationships/image" Target="../media/image253.emf"/><Relationship Id="rId13" Type="http://schemas.openxmlformats.org/officeDocument/2006/relationships/oleObject" Target="../embeddings/oleObject247.bin"/><Relationship Id="rId12" Type="http://schemas.openxmlformats.org/officeDocument/2006/relationships/image" Target="../media/image252.emf"/><Relationship Id="rId11" Type="http://schemas.openxmlformats.org/officeDocument/2006/relationships/oleObject" Target="../embeddings/oleObject246.bin"/><Relationship Id="rId10" Type="http://schemas.openxmlformats.org/officeDocument/2006/relationships/image" Target="../media/image251.emf"/><Relationship Id="rId1" Type="http://schemas.openxmlformats.org/officeDocument/2006/relationships/oleObject" Target="../embeddings/oleObject24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6.bin"/><Relationship Id="rId8" Type="http://schemas.openxmlformats.org/officeDocument/2006/relationships/image" Target="../media/image271.emf"/><Relationship Id="rId7" Type="http://schemas.openxmlformats.org/officeDocument/2006/relationships/oleObject" Target="../embeddings/oleObject265.bin"/><Relationship Id="rId6" Type="http://schemas.openxmlformats.org/officeDocument/2006/relationships/image" Target="../media/image270.emf"/><Relationship Id="rId5" Type="http://schemas.openxmlformats.org/officeDocument/2006/relationships/oleObject" Target="../embeddings/oleObject264.bin"/><Relationship Id="rId4" Type="http://schemas.openxmlformats.org/officeDocument/2006/relationships/image" Target="../media/image269.emf"/><Relationship Id="rId3" Type="http://schemas.openxmlformats.org/officeDocument/2006/relationships/oleObject" Target="../embeddings/oleObject263.bin"/><Relationship Id="rId25" Type="http://schemas.openxmlformats.org/officeDocument/2006/relationships/notesSlide" Target="../notesSlides/notesSlide4.xml"/><Relationship Id="rId24" Type="http://schemas.openxmlformats.org/officeDocument/2006/relationships/vmlDrawing" Target="../drawings/vmlDrawing18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78.emf"/><Relationship Id="rId21" Type="http://schemas.openxmlformats.org/officeDocument/2006/relationships/oleObject" Target="../embeddings/oleObject272.bin"/><Relationship Id="rId20" Type="http://schemas.openxmlformats.org/officeDocument/2006/relationships/image" Target="../media/image277.emf"/><Relationship Id="rId2" Type="http://schemas.openxmlformats.org/officeDocument/2006/relationships/image" Target="../media/image268.wmf"/><Relationship Id="rId19" Type="http://schemas.openxmlformats.org/officeDocument/2006/relationships/oleObject" Target="../embeddings/oleObject271.bin"/><Relationship Id="rId18" Type="http://schemas.openxmlformats.org/officeDocument/2006/relationships/image" Target="../media/image276.wmf"/><Relationship Id="rId17" Type="http://schemas.openxmlformats.org/officeDocument/2006/relationships/oleObject" Target="../embeddings/oleObject270.bin"/><Relationship Id="rId16" Type="http://schemas.openxmlformats.org/officeDocument/2006/relationships/image" Target="../media/image275.emf"/><Relationship Id="rId15" Type="http://schemas.openxmlformats.org/officeDocument/2006/relationships/oleObject" Target="../embeddings/oleObject269.bin"/><Relationship Id="rId14" Type="http://schemas.openxmlformats.org/officeDocument/2006/relationships/image" Target="../media/image274.emf"/><Relationship Id="rId13" Type="http://schemas.openxmlformats.org/officeDocument/2006/relationships/oleObject" Target="../embeddings/oleObject268.bin"/><Relationship Id="rId12" Type="http://schemas.openxmlformats.org/officeDocument/2006/relationships/image" Target="../media/image273.wmf"/><Relationship Id="rId11" Type="http://schemas.openxmlformats.org/officeDocument/2006/relationships/oleObject" Target="../embeddings/oleObject267.bin"/><Relationship Id="rId10" Type="http://schemas.openxmlformats.org/officeDocument/2006/relationships/image" Target="../media/image272.emf"/><Relationship Id="rId1" Type="http://schemas.openxmlformats.org/officeDocument/2006/relationships/oleObject" Target="../embeddings/oleObject262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e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7.bin"/><Relationship Id="rId8" Type="http://schemas.openxmlformats.org/officeDocument/2006/relationships/image" Target="../media/image282.emf"/><Relationship Id="rId7" Type="http://schemas.openxmlformats.org/officeDocument/2006/relationships/oleObject" Target="../embeddings/oleObject276.bin"/><Relationship Id="rId66" Type="http://schemas.openxmlformats.org/officeDocument/2006/relationships/vmlDrawing" Target="../drawings/vmlDrawing19.vml"/><Relationship Id="rId65" Type="http://schemas.openxmlformats.org/officeDocument/2006/relationships/slideLayout" Target="../slideLayouts/slideLayout7.xml"/><Relationship Id="rId64" Type="http://schemas.openxmlformats.org/officeDocument/2006/relationships/image" Target="../media/image310.emf"/><Relationship Id="rId63" Type="http://schemas.openxmlformats.org/officeDocument/2006/relationships/oleObject" Target="../embeddings/oleObject304.bin"/><Relationship Id="rId62" Type="http://schemas.openxmlformats.org/officeDocument/2006/relationships/image" Target="../media/image309.emf"/><Relationship Id="rId61" Type="http://schemas.openxmlformats.org/officeDocument/2006/relationships/oleObject" Target="../embeddings/oleObject303.bin"/><Relationship Id="rId60" Type="http://schemas.openxmlformats.org/officeDocument/2006/relationships/image" Target="../media/image308.wmf"/><Relationship Id="rId6" Type="http://schemas.openxmlformats.org/officeDocument/2006/relationships/image" Target="../media/image281.emf"/><Relationship Id="rId59" Type="http://schemas.openxmlformats.org/officeDocument/2006/relationships/oleObject" Target="../embeddings/oleObject302.bin"/><Relationship Id="rId58" Type="http://schemas.openxmlformats.org/officeDocument/2006/relationships/image" Target="../media/image307.emf"/><Relationship Id="rId57" Type="http://schemas.openxmlformats.org/officeDocument/2006/relationships/oleObject" Target="../embeddings/oleObject301.bin"/><Relationship Id="rId56" Type="http://schemas.openxmlformats.org/officeDocument/2006/relationships/image" Target="../media/image306.emf"/><Relationship Id="rId55" Type="http://schemas.openxmlformats.org/officeDocument/2006/relationships/oleObject" Target="../embeddings/oleObject300.bin"/><Relationship Id="rId54" Type="http://schemas.openxmlformats.org/officeDocument/2006/relationships/image" Target="../media/image305.emf"/><Relationship Id="rId53" Type="http://schemas.openxmlformats.org/officeDocument/2006/relationships/oleObject" Target="../embeddings/oleObject299.bin"/><Relationship Id="rId52" Type="http://schemas.openxmlformats.org/officeDocument/2006/relationships/image" Target="../media/image304.emf"/><Relationship Id="rId51" Type="http://schemas.openxmlformats.org/officeDocument/2006/relationships/oleObject" Target="../embeddings/oleObject298.bin"/><Relationship Id="rId50" Type="http://schemas.openxmlformats.org/officeDocument/2006/relationships/image" Target="../media/image303.emf"/><Relationship Id="rId5" Type="http://schemas.openxmlformats.org/officeDocument/2006/relationships/oleObject" Target="../embeddings/oleObject275.bin"/><Relationship Id="rId49" Type="http://schemas.openxmlformats.org/officeDocument/2006/relationships/oleObject" Target="../embeddings/oleObject297.bin"/><Relationship Id="rId48" Type="http://schemas.openxmlformats.org/officeDocument/2006/relationships/image" Target="../media/image302.emf"/><Relationship Id="rId47" Type="http://schemas.openxmlformats.org/officeDocument/2006/relationships/oleObject" Target="../embeddings/oleObject296.bin"/><Relationship Id="rId46" Type="http://schemas.openxmlformats.org/officeDocument/2006/relationships/image" Target="../media/image301.emf"/><Relationship Id="rId45" Type="http://schemas.openxmlformats.org/officeDocument/2006/relationships/oleObject" Target="../embeddings/oleObject295.bin"/><Relationship Id="rId44" Type="http://schemas.openxmlformats.org/officeDocument/2006/relationships/image" Target="../media/image300.emf"/><Relationship Id="rId43" Type="http://schemas.openxmlformats.org/officeDocument/2006/relationships/oleObject" Target="../embeddings/oleObject294.bin"/><Relationship Id="rId42" Type="http://schemas.openxmlformats.org/officeDocument/2006/relationships/image" Target="../media/image299.emf"/><Relationship Id="rId41" Type="http://schemas.openxmlformats.org/officeDocument/2006/relationships/oleObject" Target="../embeddings/oleObject293.bin"/><Relationship Id="rId40" Type="http://schemas.openxmlformats.org/officeDocument/2006/relationships/image" Target="../media/image298.emf"/><Relationship Id="rId4" Type="http://schemas.openxmlformats.org/officeDocument/2006/relationships/image" Target="../media/image280.emf"/><Relationship Id="rId39" Type="http://schemas.openxmlformats.org/officeDocument/2006/relationships/oleObject" Target="../embeddings/oleObject292.bin"/><Relationship Id="rId38" Type="http://schemas.openxmlformats.org/officeDocument/2006/relationships/image" Target="../media/image297.emf"/><Relationship Id="rId37" Type="http://schemas.openxmlformats.org/officeDocument/2006/relationships/oleObject" Target="../embeddings/oleObject291.bin"/><Relationship Id="rId36" Type="http://schemas.openxmlformats.org/officeDocument/2006/relationships/image" Target="../media/image296.emf"/><Relationship Id="rId35" Type="http://schemas.openxmlformats.org/officeDocument/2006/relationships/oleObject" Target="../embeddings/oleObject290.bin"/><Relationship Id="rId34" Type="http://schemas.openxmlformats.org/officeDocument/2006/relationships/image" Target="../media/image295.emf"/><Relationship Id="rId33" Type="http://schemas.openxmlformats.org/officeDocument/2006/relationships/oleObject" Target="../embeddings/oleObject289.bin"/><Relationship Id="rId32" Type="http://schemas.openxmlformats.org/officeDocument/2006/relationships/image" Target="../media/image294.emf"/><Relationship Id="rId31" Type="http://schemas.openxmlformats.org/officeDocument/2006/relationships/oleObject" Target="../embeddings/oleObject288.bin"/><Relationship Id="rId30" Type="http://schemas.openxmlformats.org/officeDocument/2006/relationships/image" Target="../media/image293.emf"/><Relationship Id="rId3" Type="http://schemas.openxmlformats.org/officeDocument/2006/relationships/oleObject" Target="../embeddings/oleObject274.bin"/><Relationship Id="rId29" Type="http://schemas.openxmlformats.org/officeDocument/2006/relationships/oleObject" Target="../embeddings/oleObject287.bin"/><Relationship Id="rId28" Type="http://schemas.openxmlformats.org/officeDocument/2006/relationships/image" Target="../media/image292.emf"/><Relationship Id="rId27" Type="http://schemas.openxmlformats.org/officeDocument/2006/relationships/oleObject" Target="../embeddings/oleObject286.bin"/><Relationship Id="rId26" Type="http://schemas.openxmlformats.org/officeDocument/2006/relationships/image" Target="../media/image291.emf"/><Relationship Id="rId25" Type="http://schemas.openxmlformats.org/officeDocument/2006/relationships/oleObject" Target="../embeddings/oleObject285.bin"/><Relationship Id="rId24" Type="http://schemas.openxmlformats.org/officeDocument/2006/relationships/image" Target="../media/image290.emf"/><Relationship Id="rId23" Type="http://schemas.openxmlformats.org/officeDocument/2006/relationships/oleObject" Target="../embeddings/oleObject284.bin"/><Relationship Id="rId22" Type="http://schemas.openxmlformats.org/officeDocument/2006/relationships/image" Target="../media/image289.emf"/><Relationship Id="rId21" Type="http://schemas.openxmlformats.org/officeDocument/2006/relationships/oleObject" Target="../embeddings/oleObject283.bin"/><Relationship Id="rId20" Type="http://schemas.openxmlformats.org/officeDocument/2006/relationships/image" Target="../media/image288.emf"/><Relationship Id="rId2" Type="http://schemas.openxmlformats.org/officeDocument/2006/relationships/image" Target="../media/image279.emf"/><Relationship Id="rId19" Type="http://schemas.openxmlformats.org/officeDocument/2006/relationships/oleObject" Target="../embeddings/oleObject282.bin"/><Relationship Id="rId18" Type="http://schemas.openxmlformats.org/officeDocument/2006/relationships/image" Target="../media/image287.emf"/><Relationship Id="rId17" Type="http://schemas.openxmlformats.org/officeDocument/2006/relationships/oleObject" Target="../embeddings/oleObject281.bin"/><Relationship Id="rId16" Type="http://schemas.openxmlformats.org/officeDocument/2006/relationships/image" Target="../media/image286.emf"/><Relationship Id="rId15" Type="http://schemas.openxmlformats.org/officeDocument/2006/relationships/oleObject" Target="../embeddings/oleObject280.bin"/><Relationship Id="rId14" Type="http://schemas.openxmlformats.org/officeDocument/2006/relationships/image" Target="../media/image285.emf"/><Relationship Id="rId13" Type="http://schemas.openxmlformats.org/officeDocument/2006/relationships/oleObject" Target="../embeddings/oleObject279.bin"/><Relationship Id="rId12" Type="http://schemas.openxmlformats.org/officeDocument/2006/relationships/image" Target="../media/image284.emf"/><Relationship Id="rId11" Type="http://schemas.openxmlformats.org/officeDocument/2006/relationships/oleObject" Target="../embeddings/oleObject278.bin"/><Relationship Id="rId10" Type="http://schemas.openxmlformats.org/officeDocument/2006/relationships/image" Target="../media/image283.emf"/><Relationship Id="rId1" Type="http://schemas.openxmlformats.org/officeDocument/2006/relationships/oleObject" Target="../embeddings/oleObject273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9.bin"/><Relationship Id="rId82" Type="http://schemas.openxmlformats.org/officeDocument/2006/relationships/vmlDrawing" Target="../drawings/vmlDrawing20.vml"/><Relationship Id="rId81" Type="http://schemas.openxmlformats.org/officeDocument/2006/relationships/slideLayout" Target="../slideLayouts/slideLayout7.xml"/><Relationship Id="rId80" Type="http://schemas.openxmlformats.org/officeDocument/2006/relationships/image" Target="../media/image350.wmf"/><Relationship Id="rId8" Type="http://schemas.openxmlformats.org/officeDocument/2006/relationships/image" Target="../media/image314.emf"/><Relationship Id="rId79" Type="http://schemas.openxmlformats.org/officeDocument/2006/relationships/oleObject" Target="../embeddings/oleObject344.bin"/><Relationship Id="rId78" Type="http://schemas.openxmlformats.org/officeDocument/2006/relationships/image" Target="../media/image349.wmf"/><Relationship Id="rId77" Type="http://schemas.openxmlformats.org/officeDocument/2006/relationships/oleObject" Target="../embeddings/oleObject343.bin"/><Relationship Id="rId76" Type="http://schemas.openxmlformats.org/officeDocument/2006/relationships/image" Target="../media/image348.wmf"/><Relationship Id="rId75" Type="http://schemas.openxmlformats.org/officeDocument/2006/relationships/oleObject" Target="../embeddings/oleObject342.bin"/><Relationship Id="rId74" Type="http://schemas.openxmlformats.org/officeDocument/2006/relationships/image" Target="../media/image347.wmf"/><Relationship Id="rId73" Type="http://schemas.openxmlformats.org/officeDocument/2006/relationships/oleObject" Target="../embeddings/oleObject341.bin"/><Relationship Id="rId72" Type="http://schemas.openxmlformats.org/officeDocument/2006/relationships/image" Target="../media/image346.emf"/><Relationship Id="rId71" Type="http://schemas.openxmlformats.org/officeDocument/2006/relationships/oleObject" Target="../embeddings/oleObject340.bin"/><Relationship Id="rId70" Type="http://schemas.openxmlformats.org/officeDocument/2006/relationships/image" Target="../media/image345.emf"/><Relationship Id="rId7" Type="http://schemas.openxmlformats.org/officeDocument/2006/relationships/oleObject" Target="../embeddings/oleObject308.bin"/><Relationship Id="rId69" Type="http://schemas.openxmlformats.org/officeDocument/2006/relationships/oleObject" Target="../embeddings/oleObject339.bin"/><Relationship Id="rId68" Type="http://schemas.openxmlformats.org/officeDocument/2006/relationships/image" Target="../media/image344.emf"/><Relationship Id="rId67" Type="http://schemas.openxmlformats.org/officeDocument/2006/relationships/oleObject" Target="../embeddings/oleObject338.bin"/><Relationship Id="rId66" Type="http://schemas.openxmlformats.org/officeDocument/2006/relationships/image" Target="../media/image343.emf"/><Relationship Id="rId65" Type="http://schemas.openxmlformats.org/officeDocument/2006/relationships/oleObject" Target="../embeddings/oleObject337.bin"/><Relationship Id="rId64" Type="http://schemas.openxmlformats.org/officeDocument/2006/relationships/image" Target="../media/image342.emf"/><Relationship Id="rId63" Type="http://schemas.openxmlformats.org/officeDocument/2006/relationships/oleObject" Target="../embeddings/oleObject336.bin"/><Relationship Id="rId62" Type="http://schemas.openxmlformats.org/officeDocument/2006/relationships/image" Target="../media/image341.emf"/><Relationship Id="rId61" Type="http://schemas.openxmlformats.org/officeDocument/2006/relationships/oleObject" Target="../embeddings/oleObject335.bin"/><Relationship Id="rId60" Type="http://schemas.openxmlformats.org/officeDocument/2006/relationships/image" Target="../media/image340.emf"/><Relationship Id="rId6" Type="http://schemas.openxmlformats.org/officeDocument/2006/relationships/image" Target="../media/image313.wmf"/><Relationship Id="rId59" Type="http://schemas.openxmlformats.org/officeDocument/2006/relationships/oleObject" Target="../embeddings/oleObject334.bin"/><Relationship Id="rId58" Type="http://schemas.openxmlformats.org/officeDocument/2006/relationships/image" Target="../media/image339.wmf"/><Relationship Id="rId57" Type="http://schemas.openxmlformats.org/officeDocument/2006/relationships/oleObject" Target="../embeddings/oleObject333.bin"/><Relationship Id="rId56" Type="http://schemas.openxmlformats.org/officeDocument/2006/relationships/image" Target="../media/image338.emf"/><Relationship Id="rId55" Type="http://schemas.openxmlformats.org/officeDocument/2006/relationships/oleObject" Target="../embeddings/oleObject332.bin"/><Relationship Id="rId54" Type="http://schemas.openxmlformats.org/officeDocument/2006/relationships/image" Target="../media/image337.emf"/><Relationship Id="rId53" Type="http://schemas.openxmlformats.org/officeDocument/2006/relationships/oleObject" Target="../embeddings/oleObject331.bin"/><Relationship Id="rId52" Type="http://schemas.openxmlformats.org/officeDocument/2006/relationships/image" Target="../media/image336.wmf"/><Relationship Id="rId51" Type="http://schemas.openxmlformats.org/officeDocument/2006/relationships/oleObject" Target="../embeddings/oleObject330.bin"/><Relationship Id="rId50" Type="http://schemas.openxmlformats.org/officeDocument/2006/relationships/image" Target="../media/image335.wmf"/><Relationship Id="rId5" Type="http://schemas.openxmlformats.org/officeDocument/2006/relationships/oleObject" Target="../embeddings/oleObject307.bin"/><Relationship Id="rId49" Type="http://schemas.openxmlformats.org/officeDocument/2006/relationships/oleObject" Target="../embeddings/oleObject329.bin"/><Relationship Id="rId48" Type="http://schemas.openxmlformats.org/officeDocument/2006/relationships/image" Target="../media/image334.wmf"/><Relationship Id="rId47" Type="http://schemas.openxmlformats.org/officeDocument/2006/relationships/oleObject" Target="../embeddings/oleObject328.bin"/><Relationship Id="rId46" Type="http://schemas.openxmlformats.org/officeDocument/2006/relationships/image" Target="../media/image333.emf"/><Relationship Id="rId45" Type="http://schemas.openxmlformats.org/officeDocument/2006/relationships/oleObject" Target="../embeddings/oleObject327.bin"/><Relationship Id="rId44" Type="http://schemas.openxmlformats.org/officeDocument/2006/relationships/image" Target="../media/image332.emf"/><Relationship Id="rId43" Type="http://schemas.openxmlformats.org/officeDocument/2006/relationships/oleObject" Target="../embeddings/oleObject326.bin"/><Relationship Id="rId42" Type="http://schemas.openxmlformats.org/officeDocument/2006/relationships/image" Target="../media/image331.wmf"/><Relationship Id="rId41" Type="http://schemas.openxmlformats.org/officeDocument/2006/relationships/oleObject" Target="../embeddings/oleObject325.bin"/><Relationship Id="rId40" Type="http://schemas.openxmlformats.org/officeDocument/2006/relationships/image" Target="../media/image330.emf"/><Relationship Id="rId4" Type="http://schemas.openxmlformats.org/officeDocument/2006/relationships/image" Target="../media/image312.wmf"/><Relationship Id="rId39" Type="http://schemas.openxmlformats.org/officeDocument/2006/relationships/oleObject" Target="../embeddings/oleObject324.bin"/><Relationship Id="rId38" Type="http://schemas.openxmlformats.org/officeDocument/2006/relationships/image" Target="../media/image329.emf"/><Relationship Id="rId37" Type="http://schemas.openxmlformats.org/officeDocument/2006/relationships/oleObject" Target="../embeddings/oleObject323.bin"/><Relationship Id="rId36" Type="http://schemas.openxmlformats.org/officeDocument/2006/relationships/image" Target="../media/image328.emf"/><Relationship Id="rId35" Type="http://schemas.openxmlformats.org/officeDocument/2006/relationships/oleObject" Target="../embeddings/oleObject322.bin"/><Relationship Id="rId34" Type="http://schemas.openxmlformats.org/officeDocument/2006/relationships/image" Target="../media/image327.emf"/><Relationship Id="rId33" Type="http://schemas.openxmlformats.org/officeDocument/2006/relationships/oleObject" Target="../embeddings/oleObject321.bin"/><Relationship Id="rId32" Type="http://schemas.openxmlformats.org/officeDocument/2006/relationships/image" Target="../media/image326.emf"/><Relationship Id="rId31" Type="http://schemas.openxmlformats.org/officeDocument/2006/relationships/oleObject" Target="../embeddings/oleObject320.bin"/><Relationship Id="rId30" Type="http://schemas.openxmlformats.org/officeDocument/2006/relationships/image" Target="../media/image325.emf"/><Relationship Id="rId3" Type="http://schemas.openxmlformats.org/officeDocument/2006/relationships/oleObject" Target="../embeddings/oleObject306.bin"/><Relationship Id="rId29" Type="http://schemas.openxmlformats.org/officeDocument/2006/relationships/oleObject" Target="../embeddings/oleObject319.bin"/><Relationship Id="rId28" Type="http://schemas.openxmlformats.org/officeDocument/2006/relationships/image" Target="../media/image324.emf"/><Relationship Id="rId27" Type="http://schemas.openxmlformats.org/officeDocument/2006/relationships/oleObject" Target="../embeddings/oleObject318.bin"/><Relationship Id="rId26" Type="http://schemas.openxmlformats.org/officeDocument/2006/relationships/image" Target="../media/image323.emf"/><Relationship Id="rId25" Type="http://schemas.openxmlformats.org/officeDocument/2006/relationships/oleObject" Target="../embeddings/oleObject317.bin"/><Relationship Id="rId24" Type="http://schemas.openxmlformats.org/officeDocument/2006/relationships/image" Target="../media/image322.emf"/><Relationship Id="rId23" Type="http://schemas.openxmlformats.org/officeDocument/2006/relationships/oleObject" Target="../embeddings/oleObject316.bin"/><Relationship Id="rId22" Type="http://schemas.openxmlformats.org/officeDocument/2006/relationships/image" Target="../media/image321.emf"/><Relationship Id="rId21" Type="http://schemas.openxmlformats.org/officeDocument/2006/relationships/oleObject" Target="../embeddings/oleObject315.bin"/><Relationship Id="rId20" Type="http://schemas.openxmlformats.org/officeDocument/2006/relationships/image" Target="../media/image320.emf"/><Relationship Id="rId2" Type="http://schemas.openxmlformats.org/officeDocument/2006/relationships/image" Target="../media/image311.wmf"/><Relationship Id="rId19" Type="http://schemas.openxmlformats.org/officeDocument/2006/relationships/oleObject" Target="../embeddings/oleObject314.bin"/><Relationship Id="rId18" Type="http://schemas.openxmlformats.org/officeDocument/2006/relationships/image" Target="../media/image319.emf"/><Relationship Id="rId17" Type="http://schemas.openxmlformats.org/officeDocument/2006/relationships/oleObject" Target="../embeddings/oleObject313.bin"/><Relationship Id="rId16" Type="http://schemas.openxmlformats.org/officeDocument/2006/relationships/image" Target="../media/image318.emf"/><Relationship Id="rId15" Type="http://schemas.openxmlformats.org/officeDocument/2006/relationships/oleObject" Target="../embeddings/oleObject312.bin"/><Relationship Id="rId14" Type="http://schemas.openxmlformats.org/officeDocument/2006/relationships/image" Target="../media/image317.emf"/><Relationship Id="rId13" Type="http://schemas.openxmlformats.org/officeDocument/2006/relationships/oleObject" Target="../embeddings/oleObject311.bin"/><Relationship Id="rId12" Type="http://schemas.openxmlformats.org/officeDocument/2006/relationships/image" Target="../media/image316.emf"/><Relationship Id="rId11" Type="http://schemas.openxmlformats.org/officeDocument/2006/relationships/oleObject" Target="../embeddings/oleObject310.bin"/><Relationship Id="rId10" Type="http://schemas.openxmlformats.org/officeDocument/2006/relationships/image" Target="../media/image315.emf"/><Relationship Id="rId1" Type="http://schemas.openxmlformats.org/officeDocument/2006/relationships/oleObject" Target="../embeddings/oleObject305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9.bin"/><Relationship Id="rId8" Type="http://schemas.openxmlformats.org/officeDocument/2006/relationships/image" Target="../media/image351.emf"/><Relationship Id="rId7" Type="http://schemas.openxmlformats.org/officeDocument/2006/relationships/oleObject" Target="../embeddings/oleObject348.bin"/><Relationship Id="rId6" Type="http://schemas.openxmlformats.org/officeDocument/2006/relationships/image" Target="../media/image313.wmf"/><Relationship Id="rId51" Type="http://schemas.openxmlformats.org/officeDocument/2006/relationships/vmlDrawing" Target="../drawings/vmlDrawing21.vml"/><Relationship Id="rId50" Type="http://schemas.openxmlformats.org/officeDocument/2006/relationships/slideLayout" Target="../slideLayouts/slideLayout7.xml"/><Relationship Id="rId5" Type="http://schemas.openxmlformats.org/officeDocument/2006/relationships/oleObject" Target="../embeddings/oleObject347.bin"/><Relationship Id="rId49" Type="http://schemas.openxmlformats.org/officeDocument/2006/relationships/image" Target="../media/image330.emf"/><Relationship Id="rId48" Type="http://schemas.openxmlformats.org/officeDocument/2006/relationships/oleObject" Target="../embeddings/oleObject369.bin"/><Relationship Id="rId47" Type="http://schemas.openxmlformats.org/officeDocument/2006/relationships/oleObject" Target="../embeddings/oleObject368.bin"/><Relationship Id="rId46" Type="http://schemas.openxmlformats.org/officeDocument/2006/relationships/image" Target="../media/image370.wmf"/><Relationship Id="rId45" Type="http://schemas.openxmlformats.org/officeDocument/2006/relationships/oleObject" Target="../embeddings/oleObject367.bin"/><Relationship Id="rId44" Type="http://schemas.openxmlformats.org/officeDocument/2006/relationships/image" Target="../media/image369.wmf"/><Relationship Id="rId43" Type="http://schemas.openxmlformats.org/officeDocument/2006/relationships/oleObject" Target="../embeddings/oleObject366.bin"/><Relationship Id="rId42" Type="http://schemas.openxmlformats.org/officeDocument/2006/relationships/image" Target="../media/image368.wmf"/><Relationship Id="rId41" Type="http://schemas.openxmlformats.org/officeDocument/2006/relationships/oleObject" Target="../embeddings/oleObject365.bin"/><Relationship Id="rId40" Type="http://schemas.openxmlformats.org/officeDocument/2006/relationships/image" Target="../media/image367.wmf"/><Relationship Id="rId4" Type="http://schemas.openxmlformats.org/officeDocument/2006/relationships/image" Target="../media/image312.wmf"/><Relationship Id="rId39" Type="http://schemas.openxmlformats.org/officeDocument/2006/relationships/oleObject" Target="../embeddings/oleObject364.bin"/><Relationship Id="rId38" Type="http://schemas.openxmlformats.org/officeDocument/2006/relationships/image" Target="../media/image366.wmf"/><Relationship Id="rId37" Type="http://schemas.openxmlformats.org/officeDocument/2006/relationships/oleObject" Target="../embeddings/oleObject363.bin"/><Relationship Id="rId36" Type="http://schemas.openxmlformats.org/officeDocument/2006/relationships/image" Target="../media/image365.emf"/><Relationship Id="rId35" Type="http://schemas.openxmlformats.org/officeDocument/2006/relationships/oleObject" Target="../embeddings/oleObject362.bin"/><Relationship Id="rId34" Type="http://schemas.openxmlformats.org/officeDocument/2006/relationships/image" Target="../media/image364.emf"/><Relationship Id="rId33" Type="http://schemas.openxmlformats.org/officeDocument/2006/relationships/oleObject" Target="../embeddings/oleObject361.bin"/><Relationship Id="rId32" Type="http://schemas.openxmlformats.org/officeDocument/2006/relationships/image" Target="../media/image363.emf"/><Relationship Id="rId31" Type="http://schemas.openxmlformats.org/officeDocument/2006/relationships/oleObject" Target="../embeddings/oleObject360.bin"/><Relationship Id="rId30" Type="http://schemas.openxmlformats.org/officeDocument/2006/relationships/image" Target="../media/image362.emf"/><Relationship Id="rId3" Type="http://schemas.openxmlformats.org/officeDocument/2006/relationships/oleObject" Target="../embeddings/oleObject346.bin"/><Relationship Id="rId29" Type="http://schemas.openxmlformats.org/officeDocument/2006/relationships/oleObject" Target="../embeddings/oleObject359.bin"/><Relationship Id="rId28" Type="http://schemas.openxmlformats.org/officeDocument/2006/relationships/image" Target="../media/image361.emf"/><Relationship Id="rId27" Type="http://schemas.openxmlformats.org/officeDocument/2006/relationships/oleObject" Target="../embeddings/oleObject358.bin"/><Relationship Id="rId26" Type="http://schemas.openxmlformats.org/officeDocument/2006/relationships/image" Target="../media/image360.emf"/><Relationship Id="rId25" Type="http://schemas.openxmlformats.org/officeDocument/2006/relationships/oleObject" Target="../embeddings/oleObject357.bin"/><Relationship Id="rId24" Type="http://schemas.openxmlformats.org/officeDocument/2006/relationships/image" Target="../media/image359.emf"/><Relationship Id="rId23" Type="http://schemas.openxmlformats.org/officeDocument/2006/relationships/oleObject" Target="../embeddings/oleObject356.bin"/><Relationship Id="rId22" Type="http://schemas.openxmlformats.org/officeDocument/2006/relationships/image" Target="../media/image358.emf"/><Relationship Id="rId21" Type="http://schemas.openxmlformats.org/officeDocument/2006/relationships/oleObject" Target="../embeddings/oleObject355.bin"/><Relationship Id="rId20" Type="http://schemas.openxmlformats.org/officeDocument/2006/relationships/image" Target="../media/image357.emf"/><Relationship Id="rId2" Type="http://schemas.openxmlformats.org/officeDocument/2006/relationships/image" Target="../media/image311.wmf"/><Relationship Id="rId19" Type="http://schemas.openxmlformats.org/officeDocument/2006/relationships/oleObject" Target="../embeddings/oleObject354.bin"/><Relationship Id="rId18" Type="http://schemas.openxmlformats.org/officeDocument/2006/relationships/image" Target="../media/image356.emf"/><Relationship Id="rId17" Type="http://schemas.openxmlformats.org/officeDocument/2006/relationships/oleObject" Target="../embeddings/oleObject353.bin"/><Relationship Id="rId16" Type="http://schemas.openxmlformats.org/officeDocument/2006/relationships/image" Target="../media/image355.emf"/><Relationship Id="rId15" Type="http://schemas.openxmlformats.org/officeDocument/2006/relationships/oleObject" Target="../embeddings/oleObject352.bin"/><Relationship Id="rId14" Type="http://schemas.openxmlformats.org/officeDocument/2006/relationships/image" Target="../media/image354.emf"/><Relationship Id="rId13" Type="http://schemas.openxmlformats.org/officeDocument/2006/relationships/oleObject" Target="../embeddings/oleObject351.bin"/><Relationship Id="rId12" Type="http://schemas.openxmlformats.org/officeDocument/2006/relationships/image" Target="../media/image353.emf"/><Relationship Id="rId11" Type="http://schemas.openxmlformats.org/officeDocument/2006/relationships/oleObject" Target="../embeddings/oleObject350.bin"/><Relationship Id="rId10" Type="http://schemas.openxmlformats.org/officeDocument/2006/relationships/image" Target="../media/image352.emf"/><Relationship Id="rId1" Type="http://schemas.openxmlformats.org/officeDocument/2006/relationships/oleObject" Target="../embeddings/oleObject34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4.bin"/><Relationship Id="rId8" Type="http://schemas.openxmlformats.org/officeDocument/2006/relationships/image" Target="../media/image374.emf"/><Relationship Id="rId7" Type="http://schemas.openxmlformats.org/officeDocument/2006/relationships/oleObject" Target="../embeddings/oleObject373.bin"/><Relationship Id="rId60" Type="http://schemas.openxmlformats.org/officeDocument/2006/relationships/vmlDrawing" Target="../drawings/vmlDrawing22.vml"/><Relationship Id="rId6" Type="http://schemas.openxmlformats.org/officeDocument/2006/relationships/image" Target="../media/image373.emf"/><Relationship Id="rId59" Type="http://schemas.openxmlformats.org/officeDocument/2006/relationships/slideLayout" Target="../slideLayouts/slideLayout7.xml"/><Relationship Id="rId58" Type="http://schemas.openxmlformats.org/officeDocument/2006/relationships/image" Target="../media/image399.wmf"/><Relationship Id="rId57" Type="http://schemas.openxmlformats.org/officeDocument/2006/relationships/oleObject" Target="../embeddings/oleObject398.bin"/><Relationship Id="rId56" Type="http://schemas.openxmlformats.org/officeDocument/2006/relationships/image" Target="../media/image398.emf"/><Relationship Id="rId55" Type="http://schemas.openxmlformats.org/officeDocument/2006/relationships/oleObject" Target="../embeddings/oleObject397.bin"/><Relationship Id="rId54" Type="http://schemas.openxmlformats.org/officeDocument/2006/relationships/image" Target="../media/image397.emf"/><Relationship Id="rId53" Type="http://schemas.openxmlformats.org/officeDocument/2006/relationships/oleObject" Target="../embeddings/oleObject396.bin"/><Relationship Id="rId52" Type="http://schemas.openxmlformats.org/officeDocument/2006/relationships/image" Target="../media/image396.emf"/><Relationship Id="rId51" Type="http://schemas.openxmlformats.org/officeDocument/2006/relationships/oleObject" Target="../embeddings/oleObject395.bin"/><Relationship Id="rId50" Type="http://schemas.openxmlformats.org/officeDocument/2006/relationships/image" Target="../media/image395.emf"/><Relationship Id="rId5" Type="http://schemas.openxmlformats.org/officeDocument/2006/relationships/oleObject" Target="../embeddings/oleObject372.bin"/><Relationship Id="rId49" Type="http://schemas.openxmlformats.org/officeDocument/2006/relationships/oleObject" Target="../embeddings/oleObject394.bin"/><Relationship Id="rId48" Type="http://schemas.openxmlformats.org/officeDocument/2006/relationships/image" Target="../media/image394.emf"/><Relationship Id="rId47" Type="http://schemas.openxmlformats.org/officeDocument/2006/relationships/oleObject" Target="../embeddings/oleObject393.bin"/><Relationship Id="rId46" Type="http://schemas.openxmlformats.org/officeDocument/2006/relationships/image" Target="../media/image393.emf"/><Relationship Id="rId45" Type="http://schemas.openxmlformats.org/officeDocument/2006/relationships/oleObject" Target="../embeddings/oleObject392.bin"/><Relationship Id="rId44" Type="http://schemas.openxmlformats.org/officeDocument/2006/relationships/image" Target="../media/image392.emf"/><Relationship Id="rId43" Type="http://schemas.openxmlformats.org/officeDocument/2006/relationships/oleObject" Target="../embeddings/oleObject391.bin"/><Relationship Id="rId42" Type="http://schemas.openxmlformats.org/officeDocument/2006/relationships/image" Target="../media/image391.emf"/><Relationship Id="rId41" Type="http://schemas.openxmlformats.org/officeDocument/2006/relationships/oleObject" Target="../embeddings/oleObject390.bin"/><Relationship Id="rId40" Type="http://schemas.openxmlformats.org/officeDocument/2006/relationships/image" Target="../media/image390.emf"/><Relationship Id="rId4" Type="http://schemas.openxmlformats.org/officeDocument/2006/relationships/image" Target="../media/image372.emf"/><Relationship Id="rId39" Type="http://schemas.openxmlformats.org/officeDocument/2006/relationships/oleObject" Target="../embeddings/oleObject389.bin"/><Relationship Id="rId38" Type="http://schemas.openxmlformats.org/officeDocument/2006/relationships/image" Target="../media/image389.wmf"/><Relationship Id="rId37" Type="http://schemas.openxmlformats.org/officeDocument/2006/relationships/oleObject" Target="../embeddings/oleObject388.bin"/><Relationship Id="rId36" Type="http://schemas.openxmlformats.org/officeDocument/2006/relationships/image" Target="../media/image388.emf"/><Relationship Id="rId35" Type="http://schemas.openxmlformats.org/officeDocument/2006/relationships/oleObject" Target="../embeddings/oleObject387.bin"/><Relationship Id="rId34" Type="http://schemas.openxmlformats.org/officeDocument/2006/relationships/image" Target="../media/image387.emf"/><Relationship Id="rId33" Type="http://schemas.openxmlformats.org/officeDocument/2006/relationships/oleObject" Target="../embeddings/oleObject386.bin"/><Relationship Id="rId32" Type="http://schemas.openxmlformats.org/officeDocument/2006/relationships/image" Target="../media/image386.emf"/><Relationship Id="rId31" Type="http://schemas.openxmlformats.org/officeDocument/2006/relationships/oleObject" Target="../embeddings/oleObject385.bin"/><Relationship Id="rId30" Type="http://schemas.openxmlformats.org/officeDocument/2006/relationships/image" Target="../media/image385.emf"/><Relationship Id="rId3" Type="http://schemas.openxmlformats.org/officeDocument/2006/relationships/oleObject" Target="../embeddings/oleObject371.bin"/><Relationship Id="rId29" Type="http://schemas.openxmlformats.org/officeDocument/2006/relationships/oleObject" Target="../embeddings/oleObject384.bin"/><Relationship Id="rId28" Type="http://schemas.openxmlformats.org/officeDocument/2006/relationships/image" Target="../media/image384.emf"/><Relationship Id="rId27" Type="http://schemas.openxmlformats.org/officeDocument/2006/relationships/oleObject" Target="../embeddings/oleObject383.bin"/><Relationship Id="rId26" Type="http://schemas.openxmlformats.org/officeDocument/2006/relationships/image" Target="../media/image383.emf"/><Relationship Id="rId25" Type="http://schemas.openxmlformats.org/officeDocument/2006/relationships/oleObject" Target="../embeddings/oleObject382.bin"/><Relationship Id="rId24" Type="http://schemas.openxmlformats.org/officeDocument/2006/relationships/image" Target="../media/image382.emf"/><Relationship Id="rId23" Type="http://schemas.openxmlformats.org/officeDocument/2006/relationships/oleObject" Target="../embeddings/oleObject381.bin"/><Relationship Id="rId22" Type="http://schemas.openxmlformats.org/officeDocument/2006/relationships/image" Target="../media/image381.emf"/><Relationship Id="rId21" Type="http://schemas.openxmlformats.org/officeDocument/2006/relationships/oleObject" Target="../embeddings/oleObject380.bin"/><Relationship Id="rId20" Type="http://schemas.openxmlformats.org/officeDocument/2006/relationships/image" Target="../media/image380.emf"/><Relationship Id="rId2" Type="http://schemas.openxmlformats.org/officeDocument/2006/relationships/image" Target="../media/image371.emf"/><Relationship Id="rId19" Type="http://schemas.openxmlformats.org/officeDocument/2006/relationships/oleObject" Target="../embeddings/oleObject379.bin"/><Relationship Id="rId18" Type="http://schemas.openxmlformats.org/officeDocument/2006/relationships/image" Target="../media/image379.emf"/><Relationship Id="rId17" Type="http://schemas.openxmlformats.org/officeDocument/2006/relationships/oleObject" Target="../embeddings/oleObject378.bin"/><Relationship Id="rId16" Type="http://schemas.openxmlformats.org/officeDocument/2006/relationships/image" Target="../media/image378.emf"/><Relationship Id="rId15" Type="http://schemas.openxmlformats.org/officeDocument/2006/relationships/oleObject" Target="../embeddings/oleObject377.bin"/><Relationship Id="rId14" Type="http://schemas.openxmlformats.org/officeDocument/2006/relationships/image" Target="../media/image377.emf"/><Relationship Id="rId13" Type="http://schemas.openxmlformats.org/officeDocument/2006/relationships/oleObject" Target="../embeddings/oleObject376.bin"/><Relationship Id="rId12" Type="http://schemas.openxmlformats.org/officeDocument/2006/relationships/image" Target="../media/image376.emf"/><Relationship Id="rId11" Type="http://schemas.openxmlformats.org/officeDocument/2006/relationships/oleObject" Target="../embeddings/oleObject375.bin"/><Relationship Id="rId10" Type="http://schemas.openxmlformats.org/officeDocument/2006/relationships/image" Target="../media/image375.emf"/><Relationship Id="rId1" Type="http://schemas.openxmlformats.org/officeDocument/2006/relationships/oleObject" Target="../embeddings/oleObject370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3.bin"/><Relationship Id="rId8" Type="http://schemas.openxmlformats.org/officeDocument/2006/relationships/image" Target="../media/image403.emf"/><Relationship Id="rId7" Type="http://schemas.openxmlformats.org/officeDocument/2006/relationships/oleObject" Target="../embeddings/oleObject402.bin"/><Relationship Id="rId6" Type="http://schemas.openxmlformats.org/officeDocument/2006/relationships/image" Target="../media/image402.emf"/><Relationship Id="rId5" Type="http://schemas.openxmlformats.org/officeDocument/2006/relationships/oleObject" Target="../embeddings/oleObject401.bin"/><Relationship Id="rId42" Type="http://schemas.openxmlformats.org/officeDocument/2006/relationships/vmlDrawing" Target="../drawings/vmlDrawing23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419.emf"/><Relationship Id="rId4" Type="http://schemas.openxmlformats.org/officeDocument/2006/relationships/image" Target="../media/image401.emf"/><Relationship Id="rId39" Type="http://schemas.openxmlformats.org/officeDocument/2006/relationships/oleObject" Target="../embeddings/oleObject418.bin"/><Relationship Id="rId38" Type="http://schemas.openxmlformats.org/officeDocument/2006/relationships/image" Target="../media/image418.emf"/><Relationship Id="rId37" Type="http://schemas.openxmlformats.org/officeDocument/2006/relationships/oleObject" Target="../embeddings/oleObject417.bin"/><Relationship Id="rId36" Type="http://schemas.openxmlformats.org/officeDocument/2006/relationships/image" Target="../media/image417.emf"/><Relationship Id="rId35" Type="http://schemas.openxmlformats.org/officeDocument/2006/relationships/oleObject" Target="../embeddings/oleObject416.bin"/><Relationship Id="rId34" Type="http://schemas.openxmlformats.org/officeDocument/2006/relationships/image" Target="../media/image416.emf"/><Relationship Id="rId33" Type="http://schemas.openxmlformats.org/officeDocument/2006/relationships/oleObject" Target="../embeddings/oleObject415.bin"/><Relationship Id="rId32" Type="http://schemas.openxmlformats.org/officeDocument/2006/relationships/image" Target="../media/image415.emf"/><Relationship Id="rId31" Type="http://schemas.openxmlformats.org/officeDocument/2006/relationships/oleObject" Target="../embeddings/oleObject414.bin"/><Relationship Id="rId30" Type="http://schemas.openxmlformats.org/officeDocument/2006/relationships/image" Target="../media/image414.emf"/><Relationship Id="rId3" Type="http://schemas.openxmlformats.org/officeDocument/2006/relationships/oleObject" Target="../embeddings/oleObject400.bin"/><Relationship Id="rId29" Type="http://schemas.openxmlformats.org/officeDocument/2006/relationships/oleObject" Target="../embeddings/oleObject413.bin"/><Relationship Id="rId28" Type="http://schemas.openxmlformats.org/officeDocument/2006/relationships/image" Target="../media/image413.emf"/><Relationship Id="rId27" Type="http://schemas.openxmlformats.org/officeDocument/2006/relationships/oleObject" Target="../embeddings/oleObject412.bin"/><Relationship Id="rId26" Type="http://schemas.openxmlformats.org/officeDocument/2006/relationships/image" Target="../media/image412.emf"/><Relationship Id="rId25" Type="http://schemas.openxmlformats.org/officeDocument/2006/relationships/oleObject" Target="../embeddings/oleObject411.bin"/><Relationship Id="rId24" Type="http://schemas.openxmlformats.org/officeDocument/2006/relationships/image" Target="../media/image411.emf"/><Relationship Id="rId23" Type="http://schemas.openxmlformats.org/officeDocument/2006/relationships/oleObject" Target="../embeddings/oleObject410.bin"/><Relationship Id="rId22" Type="http://schemas.openxmlformats.org/officeDocument/2006/relationships/image" Target="../media/image410.emf"/><Relationship Id="rId21" Type="http://schemas.openxmlformats.org/officeDocument/2006/relationships/oleObject" Target="../embeddings/oleObject409.bin"/><Relationship Id="rId20" Type="http://schemas.openxmlformats.org/officeDocument/2006/relationships/image" Target="../media/image409.emf"/><Relationship Id="rId2" Type="http://schemas.openxmlformats.org/officeDocument/2006/relationships/image" Target="../media/image400.emf"/><Relationship Id="rId19" Type="http://schemas.openxmlformats.org/officeDocument/2006/relationships/oleObject" Target="../embeddings/oleObject408.bin"/><Relationship Id="rId18" Type="http://schemas.openxmlformats.org/officeDocument/2006/relationships/image" Target="../media/image408.emf"/><Relationship Id="rId17" Type="http://schemas.openxmlformats.org/officeDocument/2006/relationships/oleObject" Target="../embeddings/oleObject407.bin"/><Relationship Id="rId16" Type="http://schemas.openxmlformats.org/officeDocument/2006/relationships/image" Target="../media/image407.emf"/><Relationship Id="rId15" Type="http://schemas.openxmlformats.org/officeDocument/2006/relationships/oleObject" Target="../embeddings/oleObject406.bin"/><Relationship Id="rId14" Type="http://schemas.openxmlformats.org/officeDocument/2006/relationships/image" Target="../media/image406.emf"/><Relationship Id="rId13" Type="http://schemas.openxmlformats.org/officeDocument/2006/relationships/oleObject" Target="../embeddings/oleObject405.bin"/><Relationship Id="rId12" Type="http://schemas.openxmlformats.org/officeDocument/2006/relationships/image" Target="../media/image405.emf"/><Relationship Id="rId11" Type="http://schemas.openxmlformats.org/officeDocument/2006/relationships/oleObject" Target="../embeddings/oleObject404.bin"/><Relationship Id="rId10" Type="http://schemas.openxmlformats.org/officeDocument/2006/relationships/image" Target="../media/image404.emf"/><Relationship Id="rId1" Type="http://schemas.openxmlformats.org/officeDocument/2006/relationships/oleObject" Target="../embeddings/oleObject399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3.bin"/><Relationship Id="rId8" Type="http://schemas.openxmlformats.org/officeDocument/2006/relationships/image" Target="../media/image423.emf"/><Relationship Id="rId7" Type="http://schemas.openxmlformats.org/officeDocument/2006/relationships/oleObject" Target="../embeddings/oleObject422.bin"/><Relationship Id="rId6" Type="http://schemas.openxmlformats.org/officeDocument/2006/relationships/image" Target="../media/image422.emf"/><Relationship Id="rId5" Type="http://schemas.openxmlformats.org/officeDocument/2006/relationships/oleObject" Target="../embeddings/oleObject421.bin"/><Relationship Id="rId43" Type="http://schemas.openxmlformats.org/officeDocument/2006/relationships/notesSlide" Target="../notesSlides/notesSlide6.xml"/><Relationship Id="rId42" Type="http://schemas.openxmlformats.org/officeDocument/2006/relationships/vmlDrawing" Target="../drawings/vmlDrawing24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439.wmf"/><Relationship Id="rId4" Type="http://schemas.openxmlformats.org/officeDocument/2006/relationships/image" Target="../media/image421.emf"/><Relationship Id="rId39" Type="http://schemas.openxmlformats.org/officeDocument/2006/relationships/oleObject" Target="../embeddings/oleObject438.bin"/><Relationship Id="rId38" Type="http://schemas.openxmlformats.org/officeDocument/2006/relationships/image" Target="../media/image438.wmf"/><Relationship Id="rId37" Type="http://schemas.openxmlformats.org/officeDocument/2006/relationships/oleObject" Target="../embeddings/oleObject437.bin"/><Relationship Id="rId36" Type="http://schemas.openxmlformats.org/officeDocument/2006/relationships/image" Target="../media/image437.emf"/><Relationship Id="rId35" Type="http://schemas.openxmlformats.org/officeDocument/2006/relationships/oleObject" Target="../embeddings/oleObject436.bin"/><Relationship Id="rId34" Type="http://schemas.openxmlformats.org/officeDocument/2006/relationships/image" Target="../media/image436.emf"/><Relationship Id="rId33" Type="http://schemas.openxmlformats.org/officeDocument/2006/relationships/oleObject" Target="../embeddings/oleObject435.bin"/><Relationship Id="rId32" Type="http://schemas.openxmlformats.org/officeDocument/2006/relationships/image" Target="../media/image435.emf"/><Relationship Id="rId31" Type="http://schemas.openxmlformats.org/officeDocument/2006/relationships/oleObject" Target="../embeddings/oleObject434.bin"/><Relationship Id="rId30" Type="http://schemas.openxmlformats.org/officeDocument/2006/relationships/image" Target="../media/image434.emf"/><Relationship Id="rId3" Type="http://schemas.openxmlformats.org/officeDocument/2006/relationships/oleObject" Target="../embeddings/oleObject420.bin"/><Relationship Id="rId29" Type="http://schemas.openxmlformats.org/officeDocument/2006/relationships/oleObject" Target="../embeddings/oleObject433.bin"/><Relationship Id="rId28" Type="http://schemas.openxmlformats.org/officeDocument/2006/relationships/image" Target="../media/image433.emf"/><Relationship Id="rId27" Type="http://schemas.openxmlformats.org/officeDocument/2006/relationships/oleObject" Target="../embeddings/oleObject432.bin"/><Relationship Id="rId26" Type="http://schemas.openxmlformats.org/officeDocument/2006/relationships/image" Target="../media/image432.emf"/><Relationship Id="rId25" Type="http://schemas.openxmlformats.org/officeDocument/2006/relationships/oleObject" Target="../embeddings/oleObject431.bin"/><Relationship Id="rId24" Type="http://schemas.openxmlformats.org/officeDocument/2006/relationships/image" Target="../media/image431.emf"/><Relationship Id="rId23" Type="http://schemas.openxmlformats.org/officeDocument/2006/relationships/oleObject" Target="../embeddings/oleObject430.bin"/><Relationship Id="rId22" Type="http://schemas.openxmlformats.org/officeDocument/2006/relationships/image" Target="../media/image430.emf"/><Relationship Id="rId21" Type="http://schemas.openxmlformats.org/officeDocument/2006/relationships/oleObject" Target="../embeddings/oleObject429.bin"/><Relationship Id="rId20" Type="http://schemas.openxmlformats.org/officeDocument/2006/relationships/image" Target="../media/image429.emf"/><Relationship Id="rId2" Type="http://schemas.openxmlformats.org/officeDocument/2006/relationships/image" Target="../media/image420.emf"/><Relationship Id="rId19" Type="http://schemas.openxmlformats.org/officeDocument/2006/relationships/oleObject" Target="../embeddings/oleObject428.bin"/><Relationship Id="rId18" Type="http://schemas.openxmlformats.org/officeDocument/2006/relationships/image" Target="../media/image428.emf"/><Relationship Id="rId17" Type="http://schemas.openxmlformats.org/officeDocument/2006/relationships/oleObject" Target="../embeddings/oleObject427.bin"/><Relationship Id="rId16" Type="http://schemas.openxmlformats.org/officeDocument/2006/relationships/image" Target="../media/image427.emf"/><Relationship Id="rId15" Type="http://schemas.openxmlformats.org/officeDocument/2006/relationships/oleObject" Target="../embeddings/oleObject426.bin"/><Relationship Id="rId14" Type="http://schemas.openxmlformats.org/officeDocument/2006/relationships/image" Target="../media/image426.emf"/><Relationship Id="rId13" Type="http://schemas.openxmlformats.org/officeDocument/2006/relationships/oleObject" Target="../embeddings/oleObject425.bin"/><Relationship Id="rId12" Type="http://schemas.openxmlformats.org/officeDocument/2006/relationships/image" Target="../media/image425.emf"/><Relationship Id="rId11" Type="http://schemas.openxmlformats.org/officeDocument/2006/relationships/oleObject" Target="../embeddings/oleObject424.bin"/><Relationship Id="rId10" Type="http://schemas.openxmlformats.org/officeDocument/2006/relationships/image" Target="../media/image424.emf"/><Relationship Id="rId1" Type="http://schemas.openxmlformats.org/officeDocument/2006/relationships/oleObject" Target="../embeddings/oleObject419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2.e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emf"/><Relationship Id="rId32" Type="http://schemas.openxmlformats.org/officeDocument/2006/relationships/notesSlide" Target="../notesSlides/notesSlide1.xml"/><Relationship Id="rId31" Type="http://schemas.openxmlformats.org/officeDocument/2006/relationships/vmlDrawing" Target="../drawings/vmlDrawing3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10.bin"/><Relationship Id="rId29" Type="http://schemas.openxmlformats.org/officeDocument/2006/relationships/image" Target="../media/image23.wmf"/><Relationship Id="rId28" Type="http://schemas.openxmlformats.org/officeDocument/2006/relationships/oleObject" Target="../embeddings/oleObject22.bin"/><Relationship Id="rId27" Type="http://schemas.openxmlformats.org/officeDocument/2006/relationships/image" Target="../media/image22.emf"/><Relationship Id="rId26" Type="http://schemas.openxmlformats.org/officeDocument/2006/relationships/oleObject" Target="../embeddings/oleObject21.bin"/><Relationship Id="rId25" Type="http://schemas.openxmlformats.org/officeDocument/2006/relationships/image" Target="../media/image21.emf"/><Relationship Id="rId24" Type="http://schemas.openxmlformats.org/officeDocument/2006/relationships/oleObject" Target="../embeddings/oleObject20.bin"/><Relationship Id="rId23" Type="http://schemas.openxmlformats.org/officeDocument/2006/relationships/image" Target="../media/image20.wmf"/><Relationship Id="rId22" Type="http://schemas.openxmlformats.org/officeDocument/2006/relationships/oleObject" Target="../embeddings/oleObject19.bin"/><Relationship Id="rId21" Type="http://schemas.openxmlformats.org/officeDocument/2006/relationships/image" Target="../media/image19.wmf"/><Relationship Id="rId20" Type="http://schemas.openxmlformats.org/officeDocument/2006/relationships/oleObject" Target="../embeddings/oleObject18.bin"/><Relationship Id="rId2" Type="http://schemas.openxmlformats.org/officeDocument/2006/relationships/image" Target="../media/image9.emf"/><Relationship Id="rId19" Type="http://schemas.openxmlformats.org/officeDocument/2006/relationships/image" Target="../media/image18.emf"/><Relationship Id="rId18" Type="http://schemas.openxmlformats.org/officeDocument/2006/relationships/oleObject" Target="../embeddings/oleObject17.bin"/><Relationship Id="rId17" Type="http://schemas.openxmlformats.org/officeDocument/2006/relationships/image" Target="../media/image17.emf"/><Relationship Id="rId16" Type="http://schemas.openxmlformats.org/officeDocument/2006/relationships/oleObject" Target="../embeddings/oleObject16.bin"/><Relationship Id="rId15" Type="http://schemas.openxmlformats.org/officeDocument/2006/relationships/image" Target="../media/image16.emf"/><Relationship Id="rId14" Type="http://schemas.openxmlformats.org/officeDocument/2006/relationships/oleObject" Target="../embeddings/oleObject15.bin"/><Relationship Id="rId13" Type="http://schemas.openxmlformats.org/officeDocument/2006/relationships/image" Target="../media/image15.emf"/><Relationship Id="rId12" Type="http://schemas.openxmlformats.org/officeDocument/2006/relationships/oleObject" Target="../embeddings/oleObject14.bin"/><Relationship Id="rId11" Type="http://schemas.openxmlformats.org/officeDocument/2006/relationships/image" Target="../media/image14.png"/><Relationship Id="rId10" Type="http://schemas.openxmlformats.org/officeDocument/2006/relationships/image" Target="../media/image13.emf"/><Relationship Id="rId1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7.emf"/><Relationship Id="rId7" Type="http://schemas.openxmlformats.org/officeDocument/2006/relationships/oleObject" Target="../embeddings/oleObject26.bin"/><Relationship Id="rId62" Type="http://schemas.openxmlformats.org/officeDocument/2006/relationships/vmlDrawing" Target="../drawings/vmlDrawing4.vml"/><Relationship Id="rId61" Type="http://schemas.openxmlformats.org/officeDocument/2006/relationships/slideLayout" Target="../slideLayouts/slideLayout7.xml"/><Relationship Id="rId60" Type="http://schemas.openxmlformats.org/officeDocument/2006/relationships/image" Target="../media/image53.emf"/><Relationship Id="rId6" Type="http://schemas.openxmlformats.org/officeDocument/2006/relationships/image" Target="../media/image26.emf"/><Relationship Id="rId59" Type="http://schemas.openxmlformats.org/officeDocument/2006/relationships/oleObject" Target="../embeddings/oleObject52.bin"/><Relationship Id="rId58" Type="http://schemas.openxmlformats.org/officeDocument/2006/relationships/image" Target="../media/image52.emf"/><Relationship Id="rId57" Type="http://schemas.openxmlformats.org/officeDocument/2006/relationships/oleObject" Target="../embeddings/oleObject51.bin"/><Relationship Id="rId56" Type="http://schemas.openxmlformats.org/officeDocument/2006/relationships/image" Target="../media/image51.wmf"/><Relationship Id="rId55" Type="http://schemas.openxmlformats.org/officeDocument/2006/relationships/oleObject" Target="../embeddings/oleObject50.bin"/><Relationship Id="rId54" Type="http://schemas.openxmlformats.org/officeDocument/2006/relationships/image" Target="../media/image50.wmf"/><Relationship Id="rId53" Type="http://schemas.openxmlformats.org/officeDocument/2006/relationships/oleObject" Target="../embeddings/oleObject49.bin"/><Relationship Id="rId52" Type="http://schemas.openxmlformats.org/officeDocument/2006/relationships/image" Target="../media/image49.emf"/><Relationship Id="rId51" Type="http://schemas.openxmlformats.org/officeDocument/2006/relationships/oleObject" Target="../embeddings/oleObject48.bin"/><Relationship Id="rId50" Type="http://schemas.openxmlformats.org/officeDocument/2006/relationships/image" Target="../media/image48.wmf"/><Relationship Id="rId5" Type="http://schemas.openxmlformats.org/officeDocument/2006/relationships/oleObject" Target="../embeddings/oleObject25.bin"/><Relationship Id="rId49" Type="http://schemas.openxmlformats.org/officeDocument/2006/relationships/oleObject" Target="../embeddings/oleObject47.bin"/><Relationship Id="rId48" Type="http://schemas.openxmlformats.org/officeDocument/2006/relationships/image" Target="../media/image47.emf"/><Relationship Id="rId47" Type="http://schemas.openxmlformats.org/officeDocument/2006/relationships/oleObject" Target="../embeddings/oleObject46.bin"/><Relationship Id="rId46" Type="http://schemas.openxmlformats.org/officeDocument/2006/relationships/image" Target="../media/image46.emf"/><Relationship Id="rId45" Type="http://schemas.openxmlformats.org/officeDocument/2006/relationships/oleObject" Target="../embeddings/oleObject45.bin"/><Relationship Id="rId44" Type="http://schemas.openxmlformats.org/officeDocument/2006/relationships/image" Target="../media/image45.emf"/><Relationship Id="rId43" Type="http://schemas.openxmlformats.org/officeDocument/2006/relationships/oleObject" Target="../embeddings/oleObject44.bin"/><Relationship Id="rId42" Type="http://schemas.openxmlformats.org/officeDocument/2006/relationships/image" Target="../media/image44.emf"/><Relationship Id="rId41" Type="http://schemas.openxmlformats.org/officeDocument/2006/relationships/oleObject" Target="../embeddings/oleObject43.bin"/><Relationship Id="rId40" Type="http://schemas.openxmlformats.org/officeDocument/2006/relationships/image" Target="../media/image43.emf"/><Relationship Id="rId4" Type="http://schemas.openxmlformats.org/officeDocument/2006/relationships/image" Target="../media/image25.emf"/><Relationship Id="rId39" Type="http://schemas.openxmlformats.org/officeDocument/2006/relationships/oleObject" Target="../embeddings/oleObject42.bin"/><Relationship Id="rId38" Type="http://schemas.openxmlformats.org/officeDocument/2006/relationships/image" Target="../media/image42.emf"/><Relationship Id="rId37" Type="http://schemas.openxmlformats.org/officeDocument/2006/relationships/oleObject" Target="../embeddings/oleObject41.bin"/><Relationship Id="rId36" Type="http://schemas.openxmlformats.org/officeDocument/2006/relationships/image" Target="../media/image41.emf"/><Relationship Id="rId35" Type="http://schemas.openxmlformats.org/officeDocument/2006/relationships/oleObject" Target="../embeddings/oleObject40.bin"/><Relationship Id="rId34" Type="http://schemas.openxmlformats.org/officeDocument/2006/relationships/image" Target="../media/image40.emf"/><Relationship Id="rId33" Type="http://schemas.openxmlformats.org/officeDocument/2006/relationships/oleObject" Target="../embeddings/oleObject39.bin"/><Relationship Id="rId32" Type="http://schemas.openxmlformats.org/officeDocument/2006/relationships/image" Target="../media/image39.emf"/><Relationship Id="rId31" Type="http://schemas.openxmlformats.org/officeDocument/2006/relationships/oleObject" Target="../embeddings/oleObject38.bin"/><Relationship Id="rId30" Type="http://schemas.openxmlformats.org/officeDocument/2006/relationships/image" Target="../media/image38.emf"/><Relationship Id="rId3" Type="http://schemas.openxmlformats.org/officeDocument/2006/relationships/oleObject" Target="../embeddings/oleObject24.bin"/><Relationship Id="rId29" Type="http://schemas.openxmlformats.org/officeDocument/2006/relationships/oleObject" Target="../embeddings/oleObject37.bin"/><Relationship Id="rId28" Type="http://schemas.openxmlformats.org/officeDocument/2006/relationships/image" Target="../media/image37.emf"/><Relationship Id="rId27" Type="http://schemas.openxmlformats.org/officeDocument/2006/relationships/oleObject" Target="../embeddings/oleObject36.bin"/><Relationship Id="rId26" Type="http://schemas.openxmlformats.org/officeDocument/2006/relationships/image" Target="../media/image36.emf"/><Relationship Id="rId25" Type="http://schemas.openxmlformats.org/officeDocument/2006/relationships/oleObject" Target="../embeddings/oleObject35.bin"/><Relationship Id="rId24" Type="http://schemas.openxmlformats.org/officeDocument/2006/relationships/image" Target="../media/image35.emf"/><Relationship Id="rId23" Type="http://schemas.openxmlformats.org/officeDocument/2006/relationships/oleObject" Target="../embeddings/oleObject34.bin"/><Relationship Id="rId22" Type="http://schemas.openxmlformats.org/officeDocument/2006/relationships/image" Target="../media/image34.emf"/><Relationship Id="rId21" Type="http://schemas.openxmlformats.org/officeDocument/2006/relationships/oleObject" Target="../embeddings/oleObject33.bin"/><Relationship Id="rId20" Type="http://schemas.openxmlformats.org/officeDocument/2006/relationships/image" Target="../media/image33.emf"/><Relationship Id="rId2" Type="http://schemas.openxmlformats.org/officeDocument/2006/relationships/image" Target="../media/image24.emf"/><Relationship Id="rId19" Type="http://schemas.openxmlformats.org/officeDocument/2006/relationships/oleObject" Target="../embeddings/oleObject32.bin"/><Relationship Id="rId18" Type="http://schemas.openxmlformats.org/officeDocument/2006/relationships/image" Target="../media/image32.emf"/><Relationship Id="rId17" Type="http://schemas.openxmlformats.org/officeDocument/2006/relationships/oleObject" Target="../embeddings/oleObject31.bin"/><Relationship Id="rId16" Type="http://schemas.openxmlformats.org/officeDocument/2006/relationships/image" Target="../media/image31.emf"/><Relationship Id="rId15" Type="http://schemas.openxmlformats.org/officeDocument/2006/relationships/oleObject" Target="../embeddings/oleObject30.bin"/><Relationship Id="rId14" Type="http://schemas.openxmlformats.org/officeDocument/2006/relationships/image" Target="../media/image30.e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29.e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28.emf"/><Relationship Id="rId1" Type="http://schemas.openxmlformats.org/officeDocument/2006/relationships/oleObject" Target="../embeddings/oleObject2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4" Type="http://schemas.openxmlformats.org/officeDocument/2006/relationships/vmlDrawing" Target="../drawings/vmlDrawing5.vml"/><Relationship Id="rId83" Type="http://schemas.openxmlformats.org/officeDocument/2006/relationships/slideLayout" Target="../slideLayouts/slideLayout7.xml"/><Relationship Id="rId82" Type="http://schemas.openxmlformats.org/officeDocument/2006/relationships/image" Target="../media/image94.emf"/><Relationship Id="rId81" Type="http://schemas.openxmlformats.org/officeDocument/2006/relationships/oleObject" Target="../embeddings/oleObject93.bin"/><Relationship Id="rId80" Type="http://schemas.openxmlformats.org/officeDocument/2006/relationships/image" Target="../media/image93.emf"/><Relationship Id="rId8" Type="http://schemas.openxmlformats.org/officeDocument/2006/relationships/image" Target="../media/image57.emf"/><Relationship Id="rId79" Type="http://schemas.openxmlformats.org/officeDocument/2006/relationships/oleObject" Target="../embeddings/oleObject92.bin"/><Relationship Id="rId78" Type="http://schemas.openxmlformats.org/officeDocument/2006/relationships/image" Target="../media/image92.emf"/><Relationship Id="rId77" Type="http://schemas.openxmlformats.org/officeDocument/2006/relationships/oleObject" Target="../embeddings/oleObject91.bin"/><Relationship Id="rId76" Type="http://schemas.openxmlformats.org/officeDocument/2006/relationships/image" Target="../media/image91.emf"/><Relationship Id="rId75" Type="http://schemas.openxmlformats.org/officeDocument/2006/relationships/oleObject" Target="../embeddings/oleObject90.bin"/><Relationship Id="rId74" Type="http://schemas.openxmlformats.org/officeDocument/2006/relationships/image" Target="../media/image90.emf"/><Relationship Id="rId73" Type="http://schemas.openxmlformats.org/officeDocument/2006/relationships/oleObject" Target="../embeddings/oleObject89.bin"/><Relationship Id="rId72" Type="http://schemas.openxmlformats.org/officeDocument/2006/relationships/image" Target="../media/image89.emf"/><Relationship Id="rId71" Type="http://schemas.openxmlformats.org/officeDocument/2006/relationships/oleObject" Target="../embeddings/oleObject88.bin"/><Relationship Id="rId70" Type="http://schemas.openxmlformats.org/officeDocument/2006/relationships/image" Target="../media/image88.emf"/><Relationship Id="rId7" Type="http://schemas.openxmlformats.org/officeDocument/2006/relationships/oleObject" Target="../embeddings/oleObject56.bin"/><Relationship Id="rId69" Type="http://schemas.openxmlformats.org/officeDocument/2006/relationships/oleObject" Target="../embeddings/oleObject87.bin"/><Relationship Id="rId68" Type="http://schemas.openxmlformats.org/officeDocument/2006/relationships/image" Target="../media/image87.emf"/><Relationship Id="rId67" Type="http://schemas.openxmlformats.org/officeDocument/2006/relationships/oleObject" Target="../embeddings/oleObject86.bin"/><Relationship Id="rId66" Type="http://schemas.openxmlformats.org/officeDocument/2006/relationships/image" Target="../media/image86.emf"/><Relationship Id="rId65" Type="http://schemas.openxmlformats.org/officeDocument/2006/relationships/oleObject" Target="../embeddings/oleObject85.bin"/><Relationship Id="rId64" Type="http://schemas.openxmlformats.org/officeDocument/2006/relationships/image" Target="../media/image85.emf"/><Relationship Id="rId63" Type="http://schemas.openxmlformats.org/officeDocument/2006/relationships/oleObject" Target="../embeddings/oleObject84.bin"/><Relationship Id="rId62" Type="http://schemas.openxmlformats.org/officeDocument/2006/relationships/image" Target="../media/image84.emf"/><Relationship Id="rId61" Type="http://schemas.openxmlformats.org/officeDocument/2006/relationships/oleObject" Target="../embeddings/oleObject83.bin"/><Relationship Id="rId60" Type="http://schemas.openxmlformats.org/officeDocument/2006/relationships/image" Target="../media/image83.emf"/><Relationship Id="rId6" Type="http://schemas.openxmlformats.org/officeDocument/2006/relationships/image" Target="../media/image56.emf"/><Relationship Id="rId59" Type="http://schemas.openxmlformats.org/officeDocument/2006/relationships/oleObject" Target="../embeddings/oleObject82.bin"/><Relationship Id="rId58" Type="http://schemas.openxmlformats.org/officeDocument/2006/relationships/image" Target="../media/image82.emf"/><Relationship Id="rId57" Type="http://schemas.openxmlformats.org/officeDocument/2006/relationships/oleObject" Target="../embeddings/oleObject81.bin"/><Relationship Id="rId56" Type="http://schemas.openxmlformats.org/officeDocument/2006/relationships/image" Target="../media/image81.emf"/><Relationship Id="rId55" Type="http://schemas.openxmlformats.org/officeDocument/2006/relationships/oleObject" Target="../embeddings/oleObject80.bin"/><Relationship Id="rId54" Type="http://schemas.openxmlformats.org/officeDocument/2006/relationships/image" Target="../media/image80.emf"/><Relationship Id="rId53" Type="http://schemas.openxmlformats.org/officeDocument/2006/relationships/oleObject" Target="../embeddings/oleObject79.bin"/><Relationship Id="rId52" Type="http://schemas.openxmlformats.org/officeDocument/2006/relationships/image" Target="../media/image79.wmf"/><Relationship Id="rId51" Type="http://schemas.openxmlformats.org/officeDocument/2006/relationships/oleObject" Target="../embeddings/oleObject78.bin"/><Relationship Id="rId50" Type="http://schemas.openxmlformats.org/officeDocument/2006/relationships/image" Target="../media/image78.emf"/><Relationship Id="rId5" Type="http://schemas.openxmlformats.org/officeDocument/2006/relationships/oleObject" Target="../embeddings/oleObject55.bin"/><Relationship Id="rId49" Type="http://schemas.openxmlformats.org/officeDocument/2006/relationships/oleObject" Target="../embeddings/oleObject77.bin"/><Relationship Id="rId48" Type="http://schemas.openxmlformats.org/officeDocument/2006/relationships/image" Target="../media/image77.emf"/><Relationship Id="rId47" Type="http://schemas.openxmlformats.org/officeDocument/2006/relationships/oleObject" Target="../embeddings/oleObject76.bin"/><Relationship Id="rId46" Type="http://schemas.openxmlformats.org/officeDocument/2006/relationships/image" Target="../media/image76.emf"/><Relationship Id="rId45" Type="http://schemas.openxmlformats.org/officeDocument/2006/relationships/oleObject" Target="../embeddings/oleObject75.bin"/><Relationship Id="rId44" Type="http://schemas.openxmlformats.org/officeDocument/2006/relationships/image" Target="../media/image75.wmf"/><Relationship Id="rId43" Type="http://schemas.openxmlformats.org/officeDocument/2006/relationships/oleObject" Target="../embeddings/oleObject74.bin"/><Relationship Id="rId42" Type="http://schemas.openxmlformats.org/officeDocument/2006/relationships/image" Target="../media/image74.emf"/><Relationship Id="rId41" Type="http://schemas.openxmlformats.org/officeDocument/2006/relationships/oleObject" Target="../embeddings/oleObject73.bin"/><Relationship Id="rId40" Type="http://schemas.openxmlformats.org/officeDocument/2006/relationships/image" Target="../media/image73.wmf"/><Relationship Id="rId4" Type="http://schemas.openxmlformats.org/officeDocument/2006/relationships/image" Target="../media/image55.emf"/><Relationship Id="rId39" Type="http://schemas.openxmlformats.org/officeDocument/2006/relationships/oleObject" Target="../embeddings/oleObject72.bin"/><Relationship Id="rId38" Type="http://schemas.openxmlformats.org/officeDocument/2006/relationships/image" Target="../media/image72.wmf"/><Relationship Id="rId37" Type="http://schemas.openxmlformats.org/officeDocument/2006/relationships/oleObject" Target="../embeddings/oleObject71.bin"/><Relationship Id="rId36" Type="http://schemas.openxmlformats.org/officeDocument/2006/relationships/image" Target="../media/image71.emf"/><Relationship Id="rId35" Type="http://schemas.openxmlformats.org/officeDocument/2006/relationships/oleObject" Target="../embeddings/oleObject70.bin"/><Relationship Id="rId34" Type="http://schemas.openxmlformats.org/officeDocument/2006/relationships/image" Target="../media/image70.emf"/><Relationship Id="rId33" Type="http://schemas.openxmlformats.org/officeDocument/2006/relationships/oleObject" Target="../embeddings/oleObject69.bin"/><Relationship Id="rId32" Type="http://schemas.openxmlformats.org/officeDocument/2006/relationships/image" Target="../media/image69.emf"/><Relationship Id="rId31" Type="http://schemas.openxmlformats.org/officeDocument/2006/relationships/oleObject" Target="../embeddings/oleObject68.bin"/><Relationship Id="rId30" Type="http://schemas.openxmlformats.org/officeDocument/2006/relationships/image" Target="../media/image68.emf"/><Relationship Id="rId3" Type="http://schemas.openxmlformats.org/officeDocument/2006/relationships/oleObject" Target="../embeddings/oleObject54.bin"/><Relationship Id="rId29" Type="http://schemas.openxmlformats.org/officeDocument/2006/relationships/oleObject" Target="../embeddings/oleObject67.bin"/><Relationship Id="rId28" Type="http://schemas.openxmlformats.org/officeDocument/2006/relationships/image" Target="../media/image67.emf"/><Relationship Id="rId27" Type="http://schemas.openxmlformats.org/officeDocument/2006/relationships/oleObject" Target="../embeddings/oleObject66.bin"/><Relationship Id="rId26" Type="http://schemas.openxmlformats.org/officeDocument/2006/relationships/image" Target="../media/image66.emf"/><Relationship Id="rId25" Type="http://schemas.openxmlformats.org/officeDocument/2006/relationships/oleObject" Target="../embeddings/oleObject65.bin"/><Relationship Id="rId24" Type="http://schemas.openxmlformats.org/officeDocument/2006/relationships/image" Target="../media/image65.emf"/><Relationship Id="rId23" Type="http://schemas.openxmlformats.org/officeDocument/2006/relationships/oleObject" Target="../embeddings/oleObject64.bin"/><Relationship Id="rId22" Type="http://schemas.openxmlformats.org/officeDocument/2006/relationships/image" Target="../media/image64.emf"/><Relationship Id="rId21" Type="http://schemas.openxmlformats.org/officeDocument/2006/relationships/oleObject" Target="../embeddings/oleObject63.bin"/><Relationship Id="rId20" Type="http://schemas.openxmlformats.org/officeDocument/2006/relationships/image" Target="../media/image63.emf"/><Relationship Id="rId2" Type="http://schemas.openxmlformats.org/officeDocument/2006/relationships/image" Target="../media/image54.emf"/><Relationship Id="rId19" Type="http://schemas.openxmlformats.org/officeDocument/2006/relationships/oleObject" Target="../embeddings/oleObject62.bin"/><Relationship Id="rId18" Type="http://schemas.openxmlformats.org/officeDocument/2006/relationships/image" Target="../media/image62.emf"/><Relationship Id="rId17" Type="http://schemas.openxmlformats.org/officeDocument/2006/relationships/oleObject" Target="../embeddings/oleObject61.bin"/><Relationship Id="rId16" Type="http://schemas.openxmlformats.org/officeDocument/2006/relationships/image" Target="../media/image61.emf"/><Relationship Id="rId15" Type="http://schemas.openxmlformats.org/officeDocument/2006/relationships/oleObject" Target="../embeddings/oleObject60.bin"/><Relationship Id="rId14" Type="http://schemas.openxmlformats.org/officeDocument/2006/relationships/image" Target="../media/image60.emf"/><Relationship Id="rId13" Type="http://schemas.openxmlformats.org/officeDocument/2006/relationships/oleObject" Target="../embeddings/oleObject59.bin"/><Relationship Id="rId12" Type="http://schemas.openxmlformats.org/officeDocument/2006/relationships/image" Target="../media/image59.emf"/><Relationship Id="rId11" Type="http://schemas.openxmlformats.org/officeDocument/2006/relationships/oleObject" Target="../embeddings/oleObject58.bin"/><Relationship Id="rId10" Type="http://schemas.openxmlformats.org/officeDocument/2006/relationships/image" Target="../media/image58.emf"/><Relationship Id="rId1" Type="http://schemas.openxmlformats.org/officeDocument/2006/relationships/oleObject" Target="../embeddings/oleObject5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98.e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97.emf"/><Relationship Id="rId58" Type="http://schemas.openxmlformats.org/officeDocument/2006/relationships/vmlDrawing" Target="../drawings/vmlDrawing6.vml"/><Relationship Id="rId57" Type="http://schemas.openxmlformats.org/officeDocument/2006/relationships/slideLayout" Target="../slideLayouts/slideLayout7.xml"/><Relationship Id="rId56" Type="http://schemas.openxmlformats.org/officeDocument/2006/relationships/image" Target="../media/image122.emf"/><Relationship Id="rId55" Type="http://schemas.openxmlformats.org/officeDocument/2006/relationships/oleObject" Target="../embeddings/oleObject121.bin"/><Relationship Id="rId54" Type="http://schemas.openxmlformats.org/officeDocument/2006/relationships/image" Target="../media/image121.emf"/><Relationship Id="rId53" Type="http://schemas.openxmlformats.org/officeDocument/2006/relationships/oleObject" Target="../embeddings/oleObject120.bin"/><Relationship Id="rId52" Type="http://schemas.openxmlformats.org/officeDocument/2006/relationships/image" Target="../media/image120.emf"/><Relationship Id="rId51" Type="http://schemas.openxmlformats.org/officeDocument/2006/relationships/oleObject" Target="../embeddings/oleObject119.bin"/><Relationship Id="rId50" Type="http://schemas.openxmlformats.org/officeDocument/2006/relationships/image" Target="../media/image119.emf"/><Relationship Id="rId5" Type="http://schemas.openxmlformats.org/officeDocument/2006/relationships/oleObject" Target="../embeddings/oleObject96.bin"/><Relationship Id="rId49" Type="http://schemas.openxmlformats.org/officeDocument/2006/relationships/oleObject" Target="../embeddings/oleObject118.bin"/><Relationship Id="rId48" Type="http://schemas.openxmlformats.org/officeDocument/2006/relationships/image" Target="../media/image118.emf"/><Relationship Id="rId47" Type="http://schemas.openxmlformats.org/officeDocument/2006/relationships/oleObject" Target="../embeddings/oleObject117.bin"/><Relationship Id="rId46" Type="http://schemas.openxmlformats.org/officeDocument/2006/relationships/image" Target="../media/image117.emf"/><Relationship Id="rId45" Type="http://schemas.openxmlformats.org/officeDocument/2006/relationships/oleObject" Target="../embeddings/oleObject116.bin"/><Relationship Id="rId44" Type="http://schemas.openxmlformats.org/officeDocument/2006/relationships/image" Target="../media/image116.emf"/><Relationship Id="rId43" Type="http://schemas.openxmlformats.org/officeDocument/2006/relationships/oleObject" Target="../embeddings/oleObject115.bin"/><Relationship Id="rId42" Type="http://schemas.openxmlformats.org/officeDocument/2006/relationships/image" Target="../media/image115.emf"/><Relationship Id="rId41" Type="http://schemas.openxmlformats.org/officeDocument/2006/relationships/oleObject" Target="../embeddings/oleObject114.bin"/><Relationship Id="rId40" Type="http://schemas.openxmlformats.org/officeDocument/2006/relationships/image" Target="../media/image114.emf"/><Relationship Id="rId4" Type="http://schemas.openxmlformats.org/officeDocument/2006/relationships/image" Target="../media/image96.emf"/><Relationship Id="rId39" Type="http://schemas.openxmlformats.org/officeDocument/2006/relationships/oleObject" Target="../embeddings/oleObject113.bin"/><Relationship Id="rId38" Type="http://schemas.openxmlformats.org/officeDocument/2006/relationships/image" Target="../media/image113.emf"/><Relationship Id="rId37" Type="http://schemas.openxmlformats.org/officeDocument/2006/relationships/oleObject" Target="../embeddings/oleObject112.bin"/><Relationship Id="rId36" Type="http://schemas.openxmlformats.org/officeDocument/2006/relationships/image" Target="../media/image112.emf"/><Relationship Id="rId35" Type="http://schemas.openxmlformats.org/officeDocument/2006/relationships/oleObject" Target="../embeddings/oleObject111.bin"/><Relationship Id="rId34" Type="http://schemas.openxmlformats.org/officeDocument/2006/relationships/image" Target="../media/image111.emf"/><Relationship Id="rId33" Type="http://schemas.openxmlformats.org/officeDocument/2006/relationships/oleObject" Target="../embeddings/oleObject110.bin"/><Relationship Id="rId32" Type="http://schemas.openxmlformats.org/officeDocument/2006/relationships/image" Target="../media/image110.emf"/><Relationship Id="rId31" Type="http://schemas.openxmlformats.org/officeDocument/2006/relationships/oleObject" Target="../embeddings/oleObject109.bin"/><Relationship Id="rId30" Type="http://schemas.openxmlformats.org/officeDocument/2006/relationships/image" Target="../media/image109.emf"/><Relationship Id="rId3" Type="http://schemas.openxmlformats.org/officeDocument/2006/relationships/oleObject" Target="../embeddings/oleObject95.bin"/><Relationship Id="rId29" Type="http://schemas.openxmlformats.org/officeDocument/2006/relationships/oleObject" Target="../embeddings/oleObject108.bin"/><Relationship Id="rId28" Type="http://schemas.openxmlformats.org/officeDocument/2006/relationships/image" Target="../media/image108.emf"/><Relationship Id="rId27" Type="http://schemas.openxmlformats.org/officeDocument/2006/relationships/oleObject" Target="../embeddings/oleObject107.bin"/><Relationship Id="rId26" Type="http://schemas.openxmlformats.org/officeDocument/2006/relationships/image" Target="../media/image107.emf"/><Relationship Id="rId25" Type="http://schemas.openxmlformats.org/officeDocument/2006/relationships/oleObject" Target="../embeddings/oleObject106.bin"/><Relationship Id="rId24" Type="http://schemas.openxmlformats.org/officeDocument/2006/relationships/image" Target="../media/image106.emf"/><Relationship Id="rId23" Type="http://schemas.openxmlformats.org/officeDocument/2006/relationships/oleObject" Target="../embeddings/oleObject105.bin"/><Relationship Id="rId22" Type="http://schemas.openxmlformats.org/officeDocument/2006/relationships/image" Target="../media/image105.emf"/><Relationship Id="rId21" Type="http://schemas.openxmlformats.org/officeDocument/2006/relationships/oleObject" Target="../embeddings/oleObject104.bin"/><Relationship Id="rId20" Type="http://schemas.openxmlformats.org/officeDocument/2006/relationships/image" Target="../media/image104.emf"/><Relationship Id="rId2" Type="http://schemas.openxmlformats.org/officeDocument/2006/relationships/image" Target="../media/image95.emf"/><Relationship Id="rId19" Type="http://schemas.openxmlformats.org/officeDocument/2006/relationships/oleObject" Target="../embeddings/oleObject103.bin"/><Relationship Id="rId18" Type="http://schemas.openxmlformats.org/officeDocument/2006/relationships/image" Target="../media/image103.emf"/><Relationship Id="rId17" Type="http://schemas.openxmlformats.org/officeDocument/2006/relationships/oleObject" Target="../embeddings/oleObject102.bin"/><Relationship Id="rId16" Type="http://schemas.openxmlformats.org/officeDocument/2006/relationships/image" Target="../media/image102.emf"/><Relationship Id="rId15" Type="http://schemas.openxmlformats.org/officeDocument/2006/relationships/oleObject" Target="../embeddings/oleObject101.bin"/><Relationship Id="rId14" Type="http://schemas.openxmlformats.org/officeDocument/2006/relationships/image" Target="../media/image101.emf"/><Relationship Id="rId13" Type="http://schemas.openxmlformats.org/officeDocument/2006/relationships/oleObject" Target="../embeddings/oleObject100.bin"/><Relationship Id="rId12" Type="http://schemas.openxmlformats.org/officeDocument/2006/relationships/image" Target="../media/image100.emf"/><Relationship Id="rId11" Type="http://schemas.openxmlformats.org/officeDocument/2006/relationships/oleObject" Target="../embeddings/oleObject99.bin"/><Relationship Id="rId10" Type="http://schemas.openxmlformats.org/officeDocument/2006/relationships/image" Target="../media/image99.emf"/><Relationship Id="rId1" Type="http://schemas.openxmlformats.org/officeDocument/2006/relationships/oleObject" Target="../embeddings/oleObject9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126.e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125.emf"/><Relationship Id="rId5" Type="http://schemas.openxmlformats.org/officeDocument/2006/relationships/oleObject" Target="../embeddings/oleObject124.bin"/><Relationship Id="rId44" Type="http://schemas.openxmlformats.org/officeDocument/2006/relationships/vmlDrawing" Target="../drawings/vmlDrawing7.vml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143.emf"/><Relationship Id="rId41" Type="http://schemas.openxmlformats.org/officeDocument/2006/relationships/oleObject" Target="../embeddings/oleObject142.bin"/><Relationship Id="rId40" Type="http://schemas.openxmlformats.org/officeDocument/2006/relationships/image" Target="../media/image142.emf"/><Relationship Id="rId4" Type="http://schemas.openxmlformats.org/officeDocument/2006/relationships/image" Target="../media/image124.emf"/><Relationship Id="rId39" Type="http://schemas.openxmlformats.org/officeDocument/2006/relationships/oleObject" Target="../embeddings/oleObject141.bin"/><Relationship Id="rId38" Type="http://schemas.openxmlformats.org/officeDocument/2006/relationships/image" Target="../media/image141.emf"/><Relationship Id="rId37" Type="http://schemas.openxmlformats.org/officeDocument/2006/relationships/oleObject" Target="../embeddings/oleObject140.bin"/><Relationship Id="rId36" Type="http://schemas.openxmlformats.org/officeDocument/2006/relationships/image" Target="../media/image140.emf"/><Relationship Id="rId35" Type="http://schemas.openxmlformats.org/officeDocument/2006/relationships/oleObject" Target="../embeddings/oleObject139.bin"/><Relationship Id="rId34" Type="http://schemas.openxmlformats.org/officeDocument/2006/relationships/image" Target="../media/image139.emf"/><Relationship Id="rId33" Type="http://schemas.openxmlformats.org/officeDocument/2006/relationships/oleObject" Target="../embeddings/oleObject138.bin"/><Relationship Id="rId32" Type="http://schemas.openxmlformats.org/officeDocument/2006/relationships/image" Target="../media/image138.emf"/><Relationship Id="rId31" Type="http://schemas.openxmlformats.org/officeDocument/2006/relationships/oleObject" Target="../embeddings/oleObject137.bin"/><Relationship Id="rId30" Type="http://schemas.openxmlformats.org/officeDocument/2006/relationships/image" Target="../media/image137.emf"/><Relationship Id="rId3" Type="http://schemas.openxmlformats.org/officeDocument/2006/relationships/oleObject" Target="../embeddings/oleObject123.bin"/><Relationship Id="rId29" Type="http://schemas.openxmlformats.org/officeDocument/2006/relationships/oleObject" Target="../embeddings/oleObject136.bin"/><Relationship Id="rId28" Type="http://schemas.openxmlformats.org/officeDocument/2006/relationships/image" Target="../media/image136.emf"/><Relationship Id="rId27" Type="http://schemas.openxmlformats.org/officeDocument/2006/relationships/oleObject" Target="../embeddings/oleObject135.bin"/><Relationship Id="rId26" Type="http://schemas.openxmlformats.org/officeDocument/2006/relationships/image" Target="../media/image135.emf"/><Relationship Id="rId25" Type="http://schemas.openxmlformats.org/officeDocument/2006/relationships/oleObject" Target="../embeddings/oleObject134.bin"/><Relationship Id="rId24" Type="http://schemas.openxmlformats.org/officeDocument/2006/relationships/image" Target="../media/image134.emf"/><Relationship Id="rId23" Type="http://schemas.openxmlformats.org/officeDocument/2006/relationships/oleObject" Target="../embeddings/oleObject133.bin"/><Relationship Id="rId22" Type="http://schemas.openxmlformats.org/officeDocument/2006/relationships/image" Target="../media/image133.emf"/><Relationship Id="rId21" Type="http://schemas.openxmlformats.org/officeDocument/2006/relationships/oleObject" Target="../embeddings/oleObject132.bin"/><Relationship Id="rId20" Type="http://schemas.openxmlformats.org/officeDocument/2006/relationships/image" Target="../media/image132.emf"/><Relationship Id="rId2" Type="http://schemas.openxmlformats.org/officeDocument/2006/relationships/image" Target="../media/image123.emf"/><Relationship Id="rId19" Type="http://schemas.openxmlformats.org/officeDocument/2006/relationships/oleObject" Target="../embeddings/oleObject131.bin"/><Relationship Id="rId18" Type="http://schemas.openxmlformats.org/officeDocument/2006/relationships/image" Target="../media/image131.emf"/><Relationship Id="rId17" Type="http://schemas.openxmlformats.org/officeDocument/2006/relationships/oleObject" Target="../embeddings/oleObject130.bin"/><Relationship Id="rId16" Type="http://schemas.openxmlformats.org/officeDocument/2006/relationships/image" Target="../media/image130.emf"/><Relationship Id="rId15" Type="http://schemas.openxmlformats.org/officeDocument/2006/relationships/oleObject" Target="../embeddings/oleObject129.bin"/><Relationship Id="rId14" Type="http://schemas.openxmlformats.org/officeDocument/2006/relationships/image" Target="../media/image129.emf"/><Relationship Id="rId13" Type="http://schemas.openxmlformats.org/officeDocument/2006/relationships/oleObject" Target="../embeddings/oleObject128.bin"/><Relationship Id="rId12" Type="http://schemas.openxmlformats.org/officeDocument/2006/relationships/image" Target="../media/image128.wmf"/><Relationship Id="rId11" Type="http://schemas.openxmlformats.org/officeDocument/2006/relationships/oleObject" Target="../embeddings/oleObject127.bin"/><Relationship Id="rId10" Type="http://schemas.openxmlformats.org/officeDocument/2006/relationships/image" Target="../media/image127.emf"/><Relationship Id="rId1" Type="http://schemas.openxmlformats.org/officeDocument/2006/relationships/oleObject" Target="../embeddings/oleObject122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7.bin"/><Relationship Id="rId8" Type="http://schemas.openxmlformats.org/officeDocument/2006/relationships/image" Target="../media/image147.emf"/><Relationship Id="rId7" Type="http://schemas.openxmlformats.org/officeDocument/2006/relationships/oleObject" Target="../embeddings/oleObject146.bin"/><Relationship Id="rId6" Type="http://schemas.openxmlformats.org/officeDocument/2006/relationships/image" Target="../media/image146.emf"/><Relationship Id="rId55" Type="http://schemas.openxmlformats.org/officeDocument/2006/relationships/notesSlide" Target="../notesSlides/notesSlide2.xml"/><Relationship Id="rId54" Type="http://schemas.openxmlformats.org/officeDocument/2006/relationships/vmlDrawing" Target="../drawings/vmlDrawing8.vml"/><Relationship Id="rId53" Type="http://schemas.openxmlformats.org/officeDocument/2006/relationships/slideLayout" Target="../slideLayouts/slideLayout7.xml"/><Relationship Id="rId52" Type="http://schemas.openxmlformats.org/officeDocument/2006/relationships/image" Target="../media/image169.emf"/><Relationship Id="rId51" Type="http://schemas.openxmlformats.org/officeDocument/2006/relationships/oleObject" Target="../embeddings/oleObject168.bin"/><Relationship Id="rId50" Type="http://schemas.openxmlformats.org/officeDocument/2006/relationships/image" Target="../media/image168.emf"/><Relationship Id="rId5" Type="http://schemas.openxmlformats.org/officeDocument/2006/relationships/oleObject" Target="../embeddings/oleObject145.bin"/><Relationship Id="rId49" Type="http://schemas.openxmlformats.org/officeDocument/2006/relationships/oleObject" Target="../embeddings/oleObject167.bin"/><Relationship Id="rId48" Type="http://schemas.openxmlformats.org/officeDocument/2006/relationships/image" Target="../media/image167.emf"/><Relationship Id="rId47" Type="http://schemas.openxmlformats.org/officeDocument/2006/relationships/oleObject" Target="../embeddings/oleObject166.bin"/><Relationship Id="rId46" Type="http://schemas.openxmlformats.org/officeDocument/2006/relationships/image" Target="../media/image166.wmf"/><Relationship Id="rId45" Type="http://schemas.openxmlformats.org/officeDocument/2006/relationships/oleObject" Target="../embeddings/oleObject165.bin"/><Relationship Id="rId44" Type="http://schemas.openxmlformats.org/officeDocument/2006/relationships/image" Target="../media/image165.emf"/><Relationship Id="rId43" Type="http://schemas.openxmlformats.org/officeDocument/2006/relationships/oleObject" Target="../embeddings/oleObject164.bin"/><Relationship Id="rId42" Type="http://schemas.openxmlformats.org/officeDocument/2006/relationships/image" Target="../media/image164.emf"/><Relationship Id="rId41" Type="http://schemas.openxmlformats.org/officeDocument/2006/relationships/oleObject" Target="../embeddings/oleObject163.bin"/><Relationship Id="rId40" Type="http://schemas.openxmlformats.org/officeDocument/2006/relationships/image" Target="../media/image163.emf"/><Relationship Id="rId4" Type="http://schemas.openxmlformats.org/officeDocument/2006/relationships/image" Target="../media/image145.emf"/><Relationship Id="rId39" Type="http://schemas.openxmlformats.org/officeDocument/2006/relationships/oleObject" Target="../embeddings/oleObject162.bin"/><Relationship Id="rId38" Type="http://schemas.openxmlformats.org/officeDocument/2006/relationships/image" Target="../media/image162.emf"/><Relationship Id="rId37" Type="http://schemas.openxmlformats.org/officeDocument/2006/relationships/oleObject" Target="../embeddings/oleObject161.bin"/><Relationship Id="rId36" Type="http://schemas.openxmlformats.org/officeDocument/2006/relationships/image" Target="../media/image161.emf"/><Relationship Id="rId35" Type="http://schemas.openxmlformats.org/officeDocument/2006/relationships/oleObject" Target="../embeddings/oleObject160.bin"/><Relationship Id="rId34" Type="http://schemas.openxmlformats.org/officeDocument/2006/relationships/image" Target="../media/image160.emf"/><Relationship Id="rId33" Type="http://schemas.openxmlformats.org/officeDocument/2006/relationships/oleObject" Target="../embeddings/oleObject159.bin"/><Relationship Id="rId32" Type="http://schemas.openxmlformats.org/officeDocument/2006/relationships/image" Target="../media/image159.emf"/><Relationship Id="rId31" Type="http://schemas.openxmlformats.org/officeDocument/2006/relationships/oleObject" Target="../embeddings/oleObject158.bin"/><Relationship Id="rId30" Type="http://schemas.openxmlformats.org/officeDocument/2006/relationships/image" Target="../media/image158.emf"/><Relationship Id="rId3" Type="http://schemas.openxmlformats.org/officeDocument/2006/relationships/oleObject" Target="../embeddings/oleObject144.bin"/><Relationship Id="rId29" Type="http://schemas.openxmlformats.org/officeDocument/2006/relationships/oleObject" Target="../embeddings/oleObject157.bin"/><Relationship Id="rId28" Type="http://schemas.openxmlformats.org/officeDocument/2006/relationships/image" Target="../media/image157.emf"/><Relationship Id="rId27" Type="http://schemas.openxmlformats.org/officeDocument/2006/relationships/oleObject" Target="../embeddings/oleObject156.bin"/><Relationship Id="rId26" Type="http://schemas.openxmlformats.org/officeDocument/2006/relationships/image" Target="../media/image156.emf"/><Relationship Id="rId25" Type="http://schemas.openxmlformats.org/officeDocument/2006/relationships/oleObject" Target="../embeddings/oleObject155.bin"/><Relationship Id="rId24" Type="http://schemas.openxmlformats.org/officeDocument/2006/relationships/image" Target="../media/image155.emf"/><Relationship Id="rId23" Type="http://schemas.openxmlformats.org/officeDocument/2006/relationships/oleObject" Target="../embeddings/oleObject154.bin"/><Relationship Id="rId22" Type="http://schemas.openxmlformats.org/officeDocument/2006/relationships/image" Target="../media/image154.emf"/><Relationship Id="rId21" Type="http://schemas.openxmlformats.org/officeDocument/2006/relationships/oleObject" Target="../embeddings/oleObject153.bin"/><Relationship Id="rId20" Type="http://schemas.openxmlformats.org/officeDocument/2006/relationships/image" Target="../media/image153.emf"/><Relationship Id="rId2" Type="http://schemas.openxmlformats.org/officeDocument/2006/relationships/image" Target="../media/image144.emf"/><Relationship Id="rId19" Type="http://schemas.openxmlformats.org/officeDocument/2006/relationships/oleObject" Target="../embeddings/oleObject152.bin"/><Relationship Id="rId18" Type="http://schemas.openxmlformats.org/officeDocument/2006/relationships/image" Target="../media/image152.emf"/><Relationship Id="rId17" Type="http://schemas.openxmlformats.org/officeDocument/2006/relationships/oleObject" Target="../embeddings/oleObject151.bin"/><Relationship Id="rId16" Type="http://schemas.openxmlformats.org/officeDocument/2006/relationships/image" Target="../media/image151.emf"/><Relationship Id="rId15" Type="http://schemas.openxmlformats.org/officeDocument/2006/relationships/oleObject" Target="../embeddings/oleObject150.bin"/><Relationship Id="rId14" Type="http://schemas.openxmlformats.org/officeDocument/2006/relationships/image" Target="../media/image150.emf"/><Relationship Id="rId13" Type="http://schemas.openxmlformats.org/officeDocument/2006/relationships/oleObject" Target="../embeddings/oleObject149.bin"/><Relationship Id="rId12" Type="http://schemas.openxmlformats.org/officeDocument/2006/relationships/image" Target="../media/image149.emf"/><Relationship Id="rId11" Type="http://schemas.openxmlformats.org/officeDocument/2006/relationships/oleObject" Target="../embeddings/oleObject148.bin"/><Relationship Id="rId10" Type="http://schemas.openxmlformats.org/officeDocument/2006/relationships/image" Target="../media/image148.emf"/><Relationship Id="rId1" Type="http://schemas.openxmlformats.org/officeDocument/2006/relationships/oleObject" Target="../embeddings/oleObject14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71.wmf"/><Relationship Id="rId3" Type="http://schemas.openxmlformats.org/officeDocument/2006/relationships/oleObject" Target="../embeddings/oleObject170.bin"/><Relationship Id="rId2" Type="http://schemas.openxmlformats.org/officeDocument/2006/relationships/image" Target="../media/image170.wmf"/><Relationship Id="rId1" Type="http://schemas.openxmlformats.org/officeDocument/2006/relationships/oleObject" Target="../embeddings/oleObject16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078"/>
          <p:cNvSpPr>
            <a:spLocks noChangeArrowheads="1"/>
          </p:cNvSpPr>
          <p:nvPr/>
        </p:nvSpPr>
        <p:spPr bwMode="auto">
          <a:xfrm>
            <a:off x="248879" y="0"/>
            <a:ext cx="335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作业4</a:t>
            </a:r>
            <a:r>
              <a:rPr lang="en-US" altLang="zh-CN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1-42</a:t>
            </a:r>
            <a:r>
              <a:rPr lang="zh-CN" altLang="en-US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页：</a:t>
            </a:r>
            <a:endParaRPr lang="zh-CN" altLang="en-US"/>
          </a:p>
        </p:txBody>
      </p:sp>
      <p:graphicFrame>
        <p:nvGraphicFramePr>
          <p:cNvPr id="26627" name="Object 2"/>
          <p:cNvGraphicFramePr>
            <a:graphicFrameLocks noChangeAspect="1"/>
          </p:cNvGraphicFramePr>
          <p:nvPr/>
        </p:nvGraphicFramePr>
        <p:xfrm>
          <a:off x="1542026" y="1607576"/>
          <a:ext cx="3465513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2" name="" r:id="rId1" imgW="1321435" imgH="406400" progId="Equation.DSMT4">
                  <p:embed/>
                </p:oleObj>
              </mc:Choice>
              <mc:Fallback>
                <p:oleObj name="" r:id="rId1" imgW="1321435" imgH="406400" progId="Equation.DSMT4">
                  <p:embed/>
                  <p:pic>
                    <p:nvPicPr>
                      <p:cNvPr id="0" name="图片 94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026" y="1607576"/>
                        <a:ext cx="3465513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2078"/>
          <p:cNvSpPr>
            <a:spLocks noChangeArrowheads="1"/>
          </p:cNvSpPr>
          <p:nvPr/>
        </p:nvSpPr>
        <p:spPr bwMode="auto">
          <a:xfrm>
            <a:off x="5421876" y="1858401"/>
            <a:ext cx="3206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方向水平向左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6629" name="Text Box 2078"/>
          <p:cNvSpPr>
            <a:spLocks noChangeArrowheads="1"/>
          </p:cNvSpPr>
          <p:nvPr/>
        </p:nvSpPr>
        <p:spPr bwMode="auto">
          <a:xfrm>
            <a:off x="283804" y="631825"/>
            <a:ext cx="1685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7</a:t>
            </a:r>
            <a:r>
              <a:rPr lang="en-US" altLang="zh-CN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-T</a:t>
            </a:r>
            <a:r>
              <a:rPr lang="zh-CN" altLang="en-US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11</a:t>
            </a:r>
            <a:r>
              <a:rPr lang="en-US" altLang="zh-CN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:</a:t>
            </a:r>
            <a:endParaRPr lang="zh-CN" altLang="en-US"/>
          </a:p>
        </p:txBody>
      </p:sp>
      <p:graphicFrame>
        <p:nvGraphicFramePr>
          <p:cNvPr id="26630" name="Object 8"/>
          <p:cNvGraphicFramePr>
            <a:graphicFrameLocks noChangeAspect="1"/>
          </p:cNvGraphicFramePr>
          <p:nvPr/>
        </p:nvGraphicFramePr>
        <p:xfrm>
          <a:off x="1591904" y="625475"/>
          <a:ext cx="237331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3" name="" r:id="rId3" imgW="1066800" imgH="241300" progId="Equation.DSMT4">
                  <p:embed/>
                </p:oleObj>
              </mc:Choice>
              <mc:Fallback>
                <p:oleObj name="" r:id="rId3" imgW="1066800" imgH="241300" progId="Equation.DSMT4">
                  <p:embed/>
                  <p:pic>
                    <p:nvPicPr>
                      <p:cNvPr id="0" name="图片 94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904" y="625475"/>
                        <a:ext cx="2373313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14"/>
          <p:cNvGraphicFramePr>
            <a:graphicFrameLocks noChangeAspect="1"/>
          </p:cNvGraphicFramePr>
          <p:nvPr/>
        </p:nvGraphicFramePr>
        <p:xfrm>
          <a:off x="4122379" y="611187"/>
          <a:ext cx="262731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4" name="" r:id="rId5" imgW="1181100" imgH="266700" progId="Equation.DSMT4">
                  <p:embed/>
                </p:oleObj>
              </mc:Choice>
              <mc:Fallback>
                <p:oleObj name="" r:id="rId5" imgW="1181100" imgH="266700" progId="Equation.DSMT4">
                  <p:embed/>
                  <p:pic>
                    <p:nvPicPr>
                      <p:cNvPr id="0" name="图片 94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379" y="611187"/>
                        <a:ext cx="2627313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2078"/>
          <p:cNvSpPr>
            <a:spLocks noChangeArrowheads="1"/>
          </p:cNvSpPr>
          <p:nvPr/>
        </p:nvSpPr>
        <p:spPr bwMode="auto">
          <a:xfrm>
            <a:off x="306951" y="1842526"/>
            <a:ext cx="1685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7</a:t>
            </a:r>
            <a:r>
              <a:rPr lang="en-US" altLang="zh-CN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-T</a:t>
            </a:r>
            <a:r>
              <a:rPr lang="zh-CN" altLang="en-US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4:</a:t>
            </a:r>
            <a:endParaRPr lang="zh-CN" altLang="en-US"/>
          </a:p>
        </p:txBody>
      </p:sp>
      <p:sp>
        <p:nvSpPr>
          <p:cNvPr id="26633" name="Text Box 2078"/>
          <p:cNvSpPr>
            <a:spLocks noChangeArrowheads="1"/>
          </p:cNvSpPr>
          <p:nvPr/>
        </p:nvSpPr>
        <p:spPr bwMode="auto">
          <a:xfrm>
            <a:off x="306951" y="1141753"/>
            <a:ext cx="1685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7</a:t>
            </a:r>
            <a:r>
              <a:rPr lang="en-US" altLang="zh-CN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-T</a:t>
            </a:r>
            <a:r>
              <a:rPr lang="zh-CN" altLang="en-US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12</a:t>
            </a:r>
            <a:r>
              <a:rPr lang="en-US" altLang="zh-CN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:</a:t>
            </a:r>
            <a:endParaRPr lang="zh-CN" altLang="en-US"/>
          </a:p>
        </p:txBody>
      </p:sp>
      <p:graphicFrame>
        <p:nvGraphicFramePr>
          <p:cNvPr id="26634" name="Object 18"/>
          <p:cNvGraphicFramePr>
            <a:graphicFrameLocks noChangeAspect="1"/>
          </p:cNvGraphicFramePr>
          <p:nvPr/>
        </p:nvGraphicFramePr>
        <p:xfrm>
          <a:off x="1607114" y="1165566"/>
          <a:ext cx="174942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5" name="" r:id="rId7" imgW="788035" imgH="241300" progId="Equation.DSMT4">
                  <p:embed/>
                </p:oleObj>
              </mc:Choice>
              <mc:Fallback>
                <p:oleObj name="" r:id="rId7" imgW="788035" imgH="241300" progId="Equation.DSMT4">
                  <p:embed/>
                  <p:pic>
                    <p:nvPicPr>
                      <p:cNvPr id="0" name="图片 94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114" y="1165566"/>
                        <a:ext cx="1749425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714334" y="3238379"/>
            <a:ext cx="73259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0000FF"/>
                </a:solidFill>
              </a:rPr>
              <a:t>作业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：</a:t>
            </a:r>
            <a:r>
              <a:rPr lang="en-US" altLang="zh-CN" sz="3600" b="1" dirty="0" smtClean="0">
                <a:solidFill>
                  <a:srgbClr val="0000FF"/>
                </a:solidFill>
              </a:rPr>
              <a:t>49</a:t>
            </a:r>
            <a:r>
              <a:rPr lang="zh-CN" altLang="en-US" sz="3600" b="1" dirty="0">
                <a:solidFill>
                  <a:srgbClr val="0000FF"/>
                </a:solidFill>
              </a:rPr>
              <a:t>页：</a:t>
            </a:r>
            <a:r>
              <a:rPr lang="en-US" altLang="zh-CN" sz="3600" b="1" dirty="0">
                <a:solidFill>
                  <a:srgbClr val="0000FF"/>
                </a:solidFill>
              </a:rPr>
              <a:t>8-T7-----8-T11</a:t>
            </a:r>
            <a:endParaRPr lang="en-US" altLang="zh-CN" sz="3600" b="1" dirty="0">
              <a:solidFill>
                <a:srgbClr val="0000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91945" y="3980815"/>
            <a:ext cx="55492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6.18</a:t>
            </a:r>
            <a:r>
              <a:rPr lang="zh-CN" altLang="en-US" sz="2800" b="1" dirty="0" smtClean="0"/>
              <a:t>东</a:t>
            </a:r>
            <a:r>
              <a:rPr lang="zh-CN" altLang="en-US" sz="2800" b="1" dirty="0"/>
              <a:t>九</a:t>
            </a:r>
            <a:r>
              <a:rPr lang="en-US" altLang="zh-CN" sz="2800" b="1" dirty="0"/>
              <a:t>A</a:t>
            </a:r>
            <a:r>
              <a:rPr lang="en-US" altLang="zh-CN" sz="2800" b="1" dirty="0"/>
              <a:t>T201 </a:t>
            </a:r>
            <a:r>
              <a:rPr lang="zh-CN" altLang="en-US" sz="2800" b="1" dirty="0"/>
              <a:t>答疑 </a:t>
            </a:r>
            <a:r>
              <a:rPr lang="en-US" altLang="zh-CN" sz="2800" b="1" dirty="0" smtClean="0"/>
              <a:t>19:30-21:30</a:t>
            </a:r>
            <a:endParaRPr lang="zh-CN" alt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10400" y="63817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163529-88F4-4580-8C4A-51CBAAB9A577}" type="slidenum">
              <a:rPr lang="zh-CN" altLang="en-US" sz="1800" smtClean="0">
                <a:solidFill>
                  <a:srgbClr val="0000FF"/>
                </a:solidFill>
              </a:rPr>
            </a:fld>
            <a:endParaRPr lang="zh-CN" altLang="en-US" sz="1800" smtClean="0">
              <a:solidFill>
                <a:srgbClr val="0000FF"/>
              </a:solidFill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5992813" y="2133600"/>
            <a:ext cx="2971800" cy="3260725"/>
            <a:chOff x="3606" y="1162"/>
            <a:chExt cx="1872" cy="2054"/>
          </a:xfrm>
        </p:grpSpPr>
        <p:pic>
          <p:nvPicPr>
            <p:cNvPr id="25620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1344"/>
              <a:ext cx="1872" cy="1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1" name="Text Box 5"/>
            <p:cNvSpPr txBox="1">
              <a:spLocks noChangeArrowheads="1"/>
            </p:cNvSpPr>
            <p:nvPr/>
          </p:nvSpPr>
          <p:spPr bwMode="auto">
            <a:xfrm>
              <a:off x="4422" y="1162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5622" name="Text Box 6"/>
            <p:cNvSpPr txBox="1">
              <a:spLocks noChangeArrowheads="1"/>
            </p:cNvSpPr>
            <p:nvPr/>
          </p:nvSpPr>
          <p:spPr bwMode="auto">
            <a:xfrm>
              <a:off x="3878" y="1434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69992" name="Text Box 8"/>
          <p:cNvSpPr txBox="1">
            <a:spLocks noChangeArrowheads="1"/>
          </p:cNvSpPr>
          <p:nvPr/>
        </p:nvSpPr>
        <p:spPr bwMode="auto">
          <a:xfrm>
            <a:off x="131763" y="0"/>
            <a:ext cx="4800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800" b="1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(二) 感应电场</a:t>
            </a:r>
            <a:endParaRPr lang="zh-CN" altLang="en-US" sz="2800" b="1" smtClean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Group 16"/>
          <p:cNvGrpSpPr/>
          <p:nvPr/>
        </p:nvGrpSpPr>
        <p:grpSpPr bwMode="auto">
          <a:xfrm>
            <a:off x="417513" y="546100"/>
            <a:ext cx="8153400" cy="1841500"/>
            <a:chOff x="240" y="384"/>
            <a:chExt cx="5136" cy="1160"/>
          </a:xfrm>
        </p:grpSpPr>
        <p:sp>
          <p:nvSpPr>
            <p:cNvPr id="169994" name="Rectangle 10"/>
            <p:cNvSpPr>
              <a:spLocks noChangeArrowheads="1"/>
            </p:cNvSpPr>
            <p:nvPr/>
          </p:nvSpPr>
          <p:spPr bwMode="auto">
            <a:xfrm>
              <a:off x="240" y="384"/>
              <a:ext cx="5136" cy="113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800" b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Maxwell</a:t>
              </a:r>
              <a:r>
                <a:rPr lang="zh-CN" altLang="en-US" sz="2800" b="1" smtClean="0">
                  <a:latin typeface="Times New Roman" panose="02020603050405020304" pitchFamily="18" charset="0"/>
                  <a:ea typeface="楷体_GB2312" pitchFamily="49" charset="-122"/>
                </a:rPr>
                <a:t>相信即使不存在导体回路，变化的磁场在其周围空间也会激发出一种电场。有导体回路时，它提供一种非静电力产生    ，这种电场叫做</a:t>
              </a:r>
              <a:r>
                <a:rPr lang="zh-CN" altLang="en-US" sz="2800" b="1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感应电场</a:t>
              </a:r>
              <a:r>
                <a:rPr lang="zh-CN" altLang="en-US" sz="2800" b="1" smtClean="0">
                  <a:latin typeface="Times New Roman" panose="02020603050405020304" pitchFamily="18" charset="0"/>
                  <a:ea typeface="楷体_GB2312" pitchFamily="49" charset="-122"/>
                </a:rPr>
                <a:t>，用</a:t>
              </a:r>
              <a:r>
                <a:rPr lang="zh-CN" altLang="en-US" sz="2800" b="1" i="1" smtClean="0">
                  <a:latin typeface="Times New Roman" panose="02020603050405020304" pitchFamily="18" charset="0"/>
                  <a:ea typeface="楷体_GB2312" pitchFamily="49" charset="-122"/>
                </a:rPr>
                <a:t>    </a:t>
              </a:r>
              <a:r>
                <a:rPr lang="zh-CN" altLang="en-US" sz="2800" b="1" smtClean="0">
                  <a:latin typeface="Times New Roman" panose="02020603050405020304" pitchFamily="18" charset="0"/>
                  <a:ea typeface="楷体_GB2312" pitchFamily="49" charset="-122"/>
                </a:rPr>
                <a:t>来表示。</a:t>
              </a:r>
              <a:endParaRPr lang="zh-CN" altLang="en-US" sz="2800" b="1" smtClean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5618" name="Object 3"/>
            <p:cNvGraphicFramePr>
              <a:graphicFrameLocks noChangeAspect="1"/>
            </p:cNvGraphicFramePr>
            <p:nvPr/>
          </p:nvGraphicFramePr>
          <p:xfrm>
            <a:off x="2773" y="864"/>
            <a:ext cx="32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19" name="" r:id="rId2" imgW="177800" imgH="355600" progId="Equation.3">
                    <p:embed/>
                  </p:oleObj>
                </mc:Choice>
                <mc:Fallback>
                  <p:oleObj name="" r:id="rId2" imgW="177800" imgH="355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3" y="864"/>
                          <a:ext cx="32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9" name="Object 4"/>
            <p:cNvGraphicFramePr>
              <a:graphicFrameLocks noChangeAspect="1"/>
            </p:cNvGraphicFramePr>
            <p:nvPr/>
          </p:nvGraphicFramePr>
          <p:xfrm>
            <a:off x="944" y="1181"/>
            <a:ext cx="287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0" name="" r:id="rId4" imgW="304800" imgH="508000" progId="Equation.3">
                    <p:embed/>
                  </p:oleObj>
                </mc:Choice>
                <mc:Fallback>
                  <p:oleObj name="" r:id="rId4" imgW="304800" imgH="5080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" y="1181"/>
                          <a:ext cx="287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0001" name="Text Box 17"/>
          <p:cNvSpPr txBox="1">
            <a:spLocks noChangeArrowheads="1"/>
          </p:cNvSpPr>
          <p:nvPr/>
        </p:nvSpPr>
        <p:spPr bwMode="auto">
          <a:xfrm>
            <a:off x="533400" y="2971800"/>
            <a:ext cx="4968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两个静止的线圈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0003" name="Text Box 19"/>
          <p:cNvSpPr txBox="1">
            <a:spLocks noChangeArrowheads="1"/>
          </p:cNvSpPr>
          <p:nvPr/>
        </p:nvSpPr>
        <p:spPr bwMode="auto">
          <a:xfrm>
            <a:off x="228600" y="2438400"/>
            <a:ext cx="7162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800" b="1" smtClean="0">
                <a:latin typeface="Times New Roman" panose="02020603050405020304" pitchFamily="18" charset="0"/>
                <a:ea typeface="楷体_GB2312" pitchFamily="49" charset="-122"/>
              </a:rPr>
              <a:t>1. 产生感生电动势的机制——</a:t>
            </a:r>
            <a:r>
              <a:rPr lang="zh-CN" altLang="en-US" sz="2800" b="1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感应电场</a:t>
            </a:r>
            <a:endParaRPr lang="en-US" altLang="zh-CN" sz="2800" b="1" smtClean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0005" name="Text Box 21"/>
          <p:cNvSpPr txBox="1">
            <a:spLocks noChangeArrowheads="1"/>
          </p:cNvSpPr>
          <p:nvPr/>
        </p:nvSpPr>
        <p:spPr bwMode="auto">
          <a:xfrm>
            <a:off x="457200" y="3408363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线圈1中，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变化时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0006" name="Text Box 22"/>
          <p:cNvSpPr txBox="1">
            <a:spLocks noChangeArrowheads="1"/>
          </p:cNvSpPr>
          <p:nvPr/>
        </p:nvSpPr>
        <p:spPr bwMode="auto">
          <a:xfrm>
            <a:off x="457200" y="3941763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线圈2中出现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感应电流 </a:t>
            </a:r>
            <a:r>
              <a:rPr lang="en-US" altLang="zh-CN" sz="2800" b="1" i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i="1" baseline="-250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endParaRPr lang="en-US" altLang="zh-CN" sz="2800" b="1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0007" name="Text Box 23"/>
          <p:cNvSpPr txBox="1">
            <a:spLocks noChangeArrowheads="1"/>
          </p:cNvSpPr>
          <p:nvPr/>
        </p:nvSpPr>
        <p:spPr bwMode="auto">
          <a:xfrm>
            <a:off x="381000" y="5451475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是不是静电场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？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0008" name="Text Box 24"/>
          <p:cNvSpPr txBox="1">
            <a:spLocks noChangeArrowheads="1"/>
          </p:cNvSpPr>
          <p:nvPr/>
        </p:nvSpPr>
        <p:spPr bwMode="auto">
          <a:xfrm>
            <a:off x="347663" y="4465638"/>
            <a:ext cx="56419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驱动线圈2中电荷运动的不是洛伦兹力（磁场）。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0009" name="Text Box 25"/>
          <p:cNvSpPr txBox="1">
            <a:spLocks noChangeArrowheads="1"/>
          </p:cNvSpPr>
          <p:nvPr/>
        </p:nvSpPr>
        <p:spPr bwMode="auto">
          <a:xfrm>
            <a:off x="3276600" y="5445125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为保守力场：</a:t>
            </a:r>
            <a:endParaRPr lang="zh-CN" altLang="en-US" sz="28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0010" name="Text Box 26"/>
          <p:cNvSpPr txBox="1">
            <a:spLocks noChangeArrowheads="1"/>
          </p:cNvSpPr>
          <p:nvPr/>
        </p:nvSpPr>
        <p:spPr bwMode="auto">
          <a:xfrm>
            <a:off x="212725" y="6018213"/>
            <a:ext cx="86677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800" b="1" smtClean="0">
                <a:latin typeface="Times New Roman" panose="02020603050405020304" pitchFamily="18" charset="0"/>
                <a:ea typeface="楷体_GB2312" pitchFamily="49" charset="-122"/>
              </a:rPr>
              <a:t>变化的磁场的物理效应：产生非静电场——</a:t>
            </a:r>
            <a:r>
              <a:rPr lang="zh-CN" altLang="en-US" sz="2800" b="1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感应电场</a:t>
            </a:r>
            <a:endParaRPr lang="zh-CN" altLang="en-US" sz="2800" b="1" smtClean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0011" name="Object 2"/>
          <p:cNvGraphicFramePr>
            <a:graphicFrameLocks noChangeAspect="1"/>
          </p:cNvGraphicFramePr>
          <p:nvPr/>
        </p:nvGraphicFramePr>
        <p:xfrm>
          <a:off x="5791200" y="5308256"/>
          <a:ext cx="2179944" cy="770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1" name="Equation" r:id="rId6" imgW="20116800" imgH="7010400" progId="Equation.DSMT4">
                  <p:embed/>
                </p:oleObj>
              </mc:Choice>
              <mc:Fallback>
                <p:oleObj name="Equation" r:id="rId6" imgW="20116800" imgH="7010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308256"/>
                        <a:ext cx="2179944" cy="770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14" name="Line 30"/>
          <p:cNvSpPr>
            <a:spLocks noChangeShapeType="1"/>
          </p:cNvSpPr>
          <p:nvPr/>
        </p:nvSpPr>
        <p:spPr bwMode="auto">
          <a:xfrm>
            <a:off x="1692275" y="5445125"/>
            <a:ext cx="935038" cy="50482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0015" name="Line 31"/>
          <p:cNvSpPr>
            <a:spLocks noChangeShapeType="1"/>
          </p:cNvSpPr>
          <p:nvPr/>
        </p:nvSpPr>
        <p:spPr bwMode="auto">
          <a:xfrm flipV="1">
            <a:off x="1692275" y="5445125"/>
            <a:ext cx="935038" cy="431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5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75"/>
                                        <p:tgtEl>
                                          <p:spTgt spid="17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25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75"/>
                                        <p:tgtEl>
                                          <p:spTgt spid="17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" fill="hold"/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" fill="hold"/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" fill="hold"/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" fill="hold"/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7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7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7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1000"/>
                                        <p:tgtEl>
                                          <p:spTgt spid="17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2" grpId="0"/>
      <p:bldP spid="170001" grpId="0"/>
      <p:bldP spid="170003" grpId="0"/>
      <p:bldP spid="170005" grpId="0"/>
      <p:bldP spid="170006" grpId="0"/>
      <p:bldP spid="170007" grpId="0"/>
      <p:bldP spid="170008" grpId="0"/>
      <p:bldP spid="170009" grpId="0"/>
      <p:bldP spid="170010" grpId="0"/>
      <p:bldP spid="170014" grpId="0" animBg="1"/>
      <p:bldP spid="1700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BE3878-92C7-4D14-A0D2-E3ECEDE4FFAE}" type="slidenum">
              <a:rPr lang="zh-CN" altLang="en-US">
                <a:solidFill>
                  <a:srgbClr val="0000FF"/>
                </a:solidFill>
              </a:rPr>
            </a:fld>
            <a:endParaRPr lang="en-US" altLang="zh-CN">
              <a:solidFill>
                <a:srgbClr val="0000FF"/>
              </a:solidFill>
            </a:endParaRPr>
          </a:p>
        </p:txBody>
      </p:sp>
      <p:graphicFrame>
        <p:nvGraphicFramePr>
          <p:cNvPr id="91143" name="Object 2"/>
          <p:cNvGraphicFramePr>
            <a:graphicFrameLocks noChangeAspect="1"/>
          </p:cNvGraphicFramePr>
          <p:nvPr/>
        </p:nvGraphicFramePr>
        <p:xfrm>
          <a:off x="3805544" y="5286375"/>
          <a:ext cx="1851898" cy="73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24" name="Equation" r:id="rId1" imgW="18897600" imgH="7010400" progId="Equation.DSMT4">
                  <p:embed/>
                </p:oleObj>
              </mc:Choice>
              <mc:Fallback>
                <p:oleObj name="Equation" r:id="rId1" imgW="18897600" imgH="7010400" progId="Equation.DSMT4">
                  <p:embed/>
                  <p:pic>
                    <p:nvPicPr>
                      <p:cNvPr id="0" name="图片 750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544" y="5286375"/>
                        <a:ext cx="1851898" cy="73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7" name="Text Box 21"/>
          <p:cNvSpPr txBox="1">
            <a:spLocks noChangeArrowheads="1"/>
          </p:cNvSpPr>
          <p:nvPr/>
        </p:nvSpPr>
        <p:spPr bwMode="auto">
          <a:xfrm>
            <a:off x="228600" y="152400"/>
            <a:ext cx="67198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麦克斯韦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引入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感应电场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的概念：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395288" y="836613"/>
            <a:ext cx="5426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磁场 </a:t>
            </a:r>
            <a:r>
              <a:rPr kumimoji="1"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kumimoji="1"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变化的同时，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395288" y="1412875"/>
            <a:ext cx="6883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其电场线是闭合的，又称为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涡旋电场</a:t>
            </a:r>
            <a:endParaRPr kumimoji="1"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1165" name="Text Box 29"/>
          <p:cNvSpPr txBox="1">
            <a:spLocks noChangeArrowheads="1"/>
          </p:cNvSpPr>
          <p:nvPr/>
        </p:nvSpPr>
        <p:spPr bwMode="auto">
          <a:xfrm>
            <a:off x="4140200" y="836613"/>
            <a:ext cx="37211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产生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感应电场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1169" name="Object 3"/>
          <p:cNvGraphicFramePr>
            <a:graphicFrameLocks noChangeAspect="1"/>
          </p:cNvGraphicFramePr>
          <p:nvPr/>
        </p:nvGraphicFramePr>
        <p:xfrm>
          <a:off x="1981200" y="3352800"/>
          <a:ext cx="14478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25" name="Equation" r:id="rId3" imgW="698500" imgH="241300" progId="Equation.3">
                  <p:embed/>
                </p:oleObj>
              </mc:Choice>
              <mc:Fallback>
                <p:oleObj name="Equation" r:id="rId3" imgW="698500" imgH="241300" progId="Equation.3">
                  <p:embed/>
                  <p:pic>
                    <p:nvPicPr>
                      <p:cNvPr id="0" name="图片 75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52800"/>
                        <a:ext cx="14478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6"/>
          <p:cNvGrpSpPr/>
          <p:nvPr/>
        </p:nvGrpSpPr>
        <p:grpSpPr bwMode="auto">
          <a:xfrm>
            <a:off x="914400" y="4629150"/>
            <a:ext cx="7086600" cy="609600"/>
            <a:chOff x="576" y="2916"/>
            <a:chExt cx="4464" cy="384"/>
          </a:xfrm>
        </p:grpSpPr>
        <p:sp>
          <p:nvSpPr>
            <p:cNvPr id="21531" name="Text Box 13"/>
            <p:cNvSpPr txBox="1">
              <a:spLocks noChangeArrowheads="1"/>
            </p:cNvSpPr>
            <p:nvPr/>
          </p:nvSpPr>
          <p:spPr bwMode="auto">
            <a:xfrm>
              <a:off x="576" y="2949"/>
              <a:ext cx="44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只要有                   就有     在全空间存在。</a:t>
              </a:r>
              <a:endPara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1532" name="Object 9"/>
            <p:cNvGraphicFramePr>
              <a:graphicFrameLocks noChangeAspect="1"/>
            </p:cNvGraphicFramePr>
            <p:nvPr/>
          </p:nvGraphicFramePr>
          <p:xfrm>
            <a:off x="1307" y="2916"/>
            <a:ext cx="102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26" name="Equation" r:id="rId5" imgW="16459200" imgH="5486400" progId="Equation.DSMT4">
                    <p:embed/>
                  </p:oleObj>
                </mc:Choice>
                <mc:Fallback>
                  <p:oleObj name="Equation" r:id="rId5" imgW="16459200" imgH="5486400" progId="Equation.DSMT4">
                    <p:embed/>
                    <p:pic>
                      <p:nvPicPr>
                        <p:cNvPr id="0" name="图片 75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7" y="2916"/>
                          <a:ext cx="102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3" name="Object 10"/>
            <p:cNvGraphicFramePr>
              <a:graphicFrameLocks noChangeAspect="1"/>
            </p:cNvGraphicFramePr>
            <p:nvPr/>
          </p:nvGraphicFramePr>
          <p:xfrm>
            <a:off x="2832" y="2940"/>
            <a:ext cx="28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27" name="Equation" r:id="rId7" imgW="177800" imgH="241300" progId="Equation.3">
                    <p:embed/>
                  </p:oleObj>
                </mc:Choice>
                <mc:Fallback>
                  <p:oleObj name="Equation" r:id="rId7" imgW="177800" imgH="241300" progId="Equation.3">
                    <p:embed/>
                    <p:pic>
                      <p:nvPicPr>
                        <p:cNvPr id="0" name="图片 75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940"/>
                          <a:ext cx="28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1"/>
          <p:cNvGrpSpPr/>
          <p:nvPr/>
        </p:nvGrpSpPr>
        <p:grpSpPr bwMode="auto">
          <a:xfrm>
            <a:off x="403225" y="4070350"/>
            <a:ext cx="6096000" cy="577850"/>
            <a:chOff x="288" y="2564"/>
            <a:chExt cx="3840" cy="364"/>
          </a:xfrm>
        </p:grpSpPr>
        <p:sp>
          <p:nvSpPr>
            <p:cNvPr id="21528" name="Text Box 10"/>
            <p:cNvSpPr txBox="1">
              <a:spLocks noChangeArrowheads="1"/>
            </p:cNvSpPr>
            <p:nvPr/>
          </p:nvSpPr>
          <p:spPr bwMode="auto">
            <a:xfrm>
              <a:off x="288" y="2592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②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1529" name="Text Box 12"/>
            <p:cNvSpPr txBox="1">
              <a:spLocks noChangeArrowheads="1"/>
            </p:cNvSpPr>
            <p:nvPr/>
          </p:nvSpPr>
          <p:spPr bwMode="auto">
            <a:xfrm>
              <a:off x="864" y="2564"/>
              <a:ext cx="32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不依赖空间是否有导体存在，</a:t>
              </a:r>
              <a:endParaRPr kumimoji="1"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1530" name="Object 8"/>
            <p:cNvGraphicFramePr>
              <a:graphicFrameLocks noChangeAspect="1"/>
            </p:cNvGraphicFramePr>
            <p:nvPr/>
          </p:nvGraphicFramePr>
          <p:xfrm>
            <a:off x="657" y="2568"/>
            <a:ext cx="28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28" name="Equation" r:id="rId9" imgW="177800" imgH="241300" progId="Equation.3">
                    <p:embed/>
                  </p:oleObj>
                </mc:Choice>
                <mc:Fallback>
                  <p:oleObj name="Equation" r:id="rId9" imgW="177800" imgH="241300" progId="Equation.3">
                    <p:embed/>
                    <p:pic>
                      <p:nvPicPr>
                        <p:cNvPr id="0" name="图片 75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568"/>
                          <a:ext cx="28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8"/>
          <p:cNvGrpSpPr/>
          <p:nvPr/>
        </p:nvGrpSpPr>
        <p:grpSpPr bwMode="auto">
          <a:xfrm>
            <a:off x="395288" y="2060575"/>
            <a:ext cx="1944687" cy="574675"/>
            <a:chOff x="385" y="1296"/>
            <a:chExt cx="1030" cy="362"/>
          </a:xfrm>
        </p:grpSpPr>
        <p:sp>
          <p:nvSpPr>
            <p:cNvPr id="91172" name="Rectangle 36"/>
            <p:cNvSpPr>
              <a:spLocks noChangeArrowheads="1"/>
            </p:cNvSpPr>
            <p:nvPr/>
          </p:nvSpPr>
          <p:spPr bwMode="auto">
            <a:xfrm>
              <a:off x="624" y="1296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的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特点</a:t>
              </a:r>
              <a:endPara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1527" name="Object 7"/>
            <p:cNvGraphicFramePr>
              <a:graphicFrameLocks noChangeAspect="1"/>
            </p:cNvGraphicFramePr>
            <p:nvPr/>
          </p:nvGraphicFramePr>
          <p:xfrm>
            <a:off x="385" y="1298"/>
            <a:ext cx="28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29" name="Equation" r:id="rId11" imgW="177800" imgH="241300" progId="Equation.3">
                    <p:embed/>
                  </p:oleObj>
                </mc:Choice>
                <mc:Fallback>
                  <p:oleObj name="Equation" r:id="rId11" imgW="177800" imgH="241300" progId="Equation.3">
                    <p:embed/>
                    <p:pic>
                      <p:nvPicPr>
                        <p:cNvPr id="0" name="图片 75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298"/>
                          <a:ext cx="28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60"/>
          <p:cNvGrpSpPr/>
          <p:nvPr/>
        </p:nvGrpSpPr>
        <p:grpSpPr bwMode="auto">
          <a:xfrm>
            <a:off x="415925" y="2655888"/>
            <a:ext cx="8270875" cy="628650"/>
            <a:chOff x="262" y="1673"/>
            <a:chExt cx="5210" cy="396"/>
          </a:xfrm>
        </p:grpSpPr>
        <p:sp>
          <p:nvSpPr>
            <p:cNvPr id="21521" name="Text Box 16"/>
            <p:cNvSpPr txBox="1">
              <a:spLocks noChangeArrowheads="1"/>
            </p:cNvSpPr>
            <p:nvPr/>
          </p:nvSpPr>
          <p:spPr bwMode="auto">
            <a:xfrm>
              <a:off x="262" y="1673"/>
              <a:ext cx="6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①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1522" name="Text Box 19"/>
            <p:cNvSpPr txBox="1">
              <a:spLocks noChangeArrowheads="1"/>
            </p:cNvSpPr>
            <p:nvPr/>
          </p:nvSpPr>
          <p:spPr bwMode="auto">
            <a:xfrm>
              <a:off x="878" y="1693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与</a:t>
              </a:r>
              <a:endParaRPr kumimoji="1"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23" name="Text Box 20"/>
            <p:cNvSpPr txBox="1">
              <a:spLocks noChangeArrowheads="1"/>
            </p:cNvSpPr>
            <p:nvPr/>
          </p:nvSpPr>
          <p:spPr bwMode="auto">
            <a:xfrm>
              <a:off x="1419" y="1695"/>
              <a:ext cx="40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一样，对场中的电荷有电场力的作用。</a:t>
              </a:r>
              <a:endParaRPr kumimoji="1"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1524" name="Object 5"/>
            <p:cNvGraphicFramePr>
              <a:graphicFrameLocks noChangeAspect="1"/>
            </p:cNvGraphicFramePr>
            <p:nvPr/>
          </p:nvGraphicFramePr>
          <p:xfrm>
            <a:off x="657" y="1706"/>
            <a:ext cx="28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30" name="Equation" r:id="rId13" imgW="177800" imgH="241300" progId="Equation.3">
                    <p:embed/>
                  </p:oleObj>
                </mc:Choice>
                <mc:Fallback>
                  <p:oleObj name="Equation" r:id="rId13" imgW="177800" imgH="241300" progId="Equation.3">
                    <p:embed/>
                    <p:pic>
                      <p:nvPicPr>
                        <p:cNvPr id="0" name="图片 75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706"/>
                          <a:ext cx="28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5" name="Object 6"/>
            <p:cNvGraphicFramePr>
              <a:graphicFrameLocks noChangeAspect="1"/>
            </p:cNvGraphicFramePr>
            <p:nvPr/>
          </p:nvGraphicFramePr>
          <p:xfrm>
            <a:off x="1156" y="1706"/>
            <a:ext cx="301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31" name="公式" r:id="rId15" imgW="190500" imgH="241300" progId="Equation.3">
                    <p:embed/>
                  </p:oleObj>
                </mc:Choice>
                <mc:Fallback>
                  <p:oleObj name="公式" r:id="rId15" imgW="190500" imgH="241300" progId="Equation.3">
                    <p:embed/>
                    <p:pic>
                      <p:nvPicPr>
                        <p:cNvPr id="0" name="图片 75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706"/>
                          <a:ext cx="301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63"/>
          <p:cNvGrpSpPr/>
          <p:nvPr/>
        </p:nvGrpSpPr>
        <p:grpSpPr bwMode="auto">
          <a:xfrm>
            <a:off x="406400" y="5373688"/>
            <a:ext cx="4191000" cy="571500"/>
            <a:chOff x="284" y="3385"/>
            <a:chExt cx="2640" cy="360"/>
          </a:xfrm>
        </p:grpSpPr>
        <p:sp>
          <p:nvSpPr>
            <p:cNvPr id="21518" name="Text Box 4"/>
            <p:cNvSpPr txBox="1">
              <a:spLocks noChangeArrowheads="1"/>
            </p:cNvSpPr>
            <p:nvPr/>
          </p:nvSpPr>
          <p:spPr bwMode="auto">
            <a:xfrm>
              <a:off x="284" y="3388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③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1519" name="Text Box 6"/>
            <p:cNvSpPr txBox="1">
              <a:spLocks noChangeArrowheads="1"/>
            </p:cNvSpPr>
            <p:nvPr/>
          </p:nvSpPr>
          <p:spPr bwMode="auto">
            <a:xfrm>
              <a:off x="908" y="3388"/>
              <a:ext cx="2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是非保守力场</a:t>
              </a:r>
              <a:r>
                <a:rPr kumimoji="1" lang="zh-CN" altLang="en-US" sz="2800"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endParaRPr kumimoji="1"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1520" name="Object 4"/>
            <p:cNvGraphicFramePr>
              <a:graphicFrameLocks noChangeAspect="1"/>
            </p:cNvGraphicFramePr>
            <p:nvPr/>
          </p:nvGraphicFramePr>
          <p:xfrm>
            <a:off x="657" y="3385"/>
            <a:ext cx="28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32" name="Equation" r:id="rId17" imgW="177800" imgH="241300" progId="Equation.3">
                    <p:embed/>
                  </p:oleObj>
                </mc:Choice>
                <mc:Fallback>
                  <p:oleObj name="Equation" r:id="rId17" imgW="177800" imgH="241300" progId="Equation.3">
                    <p:embed/>
                    <p:pic>
                      <p:nvPicPr>
                        <p:cNvPr id="0" name="图片 75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385"/>
                          <a:ext cx="28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75"/>
                                        <p:tgtEl>
                                          <p:spTgt spid="9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75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1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9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7" grpId="0" autoUpdateAnimBg="0"/>
      <p:bldP spid="91159" grpId="0" autoUpdateAnimBg="0"/>
      <p:bldP spid="91160" grpId="0" autoUpdateAnimBg="0"/>
      <p:bldP spid="9116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D419BA-D0F1-49FB-8C1C-287A5D364256}" type="slidenum">
              <a:rPr lang="zh-CN" altLang="en-US">
                <a:solidFill>
                  <a:srgbClr val="0000FF"/>
                </a:solidFill>
              </a:rPr>
            </a:fld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76200" y="76200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2. 感生电动势</a:t>
            </a:r>
            <a:endParaRPr kumimoji="1"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762000" y="955675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由:</a:t>
            </a:r>
            <a:endParaRPr kumimoji="1"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131"/>
          <p:cNvGrpSpPr/>
          <p:nvPr/>
        </p:nvGrpSpPr>
        <p:grpSpPr bwMode="auto">
          <a:xfrm>
            <a:off x="5424488" y="2189163"/>
            <a:ext cx="2819400" cy="528637"/>
            <a:chOff x="3360" y="1344"/>
            <a:chExt cx="1776" cy="333"/>
          </a:xfrm>
        </p:grpSpPr>
        <p:graphicFrame>
          <p:nvGraphicFramePr>
            <p:cNvPr id="22595" name="Object 17"/>
            <p:cNvGraphicFramePr>
              <a:graphicFrameLocks noChangeAspect="1"/>
            </p:cNvGraphicFramePr>
            <p:nvPr/>
          </p:nvGraphicFramePr>
          <p:xfrm>
            <a:off x="3360" y="1344"/>
            <a:ext cx="336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98" name="公式" r:id="rId1" imgW="190500" imgH="228600" progId="Equation.3">
                    <p:embed/>
                  </p:oleObj>
                </mc:Choice>
                <mc:Fallback>
                  <p:oleObj name="公式" r:id="rId1" imgW="190500" imgH="228600" progId="Equation.3">
                    <p:embed/>
                    <p:pic>
                      <p:nvPicPr>
                        <p:cNvPr id="0" name="图片 76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344"/>
                          <a:ext cx="336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66" name="Text Box 6"/>
            <p:cNvSpPr txBox="1">
              <a:spLocks noChangeArrowheads="1"/>
            </p:cNvSpPr>
            <p:nvPr/>
          </p:nvSpPr>
          <p:spPr bwMode="auto">
            <a:xfrm>
              <a:off x="3597" y="1344"/>
              <a:ext cx="1539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的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环路定理</a:t>
              </a:r>
              <a:endPara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157163" y="312578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3. 感应电场的方向：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2177" name="AutoShape 17"/>
          <p:cNvSpPr>
            <a:spLocks noChangeArrowheads="1"/>
          </p:cNvSpPr>
          <p:nvPr/>
        </p:nvSpPr>
        <p:spPr bwMode="auto">
          <a:xfrm>
            <a:off x="4424363" y="2333625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CCFF"/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94" name="Text Box 34"/>
          <p:cNvSpPr txBox="1">
            <a:spLocks noChangeArrowheads="1"/>
          </p:cNvSpPr>
          <p:nvPr/>
        </p:nvSpPr>
        <p:spPr bwMode="auto">
          <a:xfrm>
            <a:off x="3024188" y="200025"/>
            <a:ext cx="333216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电源电动势：</a:t>
            </a:r>
            <a:endParaRPr kumimoji="1" lang="zh-CN" altLang="en-US" sz="28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2196" name="Rectangle 36"/>
          <p:cNvSpPr>
            <a:spLocks noChangeArrowheads="1"/>
          </p:cNvSpPr>
          <p:nvPr/>
        </p:nvSpPr>
        <p:spPr bwMode="auto">
          <a:xfrm>
            <a:off x="254000" y="1555750"/>
            <a:ext cx="3641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通常考虑闭合回路：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92204" name="Object 2"/>
          <p:cNvGraphicFramePr>
            <a:graphicFrameLocks noChangeAspect="1"/>
          </p:cNvGraphicFramePr>
          <p:nvPr/>
        </p:nvGraphicFramePr>
        <p:xfrm>
          <a:off x="1293813" y="2089150"/>
          <a:ext cx="29400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99" name="公式" r:id="rId3" imgW="1600200" imgH="381000" progId="Equation.3">
                  <p:embed/>
                </p:oleObj>
              </mc:Choice>
              <mc:Fallback>
                <p:oleObj name="公式" r:id="rId3" imgW="1600200" imgH="381000" progId="Equation.3">
                  <p:embed/>
                  <p:pic>
                    <p:nvPicPr>
                      <p:cNvPr id="0" name="图片 76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089150"/>
                        <a:ext cx="2940050" cy="803275"/>
                      </a:xfrm>
                      <a:prstGeom prst="rect">
                        <a:avLst/>
                      </a:prstGeom>
                      <a:solidFill>
                        <a:srgbClr val="FFCC00">
                          <a:alpha val="18823"/>
                        </a:srgbClr>
                      </a:solidFill>
                      <a:ln w="28575" algn="ctr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0"/>
          <p:cNvGrpSpPr/>
          <p:nvPr/>
        </p:nvGrpSpPr>
        <p:grpSpPr bwMode="auto">
          <a:xfrm>
            <a:off x="1765300" y="844550"/>
            <a:ext cx="5040313" cy="814388"/>
            <a:chOff x="949" y="725"/>
            <a:chExt cx="3175" cy="513"/>
          </a:xfrm>
        </p:grpSpPr>
        <p:graphicFrame>
          <p:nvGraphicFramePr>
            <p:cNvPr id="22592" name="Object 14"/>
            <p:cNvGraphicFramePr>
              <a:graphicFrameLocks noChangeAspect="1"/>
            </p:cNvGraphicFramePr>
            <p:nvPr/>
          </p:nvGraphicFramePr>
          <p:xfrm>
            <a:off x="949" y="730"/>
            <a:ext cx="892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200" name="公式" r:id="rId5" imgW="723900" imgH="368300" progId="Equation.3">
                    <p:embed/>
                  </p:oleObj>
                </mc:Choice>
                <mc:Fallback>
                  <p:oleObj name="公式" r:id="rId5" imgW="723900" imgH="368300" progId="Equation.3">
                    <p:embed/>
                    <p:pic>
                      <p:nvPicPr>
                        <p:cNvPr id="0" name="图片 76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9" y="730"/>
                          <a:ext cx="892" cy="5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1BCF4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3" name="Object 15"/>
            <p:cNvGraphicFramePr>
              <a:graphicFrameLocks noChangeAspect="1"/>
            </p:cNvGraphicFramePr>
            <p:nvPr/>
          </p:nvGraphicFramePr>
          <p:xfrm>
            <a:off x="1834" y="737"/>
            <a:ext cx="1176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201" name="公式" r:id="rId7" imgW="1028700" imgH="368300" progId="Equation.3">
                    <p:embed/>
                  </p:oleObj>
                </mc:Choice>
                <mc:Fallback>
                  <p:oleObj name="公式" r:id="rId7" imgW="1028700" imgH="368300" progId="Equation.3">
                    <p:embed/>
                    <p:pic>
                      <p:nvPicPr>
                        <p:cNvPr id="0" name="图片 76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4" y="737"/>
                          <a:ext cx="1176" cy="4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1BCF4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4" name="Object 16"/>
            <p:cNvGraphicFramePr>
              <a:graphicFrameLocks noChangeAspect="1"/>
            </p:cNvGraphicFramePr>
            <p:nvPr/>
          </p:nvGraphicFramePr>
          <p:xfrm>
            <a:off x="3048" y="725"/>
            <a:ext cx="1076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202" name="公式" r:id="rId9" imgW="977900" imgH="381000" progId="Equation.3">
                    <p:embed/>
                  </p:oleObj>
                </mc:Choice>
                <mc:Fallback>
                  <p:oleObj name="公式" r:id="rId9" imgW="977900" imgH="381000" progId="Equation.3">
                    <p:embed/>
                    <p:pic>
                      <p:nvPicPr>
                        <p:cNvPr id="0" name="图片 76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" y="725"/>
                          <a:ext cx="1076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1BCF4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40" name="Object 3"/>
          <p:cNvGraphicFramePr>
            <a:graphicFrameLocks noChangeAspect="1"/>
          </p:cNvGraphicFramePr>
          <p:nvPr/>
        </p:nvGraphicFramePr>
        <p:xfrm>
          <a:off x="5194300" y="76200"/>
          <a:ext cx="30114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03" name="公式" r:id="rId11" imgW="1714500" imgH="368300" progId="Equation.3">
                  <p:embed/>
                </p:oleObj>
              </mc:Choice>
              <mc:Fallback>
                <p:oleObj name="公式" r:id="rId11" imgW="1714500" imgH="368300" progId="Equation.3">
                  <p:embed/>
                  <p:pic>
                    <p:nvPicPr>
                      <p:cNvPr id="0" name="图片 76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76200"/>
                        <a:ext cx="3011488" cy="7747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15875" algn="ctr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33"/>
          <p:cNvGrpSpPr/>
          <p:nvPr/>
        </p:nvGrpSpPr>
        <p:grpSpPr bwMode="auto">
          <a:xfrm>
            <a:off x="946150" y="4619625"/>
            <a:ext cx="2362200" cy="990600"/>
            <a:chOff x="2562" y="2659"/>
            <a:chExt cx="1488" cy="624"/>
          </a:xfrm>
        </p:grpSpPr>
        <p:grpSp>
          <p:nvGrpSpPr>
            <p:cNvPr id="22585" name="Group 134"/>
            <p:cNvGrpSpPr/>
            <p:nvPr/>
          </p:nvGrpSpPr>
          <p:grpSpPr bwMode="auto">
            <a:xfrm>
              <a:off x="2562" y="2659"/>
              <a:ext cx="1488" cy="624"/>
              <a:chOff x="3024" y="3504"/>
              <a:chExt cx="1248" cy="528"/>
            </a:xfrm>
          </p:grpSpPr>
          <p:sp>
            <p:nvSpPr>
              <p:cNvPr id="22589" name="Oval 135"/>
              <p:cNvSpPr>
                <a:spLocks noChangeArrowheads="1"/>
              </p:cNvSpPr>
              <p:nvPr/>
            </p:nvSpPr>
            <p:spPr bwMode="auto">
              <a:xfrm flipV="1">
                <a:off x="3360" y="3696"/>
                <a:ext cx="624" cy="144"/>
              </a:xfrm>
              <a:prstGeom prst="ellipse">
                <a:avLst/>
              </a:prstGeom>
              <a:noFill/>
              <a:ln w="3175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90" name="Oval 136"/>
              <p:cNvSpPr>
                <a:spLocks noChangeArrowheads="1"/>
              </p:cNvSpPr>
              <p:nvPr/>
            </p:nvSpPr>
            <p:spPr bwMode="auto">
              <a:xfrm>
                <a:off x="3024" y="3504"/>
                <a:ext cx="1248" cy="528"/>
              </a:xfrm>
              <a:prstGeom prst="ellipse">
                <a:avLst/>
              </a:prstGeom>
              <a:noFill/>
              <a:ln w="3175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91" name="Oval 137"/>
              <p:cNvSpPr>
                <a:spLocks noChangeArrowheads="1"/>
              </p:cNvSpPr>
              <p:nvPr/>
            </p:nvSpPr>
            <p:spPr bwMode="auto">
              <a:xfrm>
                <a:off x="3168" y="3600"/>
                <a:ext cx="960" cy="336"/>
              </a:xfrm>
              <a:prstGeom prst="ellipse">
                <a:avLst/>
              </a:prstGeom>
              <a:noFill/>
              <a:ln w="3175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2586" name="Line 138"/>
            <p:cNvSpPr>
              <a:spLocks noChangeShapeType="1"/>
            </p:cNvSpPr>
            <p:nvPr/>
          </p:nvSpPr>
          <p:spPr bwMode="auto">
            <a:xfrm rot="5685818">
              <a:off x="3437" y="3032"/>
              <a:ext cx="25" cy="48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87" name="Line 139"/>
            <p:cNvSpPr>
              <a:spLocks noChangeShapeType="1"/>
            </p:cNvSpPr>
            <p:nvPr/>
          </p:nvSpPr>
          <p:spPr bwMode="auto">
            <a:xfrm rot="5685818">
              <a:off x="3581" y="3128"/>
              <a:ext cx="25" cy="48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88" name="Line 140"/>
            <p:cNvSpPr>
              <a:spLocks noChangeShapeType="1"/>
            </p:cNvSpPr>
            <p:nvPr/>
          </p:nvSpPr>
          <p:spPr bwMode="auto">
            <a:xfrm rot="5685818">
              <a:off x="3677" y="3224"/>
              <a:ext cx="25" cy="48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141"/>
          <p:cNvGrpSpPr/>
          <p:nvPr/>
        </p:nvGrpSpPr>
        <p:grpSpPr bwMode="auto">
          <a:xfrm>
            <a:off x="1036638" y="3924300"/>
            <a:ext cx="2286000" cy="1981200"/>
            <a:chOff x="624" y="2448"/>
            <a:chExt cx="1440" cy="1248"/>
          </a:xfrm>
        </p:grpSpPr>
        <p:sp>
          <p:nvSpPr>
            <p:cNvPr id="22580" name="Line 142"/>
            <p:cNvSpPr>
              <a:spLocks noChangeShapeType="1"/>
            </p:cNvSpPr>
            <p:nvPr/>
          </p:nvSpPr>
          <p:spPr bwMode="auto">
            <a:xfrm flipV="1">
              <a:off x="624" y="2448"/>
              <a:ext cx="0" cy="124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81" name="Line 143"/>
            <p:cNvSpPr>
              <a:spLocks noChangeShapeType="1"/>
            </p:cNvSpPr>
            <p:nvPr/>
          </p:nvSpPr>
          <p:spPr bwMode="auto">
            <a:xfrm flipV="1">
              <a:off x="1344" y="2448"/>
              <a:ext cx="0" cy="124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82" name="Line 144"/>
            <p:cNvSpPr>
              <a:spLocks noChangeShapeType="1"/>
            </p:cNvSpPr>
            <p:nvPr/>
          </p:nvSpPr>
          <p:spPr bwMode="auto">
            <a:xfrm flipV="1">
              <a:off x="960" y="2448"/>
              <a:ext cx="0" cy="124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83" name="Line 145"/>
            <p:cNvSpPr>
              <a:spLocks noChangeShapeType="1"/>
            </p:cNvSpPr>
            <p:nvPr/>
          </p:nvSpPr>
          <p:spPr bwMode="auto">
            <a:xfrm flipV="1">
              <a:off x="2064" y="2448"/>
              <a:ext cx="0" cy="124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84" name="Line 146"/>
            <p:cNvSpPr>
              <a:spLocks noChangeShapeType="1"/>
            </p:cNvSpPr>
            <p:nvPr/>
          </p:nvSpPr>
          <p:spPr bwMode="auto">
            <a:xfrm flipV="1">
              <a:off x="1728" y="2448"/>
              <a:ext cx="0" cy="124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147"/>
          <p:cNvGrpSpPr/>
          <p:nvPr/>
        </p:nvGrpSpPr>
        <p:grpSpPr bwMode="auto">
          <a:xfrm rot="-10794303">
            <a:off x="1341438" y="3848100"/>
            <a:ext cx="1752600" cy="533400"/>
            <a:chOff x="3264" y="2352"/>
            <a:chExt cx="1104" cy="336"/>
          </a:xfrm>
        </p:grpSpPr>
        <p:sp>
          <p:nvSpPr>
            <p:cNvPr id="22576" name="Line 148"/>
            <p:cNvSpPr>
              <a:spLocks noChangeShapeType="1"/>
            </p:cNvSpPr>
            <p:nvPr/>
          </p:nvSpPr>
          <p:spPr bwMode="auto">
            <a:xfrm flipV="1">
              <a:off x="3264" y="2352"/>
              <a:ext cx="0" cy="336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77" name="Line 149"/>
            <p:cNvSpPr>
              <a:spLocks noChangeShapeType="1"/>
            </p:cNvSpPr>
            <p:nvPr/>
          </p:nvSpPr>
          <p:spPr bwMode="auto">
            <a:xfrm flipV="1">
              <a:off x="3648" y="2352"/>
              <a:ext cx="0" cy="336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78" name="Line 150"/>
            <p:cNvSpPr>
              <a:spLocks noChangeShapeType="1"/>
            </p:cNvSpPr>
            <p:nvPr/>
          </p:nvSpPr>
          <p:spPr bwMode="auto">
            <a:xfrm flipV="1">
              <a:off x="4032" y="2352"/>
              <a:ext cx="0" cy="336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79" name="Line 151"/>
            <p:cNvSpPr>
              <a:spLocks noChangeShapeType="1"/>
            </p:cNvSpPr>
            <p:nvPr/>
          </p:nvSpPr>
          <p:spPr bwMode="auto">
            <a:xfrm flipV="1">
              <a:off x="4368" y="2352"/>
              <a:ext cx="0" cy="336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92312" name="Object 4"/>
          <p:cNvGraphicFramePr>
            <a:graphicFrameLocks noChangeAspect="1"/>
          </p:cNvGraphicFramePr>
          <p:nvPr/>
        </p:nvGraphicFramePr>
        <p:xfrm>
          <a:off x="579438" y="3848100"/>
          <a:ext cx="4159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04" name="Equation" r:id="rId13" imgW="139700" imgH="177800" progId="Equation.3">
                  <p:embed/>
                </p:oleObj>
              </mc:Choice>
              <mc:Fallback>
                <p:oleObj name="Equation" r:id="rId13" imgW="139700" imgH="177800" progId="Equation.3">
                  <p:embed/>
                  <p:pic>
                    <p:nvPicPr>
                      <p:cNvPr id="0" name="图片 76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3848100"/>
                        <a:ext cx="4159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3" name="Object 5"/>
          <p:cNvGraphicFramePr>
            <a:graphicFrameLocks noChangeAspect="1"/>
          </p:cNvGraphicFramePr>
          <p:nvPr/>
        </p:nvGraphicFramePr>
        <p:xfrm>
          <a:off x="3379788" y="3709988"/>
          <a:ext cx="65563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05" name="公式" r:id="rId15" imgW="266700" imgH="381000" progId="Equation.3">
                  <p:embed/>
                </p:oleObj>
              </mc:Choice>
              <mc:Fallback>
                <p:oleObj name="公式" r:id="rId15" imgW="266700" imgH="381000" progId="Equation.3">
                  <p:embed/>
                  <p:pic>
                    <p:nvPicPr>
                      <p:cNvPr id="0" name="图片 76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3709988"/>
                        <a:ext cx="655637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4" name="Object 6"/>
          <p:cNvGraphicFramePr>
            <a:graphicFrameLocks noChangeAspect="1"/>
          </p:cNvGraphicFramePr>
          <p:nvPr/>
        </p:nvGraphicFramePr>
        <p:xfrm>
          <a:off x="2784475" y="5448300"/>
          <a:ext cx="4286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06" name="公式" r:id="rId17" imgW="177800" imgH="241300" progId="Equation.3">
                  <p:embed/>
                </p:oleObj>
              </mc:Choice>
              <mc:Fallback>
                <p:oleObj name="公式" r:id="rId17" imgW="177800" imgH="241300" progId="Equation.3">
                  <p:embed/>
                  <p:pic>
                    <p:nvPicPr>
                      <p:cNvPr id="0" name="图片 76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5448300"/>
                        <a:ext cx="42862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58"/>
          <p:cNvGrpSpPr/>
          <p:nvPr/>
        </p:nvGrpSpPr>
        <p:grpSpPr bwMode="auto">
          <a:xfrm>
            <a:off x="1712913" y="6016625"/>
            <a:ext cx="1870075" cy="522288"/>
            <a:chOff x="838" y="3766"/>
            <a:chExt cx="1178" cy="329"/>
          </a:xfrm>
        </p:grpSpPr>
        <p:sp>
          <p:nvSpPr>
            <p:cNvPr id="22574" name="Text Box 159"/>
            <p:cNvSpPr txBox="1">
              <a:spLocks noChangeArrowheads="1"/>
            </p:cNvSpPr>
            <p:nvPr/>
          </p:nvSpPr>
          <p:spPr bwMode="auto">
            <a:xfrm>
              <a:off x="1008" y="3768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增加</a:t>
              </a:r>
              <a:endParaRPr kumimoji="1"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2575" name="Object 13"/>
            <p:cNvGraphicFramePr>
              <a:graphicFrameLocks noChangeAspect="1"/>
            </p:cNvGraphicFramePr>
            <p:nvPr/>
          </p:nvGraphicFramePr>
          <p:xfrm>
            <a:off x="838" y="3766"/>
            <a:ext cx="26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207" name="Equation" r:id="rId19" imgW="139700" imgH="177800" progId="Equation.3">
                    <p:embed/>
                  </p:oleObj>
                </mc:Choice>
                <mc:Fallback>
                  <p:oleObj name="Equation" r:id="rId19" imgW="139700" imgH="177800" progId="Equation.3">
                    <p:embed/>
                    <p:pic>
                      <p:nvPicPr>
                        <p:cNvPr id="0" name="图片 76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" y="3766"/>
                          <a:ext cx="26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64"/>
          <p:cNvGrpSpPr/>
          <p:nvPr/>
        </p:nvGrpSpPr>
        <p:grpSpPr bwMode="auto">
          <a:xfrm>
            <a:off x="5108575" y="4619625"/>
            <a:ext cx="2362200" cy="990600"/>
            <a:chOff x="2290" y="300"/>
            <a:chExt cx="1488" cy="624"/>
          </a:xfrm>
        </p:grpSpPr>
        <p:grpSp>
          <p:nvGrpSpPr>
            <p:cNvPr id="22567" name="Group 165"/>
            <p:cNvGrpSpPr/>
            <p:nvPr/>
          </p:nvGrpSpPr>
          <p:grpSpPr bwMode="auto">
            <a:xfrm>
              <a:off x="2290" y="300"/>
              <a:ext cx="1488" cy="624"/>
              <a:chOff x="3024" y="3504"/>
              <a:chExt cx="1248" cy="528"/>
            </a:xfrm>
          </p:grpSpPr>
          <p:sp>
            <p:nvSpPr>
              <p:cNvPr id="22571" name="Oval 166"/>
              <p:cNvSpPr>
                <a:spLocks noChangeArrowheads="1"/>
              </p:cNvSpPr>
              <p:nvPr/>
            </p:nvSpPr>
            <p:spPr bwMode="auto">
              <a:xfrm flipV="1">
                <a:off x="3360" y="3696"/>
                <a:ext cx="624" cy="144"/>
              </a:xfrm>
              <a:prstGeom prst="ellipse">
                <a:avLst/>
              </a:prstGeom>
              <a:noFill/>
              <a:ln w="3175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72" name="Oval 167"/>
              <p:cNvSpPr>
                <a:spLocks noChangeArrowheads="1"/>
              </p:cNvSpPr>
              <p:nvPr/>
            </p:nvSpPr>
            <p:spPr bwMode="auto">
              <a:xfrm>
                <a:off x="3024" y="3504"/>
                <a:ext cx="1248" cy="528"/>
              </a:xfrm>
              <a:prstGeom prst="ellipse">
                <a:avLst/>
              </a:prstGeom>
              <a:noFill/>
              <a:ln w="3175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73" name="Oval 168"/>
              <p:cNvSpPr>
                <a:spLocks noChangeArrowheads="1"/>
              </p:cNvSpPr>
              <p:nvPr/>
            </p:nvSpPr>
            <p:spPr bwMode="auto">
              <a:xfrm>
                <a:off x="3168" y="3600"/>
                <a:ext cx="960" cy="336"/>
              </a:xfrm>
              <a:prstGeom prst="ellipse">
                <a:avLst/>
              </a:prstGeom>
              <a:noFill/>
              <a:ln w="3175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2568" name="Line 169"/>
            <p:cNvSpPr>
              <a:spLocks noChangeShapeType="1"/>
            </p:cNvSpPr>
            <p:nvPr/>
          </p:nvSpPr>
          <p:spPr bwMode="auto">
            <a:xfrm rot="6480000">
              <a:off x="3165" y="673"/>
              <a:ext cx="25" cy="48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9" name="Line 170"/>
            <p:cNvSpPr>
              <a:spLocks noChangeShapeType="1"/>
            </p:cNvSpPr>
            <p:nvPr/>
          </p:nvSpPr>
          <p:spPr bwMode="auto">
            <a:xfrm rot="6480000">
              <a:off x="3309" y="769"/>
              <a:ext cx="25" cy="48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70" name="Line 171"/>
            <p:cNvSpPr>
              <a:spLocks noChangeShapeType="1"/>
            </p:cNvSpPr>
            <p:nvPr/>
          </p:nvSpPr>
          <p:spPr bwMode="auto">
            <a:xfrm rot="6480000">
              <a:off x="3405" y="865"/>
              <a:ext cx="25" cy="48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92332" name="Object 7"/>
          <p:cNvGraphicFramePr>
            <a:graphicFrameLocks noChangeAspect="1"/>
          </p:cNvGraphicFramePr>
          <p:nvPr/>
        </p:nvGraphicFramePr>
        <p:xfrm>
          <a:off x="7497763" y="3611563"/>
          <a:ext cx="65563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08" name="公式" r:id="rId21" imgW="266700" imgH="381000" progId="Equation.3">
                  <p:embed/>
                </p:oleObj>
              </mc:Choice>
              <mc:Fallback>
                <p:oleObj name="公式" r:id="rId21" imgW="266700" imgH="381000" progId="Equation.3">
                  <p:embed/>
                  <p:pic>
                    <p:nvPicPr>
                      <p:cNvPr id="0" name="图片 76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763" y="3611563"/>
                        <a:ext cx="655637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3" name="Object 8"/>
          <p:cNvGraphicFramePr>
            <a:graphicFrameLocks noChangeAspect="1"/>
          </p:cNvGraphicFramePr>
          <p:nvPr/>
        </p:nvGraphicFramePr>
        <p:xfrm>
          <a:off x="6518275" y="5568950"/>
          <a:ext cx="4286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09" name="公式" r:id="rId23" imgW="177800" imgH="241300" progId="Equation.3">
                  <p:embed/>
                </p:oleObj>
              </mc:Choice>
              <mc:Fallback>
                <p:oleObj name="公式" r:id="rId23" imgW="177800" imgH="241300" progId="Equation.3">
                  <p:embed/>
                  <p:pic>
                    <p:nvPicPr>
                      <p:cNvPr id="0" name="图片 76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275" y="5568950"/>
                        <a:ext cx="42862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74"/>
          <p:cNvGrpSpPr/>
          <p:nvPr/>
        </p:nvGrpSpPr>
        <p:grpSpPr bwMode="auto">
          <a:xfrm>
            <a:off x="5214938" y="3924300"/>
            <a:ext cx="2286000" cy="1981200"/>
            <a:chOff x="3120" y="2448"/>
            <a:chExt cx="1440" cy="1248"/>
          </a:xfrm>
        </p:grpSpPr>
        <p:sp>
          <p:nvSpPr>
            <p:cNvPr id="22562" name="Line 175"/>
            <p:cNvSpPr>
              <a:spLocks noChangeShapeType="1"/>
            </p:cNvSpPr>
            <p:nvPr/>
          </p:nvSpPr>
          <p:spPr bwMode="auto">
            <a:xfrm flipV="1">
              <a:off x="3120" y="2448"/>
              <a:ext cx="0" cy="124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3" name="Line 176"/>
            <p:cNvSpPr>
              <a:spLocks noChangeShapeType="1"/>
            </p:cNvSpPr>
            <p:nvPr/>
          </p:nvSpPr>
          <p:spPr bwMode="auto">
            <a:xfrm flipV="1">
              <a:off x="3840" y="2448"/>
              <a:ext cx="0" cy="124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4" name="Line 177"/>
            <p:cNvSpPr>
              <a:spLocks noChangeShapeType="1"/>
            </p:cNvSpPr>
            <p:nvPr/>
          </p:nvSpPr>
          <p:spPr bwMode="auto">
            <a:xfrm flipV="1">
              <a:off x="3456" y="2448"/>
              <a:ext cx="0" cy="124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5" name="Line 178"/>
            <p:cNvSpPr>
              <a:spLocks noChangeShapeType="1"/>
            </p:cNvSpPr>
            <p:nvPr/>
          </p:nvSpPr>
          <p:spPr bwMode="auto">
            <a:xfrm flipV="1">
              <a:off x="4560" y="2448"/>
              <a:ext cx="0" cy="124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6" name="Line 179"/>
            <p:cNvSpPr>
              <a:spLocks noChangeShapeType="1"/>
            </p:cNvSpPr>
            <p:nvPr/>
          </p:nvSpPr>
          <p:spPr bwMode="auto">
            <a:xfrm flipV="1">
              <a:off x="4224" y="2448"/>
              <a:ext cx="0" cy="124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180"/>
          <p:cNvGrpSpPr/>
          <p:nvPr/>
        </p:nvGrpSpPr>
        <p:grpSpPr bwMode="auto">
          <a:xfrm>
            <a:off x="5443538" y="3924300"/>
            <a:ext cx="1752600" cy="533400"/>
            <a:chOff x="3264" y="2352"/>
            <a:chExt cx="1104" cy="336"/>
          </a:xfrm>
        </p:grpSpPr>
        <p:sp>
          <p:nvSpPr>
            <p:cNvPr id="22558" name="Line 181"/>
            <p:cNvSpPr>
              <a:spLocks noChangeShapeType="1"/>
            </p:cNvSpPr>
            <p:nvPr/>
          </p:nvSpPr>
          <p:spPr bwMode="auto">
            <a:xfrm flipV="1">
              <a:off x="3264" y="2352"/>
              <a:ext cx="0" cy="336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9" name="Line 182"/>
            <p:cNvSpPr>
              <a:spLocks noChangeShapeType="1"/>
            </p:cNvSpPr>
            <p:nvPr/>
          </p:nvSpPr>
          <p:spPr bwMode="auto">
            <a:xfrm flipV="1">
              <a:off x="3648" y="2352"/>
              <a:ext cx="0" cy="336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0" name="Line 183"/>
            <p:cNvSpPr>
              <a:spLocks noChangeShapeType="1"/>
            </p:cNvSpPr>
            <p:nvPr/>
          </p:nvSpPr>
          <p:spPr bwMode="auto">
            <a:xfrm flipV="1">
              <a:off x="4032" y="2352"/>
              <a:ext cx="0" cy="336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1" name="Line 184"/>
            <p:cNvSpPr>
              <a:spLocks noChangeShapeType="1"/>
            </p:cNvSpPr>
            <p:nvPr/>
          </p:nvSpPr>
          <p:spPr bwMode="auto">
            <a:xfrm flipV="1">
              <a:off x="4368" y="2352"/>
              <a:ext cx="0" cy="336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92345" name="Object 9"/>
          <p:cNvGraphicFramePr>
            <a:graphicFrameLocks noChangeAspect="1"/>
          </p:cNvGraphicFramePr>
          <p:nvPr/>
        </p:nvGraphicFramePr>
        <p:xfrm>
          <a:off x="4762500" y="3756025"/>
          <a:ext cx="4159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0" name="Equation" r:id="rId25" imgW="139700" imgH="177800" progId="Equation.3">
                  <p:embed/>
                </p:oleObj>
              </mc:Choice>
              <mc:Fallback>
                <p:oleObj name="Equation" r:id="rId25" imgW="139700" imgH="177800" progId="Equation.3">
                  <p:embed/>
                  <p:pic>
                    <p:nvPicPr>
                      <p:cNvPr id="0" name="图片 76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3756025"/>
                        <a:ext cx="4159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86"/>
          <p:cNvGrpSpPr/>
          <p:nvPr/>
        </p:nvGrpSpPr>
        <p:grpSpPr bwMode="auto">
          <a:xfrm>
            <a:off x="5856288" y="6027738"/>
            <a:ext cx="1825625" cy="519112"/>
            <a:chOff x="3660" y="3909"/>
            <a:chExt cx="1150" cy="327"/>
          </a:xfrm>
        </p:grpSpPr>
        <p:sp>
          <p:nvSpPr>
            <p:cNvPr id="22556" name="Text Box 187"/>
            <p:cNvSpPr txBox="1">
              <a:spLocks noChangeArrowheads="1"/>
            </p:cNvSpPr>
            <p:nvPr/>
          </p:nvSpPr>
          <p:spPr bwMode="auto">
            <a:xfrm>
              <a:off x="3850" y="3909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减少</a:t>
              </a:r>
              <a:endParaRPr kumimoji="1"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2557" name="Object 10"/>
            <p:cNvGraphicFramePr>
              <a:graphicFrameLocks noChangeAspect="1"/>
            </p:cNvGraphicFramePr>
            <p:nvPr/>
          </p:nvGraphicFramePr>
          <p:xfrm>
            <a:off x="3660" y="3911"/>
            <a:ext cx="26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211" name="Equation" r:id="rId27" imgW="139700" imgH="177800" progId="Equation.3">
                    <p:embed/>
                  </p:oleObj>
                </mc:Choice>
                <mc:Fallback>
                  <p:oleObj name="Equation" r:id="rId27" imgW="139700" imgH="177800" progId="Equation.3">
                    <p:embed/>
                    <p:pic>
                      <p:nvPicPr>
                        <p:cNvPr id="0" name="图片 762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0" y="3911"/>
                          <a:ext cx="26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" name="AutoShape 49"/>
          <p:cNvSpPr>
            <a:spLocks noChangeArrowheads="1"/>
          </p:cNvSpPr>
          <p:nvPr/>
        </p:nvSpPr>
        <p:spPr bwMode="auto">
          <a:xfrm>
            <a:off x="4311650" y="2952750"/>
            <a:ext cx="3287713" cy="604838"/>
          </a:xfrm>
          <a:prstGeom prst="wedgeRoundRectCallout">
            <a:avLst>
              <a:gd name="adj1" fmla="val -80375"/>
              <a:gd name="adj2" fmla="val 22051"/>
              <a:gd name="adj3" fmla="val 16667"/>
            </a:avLst>
          </a:prstGeom>
          <a:solidFill>
            <a:srgbClr val="FFCCFF"/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ea typeface="楷体_GB2312" pitchFamily="49" charset="-122"/>
              </a:rPr>
              <a:t>可用楞次定律判断</a:t>
            </a:r>
            <a:endParaRPr lang="zh-CN" altLang="en-US" sz="2800" b="1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2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2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9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9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2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2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utoUpdateAnimBg="0"/>
      <p:bldP spid="92163" grpId="0" autoUpdateAnimBg="0"/>
      <p:bldP spid="92167" grpId="0" autoUpdateAnimBg="0"/>
      <p:bldP spid="92177" grpId="0" animBg="1"/>
      <p:bldP spid="92196" grpId="0"/>
      <p:bldP spid="7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505575"/>
            <a:ext cx="2133600" cy="360363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C0CEB63B-2BE0-49CA-8DBE-70BFDD51A71E}" type="slidenum">
              <a:rPr lang="zh-CN" altLang="en-US" kern="0" smtClean="0"/>
            </a:fld>
            <a:endParaRPr lang="zh-CN" altLang="en-US" kern="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12" y="325191"/>
            <a:ext cx="3150001" cy="25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9" t="37077" r="11919"/>
          <a:stretch>
            <a:fillRect/>
          </a:stretch>
        </p:blipFill>
        <p:spPr bwMode="auto">
          <a:xfrm>
            <a:off x="5110210" y="325191"/>
            <a:ext cx="3118252" cy="25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267" name="Picture 3" descr="C:\Documents and Settings\Administrator\桌面\手机充电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5013" y="3449638"/>
            <a:ext cx="4249737" cy="2901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 bwMode="auto">
          <a:xfrm>
            <a:off x="292100" y="3449638"/>
            <a:ext cx="3865563" cy="2919412"/>
            <a:chOff x="141562" y="113875"/>
            <a:chExt cx="3705225" cy="2789662"/>
          </a:xfrm>
        </p:grpSpPr>
        <p:grpSp>
          <p:nvGrpSpPr>
            <p:cNvPr id="28679" name="组合 2"/>
            <p:cNvGrpSpPr/>
            <p:nvPr/>
          </p:nvGrpSpPr>
          <p:grpSpPr bwMode="auto">
            <a:xfrm>
              <a:off x="141562" y="113875"/>
              <a:ext cx="3705225" cy="2789662"/>
              <a:chOff x="120652" y="3847791"/>
              <a:chExt cx="3584882" cy="2660959"/>
            </a:xfrm>
          </p:grpSpPr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0100" y="3886379"/>
                <a:ext cx="3512978" cy="257579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0" name="矩形 9"/>
              <p:cNvSpPr/>
              <p:nvPr/>
            </p:nvSpPr>
            <p:spPr bwMode="auto">
              <a:xfrm>
                <a:off x="120652" y="3847791"/>
                <a:ext cx="3584882" cy="2660959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 rot="18786030">
              <a:off x="2897346" y="518480"/>
              <a:ext cx="45508" cy="2708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3F31BA-B4EE-4D5C-96C8-BE9978C808B9}" type="slidenum">
              <a:rPr lang="zh-CN" altLang="en-US" sz="1800" smtClean="0">
                <a:solidFill>
                  <a:srgbClr val="0000FF"/>
                </a:solidFill>
              </a:rPr>
            </a:fld>
            <a:endParaRPr lang="zh-CN" altLang="en-US" sz="1800" smtClean="0">
              <a:solidFill>
                <a:srgbClr val="0000FF"/>
              </a:solidFill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2474913" y="0"/>
            <a:ext cx="4648200" cy="5191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4. 感应电场与静电场对比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28" name="Rectangle 5"/>
          <p:cNvSpPr>
            <a:spLocks noChangeArrowheads="1"/>
          </p:cNvSpPr>
          <p:nvPr/>
        </p:nvSpPr>
        <p:spPr bwMode="auto">
          <a:xfrm>
            <a:off x="557213" y="1274763"/>
            <a:ext cx="447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对场中的电荷有力的作用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29" name="Rectangle 6"/>
          <p:cNvSpPr>
            <a:spLocks noChangeArrowheads="1"/>
          </p:cNvSpPr>
          <p:nvPr/>
        </p:nvSpPr>
        <p:spPr bwMode="auto">
          <a:xfrm>
            <a:off x="4951413" y="12954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同静电场</a:t>
            </a:r>
            <a:endParaRPr lang="zh-CN" altLang="en-US" sz="2400" b="1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30" name="Rectangle 7"/>
          <p:cNvSpPr>
            <a:spLocks noChangeArrowheads="1"/>
          </p:cNvSpPr>
          <p:nvPr/>
        </p:nvSpPr>
        <p:spPr bwMode="auto">
          <a:xfrm>
            <a:off x="531813" y="17526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由静止的电荷激发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31" name="Rectangle 8"/>
          <p:cNvSpPr>
            <a:spLocks noChangeArrowheads="1"/>
          </p:cNvSpPr>
          <p:nvPr/>
        </p:nvSpPr>
        <p:spPr bwMode="auto">
          <a:xfrm>
            <a:off x="4951413" y="1773238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由变化的磁场激发</a:t>
            </a:r>
            <a:endParaRPr lang="zh-CN" altLang="en-US" sz="2400" b="1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32" name="Rectangle 9"/>
          <p:cNvSpPr>
            <a:spLocks noChangeArrowheads="1"/>
          </p:cNvSpPr>
          <p:nvPr/>
        </p:nvSpPr>
        <p:spPr bwMode="auto">
          <a:xfrm>
            <a:off x="531813" y="2320925"/>
            <a:ext cx="3581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使导体内电荷移动产生静电感应，平衡时内部场强为零，导</a:t>
            </a:r>
            <a:r>
              <a:rPr lang="zh-CN" altLang="zh-CN" sz="2400" b="1">
                <a:latin typeface="Times New Roman" panose="02020603050405020304" pitchFamily="18" charset="0"/>
                <a:ea typeface="楷体_GB2312" pitchFamily="49" charset="-122"/>
              </a:rPr>
              <a:t>体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是等势体不能形成持续电流。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33" name="Rectangle 10"/>
          <p:cNvSpPr>
            <a:spLocks noChangeArrowheads="1"/>
          </p:cNvSpPr>
          <p:nvPr/>
        </p:nvSpPr>
        <p:spPr bwMode="auto">
          <a:xfrm>
            <a:off x="4951413" y="2333625"/>
            <a:ext cx="3124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使导体内电荷移动产生电磁感应，导体内产生感应电动势 ——感应电流。</a:t>
            </a:r>
            <a:endParaRPr lang="zh-CN" altLang="en-US" sz="2400" b="1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34" name="Rectangle 11"/>
          <p:cNvSpPr>
            <a:spLocks noChangeArrowheads="1"/>
          </p:cNvSpPr>
          <p:nvPr/>
        </p:nvSpPr>
        <p:spPr bwMode="auto">
          <a:xfrm>
            <a:off x="3162300" y="474345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有源场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35" name="Rectangle 12"/>
          <p:cNvSpPr>
            <a:spLocks noChangeArrowheads="1"/>
          </p:cNvSpPr>
          <p:nvPr/>
        </p:nvSpPr>
        <p:spPr bwMode="auto">
          <a:xfrm>
            <a:off x="3162300" y="520065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无旋场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8909" name="Rectangle 13"/>
          <p:cNvSpPr>
            <a:spLocks noChangeArrowheads="1"/>
          </p:cNvSpPr>
          <p:nvPr/>
        </p:nvSpPr>
        <p:spPr bwMode="auto">
          <a:xfrm>
            <a:off x="6918325" y="4424363"/>
            <a:ext cx="24003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无源场</a:t>
            </a:r>
            <a:endParaRPr lang="zh-CN" altLang="en-US" sz="2400" b="1" smtClean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8910" name="Rectangle 14"/>
          <p:cNvSpPr>
            <a:spLocks noChangeArrowheads="1"/>
          </p:cNvSpPr>
          <p:nvPr/>
        </p:nvSpPr>
        <p:spPr bwMode="auto">
          <a:xfrm>
            <a:off x="7570788" y="5419725"/>
            <a:ext cx="14605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有旋场</a:t>
            </a:r>
            <a:endParaRPr lang="zh-CN" altLang="en-US" sz="2400" b="1" smtClean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38" name="Rectangle 15"/>
          <p:cNvSpPr>
            <a:spLocks noChangeArrowheads="1"/>
          </p:cNvSpPr>
          <p:nvPr/>
        </p:nvSpPr>
        <p:spPr bwMode="auto">
          <a:xfrm>
            <a:off x="531813" y="3913188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电场线不闭合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8912" name="Rectangle 16"/>
          <p:cNvSpPr>
            <a:spLocks noChangeArrowheads="1"/>
          </p:cNvSpPr>
          <p:nvPr/>
        </p:nvSpPr>
        <p:spPr bwMode="auto">
          <a:xfrm>
            <a:off x="5027613" y="3913188"/>
            <a:ext cx="36195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电场线闭合、涡旋电场</a:t>
            </a:r>
            <a:endParaRPr lang="zh-CN" altLang="en-US" sz="2400" b="1" smtClean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40" name="Rectangle 17"/>
          <p:cNvSpPr>
            <a:spLocks noChangeArrowheads="1"/>
          </p:cNvSpPr>
          <p:nvPr/>
        </p:nvSpPr>
        <p:spPr bwMode="auto">
          <a:xfrm>
            <a:off x="531813" y="58928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保守场 、 可以引入电势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8914" name="Rectangle 18"/>
          <p:cNvSpPr>
            <a:spLocks noChangeArrowheads="1"/>
          </p:cNvSpPr>
          <p:nvPr/>
        </p:nvSpPr>
        <p:spPr bwMode="auto">
          <a:xfrm>
            <a:off x="4951413" y="5867400"/>
            <a:ext cx="43656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非保守场、不能引入电势</a:t>
            </a:r>
            <a:endParaRPr lang="zh-CN" altLang="en-US" sz="2400" b="1" smtClean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762" name="Rectangle 19"/>
          <p:cNvSpPr>
            <a:spLocks noChangeArrowheads="1"/>
          </p:cNvSpPr>
          <p:nvPr/>
        </p:nvSpPr>
        <p:spPr bwMode="auto">
          <a:xfrm>
            <a:off x="5821363" y="685800"/>
            <a:ext cx="179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感应电场</a:t>
            </a:r>
            <a:endParaRPr lang="zh-CN" altLang="en-US" sz="2400" b="1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763" name="Rectangle 20"/>
          <p:cNvSpPr>
            <a:spLocks noChangeArrowheads="1"/>
          </p:cNvSpPr>
          <p:nvPr/>
        </p:nvSpPr>
        <p:spPr bwMode="auto">
          <a:xfrm>
            <a:off x="1481138" y="685800"/>
            <a:ext cx="1412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静电场</a:t>
            </a:r>
            <a:endParaRPr lang="zh-CN" altLang="en-US" sz="1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44" name="Rectangle 21"/>
          <p:cNvSpPr>
            <a:spLocks noChangeArrowheads="1"/>
          </p:cNvSpPr>
          <p:nvPr/>
        </p:nvSpPr>
        <p:spPr bwMode="auto">
          <a:xfrm>
            <a:off x="0" y="4470400"/>
            <a:ext cx="457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场方程</a:t>
            </a:r>
            <a:endParaRPr lang="zh-CN" altLang="en-US" sz="1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45" name="AutoShape 22"/>
          <p:cNvSpPr/>
          <p:nvPr/>
        </p:nvSpPr>
        <p:spPr bwMode="auto">
          <a:xfrm>
            <a:off x="495300" y="4667250"/>
            <a:ext cx="228600" cy="838200"/>
          </a:xfrm>
          <a:prstGeom prst="leftBrace">
            <a:avLst>
              <a:gd name="adj1" fmla="val 30505"/>
              <a:gd name="adj2" fmla="val 50000"/>
            </a:avLst>
          </a:prstGeom>
          <a:noFill/>
          <a:ln w="381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1766" name="Line 23"/>
          <p:cNvSpPr>
            <a:spLocks noChangeShapeType="1"/>
          </p:cNvSpPr>
          <p:nvPr/>
        </p:nvSpPr>
        <p:spPr bwMode="auto">
          <a:xfrm>
            <a:off x="-1588" y="1219200"/>
            <a:ext cx="914400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7" name="Line 24"/>
          <p:cNvSpPr>
            <a:spLocks noChangeShapeType="1"/>
          </p:cNvSpPr>
          <p:nvPr/>
        </p:nvSpPr>
        <p:spPr bwMode="auto">
          <a:xfrm>
            <a:off x="4494213" y="609600"/>
            <a:ext cx="0" cy="586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8" name="Line 25"/>
          <p:cNvSpPr>
            <a:spLocks noChangeShapeType="1"/>
          </p:cNvSpPr>
          <p:nvPr/>
        </p:nvSpPr>
        <p:spPr bwMode="auto">
          <a:xfrm>
            <a:off x="-1588" y="609600"/>
            <a:ext cx="914400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9" name="AutoShape 26"/>
          <p:cNvSpPr/>
          <p:nvPr/>
        </p:nvSpPr>
        <p:spPr bwMode="auto">
          <a:xfrm>
            <a:off x="4914900" y="4667250"/>
            <a:ext cx="228600" cy="838200"/>
          </a:xfrm>
          <a:prstGeom prst="leftBrace">
            <a:avLst>
              <a:gd name="adj1" fmla="val 30505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1770" name="Line 27"/>
          <p:cNvSpPr>
            <a:spLocks noChangeShapeType="1"/>
          </p:cNvSpPr>
          <p:nvPr/>
        </p:nvSpPr>
        <p:spPr bwMode="auto">
          <a:xfrm>
            <a:off x="-1588" y="1752600"/>
            <a:ext cx="914400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28"/>
          <p:cNvSpPr>
            <a:spLocks noChangeShapeType="1"/>
          </p:cNvSpPr>
          <p:nvPr/>
        </p:nvSpPr>
        <p:spPr bwMode="auto">
          <a:xfrm>
            <a:off x="-1588" y="2286000"/>
            <a:ext cx="914400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29"/>
          <p:cNvSpPr>
            <a:spLocks noChangeShapeType="1"/>
          </p:cNvSpPr>
          <p:nvPr/>
        </p:nvSpPr>
        <p:spPr bwMode="auto">
          <a:xfrm>
            <a:off x="0" y="3895725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3" name="Line 30"/>
          <p:cNvSpPr>
            <a:spLocks noChangeShapeType="1"/>
          </p:cNvSpPr>
          <p:nvPr/>
        </p:nvSpPr>
        <p:spPr bwMode="auto">
          <a:xfrm>
            <a:off x="0" y="4410075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4" name="Line 31"/>
          <p:cNvSpPr>
            <a:spLocks noChangeShapeType="1"/>
          </p:cNvSpPr>
          <p:nvPr/>
        </p:nvSpPr>
        <p:spPr bwMode="auto">
          <a:xfrm>
            <a:off x="-1588" y="5867400"/>
            <a:ext cx="914400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8" name="Rectangle 32"/>
          <p:cNvSpPr>
            <a:spLocks noChangeArrowheads="1"/>
          </p:cNvSpPr>
          <p:nvPr/>
        </p:nvSpPr>
        <p:spPr bwMode="auto">
          <a:xfrm>
            <a:off x="4457700" y="4476750"/>
            <a:ext cx="457200" cy="1187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场方程</a:t>
            </a:r>
            <a:endParaRPr lang="zh-CN" altLang="en-US" b="1" smtClean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744532" y="4440042"/>
          <a:ext cx="2263782" cy="74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8" name="Equation" r:id="rId1" imgW="37490400" imgH="8839200" progId="Equation.DSMT4">
                  <p:embed/>
                </p:oleObj>
              </mc:Choice>
              <mc:Fallback>
                <p:oleObj name="Equation" r:id="rId1" imgW="37490400" imgH="8839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2" y="4440042"/>
                        <a:ext cx="2263782" cy="74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731064" y="5073215"/>
          <a:ext cx="1667650" cy="688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9" name="Equation" r:id="rId3" imgW="20421600" imgH="7315200" progId="Equation.DSMT4">
                  <p:embed/>
                </p:oleObj>
              </mc:Choice>
              <mc:Fallback>
                <p:oleObj name="Equation" r:id="rId3" imgW="20421600" imgH="7315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064" y="5073215"/>
                        <a:ext cx="1667650" cy="688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5257800" y="4438650"/>
          <a:ext cx="1295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0" name="" r:id="rId5" imgW="2717800" imgH="762000" progId="Equation.3">
                  <p:embed/>
                </p:oleObj>
              </mc:Choice>
              <mc:Fallback>
                <p:oleObj name="" r:id="rId5" imgW="2717800" imgH="762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438650"/>
                        <a:ext cx="12954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5159375" y="4900613"/>
          <a:ext cx="35052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1" name="" r:id="rId7" imgW="7899400" imgH="1244600" progId="Equation.3">
                  <p:embed/>
                </p:oleObj>
              </mc:Choice>
              <mc:Fallback>
                <p:oleObj name="" r:id="rId7" imgW="7899400" imgH="1244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4900613"/>
                        <a:ext cx="35052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0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0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/>
      <p:bldP spid="30729" grpId="0"/>
      <p:bldP spid="30730" grpId="0"/>
      <p:bldP spid="30731" grpId="0"/>
      <p:bldP spid="30732" grpId="0"/>
      <p:bldP spid="30733" grpId="0"/>
      <p:bldP spid="30734" grpId="0"/>
      <p:bldP spid="30735" grpId="0"/>
      <p:bldP spid="208909" grpId="0"/>
      <p:bldP spid="208910" grpId="0"/>
      <p:bldP spid="30738" grpId="0"/>
      <p:bldP spid="208912" grpId="0"/>
      <p:bldP spid="30740" grpId="0"/>
      <p:bldP spid="208914" grpId="0"/>
      <p:bldP spid="30744" grpId="0"/>
      <p:bldP spid="30745" grpId="0" animBg="1"/>
      <p:bldP spid="30749" grpId="0" animBg="1"/>
      <p:bldP spid="2089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48C959-764F-4132-87CC-BCD0038D99FA}" type="slidenum">
              <a:rPr lang="zh-CN" altLang="en-US" sz="1800" smtClean="0">
                <a:solidFill>
                  <a:srgbClr val="0000FF"/>
                </a:solidFill>
              </a:rPr>
            </a:fld>
            <a:endParaRPr lang="zh-CN" altLang="en-US" sz="1800" smtClean="0">
              <a:solidFill>
                <a:srgbClr val="0000FF"/>
              </a:solidFill>
            </a:endParaRPr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304800" y="30480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(三) 感应电场的计算</a:t>
            </a:r>
            <a:endParaRPr lang="zh-CN" altLang="en-US" sz="2800" b="1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23"/>
          <p:cNvGrpSpPr/>
          <p:nvPr/>
        </p:nvGrpSpPr>
        <p:grpSpPr bwMode="auto">
          <a:xfrm>
            <a:off x="762000" y="2133600"/>
            <a:ext cx="6934200" cy="647700"/>
            <a:chOff x="480" y="1536"/>
            <a:chExt cx="4368" cy="408"/>
          </a:xfrm>
        </p:grpSpPr>
        <p:sp>
          <p:nvSpPr>
            <p:cNvPr id="32777" name="Text Box 13"/>
            <p:cNvSpPr txBox="1">
              <a:spLocks noChangeArrowheads="1"/>
            </p:cNvSpPr>
            <p:nvPr/>
          </p:nvSpPr>
          <p:spPr bwMode="auto">
            <a:xfrm>
              <a:off x="480" y="1536"/>
              <a:ext cx="436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rgbClr val="FF0033"/>
                  </a:solidFill>
                  <a:latin typeface="宋体" panose="02010600030101010101" pitchFamily="2" charset="-122"/>
                </a:rPr>
                <a:t>     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具有某种对称性才有可能计算出来。</a:t>
              </a:r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32778" name="Object 3"/>
            <p:cNvGraphicFramePr>
              <a:graphicFrameLocks noChangeAspect="1"/>
            </p:cNvGraphicFramePr>
            <p:nvPr/>
          </p:nvGraphicFramePr>
          <p:xfrm>
            <a:off x="690" y="1544"/>
            <a:ext cx="303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3" name="" r:id="rId1" imgW="304800" imgH="508000" progId="Equation.3">
                    <p:embed/>
                  </p:oleObj>
                </mc:Choice>
                <mc:Fallback>
                  <p:oleObj name="" r:id="rId1" imgW="304800" imgH="5080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" y="1544"/>
                          <a:ext cx="303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457200" y="1143000"/>
            <a:ext cx="3898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原则：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697" name="Rectangle 17"/>
          <p:cNvSpPr>
            <a:spLocks noChangeArrowheads="1"/>
          </p:cNvSpPr>
          <p:nvPr/>
        </p:nvSpPr>
        <p:spPr bwMode="auto">
          <a:xfrm>
            <a:off x="457200" y="3124200"/>
            <a:ext cx="8001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特殊：空间均匀的磁场被限制在圆柱体内，磁场方向平行柱轴，如长直螺线管内部的场。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698" name="Rectangle 18"/>
          <p:cNvSpPr>
            <a:spLocks noChangeArrowheads="1"/>
          </p:cNvSpPr>
          <p:nvPr/>
        </p:nvSpPr>
        <p:spPr bwMode="auto">
          <a:xfrm>
            <a:off x="533400" y="4343400"/>
            <a:ext cx="861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磁场随时间变化，则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感应电场具有轴对称分布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1702" name="Object 2"/>
          <p:cNvGraphicFramePr>
            <a:graphicFrameLocks noChangeAspect="1"/>
          </p:cNvGraphicFramePr>
          <p:nvPr/>
        </p:nvGraphicFramePr>
        <p:xfrm>
          <a:off x="2579584" y="992329"/>
          <a:ext cx="3299031" cy="1039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4" name="Equation" r:id="rId3" imgW="35052000" imgH="10058400" progId="Equation.DSMT4">
                  <p:embed/>
                </p:oleObj>
              </mc:Choice>
              <mc:Fallback>
                <p:oleObj name="Equation" r:id="rId3" imgW="35052000" imgH="10058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584" y="992329"/>
                        <a:ext cx="3299031" cy="1039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0" grpId="0"/>
      <p:bldP spid="71696" grpId="0"/>
      <p:bldP spid="71697" grpId="0"/>
      <p:bldP spid="7169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EDF439-AC43-4C20-A615-B68746AAE91B}" type="slidenum">
              <a:rPr lang="zh-CN" altLang="en-US">
                <a:solidFill>
                  <a:srgbClr val="0000FF"/>
                </a:solidFill>
              </a:rPr>
            </a:fld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25603" name="Group 96"/>
          <p:cNvGrpSpPr/>
          <p:nvPr/>
        </p:nvGrpSpPr>
        <p:grpSpPr bwMode="auto">
          <a:xfrm>
            <a:off x="539750" y="2349500"/>
            <a:ext cx="1828800" cy="1827213"/>
            <a:chOff x="1927" y="709"/>
            <a:chExt cx="1152" cy="1151"/>
          </a:xfrm>
        </p:grpSpPr>
        <p:sp>
          <p:nvSpPr>
            <p:cNvPr id="25622" name="Oval 5"/>
            <p:cNvSpPr>
              <a:spLocks noChangeArrowheads="1"/>
            </p:cNvSpPr>
            <p:nvPr/>
          </p:nvSpPr>
          <p:spPr bwMode="auto">
            <a:xfrm>
              <a:off x="1927" y="709"/>
              <a:ext cx="1152" cy="115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5623" name="Group 93"/>
            <p:cNvGrpSpPr/>
            <p:nvPr/>
          </p:nvGrpSpPr>
          <p:grpSpPr bwMode="auto">
            <a:xfrm>
              <a:off x="2317" y="908"/>
              <a:ext cx="468" cy="614"/>
              <a:chOff x="1132" y="1853"/>
              <a:chExt cx="468" cy="614"/>
            </a:xfrm>
          </p:grpSpPr>
          <p:sp>
            <p:nvSpPr>
              <p:cNvPr id="25635" name="Oval 46"/>
              <p:cNvSpPr>
                <a:spLocks noChangeArrowheads="1"/>
              </p:cNvSpPr>
              <p:nvPr/>
            </p:nvSpPr>
            <p:spPr bwMode="auto">
              <a:xfrm>
                <a:off x="1288" y="2194"/>
                <a:ext cx="60" cy="6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36" name="Line 47"/>
              <p:cNvSpPr>
                <a:spLocks noChangeShapeType="1"/>
              </p:cNvSpPr>
              <p:nvPr/>
            </p:nvSpPr>
            <p:spPr bwMode="auto">
              <a:xfrm flipH="1">
                <a:off x="1324" y="1965"/>
                <a:ext cx="239" cy="2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7" name="Text Box 48"/>
              <p:cNvSpPr txBox="1">
                <a:spLocks noChangeArrowheads="1"/>
              </p:cNvSpPr>
              <p:nvPr/>
            </p:nvSpPr>
            <p:spPr bwMode="auto">
              <a:xfrm>
                <a:off x="1132" y="2140"/>
                <a:ext cx="2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800" b="1" i="1">
                    <a:latin typeface="Times New Roman" panose="02020603050405020304" pitchFamily="18" charset="0"/>
                    <a:ea typeface="楷体_GB2312" pitchFamily="49" charset="-122"/>
                  </a:rPr>
                  <a:t>o</a:t>
                </a:r>
                <a:endParaRPr kumimoji="1"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638" name="Oval 49"/>
              <p:cNvSpPr>
                <a:spLocks noChangeArrowheads="1"/>
              </p:cNvSpPr>
              <p:nvPr/>
            </p:nvSpPr>
            <p:spPr bwMode="auto">
              <a:xfrm>
                <a:off x="1540" y="1929"/>
                <a:ext cx="60" cy="61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39" name="Text Box 50"/>
              <p:cNvSpPr txBox="1">
                <a:spLocks noChangeArrowheads="1"/>
              </p:cNvSpPr>
              <p:nvPr/>
            </p:nvSpPr>
            <p:spPr bwMode="auto">
              <a:xfrm>
                <a:off x="1308" y="1853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800" b="1" i="1"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  <a:endParaRPr kumimoji="1"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5624" name="Group 92"/>
            <p:cNvGrpSpPr/>
            <p:nvPr/>
          </p:nvGrpSpPr>
          <p:grpSpPr bwMode="auto">
            <a:xfrm>
              <a:off x="1973" y="881"/>
              <a:ext cx="1043" cy="774"/>
              <a:chOff x="3696" y="2564"/>
              <a:chExt cx="1043" cy="774"/>
            </a:xfrm>
          </p:grpSpPr>
          <p:graphicFrame>
            <p:nvGraphicFramePr>
              <p:cNvPr id="25625" name="Object 7"/>
              <p:cNvGraphicFramePr>
                <a:graphicFrameLocks noChangeAspect="1"/>
              </p:cNvGraphicFramePr>
              <p:nvPr/>
            </p:nvGraphicFramePr>
            <p:xfrm>
              <a:off x="3841" y="2564"/>
              <a:ext cx="157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252" name="公式" r:id="rId1" imgW="88900" imgH="88900" progId="Equation.3">
                      <p:embed/>
                    </p:oleObj>
                  </mc:Choice>
                  <mc:Fallback>
                    <p:oleObj name="公式" r:id="rId1" imgW="88900" imgH="88900" progId="Equation.3">
                      <p:embed/>
                      <p:pic>
                        <p:nvPicPr>
                          <p:cNvPr id="0" name="图片 772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1" y="2564"/>
                            <a:ext cx="157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6" name="Object 8"/>
              <p:cNvGraphicFramePr>
                <a:graphicFrameLocks noChangeAspect="1"/>
              </p:cNvGraphicFramePr>
              <p:nvPr/>
            </p:nvGraphicFramePr>
            <p:xfrm>
              <a:off x="3841" y="3157"/>
              <a:ext cx="157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253" name="公式" r:id="rId3" imgW="88900" imgH="88900" progId="Equation.3">
                      <p:embed/>
                    </p:oleObj>
                  </mc:Choice>
                  <mc:Fallback>
                    <p:oleObj name="公式" r:id="rId3" imgW="88900" imgH="88900" progId="Equation.3">
                      <p:embed/>
                      <p:pic>
                        <p:nvPicPr>
                          <p:cNvPr id="0" name="图片 772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1" y="3157"/>
                            <a:ext cx="157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7" name="Object 9"/>
              <p:cNvGraphicFramePr>
                <a:graphicFrameLocks noChangeAspect="1"/>
              </p:cNvGraphicFramePr>
              <p:nvPr/>
            </p:nvGraphicFramePr>
            <p:xfrm>
              <a:off x="4434" y="2564"/>
              <a:ext cx="157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254" name="公式" r:id="rId5" imgW="88900" imgH="88900" progId="Equation.3">
                      <p:embed/>
                    </p:oleObj>
                  </mc:Choice>
                  <mc:Fallback>
                    <p:oleObj name="公式" r:id="rId5" imgW="88900" imgH="88900" progId="Equation.3">
                      <p:embed/>
                      <p:pic>
                        <p:nvPicPr>
                          <p:cNvPr id="0" name="图片 772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34" y="2564"/>
                            <a:ext cx="157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8" name="Object 10"/>
              <p:cNvGraphicFramePr>
                <a:graphicFrameLocks noChangeAspect="1"/>
              </p:cNvGraphicFramePr>
              <p:nvPr/>
            </p:nvGraphicFramePr>
            <p:xfrm>
              <a:off x="4434" y="3154"/>
              <a:ext cx="157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255" name="公式" r:id="rId7" imgW="88900" imgH="88900" progId="Equation.3">
                      <p:embed/>
                    </p:oleObj>
                  </mc:Choice>
                  <mc:Fallback>
                    <p:oleObj name="公式" r:id="rId7" imgW="88900" imgH="88900" progId="Equation.3">
                      <p:embed/>
                      <p:pic>
                        <p:nvPicPr>
                          <p:cNvPr id="0" name="图片 772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34" y="3154"/>
                            <a:ext cx="157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9" name="Object 11"/>
              <p:cNvGraphicFramePr>
                <a:graphicFrameLocks noChangeAspect="1"/>
              </p:cNvGraphicFramePr>
              <p:nvPr/>
            </p:nvGraphicFramePr>
            <p:xfrm>
              <a:off x="4142" y="2568"/>
              <a:ext cx="157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256" name="公式" r:id="rId9" imgW="88900" imgH="88900" progId="Equation.3">
                      <p:embed/>
                    </p:oleObj>
                  </mc:Choice>
                  <mc:Fallback>
                    <p:oleObj name="公式" r:id="rId9" imgW="88900" imgH="88900" progId="Equation.3">
                      <p:embed/>
                      <p:pic>
                        <p:nvPicPr>
                          <p:cNvPr id="0" name="图片 772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2" y="2568"/>
                            <a:ext cx="157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30" name="Object 12"/>
              <p:cNvGraphicFramePr>
                <a:graphicFrameLocks noChangeAspect="1"/>
              </p:cNvGraphicFramePr>
              <p:nvPr/>
            </p:nvGraphicFramePr>
            <p:xfrm>
              <a:off x="3993" y="2862"/>
              <a:ext cx="157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257" name="公式" r:id="rId11" imgW="88900" imgH="88900" progId="Equation.3">
                      <p:embed/>
                    </p:oleObj>
                  </mc:Choice>
                  <mc:Fallback>
                    <p:oleObj name="公式" r:id="rId11" imgW="88900" imgH="88900" progId="Equation.3">
                      <p:embed/>
                      <p:pic>
                        <p:nvPicPr>
                          <p:cNvPr id="0" name="图片 772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3" y="2862"/>
                            <a:ext cx="157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31" name="Object 13"/>
              <p:cNvGraphicFramePr>
                <a:graphicFrameLocks noChangeAspect="1"/>
              </p:cNvGraphicFramePr>
              <p:nvPr/>
            </p:nvGraphicFramePr>
            <p:xfrm>
              <a:off x="3696" y="2860"/>
              <a:ext cx="157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258" name="公式" r:id="rId13" imgW="88900" imgH="88900" progId="Equation.3">
                      <p:embed/>
                    </p:oleObj>
                  </mc:Choice>
                  <mc:Fallback>
                    <p:oleObj name="公式" r:id="rId13" imgW="88900" imgH="88900" progId="Equation.3">
                      <p:embed/>
                      <p:pic>
                        <p:nvPicPr>
                          <p:cNvPr id="0" name="图片 772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860"/>
                            <a:ext cx="157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32" name="Object 14"/>
              <p:cNvGraphicFramePr>
                <a:graphicFrameLocks noChangeAspect="1"/>
              </p:cNvGraphicFramePr>
              <p:nvPr/>
            </p:nvGraphicFramePr>
            <p:xfrm>
              <a:off x="4142" y="3154"/>
              <a:ext cx="157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259" name="公式" r:id="rId15" imgW="88900" imgH="88900" progId="Equation.3">
                      <p:embed/>
                    </p:oleObj>
                  </mc:Choice>
                  <mc:Fallback>
                    <p:oleObj name="公式" r:id="rId15" imgW="88900" imgH="88900" progId="Equation.3">
                      <p:embed/>
                      <p:pic>
                        <p:nvPicPr>
                          <p:cNvPr id="0" name="图片 772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2" y="3154"/>
                            <a:ext cx="157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33" name="Object 15"/>
              <p:cNvGraphicFramePr>
                <a:graphicFrameLocks noChangeAspect="1"/>
              </p:cNvGraphicFramePr>
              <p:nvPr/>
            </p:nvGraphicFramePr>
            <p:xfrm>
              <a:off x="4290" y="2862"/>
              <a:ext cx="157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260" name="公式" r:id="rId17" imgW="88900" imgH="88900" progId="Equation.3">
                      <p:embed/>
                    </p:oleObj>
                  </mc:Choice>
                  <mc:Fallback>
                    <p:oleObj name="公式" r:id="rId17" imgW="88900" imgH="88900" progId="Equation.3">
                      <p:embed/>
                      <p:pic>
                        <p:nvPicPr>
                          <p:cNvPr id="0" name="图片 772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90" y="2862"/>
                            <a:ext cx="157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34" name="Object 16"/>
              <p:cNvGraphicFramePr>
                <a:graphicFrameLocks noChangeAspect="1"/>
              </p:cNvGraphicFramePr>
              <p:nvPr/>
            </p:nvGraphicFramePr>
            <p:xfrm>
              <a:off x="4582" y="2858"/>
              <a:ext cx="157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261" name="公式" r:id="rId19" imgW="88900" imgH="88900" progId="Equation.3">
                      <p:embed/>
                    </p:oleObj>
                  </mc:Choice>
                  <mc:Fallback>
                    <p:oleObj name="公式" r:id="rId19" imgW="88900" imgH="88900" progId="Equation.3">
                      <p:embed/>
                      <p:pic>
                        <p:nvPicPr>
                          <p:cNvPr id="0" name="图片 772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2" y="2858"/>
                            <a:ext cx="157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73155" name="Text Box 99"/>
          <p:cNvSpPr txBox="1">
            <a:spLocks noChangeArrowheads="1"/>
          </p:cNvSpPr>
          <p:nvPr/>
        </p:nvSpPr>
        <p:spPr bwMode="auto">
          <a:xfrm>
            <a:off x="179388" y="188913"/>
            <a:ext cx="8713787" cy="175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例1.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求一个轴对称磁场变化时的涡旋电场。已知磁场均匀分布在半径为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的范围，且  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常量，且大于零。求：任意距中心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处的     。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5605" name="Object 2"/>
          <p:cNvGraphicFramePr>
            <a:graphicFrameLocks noChangeAspect="1"/>
          </p:cNvGraphicFramePr>
          <p:nvPr/>
        </p:nvGraphicFramePr>
        <p:xfrm>
          <a:off x="4133850" y="1355725"/>
          <a:ext cx="4286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62" name="Equation" r:id="rId21" imgW="177800" imgH="241300" progId="Equation.DSMT4">
                  <p:embed/>
                </p:oleObj>
              </mc:Choice>
              <mc:Fallback>
                <p:oleObj name="Equation" r:id="rId21" imgW="177800" imgH="241300" progId="Equation.DSMT4">
                  <p:embed/>
                  <p:pic>
                    <p:nvPicPr>
                      <p:cNvPr id="0" name="图片 77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1355725"/>
                        <a:ext cx="42862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3"/>
          <p:cNvGraphicFramePr>
            <a:graphicFrameLocks noChangeAspect="1"/>
          </p:cNvGraphicFramePr>
          <p:nvPr/>
        </p:nvGraphicFramePr>
        <p:xfrm>
          <a:off x="5076825" y="706438"/>
          <a:ext cx="6254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63" name="公式" r:id="rId23" imgW="254000" imgH="330200" progId="Equation.3">
                  <p:embed/>
                </p:oleObj>
              </mc:Choice>
              <mc:Fallback>
                <p:oleObj name="公式" r:id="rId23" imgW="254000" imgH="330200" progId="Equation.3">
                  <p:embed/>
                  <p:pic>
                    <p:nvPicPr>
                      <p:cNvPr id="0" name="图片 77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706438"/>
                        <a:ext cx="62547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163" name="Text Box 107"/>
          <p:cNvSpPr txBox="1">
            <a:spLocks noChangeArrowheads="1"/>
          </p:cNvSpPr>
          <p:nvPr/>
        </p:nvSpPr>
        <p:spPr bwMode="auto">
          <a:xfrm>
            <a:off x="2449513" y="2070100"/>
            <a:ext cx="239553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3164" name="Text Box 108"/>
          <p:cNvSpPr txBox="1">
            <a:spLocks noChangeArrowheads="1"/>
          </p:cNvSpPr>
          <p:nvPr/>
        </p:nvSpPr>
        <p:spPr bwMode="auto">
          <a:xfrm>
            <a:off x="3059113" y="2070100"/>
            <a:ext cx="6084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由磁场的均匀性及柱对称性可知：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3165" name="Text Box 109"/>
          <p:cNvSpPr txBox="1">
            <a:spLocks noChangeArrowheads="1"/>
          </p:cNvSpPr>
          <p:nvPr/>
        </p:nvSpPr>
        <p:spPr bwMode="auto">
          <a:xfrm>
            <a:off x="4140200" y="5022850"/>
            <a:ext cx="41148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取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以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为心，过场点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半径为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的圆周环路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为积分路径，方向沿逆时针方向。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73166" name="Oval 110"/>
          <p:cNvSpPr>
            <a:spLocks noChangeArrowheads="1"/>
          </p:cNvSpPr>
          <p:nvPr/>
        </p:nvSpPr>
        <p:spPr bwMode="auto">
          <a:xfrm>
            <a:off x="265113" y="2076450"/>
            <a:ext cx="2362200" cy="2360613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3167" name="Line 111"/>
          <p:cNvSpPr>
            <a:spLocks noChangeShapeType="1"/>
          </p:cNvSpPr>
          <p:nvPr/>
        </p:nvSpPr>
        <p:spPr bwMode="auto">
          <a:xfrm flipV="1">
            <a:off x="2076450" y="3997325"/>
            <a:ext cx="152400" cy="15240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169" name="Rectangle 113"/>
          <p:cNvSpPr>
            <a:spLocks noChangeArrowheads="1"/>
          </p:cNvSpPr>
          <p:nvPr/>
        </p:nvSpPr>
        <p:spPr bwMode="auto">
          <a:xfrm>
            <a:off x="2987675" y="2717800"/>
            <a:ext cx="4724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感应电场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大小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：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3170" name="Rectangle 114"/>
          <p:cNvSpPr>
            <a:spLocks noChangeArrowheads="1"/>
          </p:cNvSpPr>
          <p:nvPr/>
        </p:nvSpPr>
        <p:spPr bwMode="auto">
          <a:xfrm>
            <a:off x="2987675" y="3860800"/>
            <a:ext cx="4724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感应电场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方向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：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3171" name="Text Box 115"/>
          <p:cNvSpPr txBox="1">
            <a:spLocks noChangeArrowheads="1"/>
          </p:cNvSpPr>
          <p:nvPr/>
        </p:nvSpPr>
        <p:spPr bwMode="auto">
          <a:xfrm>
            <a:off x="2987675" y="439420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方向沿圆周的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切线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逆时针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方向。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3172" name="Object 4"/>
          <p:cNvGraphicFramePr>
            <a:graphicFrameLocks noChangeAspect="1"/>
          </p:cNvGraphicFramePr>
          <p:nvPr/>
        </p:nvGraphicFramePr>
        <p:xfrm>
          <a:off x="457994" y="5175250"/>
          <a:ext cx="3371850" cy="110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64" name="Equation" r:id="rId25" imgW="35052000" imgH="10058400" progId="Equation.DSMT4">
                  <p:embed/>
                </p:oleObj>
              </mc:Choice>
              <mc:Fallback>
                <p:oleObj name="Equation" r:id="rId25" imgW="35052000" imgH="10058400" progId="Equation.DSMT4">
                  <p:embed/>
                  <p:pic>
                    <p:nvPicPr>
                      <p:cNvPr id="0" name="图片 77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4" y="5175250"/>
                        <a:ext cx="3371850" cy="11098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15875" algn="ctr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173" name="Oval 117"/>
          <p:cNvSpPr>
            <a:spLocks noChangeArrowheads="1"/>
          </p:cNvSpPr>
          <p:nvPr/>
        </p:nvSpPr>
        <p:spPr bwMode="auto">
          <a:xfrm>
            <a:off x="827088" y="2636838"/>
            <a:ext cx="1209675" cy="12096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3174" name="Object 5"/>
          <p:cNvGraphicFramePr>
            <a:graphicFrameLocks noChangeAspect="1"/>
          </p:cNvGraphicFramePr>
          <p:nvPr/>
        </p:nvGraphicFramePr>
        <p:xfrm>
          <a:off x="1562100" y="3227388"/>
          <a:ext cx="3492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65" name="公式" r:id="rId27" imgW="177800" imgH="241300" progId="Equation.3">
                  <p:embed/>
                </p:oleObj>
              </mc:Choice>
              <mc:Fallback>
                <p:oleObj name="公式" r:id="rId27" imgW="177800" imgH="241300" progId="Equation.3">
                  <p:embed/>
                  <p:pic>
                    <p:nvPicPr>
                      <p:cNvPr id="0" name="图片 77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3227388"/>
                        <a:ext cx="34925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176" name="Arc 120"/>
          <p:cNvSpPr/>
          <p:nvPr/>
        </p:nvSpPr>
        <p:spPr bwMode="auto">
          <a:xfrm rot="300000" flipV="1">
            <a:off x="1476375" y="3241675"/>
            <a:ext cx="350838" cy="609600"/>
          </a:xfrm>
          <a:custGeom>
            <a:avLst/>
            <a:gdLst>
              <a:gd name="T0" fmla="*/ 2147483647 w 15993"/>
              <a:gd name="T1" fmla="*/ 0 h 21583"/>
              <a:gd name="T2" fmla="*/ 2147483647 w 15993"/>
              <a:gd name="T3" fmla="*/ 2147483647 h 21583"/>
              <a:gd name="T4" fmla="*/ 0 w 15993"/>
              <a:gd name="T5" fmla="*/ 2147483647 h 21583"/>
              <a:gd name="T6" fmla="*/ 0 60000 65536"/>
              <a:gd name="T7" fmla="*/ 0 60000 65536"/>
              <a:gd name="T8" fmla="*/ 0 60000 65536"/>
              <a:gd name="T9" fmla="*/ 0 w 15993"/>
              <a:gd name="T10" fmla="*/ 0 h 21583"/>
              <a:gd name="T11" fmla="*/ 15993 w 15993"/>
              <a:gd name="T12" fmla="*/ 21583 h 215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993" h="21583" fill="none" extrusionOk="0">
                <a:moveTo>
                  <a:pt x="862" y="0"/>
                </a:moveTo>
                <a:cubicBezTo>
                  <a:pt x="6649" y="231"/>
                  <a:pt x="12100" y="2776"/>
                  <a:pt x="15992" y="7064"/>
                </a:cubicBezTo>
              </a:path>
              <a:path w="15993" h="21583" stroke="0" extrusionOk="0">
                <a:moveTo>
                  <a:pt x="862" y="0"/>
                </a:moveTo>
                <a:cubicBezTo>
                  <a:pt x="6649" y="231"/>
                  <a:pt x="12100" y="2776"/>
                  <a:pt x="15992" y="7064"/>
                </a:cubicBezTo>
                <a:lnTo>
                  <a:pt x="0" y="21583"/>
                </a:lnTo>
                <a:lnTo>
                  <a:pt x="862" y="0"/>
                </a:lnTo>
                <a:close/>
              </a:path>
            </a:pathLst>
          </a:custGeom>
          <a:noFill/>
          <a:ln w="44450">
            <a:solidFill>
              <a:srgbClr val="8000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122"/>
          <p:cNvGrpSpPr/>
          <p:nvPr/>
        </p:nvGrpSpPr>
        <p:grpSpPr bwMode="auto">
          <a:xfrm>
            <a:off x="2987675" y="3298825"/>
            <a:ext cx="5791200" cy="573088"/>
            <a:chOff x="1882" y="2078"/>
            <a:chExt cx="3648" cy="361"/>
          </a:xfrm>
        </p:grpSpPr>
        <p:sp>
          <p:nvSpPr>
            <p:cNvPr id="25620" name="Text Box 112"/>
            <p:cNvSpPr txBox="1">
              <a:spLocks noChangeArrowheads="1"/>
            </p:cNvSpPr>
            <p:nvPr/>
          </p:nvSpPr>
          <p:spPr bwMode="auto">
            <a:xfrm>
              <a:off x="1882" y="2096"/>
              <a:ext cx="36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在同一圆周上    的大小相等；</a:t>
              </a:r>
              <a:endParaRPr kumimoji="1"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5621" name="Object 6"/>
            <p:cNvGraphicFramePr>
              <a:graphicFrameLocks noChangeAspect="1"/>
            </p:cNvGraphicFramePr>
            <p:nvPr/>
          </p:nvGraphicFramePr>
          <p:xfrm>
            <a:off x="3279" y="2078"/>
            <a:ext cx="270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266" name="公式" r:id="rId29" imgW="177800" imgH="241300" progId="Equation.3">
                    <p:embed/>
                  </p:oleObj>
                </mc:Choice>
                <mc:Fallback>
                  <p:oleObj name="公式" r:id="rId29" imgW="177800" imgH="241300" progId="Equation.3">
                    <p:embed/>
                    <p:pic>
                      <p:nvPicPr>
                        <p:cNvPr id="0" name="图片 772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9" y="2078"/>
                          <a:ext cx="270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17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7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3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3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7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17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7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0" dur="500"/>
                                        <p:tgtEl>
                                          <p:spTgt spid="17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163" grpId="0" autoUpdateAnimBg="0"/>
      <p:bldP spid="173164" grpId="0" autoUpdateAnimBg="0"/>
      <p:bldP spid="173165" grpId="0" autoUpdateAnimBg="0"/>
      <p:bldP spid="173166" grpId="0" animBg="1"/>
      <p:bldP spid="173167" grpId="0" animBg="1"/>
      <p:bldP spid="173169" grpId="0" autoUpdateAnimBg="0"/>
      <p:bldP spid="173170" grpId="0" autoUpdateAnimBg="0"/>
      <p:bldP spid="173171" grpId="0" autoUpdateAnimBg="0"/>
      <p:bldP spid="173173" grpId="0" animBg="1"/>
      <p:bldP spid="17317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1195E2-4D45-4FC2-8C5D-E18250D1851D}" type="slidenum">
              <a:rPr lang="zh-CN" altLang="en-US">
                <a:solidFill>
                  <a:srgbClr val="0000FF"/>
                </a:solidFill>
              </a:rPr>
            </a:fld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150595" name="Text Box 67"/>
          <p:cNvSpPr txBox="1">
            <a:spLocks noChangeArrowheads="1"/>
          </p:cNvSpPr>
          <p:nvPr/>
        </p:nvSpPr>
        <p:spPr bwMode="auto">
          <a:xfrm>
            <a:off x="3132138" y="350043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＞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时：</a:t>
            </a:r>
            <a:endParaRPr kumimoji="1"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0596" name="Text Box 68"/>
          <p:cNvSpPr txBox="1">
            <a:spLocks noChangeArrowheads="1"/>
          </p:cNvSpPr>
          <p:nvPr/>
        </p:nvSpPr>
        <p:spPr bwMode="auto">
          <a:xfrm>
            <a:off x="2555875" y="1125538"/>
            <a:ext cx="3773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＜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kumimoji="1"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0597" name="AutoShape 69"/>
          <p:cNvSpPr/>
          <p:nvPr/>
        </p:nvSpPr>
        <p:spPr bwMode="auto">
          <a:xfrm>
            <a:off x="6838950" y="1924050"/>
            <a:ext cx="236538" cy="1184275"/>
          </a:xfrm>
          <a:prstGeom prst="rightBrace">
            <a:avLst>
              <a:gd name="adj1" fmla="val 20769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0598" name="AutoShape 70"/>
          <p:cNvSpPr/>
          <p:nvPr/>
        </p:nvSpPr>
        <p:spPr bwMode="auto">
          <a:xfrm>
            <a:off x="6769100" y="4398963"/>
            <a:ext cx="228600" cy="1260475"/>
          </a:xfrm>
          <a:prstGeom prst="rightBrace">
            <a:avLst>
              <a:gd name="adj1" fmla="val 27748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0599" name="Line 71"/>
          <p:cNvSpPr>
            <a:spLocks noChangeShapeType="1"/>
          </p:cNvSpPr>
          <p:nvPr/>
        </p:nvSpPr>
        <p:spPr bwMode="auto">
          <a:xfrm>
            <a:off x="611188" y="6083300"/>
            <a:ext cx="23701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600" name="Line 72"/>
          <p:cNvSpPr>
            <a:spLocks noChangeShapeType="1"/>
          </p:cNvSpPr>
          <p:nvPr/>
        </p:nvSpPr>
        <p:spPr bwMode="auto">
          <a:xfrm flipH="1">
            <a:off x="1441450" y="4556125"/>
            <a:ext cx="9525" cy="1512888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601" name="Line 73"/>
          <p:cNvSpPr>
            <a:spLocks noChangeShapeType="1"/>
          </p:cNvSpPr>
          <p:nvPr/>
        </p:nvSpPr>
        <p:spPr bwMode="auto">
          <a:xfrm flipV="1">
            <a:off x="612775" y="4708525"/>
            <a:ext cx="838200" cy="13716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0602" name="Object 2"/>
          <p:cNvGraphicFramePr>
            <a:graphicFrameLocks noChangeAspect="1"/>
          </p:cNvGraphicFramePr>
          <p:nvPr/>
        </p:nvGraphicFramePr>
        <p:xfrm>
          <a:off x="1258888" y="6084888"/>
          <a:ext cx="3921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86" name="公式" r:id="rId1" imgW="139700" imgH="139700" progId="Equation.3">
                  <p:embed/>
                </p:oleObj>
              </mc:Choice>
              <mc:Fallback>
                <p:oleObj name="公式" r:id="rId1" imgW="139700" imgH="139700" progId="Equation.3">
                  <p:embed/>
                  <p:pic>
                    <p:nvPicPr>
                      <p:cNvPr id="0" name="图片 784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6084888"/>
                        <a:ext cx="392112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603" name="Object 3"/>
          <p:cNvGraphicFramePr>
            <a:graphicFrameLocks noChangeAspect="1"/>
          </p:cNvGraphicFramePr>
          <p:nvPr/>
        </p:nvGraphicFramePr>
        <p:xfrm>
          <a:off x="395288" y="3933825"/>
          <a:ext cx="43656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87" name="公式" r:id="rId3" imgW="190500" imgH="215900" progId="Equation.3">
                  <p:embed/>
                </p:oleObj>
              </mc:Choice>
              <mc:Fallback>
                <p:oleObj name="公式" r:id="rId3" imgW="190500" imgH="215900" progId="Equation.3">
                  <p:embed/>
                  <p:pic>
                    <p:nvPicPr>
                      <p:cNvPr id="0" name="图片 784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933825"/>
                        <a:ext cx="43656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604" name="Object 4"/>
          <p:cNvGraphicFramePr>
            <a:graphicFrameLocks noChangeAspect="1"/>
          </p:cNvGraphicFramePr>
          <p:nvPr/>
        </p:nvGraphicFramePr>
        <p:xfrm>
          <a:off x="479425" y="6092825"/>
          <a:ext cx="2762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88" name="公式" r:id="rId5" imgW="88900" imgH="114300" progId="Equation.3">
                  <p:embed/>
                </p:oleObj>
              </mc:Choice>
              <mc:Fallback>
                <p:oleObj name="公式" r:id="rId5" imgW="88900" imgH="114300" progId="Equation.3">
                  <p:embed/>
                  <p:pic>
                    <p:nvPicPr>
                      <p:cNvPr id="0" name="图片 784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6092825"/>
                        <a:ext cx="27622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605" name="Line 77"/>
          <p:cNvSpPr>
            <a:spLocks noChangeShapeType="1"/>
          </p:cNvSpPr>
          <p:nvPr/>
        </p:nvSpPr>
        <p:spPr bwMode="auto">
          <a:xfrm flipV="1">
            <a:off x="612775" y="4479925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606" name="Text Box 78"/>
          <p:cNvSpPr txBox="1">
            <a:spLocks noChangeArrowheads="1"/>
          </p:cNvSpPr>
          <p:nvPr/>
        </p:nvSpPr>
        <p:spPr bwMode="auto">
          <a:xfrm>
            <a:off x="2736850" y="6010275"/>
            <a:ext cx="322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endParaRPr kumimoji="1" lang="en-US" altLang="zh-CN" sz="28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0607" name="Freeform 79"/>
          <p:cNvSpPr/>
          <p:nvPr/>
        </p:nvSpPr>
        <p:spPr bwMode="auto">
          <a:xfrm>
            <a:off x="1465263" y="4724400"/>
            <a:ext cx="1295400" cy="1219200"/>
          </a:xfrm>
          <a:custGeom>
            <a:avLst/>
            <a:gdLst>
              <a:gd name="T0" fmla="*/ 0 w 864"/>
              <a:gd name="T1" fmla="*/ 0 h 624"/>
              <a:gd name="T2" fmla="*/ 2147483647 w 864"/>
              <a:gd name="T3" fmla="*/ 2147483647 h 624"/>
              <a:gd name="T4" fmla="*/ 2147483647 w 864"/>
              <a:gd name="T5" fmla="*/ 2147483647 h 624"/>
              <a:gd name="T6" fmla="*/ 2147483647 w 864"/>
              <a:gd name="T7" fmla="*/ 2147483647 h 624"/>
              <a:gd name="T8" fmla="*/ 2147483647 w 864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"/>
              <a:gd name="T16" fmla="*/ 0 h 624"/>
              <a:gd name="T17" fmla="*/ 864 w 864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" h="624">
                <a:moveTo>
                  <a:pt x="0" y="0"/>
                </a:moveTo>
                <a:cubicBezTo>
                  <a:pt x="0" y="36"/>
                  <a:pt x="0" y="72"/>
                  <a:pt x="48" y="144"/>
                </a:cubicBezTo>
                <a:cubicBezTo>
                  <a:pt x="96" y="216"/>
                  <a:pt x="200" y="360"/>
                  <a:pt x="288" y="432"/>
                </a:cubicBezTo>
                <a:cubicBezTo>
                  <a:pt x="376" y="504"/>
                  <a:pt x="480" y="544"/>
                  <a:pt x="576" y="576"/>
                </a:cubicBezTo>
                <a:cubicBezTo>
                  <a:pt x="672" y="608"/>
                  <a:pt x="768" y="616"/>
                  <a:pt x="864" y="62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0611" name="Object 5"/>
          <p:cNvGraphicFramePr>
            <a:graphicFrameLocks noChangeAspect="1"/>
          </p:cNvGraphicFramePr>
          <p:nvPr/>
        </p:nvGraphicFramePr>
        <p:xfrm>
          <a:off x="2930986" y="2390776"/>
          <a:ext cx="1863725" cy="988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89" name="Equation" r:id="rId7" imgW="20726400" imgH="10058400" progId="Equation.DSMT4">
                  <p:embed/>
                </p:oleObj>
              </mc:Choice>
              <mc:Fallback>
                <p:oleObj name="Equation" r:id="rId7" imgW="20726400" imgH="10058400" progId="Equation.DSMT4">
                  <p:embed/>
                  <p:pic>
                    <p:nvPicPr>
                      <p:cNvPr id="0" name="图片 784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986" y="2390776"/>
                        <a:ext cx="1863725" cy="988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617" name="Object 6"/>
          <p:cNvGraphicFramePr>
            <a:graphicFrameLocks noChangeAspect="1"/>
          </p:cNvGraphicFramePr>
          <p:nvPr/>
        </p:nvGraphicFramePr>
        <p:xfrm>
          <a:off x="3319464" y="1667993"/>
          <a:ext cx="3009900" cy="837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90" name="Equation" r:id="rId9" imgW="27432000" imgH="7315200" progId="Equation.DSMT4">
                  <p:embed/>
                </p:oleObj>
              </mc:Choice>
              <mc:Fallback>
                <p:oleObj name="Equation" r:id="rId9" imgW="27432000" imgH="7315200" progId="Equation.DSMT4">
                  <p:embed/>
                  <p:pic>
                    <p:nvPicPr>
                      <p:cNvPr id="0" name="图片 784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64" y="1667993"/>
                        <a:ext cx="3009900" cy="837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618" name="Object 7"/>
          <p:cNvGraphicFramePr>
            <a:graphicFrameLocks noChangeAspect="1"/>
          </p:cNvGraphicFramePr>
          <p:nvPr/>
        </p:nvGraphicFramePr>
        <p:xfrm>
          <a:off x="7075488" y="1966913"/>
          <a:ext cx="1728787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91" name="Equation" r:id="rId11" imgW="901700" imgH="533400" progId="Equation.DSMT4">
                  <p:embed/>
                </p:oleObj>
              </mc:Choice>
              <mc:Fallback>
                <p:oleObj name="Equation" r:id="rId11" imgW="901700" imgH="533400" progId="Equation.DSMT4">
                  <p:embed/>
                  <p:pic>
                    <p:nvPicPr>
                      <p:cNvPr id="0" name="图片 784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5488" y="1966913"/>
                        <a:ext cx="1728787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619" name="Object 8"/>
          <p:cNvGraphicFramePr>
            <a:graphicFrameLocks noChangeAspect="1"/>
          </p:cNvGraphicFramePr>
          <p:nvPr/>
        </p:nvGraphicFramePr>
        <p:xfrm>
          <a:off x="3447538" y="4130488"/>
          <a:ext cx="2881825" cy="800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92" name="Equation" r:id="rId13" imgW="27432000" imgH="7315200" progId="Equation.DSMT4">
                  <p:embed/>
                </p:oleObj>
              </mc:Choice>
              <mc:Fallback>
                <p:oleObj name="Equation" r:id="rId13" imgW="27432000" imgH="7315200" progId="Equation.DSMT4">
                  <p:embed/>
                  <p:pic>
                    <p:nvPicPr>
                      <p:cNvPr id="0" name="图片 784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7538" y="4130488"/>
                        <a:ext cx="2881825" cy="800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620" name="Object 9"/>
          <p:cNvGraphicFramePr>
            <a:graphicFrameLocks noChangeAspect="1"/>
          </p:cNvGraphicFramePr>
          <p:nvPr/>
        </p:nvGraphicFramePr>
        <p:xfrm>
          <a:off x="2679700" y="4891088"/>
          <a:ext cx="4144963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93" name="Equation" r:id="rId15" imgW="2374900" imgH="546100" progId="Equation.DSMT4">
                  <p:embed/>
                </p:oleObj>
              </mc:Choice>
              <mc:Fallback>
                <p:oleObj name="Equation" r:id="rId15" imgW="2374900" imgH="546100" progId="Equation.DSMT4">
                  <p:embed/>
                  <p:pic>
                    <p:nvPicPr>
                      <p:cNvPr id="0" name="图片 784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4891088"/>
                        <a:ext cx="4144963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621" name="Object 10"/>
          <p:cNvGraphicFramePr>
            <a:graphicFrameLocks noChangeAspect="1"/>
          </p:cNvGraphicFramePr>
          <p:nvPr/>
        </p:nvGraphicFramePr>
        <p:xfrm>
          <a:off x="7075488" y="4398963"/>
          <a:ext cx="1980022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94" name="Equation" r:id="rId17" imgW="1041400" imgH="546100" progId="Equation.DSMT4">
                  <p:embed/>
                </p:oleObj>
              </mc:Choice>
              <mc:Fallback>
                <p:oleObj name="Equation" r:id="rId17" imgW="1041400" imgH="546100" progId="Equation.DSMT4">
                  <p:embed/>
                  <p:pic>
                    <p:nvPicPr>
                      <p:cNvPr id="0" name="图片 784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5488" y="4398963"/>
                        <a:ext cx="1980022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46" name="Group 118"/>
          <p:cNvGrpSpPr/>
          <p:nvPr/>
        </p:nvGrpSpPr>
        <p:grpSpPr bwMode="auto">
          <a:xfrm>
            <a:off x="598488" y="1830388"/>
            <a:ext cx="1828800" cy="1827212"/>
            <a:chOff x="377" y="1153"/>
            <a:chExt cx="1152" cy="1151"/>
          </a:xfrm>
        </p:grpSpPr>
        <p:grpSp>
          <p:nvGrpSpPr>
            <p:cNvPr id="26652" name="Group 94"/>
            <p:cNvGrpSpPr/>
            <p:nvPr/>
          </p:nvGrpSpPr>
          <p:grpSpPr bwMode="auto">
            <a:xfrm>
              <a:off x="377" y="1153"/>
              <a:ext cx="1152" cy="1151"/>
              <a:chOff x="1927" y="709"/>
              <a:chExt cx="1152" cy="1151"/>
            </a:xfrm>
          </p:grpSpPr>
          <p:sp>
            <p:nvSpPr>
              <p:cNvPr id="26656" name="Oval 95"/>
              <p:cNvSpPr>
                <a:spLocks noChangeArrowheads="1"/>
              </p:cNvSpPr>
              <p:nvPr/>
            </p:nvSpPr>
            <p:spPr bwMode="auto">
              <a:xfrm>
                <a:off x="1927" y="709"/>
                <a:ext cx="1152" cy="115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26657" name="Group 96"/>
              <p:cNvGrpSpPr/>
              <p:nvPr/>
            </p:nvGrpSpPr>
            <p:grpSpPr bwMode="auto">
              <a:xfrm>
                <a:off x="2317" y="908"/>
                <a:ext cx="468" cy="614"/>
                <a:chOff x="1132" y="1853"/>
                <a:chExt cx="468" cy="614"/>
              </a:xfrm>
            </p:grpSpPr>
            <p:sp>
              <p:nvSpPr>
                <p:cNvPr id="26669" name="Oval 97"/>
                <p:cNvSpPr>
                  <a:spLocks noChangeArrowheads="1"/>
                </p:cNvSpPr>
                <p:nvPr/>
              </p:nvSpPr>
              <p:spPr bwMode="auto">
                <a:xfrm>
                  <a:off x="1288" y="2194"/>
                  <a:ext cx="60" cy="6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6670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1324" y="1965"/>
                  <a:ext cx="239" cy="2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71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132" y="2140"/>
                  <a:ext cx="299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b="1" i="1">
                      <a:latin typeface="Times New Roman" panose="02020603050405020304" pitchFamily="18" charset="0"/>
                      <a:ea typeface="楷体_GB2312" pitchFamily="49" charset="-122"/>
                    </a:rPr>
                    <a:t>o</a:t>
                  </a:r>
                  <a:endParaRPr kumimoji="1"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6672" name="Oval 100"/>
                <p:cNvSpPr>
                  <a:spLocks noChangeArrowheads="1"/>
                </p:cNvSpPr>
                <p:nvPr/>
              </p:nvSpPr>
              <p:spPr bwMode="auto">
                <a:xfrm>
                  <a:off x="1540" y="1929"/>
                  <a:ext cx="60" cy="61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667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1308" y="1853"/>
                  <a:ext cx="24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b="1" i="1">
                      <a:latin typeface="Times New Roman" panose="02020603050405020304" pitchFamily="18" charset="0"/>
                      <a:ea typeface="楷体_GB2312" pitchFamily="49" charset="-122"/>
                    </a:rPr>
                    <a:t>r</a:t>
                  </a:r>
                  <a:endParaRPr kumimoji="1"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26658" name="Group 102"/>
              <p:cNvGrpSpPr/>
              <p:nvPr/>
            </p:nvGrpSpPr>
            <p:grpSpPr bwMode="auto">
              <a:xfrm>
                <a:off x="1973" y="881"/>
                <a:ext cx="1043" cy="774"/>
                <a:chOff x="3696" y="2564"/>
                <a:chExt cx="1043" cy="774"/>
              </a:xfrm>
            </p:grpSpPr>
            <p:graphicFrame>
              <p:nvGraphicFramePr>
                <p:cNvPr id="26659" name="Object 13"/>
                <p:cNvGraphicFramePr>
                  <a:graphicFrameLocks noChangeAspect="1"/>
                </p:cNvGraphicFramePr>
                <p:nvPr/>
              </p:nvGraphicFramePr>
              <p:xfrm>
                <a:off x="3841" y="2564"/>
                <a:ext cx="157" cy="18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8495" name="公式" r:id="rId19" imgW="88900" imgH="88900" progId="Equation.3">
                        <p:embed/>
                      </p:oleObj>
                    </mc:Choice>
                    <mc:Fallback>
                      <p:oleObj name="公式" r:id="rId19" imgW="88900" imgH="88900" progId="Equation.3">
                        <p:embed/>
                        <p:pic>
                          <p:nvPicPr>
                            <p:cNvPr id="0" name="图片 7849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41" y="2564"/>
                              <a:ext cx="157" cy="18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60" name="Object 14"/>
                <p:cNvGraphicFramePr>
                  <a:graphicFrameLocks noChangeAspect="1"/>
                </p:cNvGraphicFramePr>
                <p:nvPr/>
              </p:nvGraphicFramePr>
              <p:xfrm>
                <a:off x="3841" y="3157"/>
                <a:ext cx="157" cy="18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8496" name="公式" r:id="rId21" imgW="88900" imgH="88900" progId="Equation.3">
                        <p:embed/>
                      </p:oleObj>
                    </mc:Choice>
                    <mc:Fallback>
                      <p:oleObj name="公式" r:id="rId21" imgW="88900" imgH="88900" progId="Equation.3">
                        <p:embed/>
                        <p:pic>
                          <p:nvPicPr>
                            <p:cNvPr id="0" name="图片 7849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41" y="3157"/>
                              <a:ext cx="157" cy="18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61" name="Object 15"/>
                <p:cNvGraphicFramePr>
                  <a:graphicFrameLocks noChangeAspect="1"/>
                </p:cNvGraphicFramePr>
                <p:nvPr/>
              </p:nvGraphicFramePr>
              <p:xfrm>
                <a:off x="4434" y="2564"/>
                <a:ext cx="157" cy="18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8497" name="公式" r:id="rId23" imgW="88900" imgH="88900" progId="Equation.3">
                        <p:embed/>
                      </p:oleObj>
                    </mc:Choice>
                    <mc:Fallback>
                      <p:oleObj name="公式" r:id="rId23" imgW="88900" imgH="88900" progId="Equation.3">
                        <p:embed/>
                        <p:pic>
                          <p:nvPicPr>
                            <p:cNvPr id="0" name="图片 7849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34" y="2564"/>
                              <a:ext cx="157" cy="18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62" name="Object 16"/>
                <p:cNvGraphicFramePr>
                  <a:graphicFrameLocks noChangeAspect="1"/>
                </p:cNvGraphicFramePr>
                <p:nvPr/>
              </p:nvGraphicFramePr>
              <p:xfrm>
                <a:off x="4434" y="3154"/>
                <a:ext cx="157" cy="18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8498" name="公式" r:id="rId25" imgW="88900" imgH="88900" progId="Equation.3">
                        <p:embed/>
                      </p:oleObj>
                    </mc:Choice>
                    <mc:Fallback>
                      <p:oleObj name="公式" r:id="rId25" imgW="88900" imgH="88900" progId="Equation.3">
                        <p:embed/>
                        <p:pic>
                          <p:nvPicPr>
                            <p:cNvPr id="0" name="图片 7849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34" y="3154"/>
                              <a:ext cx="157" cy="18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63" name="Object 17"/>
                <p:cNvGraphicFramePr>
                  <a:graphicFrameLocks noChangeAspect="1"/>
                </p:cNvGraphicFramePr>
                <p:nvPr/>
              </p:nvGraphicFramePr>
              <p:xfrm>
                <a:off x="4142" y="2568"/>
                <a:ext cx="157" cy="18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8499" name="公式" r:id="rId27" imgW="88900" imgH="88900" progId="Equation.3">
                        <p:embed/>
                      </p:oleObj>
                    </mc:Choice>
                    <mc:Fallback>
                      <p:oleObj name="公式" r:id="rId27" imgW="88900" imgH="88900" progId="Equation.3">
                        <p:embed/>
                        <p:pic>
                          <p:nvPicPr>
                            <p:cNvPr id="0" name="图片 7849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42" y="2568"/>
                              <a:ext cx="157" cy="18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64" name="Object 18"/>
                <p:cNvGraphicFramePr>
                  <a:graphicFrameLocks noChangeAspect="1"/>
                </p:cNvGraphicFramePr>
                <p:nvPr/>
              </p:nvGraphicFramePr>
              <p:xfrm>
                <a:off x="3993" y="2862"/>
                <a:ext cx="157" cy="18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8500" name="公式" r:id="rId29" imgW="88900" imgH="88900" progId="Equation.3">
                        <p:embed/>
                      </p:oleObj>
                    </mc:Choice>
                    <mc:Fallback>
                      <p:oleObj name="公式" r:id="rId29" imgW="88900" imgH="88900" progId="Equation.3">
                        <p:embed/>
                        <p:pic>
                          <p:nvPicPr>
                            <p:cNvPr id="0" name="图片 7849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93" y="2862"/>
                              <a:ext cx="157" cy="18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65" name="Object 19"/>
                <p:cNvGraphicFramePr>
                  <a:graphicFrameLocks noChangeAspect="1"/>
                </p:cNvGraphicFramePr>
                <p:nvPr/>
              </p:nvGraphicFramePr>
              <p:xfrm>
                <a:off x="3696" y="2860"/>
                <a:ext cx="157" cy="18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8501" name="公式" r:id="rId31" imgW="88900" imgH="88900" progId="Equation.3">
                        <p:embed/>
                      </p:oleObj>
                    </mc:Choice>
                    <mc:Fallback>
                      <p:oleObj name="公式" r:id="rId31" imgW="88900" imgH="88900" progId="Equation.3">
                        <p:embed/>
                        <p:pic>
                          <p:nvPicPr>
                            <p:cNvPr id="0" name="图片 7850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96" y="2860"/>
                              <a:ext cx="157" cy="18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66" name="Object 20"/>
                <p:cNvGraphicFramePr>
                  <a:graphicFrameLocks noChangeAspect="1"/>
                </p:cNvGraphicFramePr>
                <p:nvPr/>
              </p:nvGraphicFramePr>
              <p:xfrm>
                <a:off x="4142" y="3154"/>
                <a:ext cx="157" cy="18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8502" name="公式" r:id="rId33" imgW="88900" imgH="88900" progId="Equation.3">
                        <p:embed/>
                      </p:oleObj>
                    </mc:Choice>
                    <mc:Fallback>
                      <p:oleObj name="公式" r:id="rId33" imgW="88900" imgH="88900" progId="Equation.3">
                        <p:embed/>
                        <p:pic>
                          <p:nvPicPr>
                            <p:cNvPr id="0" name="图片 7850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42" y="3154"/>
                              <a:ext cx="157" cy="18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67" name="Object 21"/>
                <p:cNvGraphicFramePr>
                  <a:graphicFrameLocks noChangeAspect="1"/>
                </p:cNvGraphicFramePr>
                <p:nvPr/>
              </p:nvGraphicFramePr>
              <p:xfrm>
                <a:off x="4290" y="2862"/>
                <a:ext cx="157" cy="18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8503" name="公式" r:id="rId35" imgW="88900" imgH="88900" progId="Equation.3">
                        <p:embed/>
                      </p:oleObj>
                    </mc:Choice>
                    <mc:Fallback>
                      <p:oleObj name="公式" r:id="rId35" imgW="88900" imgH="88900" progId="Equation.3">
                        <p:embed/>
                        <p:pic>
                          <p:nvPicPr>
                            <p:cNvPr id="0" name="图片 7850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90" y="2862"/>
                              <a:ext cx="157" cy="18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68" name="Object 22"/>
                <p:cNvGraphicFramePr>
                  <a:graphicFrameLocks noChangeAspect="1"/>
                </p:cNvGraphicFramePr>
                <p:nvPr/>
              </p:nvGraphicFramePr>
              <p:xfrm>
                <a:off x="4582" y="2858"/>
                <a:ext cx="157" cy="18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8504" name="公式" r:id="rId37" imgW="88900" imgH="88900" progId="Equation.3">
                        <p:embed/>
                      </p:oleObj>
                    </mc:Choice>
                    <mc:Fallback>
                      <p:oleObj name="公式" r:id="rId37" imgW="88900" imgH="88900" progId="Equation.3">
                        <p:embed/>
                        <p:pic>
                          <p:nvPicPr>
                            <p:cNvPr id="0" name="图片 7850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82" y="2858"/>
                              <a:ext cx="157" cy="18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26653" name="Oval 115"/>
            <p:cNvSpPr>
              <a:spLocks noChangeArrowheads="1"/>
            </p:cNvSpPr>
            <p:nvPr/>
          </p:nvSpPr>
          <p:spPr bwMode="auto">
            <a:xfrm>
              <a:off x="558" y="1334"/>
              <a:ext cx="762" cy="762"/>
            </a:xfrm>
            <a:prstGeom prst="ellipse">
              <a:avLst/>
            </a:prstGeom>
            <a:noFill/>
            <a:ln w="28575">
              <a:solidFill>
                <a:srgbClr val="8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6654" name="Object 12"/>
            <p:cNvGraphicFramePr>
              <a:graphicFrameLocks noChangeAspect="1"/>
            </p:cNvGraphicFramePr>
            <p:nvPr/>
          </p:nvGraphicFramePr>
          <p:xfrm>
            <a:off x="979" y="1677"/>
            <a:ext cx="262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505" name="公式" r:id="rId39" imgW="177800" imgH="241300" progId="Equation.3">
                    <p:embed/>
                  </p:oleObj>
                </mc:Choice>
                <mc:Fallback>
                  <p:oleObj name="公式" r:id="rId39" imgW="177800" imgH="241300" progId="Equation.3">
                    <p:embed/>
                    <p:pic>
                      <p:nvPicPr>
                        <p:cNvPr id="0" name="图片 785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" y="1677"/>
                          <a:ext cx="262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5" name="Arc 117"/>
            <p:cNvSpPr/>
            <p:nvPr/>
          </p:nvSpPr>
          <p:spPr bwMode="auto">
            <a:xfrm rot="300000" flipV="1">
              <a:off x="967" y="1715"/>
              <a:ext cx="221" cy="384"/>
            </a:xfrm>
            <a:custGeom>
              <a:avLst/>
              <a:gdLst>
                <a:gd name="T0" fmla="*/ 0 w 15993"/>
                <a:gd name="T1" fmla="*/ 0 h 21583"/>
                <a:gd name="T2" fmla="*/ 0 w 15993"/>
                <a:gd name="T3" fmla="*/ 0 h 21583"/>
                <a:gd name="T4" fmla="*/ 0 w 15993"/>
                <a:gd name="T5" fmla="*/ 0 h 21583"/>
                <a:gd name="T6" fmla="*/ 0 60000 65536"/>
                <a:gd name="T7" fmla="*/ 0 60000 65536"/>
                <a:gd name="T8" fmla="*/ 0 60000 65536"/>
                <a:gd name="T9" fmla="*/ 0 w 15993"/>
                <a:gd name="T10" fmla="*/ 0 h 21583"/>
                <a:gd name="T11" fmla="*/ 15993 w 15993"/>
                <a:gd name="T12" fmla="*/ 21583 h 215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93" h="21583" fill="none" extrusionOk="0">
                  <a:moveTo>
                    <a:pt x="862" y="0"/>
                  </a:moveTo>
                  <a:cubicBezTo>
                    <a:pt x="6649" y="231"/>
                    <a:pt x="12100" y="2776"/>
                    <a:pt x="15992" y="7064"/>
                  </a:cubicBezTo>
                </a:path>
                <a:path w="15993" h="21583" stroke="0" extrusionOk="0">
                  <a:moveTo>
                    <a:pt x="862" y="0"/>
                  </a:moveTo>
                  <a:cubicBezTo>
                    <a:pt x="6649" y="231"/>
                    <a:pt x="12100" y="2776"/>
                    <a:pt x="15992" y="7064"/>
                  </a:cubicBezTo>
                  <a:lnTo>
                    <a:pt x="0" y="21583"/>
                  </a:lnTo>
                  <a:lnTo>
                    <a:pt x="862" y="0"/>
                  </a:lnTo>
                  <a:close/>
                </a:path>
              </a:pathLst>
            </a:custGeom>
            <a:noFill/>
            <a:ln w="44450">
              <a:solidFill>
                <a:srgbClr val="80000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6647" name="Object 11"/>
          <p:cNvGraphicFramePr>
            <a:graphicFrameLocks noChangeAspect="1"/>
          </p:cNvGraphicFramePr>
          <p:nvPr/>
        </p:nvGraphicFramePr>
        <p:xfrm>
          <a:off x="321443" y="116321"/>
          <a:ext cx="3043289" cy="1002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06" name="Equation" r:id="rId41" imgW="35052000" imgH="10058400" progId="Equation.DSMT4">
                  <p:embed/>
                </p:oleObj>
              </mc:Choice>
              <mc:Fallback>
                <p:oleObj name="Equation" r:id="rId41" imgW="35052000" imgH="10058400" progId="Equation.DSMT4">
                  <p:embed/>
                  <p:pic>
                    <p:nvPicPr>
                      <p:cNvPr id="0" name="图片 785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43" y="116321"/>
                        <a:ext cx="3043289" cy="100207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15875" algn="ctr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0" name="Object 48"/>
          <p:cNvGraphicFramePr>
            <a:graphicFrameLocks noChangeAspect="1"/>
          </p:cNvGraphicFramePr>
          <p:nvPr/>
        </p:nvGraphicFramePr>
        <p:xfrm>
          <a:off x="4778375" y="2413000"/>
          <a:ext cx="19812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07" name="Equation" r:id="rId43" imgW="862965" imgH="406400" progId="Equation.DSMT4">
                  <p:embed/>
                </p:oleObj>
              </mc:Choice>
              <mc:Fallback>
                <p:oleObj name="Equation" r:id="rId43" imgW="862965" imgH="406400" progId="Equation.DSMT4">
                  <p:embed/>
                  <p:pic>
                    <p:nvPicPr>
                      <p:cNvPr id="0" name="图片 785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2413000"/>
                        <a:ext cx="19812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 bwMode="auto">
          <a:xfrm>
            <a:off x="323850" y="1543050"/>
            <a:ext cx="2362200" cy="2360613"/>
            <a:chOff x="323850" y="1543050"/>
            <a:chExt cx="2362200" cy="2360613"/>
          </a:xfrm>
        </p:grpSpPr>
        <p:sp>
          <p:nvSpPr>
            <p:cNvPr id="26650" name="Oval 119"/>
            <p:cNvSpPr>
              <a:spLocks noChangeArrowheads="1"/>
            </p:cNvSpPr>
            <p:nvPr/>
          </p:nvSpPr>
          <p:spPr bwMode="auto">
            <a:xfrm>
              <a:off x="323850" y="1543050"/>
              <a:ext cx="2362200" cy="2360613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1" name="Arc 117"/>
            <p:cNvSpPr/>
            <p:nvPr/>
          </p:nvSpPr>
          <p:spPr bwMode="auto">
            <a:xfrm rot="20638440" flipV="1">
              <a:off x="2080737" y="3022600"/>
              <a:ext cx="350838" cy="609600"/>
            </a:xfrm>
            <a:custGeom>
              <a:avLst/>
              <a:gdLst>
                <a:gd name="T0" fmla="*/ 0 w 15993"/>
                <a:gd name="T1" fmla="*/ 0 h 21583"/>
                <a:gd name="T2" fmla="*/ 0 w 15993"/>
                <a:gd name="T3" fmla="*/ 0 h 21583"/>
                <a:gd name="T4" fmla="*/ 0 w 15993"/>
                <a:gd name="T5" fmla="*/ 0 h 21583"/>
                <a:gd name="T6" fmla="*/ 0 60000 65536"/>
                <a:gd name="T7" fmla="*/ 0 60000 65536"/>
                <a:gd name="T8" fmla="*/ 0 60000 65536"/>
                <a:gd name="T9" fmla="*/ 0 w 15993"/>
                <a:gd name="T10" fmla="*/ 0 h 21583"/>
                <a:gd name="T11" fmla="*/ 15993 w 15993"/>
                <a:gd name="T12" fmla="*/ 21583 h 215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93" h="21583" fill="none" extrusionOk="0">
                  <a:moveTo>
                    <a:pt x="862" y="0"/>
                  </a:moveTo>
                  <a:cubicBezTo>
                    <a:pt x="6649" y="231"/>
                    <a:pt x="12100" y="2776"/>
                    <a:pt x="15992" y="7064"/>
                  </a:cubicBezTo>
                </a:path>
                <a:path w="15993" h="21583" stroke="0" extrusionOk="0">
                  <a:moveTo>
                    <a:pt x="862" y="0"/>
                  </a:moveTo>
                  <a:cubicBezTo>
                    <a:pt x="6649" y="231"/>
                    <a:pt x="12100" y="2776"/>
                    <a:pt x="15992" y="7064"/>
                  </a:cubicBezTo>
                  <a:lnTo>
                    <a:pt x="0" y="21583"/>
                  </a:lnTo>
                  <a:lnTo>
                    <a:pt x="862" y="0"/>
                  </a:lnTo>
                  <a:close/>
                </a:path>
              </a:pathLst>
            </a:custGeom>
            <a:noFill/>
            <a:ln w="44450">
              <a:solidFill>
                <a:srgbClr val="0000FF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5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0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0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5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5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0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0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15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5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5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5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5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95" grpId="0" autoUpdateAnimBg="0"/>
      <p:bldP spid="150596" grpId="0" autoUpdateAnimBg="0"/>
      <p:bldP spid="150597" grpId="0" animBg="1"/>
      <p:bldP spid="150598" grpId="0" animBg="1"/>
      <p:bldP spid="150599" grpId="0" animBg="1"/>
      <p:bldP spid="150600" grpId="0" animBg="1"/>
      <p:bldP spid="150601" grpId="0" animBg="1"/>
      <p:bldP spid="150605" grpId="0" animBg="1"/>
      <p:bldP spid="150606" grpId="0" autoUpdateAnimBg="0"/>
      <p:bldP spid="15060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ED2BD8-564C-4523-950E-1F5B0331F6A7}" type="slidenum">
              <a:rPr lang="zh-CN" altLang="en-US">
                <a:solidFill>
                  <a:srgbClr val="0000FF"/>
                </a:solidFill>
              </a:rPr>
            </a:fld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27651" name="Group 4"/>
          <p:cNvGrpSpPr/>
          <p:nvPr/>
        </p:nvGrpSpPr>
        <p:grpSpPr bwMode="auto">
          <a:xfrm>
            <a:off x="384175" y="188913"/>
            <a:ext cx="7715250" cy="573087"/>
            <a:chOff x="288" y="128"/>
            <a:chExt cx="4860" cy="361"/>
          </a:xfrm>
        </p:grpSpPr>
        <p:sp>
          <p:nvSpPr>
            <p:cNvPr id="27697" name="Text Box 5"/>
            <p:cNvSpPr txBox="1">
              <a:spLocks noChangeArrowheads="1"/>
            </p:cNvSpPr>
            <p:nvPr/>
          </p:nvSpPr>
          <p:spPr bwMode="auto">
            <a:xfrm>
              <a:off x="288" y="144"/>
              <a:ext cx="48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2、沿1/4圆周将单位正电荷从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→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  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做的功。</a:t>
              </a:r>
              <a:endParaRPr kumimoji="1"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7698" name="Object 22"/>
            <p:cNvGraphicFramePr>
              <a:graphicFrameLocks noChangeAspect="1"/>
            </p:cNvGraphicFramePr>
            <p:nvPr/>
          </p:nvGraphicFramePr>
          <p:xfrm>
            <a:off x="3805" y="128"/>
            <a:ext cx="270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480" name="公式" r:id="rId1" imgW="177800" imgH="241300" progId="Equation.3">
                    <p:embed/>
                  </p:oleObj>
                </mc:Choice>
                <mc:Fallback>
                  <p:oleObj name="公式" r:id="rId1" imgW="177800" imgH="241300" progId="Equation.3">
                    <p:embed/>
                    <p:pic>
                      <p:nvPicPr>
                        <p:cNvPr id="0" name="图片 794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5" y="128"/>
                          <a:ext cx="270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52" name="Group 7"/>
          <p:cNvGrpSpPr/>
          <p:nvPr/>
        </p:nvGrpSpPr>
        <p:grpSpPr bwMode="auto">
          <a:xfrm>
            <a:off x="250825" y="1182688"/>
            <a:ext cx="1916113" cy="1914525"/>
            <a:chOff x="2426" y="1107"/>
            <a:chExt cx="1207" cy="1206"/>
          </a:xfrm>
        </p:grpSpPr>
        <p:sp>
          <p:nvSpPr>
            <p:cNvPr id="27674" name="Oval 8"/>
            <p:cNvSpPr>
              <a:spLocks noChangeArrowheads="1"/>
            </p:cNvSpPr>
            <p:nvPr/>
          </p:nvSpPr>
          <p:spPr bwMode="auto">
            <a:xfrm>
              <a:off x="2426" y="1162"/>
              <a:ext cx="1152" cy="115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5" name="Oval 9"/>
            <p:cNvSpPr>
              <a:spLocks noChangeArrowheads="1"/>
            </p:cNvSpPr>
            <p:nvPr/>
          </p:nvSpPr>
          <p:spPr bwMode="auto">
            <a:xfrm>
              <a:off x="2972" y="1702"/>
              <a:ext cx="60" cy="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6" name="Line 10"/>
            <p:cNvSpPr>
              <a:spLocks noChangeShapeType="1"/>
            </p:cNvSpPr>
            <p:nvPr/>
          </p:nvSpPr>
          <p:spPr bwMode="auto">
            <a:xfrm flipH="1">
              <a:off x="3008" y="1434"/>
              <a:ext cx="235" cy="2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7" name="Text Box 11"/>
            <p:cNvSpPr txBox="1">
              <a:spLocks noChangeArrowheads="1"/>
            </p:cNvSpPr>
            <p:nvPr/>
          </p:nvSpPr>
          <p:spPr bwMode="auto">
            <a:xfrm>
              <a:off x="2816" y="1648"/>
              <a:ext cx="2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678" name="Text Box 12"/>
            <p:cNvSpPr txBox="1">
              <a:spLocks noChangeArrowheads="1"/>
            </p:cNvSpPr>
            <p:nvPr/>
          </p:nvSpPr>
          <p:spPr bwMode="auto">
            <a:xfrm>
              <a:off x="2971" y="1344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endPara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7679" name="Object 11"/>
            <p:cNvGraphicFramePr>
              <a:graphicFrameLocks noChangeAspect="1"/>
            </p:cNvGraphicFramePr>
            <p:nvPr/>
          </p:nvGraphicFramePr>
          <p:xfrm>
            <a:off x="2617" y="1334"/>
            <a:ext cx="15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481" name="公式" r:id="rId3" imgW="88900" imgH="88900" progId="Equation.3">
                    <p:embed/>
                  </p:oleObj>
                </mc:Choice>
                <mc:Fallback>
                  <p:oleObj name="公式" r:id="rId3" imgW="88900" imgH="88900" progId="Equation.3">
                    <p:embed/>
                    <p:pic>
                      <p:nvPicPr>
                        <p:cNvPr id="0" name="图片 794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7" y="1334"/>
                          <a:ext cx="15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0" name="Object 12"/>
            <p:cNvGraphicFramePr>
              <a:graphicFrameLocks noChangeAspect="1"/>
            </p:cNvGraphicFramePr>
            <p:nvPr/>
          </p:nvGraphicFramePr>
          <p:xfrm>
            <a:off x="2617" y="1927"/>
            <a:ext cx="15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482" name="公式" r:id="rId5" imgW="88900" imgH="88900" progId="Equation.3">
                    <p:embed/>
                  </p:oleObj>
                </mc:Choice>
                <mc:Fallback>
                  <p:oleObj name="公式" r:id="rId5" imgW="88900" imgH="88900" progId="Equation.3">
                    <p:embed/>
                    <p:pic>
                      <p:nvPicPr>
                        <p:cNvPr id="0" name="图片 794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7" y="1927"/>
                          <a:ext cx="15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1" name="Object 13"/>
            <p:cNvGraphicFramePr>
              <a:graphicFrameLocks noChangeAspect="1"/>
            </p:cNvGraphicFramePr>
            <p:nvPr/>
          </p:nvGraphicFramePr>
          <p:xfrm>
            <a:off x="3210" y="1334"/>
            <a:ext cx="15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483" name="公式" r:id="rId7" imgW="88900" imgH="88900" progId="Equation.3">
                    <p:embed/>
                  </p:oleObj>
                </mc:Choice>
                <mc:Fallback>
                  <p:oleObj name="公式" r:id="rId7" imgW="88900" imgH="88900" progId="Equation.3">
                    <p:embed/>
                    <p:pic>
                      <p:nvPicPr>
                        <p:cNvPr id="0" name="图片 794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0" y="1334"/>
                          <a:ext cx="15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2" name="Object 14"/>
            <p:cNvGraphicFramePr>
              <a:graphicFrameLocks noChangeAspect="1"/>
            </p:cNvGraphicFramePr>
            <p:nvPr/>
          </p:nvGraphicFramePr>
          <p:xfrm>
            <a:off x="3210" y="1924"/>
            <a:ext cx="15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484" name="公式" r:id="rId9" imgW="88900" imgH="88900" progId="Equation.3">
                    <p:embed/>
                  </p:oleObj>
                </mc:Choice>
                <mc:Fallback>
                  <p:oleObj name="公式" r:id="rId9" imgW="88900" imgH="88900" progId="Equation.3">
                    <p:embed/>
                    <p:pic>
                      <p:nvPicPr>
                        <p:cNvPr id="0" name="图片 794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0" y="1924"/>
                          <a:ext cx="15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3" name="Object 15"/>
            <p:cNvGraphicFramePr>
              <a:graphicFrameLocks noChangeAspect="1"/>
            </p:cNvGraphicFramePr>
            <p:nvPr/>
          </p:nvGraphicFramePr>
          <p:xfrm>
            <a:off x="2918" y="1338"/>
            <a:ext cx="15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485" name="公式" r:id="rId11" imgW="88900" imgH="88900" progId="Equation.3">
                    <p:embed/>
                  </p:oleObj>
                </mc:Choice>
                <mc:Fallback>
                  <p:oleObj name="公式" r:id="rId11" imgW="88900" imgH="88900" progId="Equation.3">
                    <p:embed/>
                    <p:pic>
                      <p:nvPicPr>
                        <p:cNvPr id="0" name="图片 794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8" y="1338"/>
                          <a:ext cx="15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4" name="Object 16"/>
            <p:cNvGraphicFramePr>
              <a:graphicFrameLocks noChangeAspect="1"/>
            </p:cNvGraphicFramePr>
            <p:nvPr/>
          </p:nvGraphicFramePr>
          <p:xfrm>
            <a:off x="2769" y="1632"/>
            <a:ext cx="15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486" name="公式" r:id="rId13" imgW="88900" imgH="88900" progId="Equation.3">
                    <p:embed/>
                  </p:oleObj>
                </mc:Choice>
                <mc:Fallback>
                  <p:oleObj name="公式" r:id="rId13" imgW="88900" imgH="88900" progId="Equation.3">
                    <p:embed/>
                    <p:pic>
                      <p:nvPicPr>
                        <p:cNvPr id="0" name="图片 794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9" y="1632"/>
                          <a:ext cx="15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5" name="Object 17"/>
            <p:cNvGraphicFramePr>
              <a:graphicFrameLocks noChangeAspect="1"/>
            </p:cNvGraphicFramePr>
            <p:nvPr/>
          </p:nvGraphicFramePr>
          <p:xfrm>
            <a:off x="2472" y="1630"/>
            <a:ext cx="15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487" name="公式" r:id="rId15" imgW="88900" imgH="88900" progId="Equation.3">
                    <p:embed/>
                  </p:oleObj>
                </mc:Choice>
                <mc:Fallback>
                  <p:oleObj name="公式" r:id="rId15" imgW="88900" imgH="88900" progId="Equation.3">
                    <p:embed/>
                    <p:pic>
                      <p:nvPicPr>
                        <p:cNvPr id="0" name="图片 794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630"/>
                          <a:ext cx="15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6" name="Object 18"/>
            <p:cNvGraphicFramePr>
              <a:graphicFrameLocks noChangeAspect="1"/>
            </p:cNvGraphicFramePr>
            <p:nvPr/>
          </p:nvGraphicFramePr>
          <p:xfrm>
            <a:off x="2918" y="1924"/>
            <a:ext cx="15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488" name="公式" r:id="rId17" imgW="88900" imgH="88900" progId="Equation.3">
                    <p:embed/>
                  </p:oleObj>
                </mc:Choice>
                <mc:Fallback>
                  <p:oleObj name="公式" r:id="rId17" imgW="88900" imgH="88900" progId="Equation.3">
                    <p:embed/>
                    <p:pic>
                      <p:nvPicPr>
                        <p:cNvPr id="0" name="图片 794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8" y="1924"/>
                          <a:ext cx="15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7" name="Object 19"/>
            <p:cNvGraphicFramePr>
              <a:graphicFrameLocks noChangeAspect="1"/>
            </p:cNvGraphicFramePr>
            <p:nvPr/>
          </p:nvGraphicFramePr>
          <p:xfrm>
            <a:off x="3066" y="1632"/>
            <a:ext cx="15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489" name="公式" r:id="rId19" imgW="88900" imgH="88900" progId="Equation.3">
                    <p:embed/>
                  </p:oleObj>
                </mc:Choice>
                <mc:Fallback>
                  <p:oleObj name="公式" r:id="rId19" imgW="88900" imgH="88900" progId="Equation.3">
                    <p:embed/>
                    <p:pic>
                      <p:nvPicPr>
                        <p:cNvPr id="0" name="图片 794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6" y="1632"/>
                          <a:ext cx="15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8" name="Object 20"/>
            <p:cNvGraphicFramePr>
              <a:graphicFrameLocks noChangeAspect="1"/>
            </p:cNvGraphicFramePr>
            <p:nvPr/>
          </p:nvGraphicFramePr>
          <p:xfrm>
            <a:off x="3358" y="1628"/>
            <a:ext cx="15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490" name="公式" r:id="rId21" imgW="88900" imgH="88900" progId="Equation.3">
                    <p:embed/>
                  </p:oleObj>
                </mc:Choice>
                <mc:Fallback>
                  <p:oleObj name="公式" r:id="rId21" imgW="88900" imgH="88900" progId="Equation.3">
                    <p:embed/>
                    <p:pic>
                      <p:nvPicPr>
                        <p:cNvPr id="0" name="图片 794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8" y="1628"/>
                          <a:ext cx="15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689" name="Group 23"/>
            <p:cNvGrpSpPr/>
            <p:nvPr/>
          </p:nvGrpSpPr>
          <p:grpSpPr bwMode="auto">
            <a:xfrm>
              <a:off x="2626" y="1353"/>
              <a:ext cx="762" cy="765"/>
              <a:chOff x="576" y="1334"/>
              <a:chExt cx="762" cy="765"/>
            </a:xfrm>
          </p:grpSpPr>
          <p:sp>
            <p:nvSpPr>
              <p:cNvPr id="27694" name="Oval 25"/>
              <p:cNvSpPr>
                <a:spLocks noChangeArrowheads="1"/>
              </p:cNvSpPr>
              <p:nvPr/>
            </p:nvSpPr>
            <p:spPr bwMode="auto">
              <a:xfrm>
                <a:off x="576" y="1334"/>
                <a:ext cx="762" cy="762"/>
              </a:xfrm>
              <a:prstGeom prst="ellipse">
                <a:avLst/>
              </a:prstGeom>
              <a:noFill/>
              <a:ln w="28575">
                <a:solidFill>
                  <a:srgbClr val="8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27695" name="Object 21"/>
              <p:cNvGraphicFramePr>
                <a:graphicFrameLocks noChangeAspect="1"/>
              </p:cNvGraphicFramePr>
              <p:nvPr/>
            </p:nvGraphicFramePr>
            <p:xfrm>
              <a:off x="1021" y="1706"/>
              <a:ext cx="220" cy="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491" name="公式" r:id="rId23" imgW="177800" imgH="241300" progId="Equation.3">
                      <p:embed/>
                    </p:oleObj>
                  </mc:Choice>
                  <mc:Fallback>
                    <p:oleObj name="公式" r:id="rId23" imgW="177800" imgH="241300" progId="Equation.3">
                      <p:embed/>
                      <p:pic>
                        <p:nvPicPr>
                          <p:cNvPr id="0" name="图片 794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1" y="1706"/>
                            <a:ext cx="220" cy="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96" name="Arc 27"/>
              <p:cNvSpPr/>
              <p:nvPr/>
            </p:nvSpPr>
            <p:spPr bwMode="auto">
              <a:xfrm rot="300000" flipV="1">
                <a:off x="985" y="1715"/>
                <a:ext cx="221" cy="384"/>
              </a:xfrm>
              <a:custGeom>
                <a:avLst/>
                <a:gdLst>
                  <a:gd name="T0" fmla="*/ 0 w 15993"/>
                  <a:gd name="T1" fmla="*/ 0 h 21583"/>
                  <a:gd name="T2" fmla="*/ 0 w 15993"/>
                  <a:gd name="T3" fmla="*/ 0 h 21583"/>
                  <a:gd name="T4" fmla="*/ 0 w 15993"/>
                  <a:gd name="T5" fmla="*/ 0 h 21583"/>
                  <a:gd name="T6" fmla="*/ 0 60000 65536"/>
                  <a:gd name="T7" fmla="*/ 0 60000 65536"/>
                  <a:gd name="T8" fmla="*/ 0 60000 65536"/>
                  <a:gd name="T9" fmla="*/ 0 w 15993"/>
                  <a:gd name="T10" fmla="*/ 0 h 21583"/>
                  <a:gd name="T11" fmla="*/ 15993 w 15993"/>
                  <a:gd name="T12" fmla="*/ 21583 h 215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993" h="21583" fill="none" extrusionOk="0">
                    <a:moveTo>
                      <a:pt x="862" y="0"/>
                    </a:moveTo>
                    <a:cubicBezTo>
                      <a:pt x="6649" y="231"/>
                      <a:pt x="12100" y="2776"/>
                      <a:pt x="15992" y="7064"/>
                    </a:cubicBezTo>
                  </a:path>
                  <a:path w="15993" h="21583" stroke="0" extrusionOk="0">
                    <a:moveTo>
                      <a:pt x="862" y="0"/>
                    </a:moveTo>
                    <a:cubicBezTo>
                      <a:pt x="6649" y="231"/>
                      <a:pt x="12100" y="2776"/>
                      <a:pt x="15992" y="7064"/>
                    </a:cubicBezTo>
                    <a:lnTo>
                      <a:pt x="0" y="21583"/>
                    </a:lnTo>
                    <a:lnTo>
                      <a:pt x="862" y="0"/>
                    </a:lnTo>
                    <a:close/>
                  </a:path>
                </a:pathLst>
              </a:custGeom>
              <a:noFill/>
              <a:ln w="44450">
                <a:solidFill>
                  <a:srgbClr val="800000"/>
                </a:solidFill>
                <a:round/>
                <a:headEnd type="none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7690" name="Text Box 28"/>
            <p:cNvSpPr txBox="1">
              <a:spLocks noChangeArrowheads="1"/>
            </p:cNvSpPr>
            <p:nvPr/>
          </p:nvSpPr>
          <p:spPr bwMode="auto">
            <a:xfrm>
              <a:off x="3334" y="1616"/>
              <a:ext cx="2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800" b="1" i="1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691" name="Text Box 29"/>
            <p:cNvSpPr txBox="1">
              <a:spLocks noChangeArrowheads="1"/>
            </p:cNvSpPr>
            <p:nvPr/>
          </p:nvSpPr>
          <p:spPr bwMode="auto">
            <a:xfrm>
              <a:off x="2789" y="1107"/>
              <a:ext cx="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692" name="Oval 30"/>
            <p:cNvSpPr>
              <a:spLocks noChangeArrowheads="1"/>
            </p:cNvSpPr>
            <p:nvPr/>
          </p:nvSpPr>
          <p:spPr bwMode="auto">
            <a:xfrm>
              <a:off x="2952" y="1326"/>
              <a:ext cx="60" cy="61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93" name="Oval 31"/>
            <p:cNvSpPr>
              <a:spLocks noChangeArrowheads="1"/>
            </p:cNvSpPr>
            <p:nvPr/>
          </p:nvSpPr>
          <p:spPr bwMode="auto">
            <a:xfrm>
              <a:off x="3352" y="1679"/>
              <a:ext cx="60" cy="61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189472" name="Object 2"/>
          <p:cNvGraphicFramePr>
            <a:graphicFrameLocks noChangeAspect="1"/>
          </p:cNvGraphicFramePr>
          <p:nvPr/>
        </p:nvGraphicFramePr>
        <p:xfrm>
          <a:off x="2204980" y="1039148"/>
          <a:ext cx="2366226" cy="987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92" name="Equation" r:id="rId25" imgW="23164800" imgH="9144000" progId="Equation.DSMT4">
                  <p:embed/>
                </p:oleObj>
              </mc:Choice>
              <mc:Fallback>
                <p:oleObj name="Equation" r:id="rId25" imgW="23164800" imgH="9144000" progId="Equation.DSMT4">
                  <p:embed/>
                  <p:pic>
                    <p:nvPicPr>
                      <p:cNvPr id="0" name="图片 794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4980" y="1039148"/>
                        <a:ext cx="2366226" cy="987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73" name="Object 3"/>
          <p:cNvGraphicFramePr>
            <a:graphicFrameLocks noChangeAspect="1"/>
          </p:cNvGraphicFramePr>
          <p:nvPr/>
        </p:nvGraphicFramePr>
        <p:xfrm>
          <a:off x="381000" y="3224213"/>
          <a:ext cx="147478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93" name="公式" r:id="rId27" imgW="749300" imgH="368300" progId="Equation.3">
                  <p:embed/>
                </p:oleObj>
              </mc:Choice>
              <mc:Fallback>
                <p:oleObj name="公式" r:id="rId27" imgW="749300" imgH="368300" progId="Equation.3">
                  <p:embed/>
                  <p:pic>
                    <p:nvPicPr>
                      <p:cNvPr id="0" name="图片 794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24213"/>
                        <a:ext cx="1474788" cy="7889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15875" algn="ctr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74" name="Object 4"/>
          <p:cNvGraphicFramePr>
            <a:graphicFrameLocks noChangeAspect="1"/>
          </p:cNvGraphicFramePr>
          <p:nvPr/>
        </p:nvGraphicFramePr>
        <p:xfrm>
          <a:off x="4498975" y="692150"/>
          <a:ext cx="1728788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94" name="公式" r:id="rId29" imgW="952500" imgH="647700" progId="Equation.3">
                  <p:embed/>
                </p:oleObj>
              </mc:Choice>
              <mc:Fallback>
                <p:oleObj name="公式" r:id="rId29" imgW="952500" imgH="647700" progId="Equation.3">
                  <p:embed/>
                  <p:pic>
                    <p:nvPicPr>
                      <p:cNvPr id="0" name="图片 794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692150"/>
                        <a:ext cx="1728788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75" name="Object 5"/>
          <p:cNvGraphicFramePr>
            <a:graphicFrameLocks noChangeAspect="1"/>
          </p:cNvGraphicFramePr>
          <p:nvPr/>
        </p:nvGraphicFramePr>
        <p:xfrm>
          <a:off x="6227763" y="1023938"/>
          <a:ext cx="15017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95" name="公式" r:id="rId31" imgW="736600" imgH="368300" progId="Equation.3">
                  <p:embed/>
                </p:oleObj>
              </mc:Choice>
              <mc:Fallback>
                <p:oleObj name="公式" r:id="rId31" imgW="736600" imgH="368300" progId="Equation.3">
                  <p:embed/>
                  <p:pic>
                    <p:nvPicPr>
                      <p:cNvPr id="0" name="图片 794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023938"/>
                        <a:ext cx="15017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6"/>
          <p:cNvGrpSpPr/>
          <p:nvPr/>
        </p:nvGrpSpPr>
        <p:grpSpPr bwMode="auto">
          <a:xfrm>
            <a:off x="2482850" y="2190750"/>
            <a:ext cx="4176713" cy="573088"/>
            <a:chOff x="1655" y="1434"/>
            <a:chExt cx="2631" cy="361"/>
          </a:xfrm>
        </p:grpSpPr>
        <p:sp>
          <p:nvSpPr>
            <p:cNvPr id="27672" name="Text Box 37"/>
            <p:cNvSpPr txBox="1">
              <a:spLocks noChangeArrowheads="1"/>
            </p:cNvSpPr>
            <p:nvPr/>
          </p:nvSpPr>
          <p:spPr bwMode="auto">
            <a:xfrm>
              <a:off x="1655" y="1434"/>
              <a:ext cx="26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沿3/4圆周     做的功：</a:t>
              </a:r>
              <a:endParaRPr kumimoji="1"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7673" name="Object 10"/>
            <p:cNvGraphicFramePr>
              <a:graphicFrameLocks noChangeAspect="1"/>
            </p:cNvGraphicFramePr>
            <p:nvPr/>
          </p:nvGraphicFramePr>
          <p:xfrm>
            <a:off x="2653" y="1434"/>
            <a:ext cx="270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496" name="公式" r:id="rId33" imgW="177800" imgH="241300" progId="Equation.3">
                    <p:embed/>
                  </p:oleObj>
                </mc:Choice>
                <mc:Fallback>
                  <p:oleObj name="公式" r:id="rId33" imgW="177800" imgH="241300" progId="Equation.3">
                    <p:embed/>
                    <p:pic>
                      <p:nvPicPr>
                        <p:cNvPr id="0" name="图片 794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1434"/>
                          <a:ext cx="270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9479" name="Object 6"/>
          <p:cNvGraphicFramePr>
            <a:graphicFrameLocks noChangeAspect="1"/>
          </p:cNvGraphicFramePr>
          <p:nvPr/>
        </p:nvGraphicFramePr>
        <p:xfrm>
          <a:off x="1979613" y="2972666"/>
          <a:ext cx="2231564" cy="915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97" name="Equation" r:id="rId35" imgW="23164800" imgH="9144000" progId="Equation.DSMT4">
                  <p:embed/>
                </p:oleObj>
              </mc:Choice>
              <mc:Fallback>
                <p:oleObj name="Equation" r:id="rId35" imgW="23164800" imgH="9144000" progId="Equation.DSMT4">
                  <p:embed/>
                  <p:pic>
                    <p:nvPicPr>
                      <p:cNvPr id="0" name="图片 794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972666"/>
                        <a:ext cx="2231564" cy="915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80" name="Object 7"/>
          <p:cNvGraphicFramePr>
            <a:graphicFrameLocks noChangeAspect="1"/>
          </p:cNvGraphicFramePr>
          <p:nvPr/>
        </p:nvGraphicFramePr>
        <p:xfrm>
          <a:off x="4219934" y="2519236"/>
          <a:ext cx="2205038" cy="1381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98" name="Equation" r:id="rId37" imgW="23774400" imgH="14020800" progId="Equation.DSMT4">
                  <p:embed/>
                </p:oleObj>
              </mc:Choice>
              <mc:Fallback>
                <p:oleObj name="Equation" r:id="rId37" imgW="23774400" imgH="14020800" progId="Equation.DSMT4">
                  <p:embed/>
                  <p:pic>
                    <p:nvPicPr>
                      <p:cNvPr id="0" name="图片 79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934" y="2519236"/>
                        <a:ext cx="2205038" cy="1381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81" name="Object 8"/>
          <p:cNvGraphicFramePr>
            <a:graphicFrameLocks noChangeAspect="1"/>
          </p:cNvGraphicFramePr>
          <p:nvPr/>
        </p:nvGraphicFramePr>
        <p:xfrm>
          <a:off x="6480490" y="2798954"/>
          <a:ext cx="192373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99" name="Equation" r:id="rId39" imgW="20726400" imgH="9753600" progId="Equation.DSMT4">
                  <p:embed/>
                </p:oleObj>
              </mc:Choice>
              <mc:Fallback>
                <p:oleObj name="Equation" r:id="rId39" imgW="20726400" imgH="9753600" progId="Equation.DSMT4">
                  <p:embed/>
                  <p:pic>
                    <p:nvPicPr>
                      <p:cNvPr id="0" name="图片 79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490" y="2798954"/>
                        <a:ext cx="192373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82" name="Text Box 42"/>
          <p:cNvSpPr txBox="1">
            <a:spLocks noChangeArrowheads="1"/>
          </p:cNvSpPr>
          <p:nvPr/>
        </p:nvSpPr>
        <p:spPr bwMode="auto">
          <a:xfrm>
            <a:off x="322263" y="4567238"/>
            <a:ext cx="1728787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结论：</a:t>
            </a:r>
            <a:endParaRPr kumimoji="1"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9483" name="Text Box 43"/>
          <p:cNvSpPr txBox="1">
            <a:spLocks noChangeArrowheads="1"/>
          </p:cNvSpPr>
          <p:nvPr/>
        </p:nvSpPr>
        <p:spPr bwMode="auto">
          <a:xfrm>
            <a:off x="1546225" y="4191000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1）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∝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大小无关。</a:t>
            </a:r>
            <a:endParaRPr kumimoji="1" lang="zh-CN" altLang="en-US" sz="280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9484" name="Text Box 44"/>
          <p:cNvSpPr txBox="1">
            <a:spLocks noChangeArrowheads="1"/>
          </p:cNvSpPr>
          <p:nvPr/>
        </p:nvSpPr>
        <p:spPr bwMode="auto">
          <a:xfrm>
            <a:off x="1546225" y="4854575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2）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＞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磁场外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≠0。</a:t>
            </a:r>
            <a:endParaRPr kumimoji="1" lang="en-US" altLang="zh-CN" sz="280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9485" name="Text Box 45"/>
          <p:cNvSpPr txBox="1">
            <a:spLocks noChangeArrowheads="1"/>
          </p:cNvSpPr>
          <p:nvPr/>
        </p:nvSpPr>
        <p:spPr bwMode="auto">
          <a:xfrm>
            <a:off x="1546225" y="5430838"/>
            <a:ext cx="5216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3）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1/4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≠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3/4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endParaRPr kumimoji="1" lang="en-US" altLang="zh-CN" sz="2800" i="1" baseline="-2500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9486" name="Rectangle 46"/>
          <p:cNvSpPr>
            <a:spLocks noChangeArrowheads="1"/>
          </p:cNvSpPr>
          <p:nvPr/>
        </p:nvSpPr>
        <p:spPr bwMode="auto">
          <a:xfrm>
            <a:off x="5364163" y="6199188"/>
            <a:ext cx="3959225" cy="519112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3" dist="53882" dir="13500000">
              <a:schemeClr val="bg2"/>
            </a:prst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不能引入电势概念！</a:t>
            </a:r>
            <a:endParaRPr kumimoji="1"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" name="Group 47"/>
          <p:cNvGrpSpPr/>
          <p:nvPr/>
        </p:nvGrpSpPr>
        <p:grpSpPr bwMode="auto">
          <a:xfrm>
            <a:off x="1731963" y="6081713"/>
            <a:ext cx="4279900" cy="573087"/>
            <a:chOff x="1137" y="3831"/>
            <a:chExt cx="2696" cy="361"/>
          </a:xfrm>
        </p:grpSpPr>
        <p:sp>
          <p:nvSpPr>
            <p:cNvPr id="27670" name="Text Box 48"/>
            <p:cNvSpPr txBox="1">
              <a:spLocks noChangeArrowheads="1"/>
            </p:cNvSpPr>
            <p:nvPr/>
          </p:nvSpPr>
          <p:spPr bwMode="auto">
            <a:xfrm>
              <a:off x="1364" y="3831"/>
              <a:ext cx="24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力做功与路径有关</a:t>
              </a:r>
              <a:endParaRPr kumimoji="1" lang="zh-CN" altLang="en-US" sz="2800" b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7671" name="Object 9"/>
            <p:cNvGraphicFramePr>
              <a:graphicFrameLocks noChangeAspect="1"/>
            </p:cNvGraphicFramePr>
            <p:nvPr/>
          </p:nvGraphicFramePr>
          <p:xfrm>
            <a:off x="1137" y="3831"/>
            <a:ext cx="270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500" name="公式" r:id="rId41" imgW="177800" imgH="241300" progId="Equation.3">
                    <p:embed/>
                  </p:oleObj>
                </mc:Choice>
                <mc:Fallback>
                  <p:oleObj name="公式" r:id="rId41" imgW="177800" imgH="241300" progId="Equation.3">
                    <p:embed/>
                    <p:pic>
                      <p:nvPicPr>
                        <p:cNvPr id="0" name="图片 794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7" y="3831"/>
                          <a:ext cx="270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9493" name="Text Box 53"/>
          <p:cNvSpPr txBox="1">
            <a:spLocks noChangeArrowheads="1"/>
          </p:cNvSpPr>
          <p:nvPr/>
        </p:nvSpPr>
        <p:spPr bwMode="auto">
          <a:xfrm>
            <a:off x="5372100" y="5699125"/>
            <a:ext cx="25923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非保守场</a:t>
            </a:r>
            <a:r>
              <a:rPr kumimoji="1"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endParaRPr kumimoji="1" lang="zh-CN" altLang="en-US" sz="2800" b="1" dirty="0">
              <a:solidFill>
                <a:srgbClr val="00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9494" name="AutoShape 54"/>
          <p:cNvSpPr/>
          <p:nvPr/>
        </p:nvSpPr>
        <p:spPr bwMode="auto">
          <a:xfrm flipH="1">
            <a:off x="5133975" y="5907088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38100">
            <a:solidFill>
              <a:schemeClr val="tx2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8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8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8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8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9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9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9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9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8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9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9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82" grpId="0" autoUpdateAnimBg="0"/>
      <p:bldP spid="189483" grpId="0" autoUpdateAnimBg="0"/>
      <p:bldP spid="189484" grpId="0" autoUpdateAnimBg="0"/>
      <p:bldP spid="189485" grpId="0" autoUpdateAnimBg="0"/>
      <p:bldP spid="189486" grpId="0" autoUpdateAnimBg="0"/>
      <p:bldP spid="189493" grpId="0"/>
      <p:bldP spid="18949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634132-8F96-4D0E-B07A-EF052379B634}" type="slidenum">
              <a:rPr lang="zh-CN" altLang="en-US">
                <a:solidFill>
                  <a:srgbClr val="0000FF"/>
                </a:solidFill>
              </a:rPr>
            </a:fld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204788" y="90488"/>
            <a:ext cx="87630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（四）讨论：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711200" y="1128713"/>
            <a:ext cx="830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使其场中的导体产生电动势：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5588" name="Object 2"/>
          <p:cNvGraphicFramePr>
            <a:graphicFrameLocks noChangeAspect="1"/>
          </p:cNvGraphicFramePr>
          <p:nvPr/>
        </p:nvGraphicFramePr>
        <p:xfrm>
          <a:off x="5590760" y="1028738"/>
          <a:ext cx="1855029" cy="71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4" name="Equation" r:id="rId1" imgW="19507200" imgH="7010400" progId="Equation.DSMT4">
                  <p:embed/>
                </p:oleObj>
              </mc:Choice>
              <mc:Fallback>
                <p:oleObj name="Equation" r:id="rId1" imgW="19507200" imgH="7010400" progId="Equation.DSMT4">
                  <p:embed/>
                  <p:pic>
                    <p:nvPicPr>
                      <p:cNvPr id="0" name="图片 80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0760" y="1028738"/>
                        <a:ext cx="1855029" cy="7190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209550" y="1719261"/>
            <a:ext cx="8934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①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导体不闭合：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使导体内电荷重新分布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产生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endParaRPr kumimoji="1"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5590" name="Object 3"/>
          <p:cNvGraphicFramePr>
            <a:graphicFrameLocks noChangeAspect="1"/>
          </p:cNvGraphicFramePr>
          <p:nvPr/>
        </p:nvGraphicFramePr>
        <p:xfrm>
          <a:off x="4191000" y="2222500"/>
          <a:ext cx="17795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5" name="公式" r:id="rId3" imgW="927100" imgH="228600" progId="Equation.3">
                  <p:embed/>
                </p:oleObj>
              </mc:Choice>
              <mc:Fallback>
                <p:oleObj name="公式" r:id="rId3" imgW="927100" imgH="228600" progId="Equation.3">
                  <p:embed/>
                  <p:pic>
                    <p:nvPicPr>
                      <p:cNvPr id="0" name="图片 80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22500"/>
                        <a:ext cx="177958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533400" y="28321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静电平衡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时：</a:t>
            </a:r>
            <a:endParaRPr kumimoji="1"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5592" name="Object 4"/>
          <p:cNvGraphicFramePr>
            <a:graphicFrameLocks noChangeAspect="1"/>
          </p:cNvGraphicFramePr>
          <p:nvPr/>
        </p:nvGraphicFramePr>
        <p:xfrm>
          <a:off x="4276725" y="2843213"/>
          <a:ext cx="17494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6" name="Equation" r:id="rId5" imgW="901700" imgH="241300" progId="Equation.DSMT4">
                  <p:embed/>
                </p:oleObj>
              </mc:Choice>
              <mc:Fallback>
                <p:oleObj name="Equation" r:id="rId5" imgW="901700" imgH="241300" progId="Equation.DSMT4">
                  <p:embed/>
                  <p:pic>
                    <p:nvPicPr>
                      <p:cNvPr id="0" name="图片 80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725" y="2843213"/>
                        <a:ext cx="17494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609600" y="2222500"/>
            <a:ext cx="6797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则导体内的总电场：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5594" name="Object 5"/>
          <p:cNvGraphicFramePr>
            <a:graphicFrameLocks noChangeAspect="1"/>
          </p:cNvGraphicFramePr>
          <p:nvPr/>
        </p:nvGraphicFramePr>
        <p:xfrm>
          <a:off x="3059113" y="2928938"/>
          <a:ext cx="8429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7" name="公式" r:id="rId7" imgW="1054100" imgH="393700" progId="Equation.3">
                  <p:embed/>
                </p:oleObj>
              </mc:Choice>
              <mc:Fallback>
                <p:oleObj name="公式" r:id="rId7" imgW="1054100" imgH="393700" progId="Equation.3">
                  <p:embed/>
                  <p:pic>
                    <p:nvPicPr>
                      <p:cNvPr id="0" name="图片 80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928938"/>
                        <a:ext cx="8429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/>
          <p:nvPr/>
        </p:nvGrpSpPr>
        <p:grpSpPr bwMode="auto">
          <a:xfrm>
            <a:off x="136525" y="576263"/>
            <a:ext cx="8458200" cy="595312"/>
            <a:chOff x="0" y="480"/>
            <a:chExt cx="5328" cy="375"/>
          </a:xfrm>
        </p:grpSpPr>
        <p:sp>
          <p:nvSpPr>
            <p:cNvPr id="195596" name="Text Box 12"/>
            <p:cNvSpPr txBox="1">
              <a:spLocks noChangeArrowheads="1"/>
            </p:cNvSpPr>
            <p:nvPr/>
          </p:nvSpPr>
          <p:spPr bwMode="auto">
            <a:xfrm>
              <a:off x="0" y="480"/>
              <a:ext cx="532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1、    是涡旋场——</a:t>
              </a:r>
              <a:r>
                <a:rPr kumimoji="1" lang="zh-CN" altLang="en-US" sz="2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非保守场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，不能引入</a:t>
              </a:r>
              <a:r>
                <a:rPr kumimoji="1" lang="zh-CN" altLang="en-US" sz="2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势函数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endParaRPr kumimoji="1" lang="zh-CN" altLang="en-US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8701" name="Object 12"/>
            <p:cNvGraphicFramePr>
              <a:graphicFrameLocks noChangeAspect="1"/>
            </p:cNvGraphicFramePr>
            <p:nvPr/>
          </p:nvGraphicFramePr>
          <p:xfrm>
            <a:off x="336" y="497"/>
            <a:ext cx="283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08" name="Equation" r:id="rId9" imgW="177800" imgH="241300" progId="Equation.3">
                    <p:embed/>
                  </p:oleObj>
                </mc:Choice>
                <mc:Fallback>
                  <p:oleObj name="Equation" r:id="rId9" imgW="177800" imgH="241300" progId="Equation.3">
                    <p:embed/>
                    <p:pic>
                      <p:nvPicPr>
                        <p:cNvPr id="0" name="图片 80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497"/>
                          <a:ext cx="283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5598" name="Text Box 14"/>
          <p:cNvSpPr txBox="1">
            <a:spLocks noChangeArrowheads="1"/>
          </p:cNvSpPr>
          <p:nvPr/>
        </p:nvSpPr>
        <p:spPr bwMode="auto">
          <a:xfrm>
            <a:off x="3429000" y="3975100"/>
            <a:ext cx="491013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导体的两端有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电势差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5599" name="Text Box 15"/>
          <p:cNvSpPr txBox="1">
            <a:spLocks noChangeArrowheads="1"/>
          </p:cNvSpPr>
          <p:nvPr/>
        </p:nvSpPr>
        <p:spPr bwMode="auto">
          <a:xfrm>
            <a:off x="304800" y="45847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在导体内：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5600" name="Object 6"/>
          <p:cNvGraphicFramePr>
            <a:graphicFrameLocks noChangeAspect="1"/>
          </p:cNvGraphicFramePr>
          <p:nvPr/>
        </p:nvGraphicFramePr>
        <p:xfrm>
          <a:off x="2011363" y="4514734"/>
          <a:ext cx="3703637" cy="802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9" name="Equation" r:id="rId11" imgW="40233600" imgH="7315200" progId="Equation.DSMT4">
                  <p:embed/>
                </p:oleObj>
              </mc:Choice>
              <mc:Fallback>
                <p:oleObj name="Equation" r:id="rId11" imgW="40233600" imgH="7315200" progId="Equation.DSMT4">
                  <p:embed/>
                  <p:pic>
                    <p:nvPicPr>
                      <p:cNvPr id="0" name="图片 80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4514734"/>
                        <a:ext cx="3703637" cy="802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01" name="Text Box 17"/>
          <p:cNvSpPr txBox="1">
            <a:spLocks noChangeArrowheads="1"/>
          </p:cNvSpPr>
          <p:nvPr/>
        </p:nvSpPr>
        <p:spPr bwMode="auto">
          <a:xfrm>
            <a:off x="5715000" y="4508500"/>
            <a:ext cx="21669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静电平衡</a:t>
            </a:r>
            <a:endParaRPr kumimoji="1" lang="en-US" altLang="zh-CN" sz="24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5602" name="Text Box 18"/>
          <p:cNvSpPr txBox="1">
            <a:spLocks noChangeArrowheads="1"/>
          </p:cNvSpPr>
          <p:nvPr/>
        </p:nvSpPr>
        <p:spPr bwMode="auto">
          <a:xfrm>
            <a:off x="457200" y="53467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即：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5603" name="Object 7"/>
          <p:cNvGraphicFramePr>
            <a:graphicFrameLocks noChangeAspect="1"/>
          </p:cNvGraphicFramePr>
          <p:nvPr/>
        </p:nvGraphicFramePr>
        <p:xfrm>
          <a:off x="6518275" y="5346700"/>
          <a:ext cx="144303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10" name="Equation" r:id="rId13" imgW="635000" imgH="190500" progId="Equation.3">
                  <p:embed/>
                </p:oleObj>
              </mc:Choice>
              <mc:Fallback>
                <p:oleObj name="Equation" r:id="rId13" imgW="635000" imgH="190500" progId="Equation.3">
                  <p:embed/>
                  <p:pic>
                    <p:nvPicPr>
                      <p:cNvPr id="0" name="图片 80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275" y="5346700"/>
                        <a:ext cx="144303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04" name="Text Box 20"/>
          <p:cNvSpPr txBox="1">
            <a:spLocks noChangeArrowheads="1"/>
          </p:cNvSpPr>
          <p:nvPr/>
        </p:nvSpPr>
        <p:spPr bwMode="auto">
          <a:xfrm>
            <a:off x="304800" y="6084888"/>
            <a:ext cx="88392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为导体两端的电势差，即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开路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时电源的端电压。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5605" name="Object 8"/>
          <p:cNvGraphicFramePr>
            <a:graphicFrameLocks noChangeAspect="1"/>
          </p:cNvGraphicFramePr>
          <p:nvPr/>
        </p:nvGraphicFramePr>
        <p:xfrm>
          <a:off x="3967163" y="5389563"/>
          <a:ext cx="23431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11" name="公式" r:id="rId15" imgW="1155700" imgH="190500" progId="Equation.3">
                  <p:embed/>
                </p:oleObj>
              </mc:Choice>
              <mc:Fallback>
                <p:oleObj name="公式" r:id="rId15" imgW="1155700" imgH="190500" progId="Equation.3">
                  <p:embed/>
                  <p:pic>
                    <p:nvPicPr>
                      <p:cNvPr id="0" name="图片 80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5389563"/>
                        <a:ext cx="23431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5606" name="AutoShape 22"/>
          <p:cNvCxnSpPr>
            <a:cxnSpLocks noChangeShapeType="1"/>
          </p:cNvCxnSpPr>
          <p:nvPr/>
        </p:nvCxnSpPr>
        <p:spPr bwMode="auto">
          <a:xfrm flipV="1">
            <a:off x="5715000" y="4508500"/>
            <a:ext cx="1981200" cy="501650"/>
          </a:xfrm>
          <a:prstGeom prst="curvedConnector3">
            <a:avLst>
              <a:gd name="adj1" fmla="val 83569"/>
            </a:avLst>
          </a:prstGeom>
          <a:noFill/>
          <a:ln w="31750">
            <a:solidFill>
              <a:schemeClr val="fol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607" name="Text Box 23"/>
          <p:cNvSpPr txBox="1">
            <a:spLocks noChangeArrowheads="1"/>
          </p:cNvSpPr>
          <p:nvPr/>
        </p:nvSpPr>
        <p:spPr bwMode="auto">
          <a:xfrm>
            <a:off x="7696200" y="4203700"/>
            <a:ext cx="14478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32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5608" name="Object 9"/>
          <p:cNvGraphicFramePr>
            <a:graphicFrameLocks noChangeAspect="1"/>
          </p:cNvGraphicFramePr>
          <p:nvPr/>
        </p:nvGraphicFramePr>
        <p:xfrm>
          <a:off x="1165225" y="5297488"/>
          <a:ext cx="2843212" cy="769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12" name="Equation" r:id="rId17" imgW="30480000" imgH="7315200" progId="Equation.DSMT4">
                  <p:embed/>
                </p:oleObj>
              </mc:Choice>
              <mc:Fallback>
                <p:oleObj name="Equation" r:id="rId17" imgW="30480000" imgH="7315200" progId="Equation.DSMT4">
                  <p:embed/>
                  <p:pic>
                    <p:nvPicPr>
                      <p:cNvPr id="0" name="图片 80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5297488"/>
                        <a:ext cx="2843212" cy="769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5"/>
          <p:cNvGrpSpPr/>
          <p:nvPr/>
        </p:nvGrpSpPr>
        <p:grpSpPr bwMode="auto">
          <a:xfrm>
            <a:off x="533400" y="3433763"/>
            <a:ext cx="7567613" cy="565150"/>
            <a:chOff x="336" y="2251"/>
            <a:chExt cx="4767" cy="356"/>
          </a:xfrm>
        </p:grpSpPr>
        <p:graphicFrame>
          <p:nvGraphicFramePr>
            <p:cNvPr id="28697" name="Object 10"/>
            <p:cNvGraphicFramePr>
              <a:graphicFrameLocks noChangeAspect="1"/>
            </p:cNvGraphicFramePr>
            <p:nvPr/>
          </p:nvGraphicFramePr>
          <p:xfrm>
            <a:off x="792" y="2263"/>
            <a:ext cx="32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13" name="公式" r:id="rId19" imgW="215900" imgH="228600" progId="Equation.3">
                    <p:embed/>
                  </p:oleObj>
                </mc:Choice>
                <mc:Fallback>
                  <p:oleObj name="公式" r:id="rId19" imgW="215900" imgH="228600" progId="Equation.3">
                    <p:embed/>
                    <p:pic>
                      <p:nvPicPr>
                        <p:cNvPr id="0" name="图片 80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2263"/>
                          <a:ext cx="32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611" name="Text Box 27"/>
            <p:cNvSpPr txBox="1">
              <a:spLocks noChangeArrowheads="1"/>
            </p:cNvSpPr>
            <p:nvPr/>
          </p:nvSpPr>
          <p:spPr bwMode="auto">
            <a:xfrm>
              <a:off x="336" y="2256"/>
              <a:ext cx="4767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由于    的存在，所以有对应     的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电势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问题。</a:t>
              </a:r>
              <a:endParaRPr kumimoji="1" lang="zh-CN" altLang="en-US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8699" name="Object 11"/>
            <p:cNvGraphicFramePr>
              <a:graphicFrameLocks noChangeAspect="1"/>
            </p:cNvGraphicFramePr>
            <p:nvPr/>
          </p:nvGraphicFramePr>
          <p:xfrm>
            <a:off x="3061" y="2251"/>
            <a:ext cx="32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14" name="公式" r:id="rId21" imgW="215900" imgH="228600" progId="Equation.3">
                    <p:embed/>
                  </p:oleObj>
                </mc:Choice>
                <mc:Fallback>
                  <p:oleObj name="公式" r:id="rId21" imgW="215900" imgH="228600" progId="Equation.3">
                    <p:embed/>
                    <p:pic>
                      <p:nvPicPr>
                        <p:cNvPr id="0" name="图片 80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2251"/>
                          <a:ext cx="32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fill="hold"/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" fill="hold"/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75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75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" fill="hold"/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" fill="hold"/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" fill="hold"/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" fill="hold"/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" fill="hold"/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" fill="hold"/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75" fill="hold"/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" fill="hold"/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" fill="hold"/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" fill="hold"/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75"/>
                            </p:stCondLst>
                            <p:childTnLst>
                              <p:par>
                                <p:cTn id="8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19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300"/>
                                        <p:tgtEl>
                                          <p:spTgt spid="19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9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300"/>
                                        <p:tgtEl>
                                          <p:spTgt spid="19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8" dur="500"/>
                                        <p:tgtEl>
                                          <p:spTgt spid="19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3" dur="500"/>
                                        <p:tgtEl>
                                          <p:spTgt spid="19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8" dur="500"/>
                                        <p:tgtEl>
                                          <p:spTgt spid="19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3" dur="75"/>
                                        <p:tgtEl>
                                          <p:spTgt spid="19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autoUpdateAnimBg="0"/>
      <p:bldP spid="195587" grpId="0" autoUpdateAnimBg="0"/>
      <p:bldP spid="195589" grpId="0" autoUpdateAnimBg="0"/>
      <p:bldP spid="195591" grpId="0" autoUpdateAnimBg="0"/>
      <p:bldP spid="195593" grpId="0" autoUpdateAnimBg="0"/>
      <p:bldP spid="195598" grpId="0" autoUpdateAnimBg="0"/>
      <p:bldP spid="195599" grpId="0" autoUpdateAnimBg="0"/>
      <p:bldP spid="195601" grpId="0" autoUpdateAnimBg="0"/>
      <p:bldP spid="195602" grpId="0" autoUpdateAnimBg="0"/>
      <p:bldP spid="195604" grpId="0" autoUpdateAnimBg="0"/>
      <p:bldP spid="19560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B52346-23AC-435F-B714-112615398C31}" type="slidenum">
              <a:rPr lang="zh-CN" altLang="en-US" sz="1800" smtClean="0">
                <a:solidFill>
                  <a:srgbClr val="0000FF"/>
                </a:solidFill>
              </a:rPr>
            </a:fld>
            <a:endParaRPr lang="zh-CN" altLang="en-US" sz="1800" smtClean="0">
              <a:solidFill>
                <a:srgbClr val="0000FF"/>
              </a:solidFill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1576181" y="2005069"/>
            <a:ext cx="6048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适用于一切产生感应电动势的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回路。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2197688" y="58785"/>
            <a:ext cx="4805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法拉第电磁感应定律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0" name="Object 11"/>
          <p:cNvGraphicFramePr>
            <a:graphicFrameLocks noChangeAspect="1"/>
          </p:cNvGraphicFramePr>
          <p:nvPr/>
        </p:nvGraphicFramePr>
        <p:xfrm>
          <a:off x="1628851" y="783460"/>
          <a:ext cx="1525588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5" name="" r:id="rId1" imgW="2489200" imgH="1498600" progId="Equation.DSMT4">
                  <p:embed/>
                </p:oleObj>
              </mc:Choice>
              <mc:Fallback>
                <p:oleObj name="" r:id="rId1" imgW="2489200" imgH="149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851" y="783460"/>
                        <a:ext cx="1525588" cy="1068387"/>
                      </a:xfrm>
                      <a:prstGeom prst="rect">
                        <a:avLst/>
                      </a:prstGeom>
                      <a:solidFill>
                        <a:srgbClr val="FFFF00">
                          <a:alpha val="30196"/>
                        </a:srgbClr>
                      </a:solidFill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Box 30"/>
          <p:cNvSpPr txBox="1">
            <a:spLocks noChangeArrowheads="1"/>
          </p:cNvSpPr>
          <p:nvPr/>
        </p:nvSpPr>
        <p:spPr bwMode="auto">
          <a:xfrm>
            <a:off x="209550" y="106363"/>
            <a:ext cx="2405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上节回顾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3992637" y="4503676"/>
            <a:ext cx="3532186" cy="904875"/>
            <a:chOff x="7054849" y="1943100"/>
            <a:chExt cx="3532187" cy="904875"/>
          </a:xfrm>
        </p:grpSpPr>
        <p:grpSp>
          <p:nvGrpSpPr>
            <p:cNvPr id="15372" name="Group 28"/>
            <p:cNvGrpSpPr/>
            <p:nvPr/>
          </p:nvGrpSpPr>
          <p:grpSpPr bwMode="auto">
            <a:xfrm>
              <a:off x="7054849" y="1943100"/>
              <a:ext cx="3532187" cy="904875"/>
              <a:chOff x="1593" y="333"/>
              <a:chExt cx="2225" cy="570"/>
            </a:xfrm>
          </p:grpSpPr>
          <p:graphicFrame>
            <p:nvGraphicFramePr>
              <p:cNvPr id="15375" name="Object 4"/>
              <p:cNvGraphicFramePr>
                <a:graphicFrameLocks noChangeAspect="1"/>
              </p:cNvGraphicFramePr>
              <p:nvPr/>
            </p:nvGraphicFramePr>
            <p:xfrm>
              <a:off x="1593" y="333"/>
              <a:ext cx="1195" cy="5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06" name="" r:id="rId3" imgW="2565400" imgH="889000" progId="Equation.3">
                      <p:embed/>
                    </p:oleObj>
                  </mc:Choice>
                  <mc:Fallback>
                    <p:oleObj name="" r:id="rId3" imgW="2565400" imgH="88900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93" y="333"/>
                            <a:ext cx="1195" cy="5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6" name="Object 5"/>
              <p:cNvGraphicFramePr>
                <a:graphicFrameLocks noChangeAspect="1"/>
              </p:cNvGraphicFramePr>
              <p:nvPr/>
            </p:nvGraphicFramePr>
            <p:xfrm>
              <a:off x="2729" y="371"/>
              <a:ext cx="1089" cy="5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07" name="" r:id="rId5" imgW="1422400" imgH="635000" progId="Equation.DSMT4">
                      <p:embed/>
                    </p:oleObj>
                  </mc:Choice>
                  <mc:Fallback>
                    <p:oleObj name="" r:id="rId5" imgW="1422400" imgH="63500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9" y="371"/>
                            <a:ext cx="1089" cy="5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373" name="Oval 40"/>
            <p:cNvSpPr>
              <a:spLocks noChangeArrowheads="1"/>
            </p:cNvSpPr>
            <p:nvPr/>
          </p:nvSpPr>
          <p:spPr bwMode="auto">
            <a:xfrm>
              <a:off x="9182937" y="2289202"/>
              <a:ext cx="195943" cy="214604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197688" y="5441073"/>
            <a:ext cx="518160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 baseline="-25000" dirty="0"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ym typeface="Symbol" panose="05050102010706020507" pitchFamily="18" charset="2"/>
              </a:rPr>
              <a:t>为回路中载流子提供能量！</a:t>
            </a:r>
            <a:endParaRPr lang="zh-CN" altLang="en-US" sz="2800" b="1" dirty="0">
              <a:sym typeface="Symbol" panose="05050102010706020507" pitchFamily="18" charset="2"/>
            </a:endParaRPr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3575920" y="1362419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" name="Object 21"/>
          <p:cNvGraphicFramePr>
            <a:graphicFrameLocks noChangeAspect="1"/>
          </p:cNvGraphicFramePr>
          <p:nvPr/>
        </p:nvGraphicFramePr>
        <p:xfrm>
          <a:off x="5557121" y="828889"/>
          <a:ext cx="24447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8" name="" r:id="rId7" imgW="1104900" imgH="381000" progId="Equation.DSMT4">
                  <p:embed/>
                </p:oleObj>
              </mc:Choice>
              <mc:Fallback>
                <p:oleObj name="" r:id="rId7" imgW="1104900" imgH="3810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121" y="828889"/>
                        <a:ext cx="244475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51758" y="2552756"/>
            <a:ext cx="48053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楞次定律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852563" y="4725926"/>
            <a:ext cx="3671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电源及其电动势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1477963" y="3280162"/>
            <a:ext cx="6599237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磁场不变，导体运动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动生电动势</a:t>
            </a:r>
            <a:endParaRPr kumimoji="1"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477963" y="3929449"/>
            <a:ext cx="657066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磁场变化，导体不动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感生电动势</a:t>
            </a:r>
            <a:endParaRPr kumimoji="1"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000174" y="6020062"/>
            <a:ext cx="7321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它们产生的微观机理是不一样的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!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75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5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dvAuto="0" build="p"/>
      <p:bldP spid="29" grpId="0"/>
      <p:bldP spid="3" grpId="0" bldLvl="0" animBg="1"/>
      <p:bldP spid="4" grpId="0" animBg="1"/>
      <p:bldP spid="17" grpId="0"/>
      <p:bldP spid="18" grpId="0"/>
      <p:bldP spid="19" grpId="0" autoUpdateAnimBg="0"/>
      <p:bldP spid="20" grpId="0" autoUpdateAnimBg="0"/>
      <p:bldP spid="2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4E9A2C-48E2-49C7-8BCC-CD6767396822}" type="slidenum">
              <a:rPr lang="zh-CN" altLang="en-US" sz="1800" smtClean="0">
                <a:solidFill>
                  <a:srgbClr val="0000FF"/>
                </a:solidFill>
              </a:rPr>
            </a:fld>
            <a:endParaRPr lang="zh-CN" altLang="en-US" sz="1800" smtClean="0">
              <a:solidFill>
                <a:srgbClr val="0000FF"/>
              </a:solidFill>
            </a:endParaRPr>
          </a:p>
        </p:txBody>
      </p:sp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②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导体闭合时：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7635" name="Text Box 3"/>
          <p:cNvSpPr txBox="1">
            <a:spLocks noChangeArrowheads="1"/>
          </p:cNvSpPr>
          <p:nvPr/>
        </p:nvSpPr>
        <p:spPr bwMode="auto">
          <a:xfrm>
            <a:off x="309563" y="304800"/>
            <a:ext cx="87630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                             若闭合导体恰好是以对称轴为心的圆环导体，</a:t>
            </a:r>
            <a:endParaRPr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381000" y="1371600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其它闭合导体内因有电荷堆积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有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有电势。</a:t>
            </a:r>
            <a:endParaRPr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1905000" y="804863"/>
            <a:ext cx="754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则导体内因无电荷堆积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无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无电势。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0" y="2182813"/>
            <a:ext cx="32766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800" b="1" smtClean="0">
                <a:latin typeface="Times New Roman" panose="02020603050405020304" pitchFamily="18" charset="0"/>
                <a:ea typeface="楷体_GB2312" pitchFamily="49" charset="-122"/>
              </a:rPr>
              <a:t>2、</a:t>
            </a:r>
            <a:r>
              <a:rPr lang="zh-CN" altLang="en-US" sz="2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涡流</a:t>
            </a:r>
            <a:r>
              <a:rPr lang="zh-CN" altLang="en-US" sz="2800" b="1" smtClean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zh-CN" altLang="en-US" sz="2800" b="1" smtClean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381000" y="5549900"/>
            <a:ext cx="815181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            涡流害处：它消耗电功率，降低设备能量利用效率；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334963" y="2185988"/>
            <a:ext cx="9144000" cy="1031875"/>
            <a:chOff x="0" y="3475"/>
            <a:chExt cx="5760" cy="650"/>
          </a:xfrm>
        </p:grpSpPr>
        <p:sp>
          <p:nvSpPr>
            <p:cNvPr id="39025" name="Text Box 11"/>
            <p:cNvSpPr txBox="1">
              <a:spLocks noChangeArrowheads="1"/>
            </p:cNvSpPr>
            <p:nvPr/>
          </p:nvSpPr>
          <p:spPr bwMode="auto">
            <a:xfrm>
              <a:off x="0" y="3475"/>
              <a:ext cx="5760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               将导体块放置在</a:t>
              </a:r>
              <a:r>
                <a:rPr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中，则在导体中将产生环形</a:t>
              </a:r>
              <a:endParaRPr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                电流→涡流。</a:t>
              </a:r>
              <a:endParaRPr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9026" name="Line 12"/>
            <p:cNvSpPr>
              <a:spLocks noChangeShapeType="1"/>
            </p:cNvSpPr>
            <p:nvPr/>
          </p:nvSpPr>
          <p:spPr bwMode="auto">
            <a:xfrm>
              <a:off x="2526" y="3533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7645" name="Rectangle 13"/>
          <p:cNvSpPr>
            <a:spLocks noChangeArrowheads="1"/>
          </p:cNvSpPr>
          <p:nvPr/>
        </p:nvSpPr>
        <p:spPr bwMode="auto">
          <a:xfrm>
            <a:off x="3479800" y="6065838"/>
            <a:ext cx="3889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如何减小涡流？</a:t>
            </a:r>
            <a:endParaRPr lang="zh-CN" altLang="en-US" sz="2800" b="1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Group 4"/>
          <p:cNvGrpSpPr/>
          <p:nvPr/>
        </p:nvGrpSpPr>
        <p:grpSpPr bwMode="auto">
          <a:xfrm>
            <a:off x="5313363" y="3171825"/>
            <a:ext cx="2903537" cy="2057400"/>
            <a:chOff x="3264" y="1248"/>
            <a:chExt cx="1829" cy="1296"/>
          </a:xfrm>
        </p:grpSpPr>
        <p:sp>
          <p:nvSpPr>
            <p:cNvPr id="38977" name="Oval 5"/>
            <p:cNvSpPr>
              <a:spLocks noChangeArrowheads="1"/>
            </p:cNvSpPr>
            <p:nvPr/>
          </p:nvSpPr>
          <p:spPr bwMode="auto">
            <a:xfrm>
              <a:off x="3360" y="2208"/>
              <a:ext cx="768" cy="336"/>
            </a:xfrm>
            <a:prstGeom prst="ellipse">
              <a:avLst/>
            </a:prstGeom>
            <a:gradFill rotWithShape="0">
              <a:gsLst>
                <a:gs pos="0">
                  <a:srgbClr val="3B3B00"/>
                </a:gs>
                <a:gs pos="50000">
                  <a:srgbClr val="808000"/>
                </a:gs>
                <a:gs pos="100000">
                  <a:srgbClr val="3B3B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78" name="AutoShape 6"/>
            <p:cNvSpPr>
              <a:spLocks noChangeArrowheads="1"/>
            </p:cNvSpPr>
            <p:nvPr/>
          </p:nvSpPr>
          <p:spPr bwMode="auto">
            <a:xfrm>
              <a:off x="3264" y="1488"/>
              <a:ext cx="960" cy="912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39 h 21600"/>
                <a:gd name="T4" fmla="*/ 38 w 21600"/>
                <a:gd name="T5" fmla="*/ 39 h 21600"/>
                <a:gd name="T6" fmla="*/ 43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385" y="21600"/>
                  </a:lnTo>
                  <a:lnTo>
                    <a:pt x="19215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3B3B00"/>
                </a:gs>
                <a:gs pos="50000">
                  <a:srgbClr val="808000"/>
                </a:gs>
                <a:gs pos="100000">
                  <a:srgbClr val="3B3B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9" name="Oval 7"/>
            <p:cNvSpPr>
              <a:spLocks noChangeArrowheads="1"/>
            </p:cNvSpPr>
            <p:nvPr/>
          </p:nvSpPr>
          <p:spPr bwMode="auto">
            <a:xfrm>
              <a:off x="3264" y="1248"/>
              <a:ext cx="960" cy="432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80" name="Oval 8"/>
            <p:cNvSpPr>
              <a:spLocks noChangeArrowheads="1"/>
            </p:cNvSpPr>
            <p:nvPr/>
          </p:nvSpPr>
          <p:spPr bwMode="auto">
            <a:xfrm>
              <a:off x="3360" y="1296"/>
              <a:ext cx="768" cy="336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81" name="AutoShape 9"/>
            <p:cNvSpPr>
              <a:spLocks noChangeArrowheads="1"/>
            </p:cNvSpPr>
            <p:nvPr/>
          </p:nvSpPr>
          <p:spPr bwMode="auto">
            <a:xfrm rot="3158918">
              <a:off x="3787" y="1425"/>
              <a:ext cx="96" cy="144"/>
            </a:xfrm>
            <a:prstGeom prst="can">
              <a:avLst>
                <a:gd name="adj" fmla="val 375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82" name="AutoShape 10"/>
            <p:cNvSpPr>
              <a:spLocks noChangeArrowheads="1"/>
            </p:cNvSpPr>
            <p:nvPr/>
          </p:nvSpPr>
          <p:spPr bwMode="auto">
            <a:xfrm rot="-560680">
              <a:off x="3704" y="1392"/>
              <a:ext cx="144" cy="96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83" name="AutoShape 11"/>
            <p:cNvSpPr>
              <a:spLocks noChangeArrowheads="1"/>
            </p:cNvSpPr>
            <p:nvPr/>
          </p:nvSpPr>
          <p:spPr bwMode="auto">
            <a:xfrm rot="3747226">
              <a:off x="3672" y="1512"/>
              <a:ext cx="144" cy="96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84" name="AutoShape 12"/>
            <p:cNvSpPr>
              <a:spLocks noChangeArrowheads="1"/>
            </p:cNvSpPr>
            <p:nvPr/>
          </p:nvSpPr>
          <p:spPr bwMode="auto">
            <a:xfrm rot="-759428">
              <a:off x="3600" y="1392"/>
              <a:ext cx="144" cy="144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85" name="AutoShape 13"/>
            <p:cNvSpPr>
              <a:spLocks noChangeArrowheads="1"/>
            </p:cNvSpPr>
            <p:nvPr/>
          </p:nvSpPr>
          <p:spPr bwMode="auto">
            <a:xfrm rot="1762371">
              <a:off x="3552" y="1536"/>
              <a:ext cx="144" cy="96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86" name="AutoShape 14"/>
            <p:cNvSpPr>
              <a:spLocks noChangeArrowheads="1"/>
            </p:cNvSpPr>
            <p:nvPr/>
          </p:nvSpPr>
          <p:spPr bwMode="auto">
            <a:xfrm rot="18441082" flipV="1">
              <a:off x="3547" y="1425"/>
              <a:ext cx="96" cy="144"/>
            </a:xfrm>
            <a:prstGeom prst="can">
              <a:avLst>
                <a:gd name="adj" fmla="val 375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87" name="AutoShape 15"/>
            <p:cNvSpPr>
              <a:spLocks noChangeArrowheads="1"/>
            </p:cNvSpPr>
            <p:nvPr/>
          </p:nvSpPr>
          <p:spPr bwMode="auto">
            <a:xfrm rot="560680" flipV="1">
              <a:off x="3464" y="1392"/>
              <a:ext cx="144" cy="96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88" name="AutoShape 16"/>
            <p:cNvSpPr>
              <a:spLocks noChangeArrowheads="1"/>
            </p:cNvSpPr>
            <p:nvPr/>
          </p:nvSpPr>
          <p:spPr bwMode="auto">
            <a:xfrm rot="17852774" flipV="1">
              <a:off x="3432" y="1488"/>
              <a:ext cx="144" cy="96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89" name="AutoShape 17"/>
            <p:cNvSpPr>
              <a:spLocks noChangeArrowheads="1"/>
            </p:cNvSpPr>
            <p:nvPr/>
          </p:nvSpPr>
          <p:spPr bwMode="auto">
            <a:xfrm rot="759428" flipV="1">
              <a:off x="3408" y="1392"/>
              <a:ext cx="144" cy="144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90" name="AutoShape 18"/>
            <p:cNvSpPr>
              <a:spLocks noChangeArrowheads="1"/>
            </p:cNvSpPr>
            <p:nvPr/>
          </p:nvSpPr>
          <p:spPr bwMode="auto">
            <a:xfrm rot="19837629" flipV="1">
              <a:off x="3408" y="1488"/>
              <a:ext cx="144" cy="96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91" name="AutoShape 19"/>
            <p:cNvSpPr>
              <a:spLocks noChangeArrowheads="1"/>
            </p:cNvSpPr>
            <p:nvPr/>
          </p:nvSpPr>
          <p:spPr bwMode="auto">
            <a:xfrm rot="16312405" flipV="1">
              <a:off x="4010" y="1330"/>
              <a:ext cx="96" cy="144"/>
            </a:xfrm>
            <a:prstGeom prst="can">
              <a:avLst>
                <a:gd name="adj" fmla="val 375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92" name="AutoShape 20"/>
            <p:cNvSpPr>
              <a:spLocks noChangeArrowheads="1"/>
            </p:cNvSpPr>
            <p:nvPr/>
          </p:nvSpPr>
          <p:spPr bwMode="auto">
            <a:xfrm rot="20032003" flipV="1">
              <a:off x="3905" y="1342"/>
              <a:ext cx="144" cy="96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93" name="AutoShape 21"/>
            <p:cNvSpPr>
              <a:spLocks noChangeArrowheads="1"/>
            </p:cNvSpPr>
            <p:nvPr/>
          </p:nvSpPr>
          <p:spPr bwMode="auto">
            <a:xfrm rot="15724097" flipV="1">
              <a:off x="3934" y="1439"/>
              <a:ext cx="144" cy="96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94" name="AutoShape 22"/>
            <p:cNvSpPr>
              <a:spLocks noChangeArrowheads="1"/>
            </p:cNvSpPr>
            <p:nvPr/>
          </p:nvSpPr>
          <p:spPr bwMode="auto">
            <a:xfrm rot="20230751" flipV="1">
              <a:off x="3834" y="1398"/>
              <a:ext cx="144" cy="144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95" name="AutoShape 23"/>
            <p:cNvSpPr>
              <a:spLocks noChangeArrowheads="1"/>
            </p:cNvSpPr>
            <p:nvPr/>
          </p:nvSpPr>
          <p:spPr bwMode="auto">
            <a:xfrm rot="17708952" flipV="1">
              <a:off x="3816" y="1512"/>
              <a:ext cx="144" cy="96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96" name="AutoShape 24"/>
            <p:cNvSpPr>
              <a:spLocks noChangeArrowheads="1"/>
            </p:cNvSpPr>
            <p:nvPr/>
          </p:nvSpPr>
          <p:spPr bwMode="auto">
            <a:xfrm rot="18030237" flipV="1">
              <a:off x="3786" y="1247"/>
              <a:ext cx="96" cy="144"/>
            </a:xfrm>
            <a:prstGeom prst="can">
              <a:avLst>
                <a:gd name="adj" fmla="val 375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97" name="AutoShape 25"/>
            <p:cNvSpPr>
              <a:spLocks noChangeArrowheads="1"/>
            </p:cNvSpPr>
            <p:nvPr/>
          </p:nvSpPr>
          <p:spPr bwMode="auto">
            <a:xfrm rot="149835" flipV="1">
              <a:off x="3696" y="1344"/>
              <a:ext cx="144" cy="96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98" name="AutoShape 26"/>
            <p:cNvSpPr>
              <a:spLocks noChangeArrowheads="1"/>
            </p:cNvSpPr>
            <p:nvPr/>
          </p:nvSpPr>
          <p:spPr bwMode="auto">
            <a:xfrm rot="17441929" flipV="1">
              <a:off x="3676" y="1320"/>
              <a:ext cx="144" cy="96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99" name="AutoShape 27"/>
            <p:cNvSpPr>
              <a:spLocks noChangeArrowheads="1"/>
            </p:cNvSpPr>
            <p:nvPr/>
          </p:nvSpPr>
          <p:spPr bwMode="auto">
            <a:xfrm rot="348583" flipV="1">
              <a:off x="3456" y="1296"/>
              <a:ext cx="144" cy="144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9000" name="AutoShape 28"/>
            <p:cNvSpPr>
              <a:spLocks noChangeArrowheads="1"/>
            </p:cNvSpPr>
            <p:nvPr/>
          </p:nvSpPr>
          <p:spPr bwMode="auto">
            <a:xfrm rot="19426784" flipV="1">
              <a:off x="3604" y="1329"/>
              <a:ext cx="144" cy="96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9001" name="Arc 29"/>
            <p:cNvSpPr>
              <a:spLocks noChangeArrowheads="1"/>
            </p:cNvSpPr>
            <p:nvPr/>
          </p:nvSpPr>
          <p:spPr bwMode="auto">
            <a:xfrm>
              <a:off x="3264" y="1584"/>
              <a:ext cx="288" cy="159"/>
            </a:xfrm>
            <a:custGeom>
              <a:avLst/>
              <a:gdLst>
                <a:gd name="T0" fmla="*/ 3 w 21600"/>
                <a:gd name="T1" fmla="*/ 1 h 29832"/>
                <a:gd name="T2" fmla="*/ 0 w 21600"/>
                <a:gd name="T3" fmla="*/ 0 h 29832"/>
                <a:gd name="T4" fmla="*/ 0 w 21600"/>
                <a:gd name="T5" fmla="*/ 0 h 29832"/>
                <a:gd name="T6" fmla="*/ 3 w 21600"/>
                <a:gd name="T7" fmla="*/ 1 h 29832"/>
                <a:gd name="T8" fmla="*/ 0 w 21600"/>
                <a:gd name="T9" fmla="*/ 0 h 29832"/>
                <a:gd name="T10" fmla="*/ 0 w 21600"/>
                <a:gd name="T11" fmla="*/ 0 h 29832"/>
                <a:gd name="T12" fmla="*/ 4 w 21600"/>
                <a:gd name="T13" fmla="*/ 0 h 29832"/>
                <a:gd name="T14" fmla="*/ 3 w 21600"/>
                <a:gd name="T15" fmla="*/ 1 h 298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9832" fill="none">
                  <a:moveTo>
                    <a:pt x="15630" y="29831"/>
                  </a:moveTo>
                  <a:cubicBezTo>
                    <a:pt x="6375" y="27170"/>
                    <a:pt x="0" y="18703"/>
                    <a:pt x="0" y="9073"/>
                  </a:cubicBezTo>
                  <a:cubicBezTo>
                    <a:pt x="-1" y="5939"/>
                    <a:pt x="681" y="2843"/>
                    <a:pt x="1997" y="-1"/>
                  </a:cubicBezTo>
                </a:path>
                <a:path w="21600" h="29832" stroke="0">
                  <a:moveTo>
                    <a:pt x="15630" y="29831"/>
                  </a:moveTo>
                  <a:cubicBezTo>
                    <a:pt x="6375" y="27170"/>
                    <a:pt x="0" y="18703"/>
                    <a:pt x="0" y="9073"/>
                  </a:cubicBezTo>
                  <a:cubicBezTo>
                    <a:pt x="-1" y="5939"/>
                    <a:pt x="681" y="2843"/>
                    <a:pt x="1997" y="-1"/>
                  </a:cubicBezTo>
                  <a:lnTo>
                    <a:pt x="21600" y="9073"/>
                  </a:lnTo>
                  <a:lnTo>
                    <a:pt x="15630" y="29831"/>
                  </a:lnTo>
                  <a:close/>
                </a:path>
              </a:pathLst>
            </a:cu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2" name="Line 30"/>
            <p:cNvSpPr>
              <a:spLocks noChangeShapeType="1"/>
            </p:cNvSpPr>
            <p:nvPr/>
          </p:nvSpPr>
          <p:spPr bwMode="auto">
            <a:xfrm flipV="1">
              <a:off x="3456" y="1728"/>
              <a:ext cx="672" cy="15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3" name="Arc 31"/>
            <p:cNvSpPr>
              <a:spLocks noChangeArrowheads="1"/>
            </p:cNvSpPr>
            <p:nvPr/>
          </p:nvSpPr>
          <p:spPr bwMode="auto">
            <a:xfrm flipH="1" flipV="1">
              <a:off x="4080" y="1738"/>
              <a:ext cx="144" cy="86"/>
            </a:xfrm>
            <a:custGeom>
              <a:avLst/>
              <a:gdLst>
                <a:gd name="T0" fmla="*/ 1 w 21600"/>
                <a:gd name="T1" fmla="*/ 0 h 37090"/>
                <a:gd name="T2" fmla="*/ 0 w 21600"/>
                <a:gd name="T3" fmla="*/ 0 h 37090"/>
                <a:gd name="T4" fmla="*/ 0 w 21600"/>
                <a:gd name="T5" fmla="*/ 0 h 37090"/>
                <a:gd name="T6" fmla="*/ 1 w 21600"/>
                <a:gd name="T7" fmla="*/ 0 h 37090"/>
                <a:gd name="T8" fmla="*/ 0 w 21600"/>
                <a:gd name="T9" fmla="*/ 0 h 37090"/>
                <a:gd name="T10" fmla="*/ 0 w 21600"/>
                <a:gd name="T11" fmla="*/ 0 h 37090"/>
                <a:gd name="T12" fmla="*/ 1 w 21600"/>
                <a:gd name="T13" fmla="*/ 0 h 37090"/>
                <a:gd name="T14" fmla="*/ 1 w 21600"/>
                <a:gd name="T15" fmla="*/ 0 h 370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37090" fill="none">
                  <a:moveTo>
                    <a:pt x="15630" y="37089"/>
                  </a:moveTo>
                  <a:cubicBezTo>
                    <a:pt x="6375" y="34428"/>
                    <a:pt x="0" y="25961"/>
                    <a:pt x="0" y="16331"/>
                  </a:cubicBezTo>
                  <a:cubicBezTo>
                    <a:pt x="-1" y="10062"/>
                    <a:pt x="2723" y="4102"/>
                    <a:pt x="7462" y="-1"/>
                  </a:cubicBezTo>
                </a:path>
                <a:path w="21600" h="37090" stroke="0">
                  <a:moveTo>
                    <a:pt x="15630" y="37089"/>
                  </a:moveTo>
                  <a:cubicBezTo>
                    <a:pt x="6375" y="34428"/>
                    <a:pt x="0" y="25961"/>
                    <a:pt x="0" y="16331"/>
                  </a:cubicBezTo>
                  <a:cubicBezTo>
                    <a:pt x="-1" y="10062"/>
                    <a:pt x="2723" y="4102"/>
                    <a:pt x="7462" y="-1"/>
                  </a:cubicBezTo>
                  <a:lnTo>
                    <a:pt x="21600" y="16331"/>
                  </a:lnTo>
                  <a:lnTo>
                    <a:pt x="15630" y="37089"/>
                  </a:lnTo>
                  <a:close/>
                </a:path>
              </a:pathLst>
            </a:cu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4" name="Arc 32"/>
            <p:cNvSpPr>
              <a:spLocks noChangeArrowheads="1"/>
            </p:cNvSpPr>
            <p:nvPr/>
          </p:nvSpPr>
          <p:spPr bwMode="auto">
            <a:xfrm>
              <a:off x="3264" y="1680"/>
              <a:ext cx="288" cy="159"/>
            </a:xfrm>
            <a:custGeom>
              <a:avLst/>
              <a:gdLst>
                <a:gd name="T0" fmla="*/ 3 w 21600"/>
                <a:gd name="T1" fmla="*/ 1 h 29832"/>
                <a:gd name="T2" fmla="*/ 0 w 21600"/>
                <a:gd name="T3" fmla="*/ 0 h 29832"/>
                <a:gd name="T4" fmla="*/ 0 w 21600"/>
                <a:gd name="T5" fmla="*/ 0 h 29832"/>
                <a:gd name="T6" fmla="*/ 3 w 21600"/>
                <a:gd name="T7" fmla="*/ 1 h 29832"/>
                <a:gd name="T8" fmla="*/ 0 w 21600"/>
                <a:gd name="T9" fmla="*/ 0 h 29832"/>
                <a:gd name="T10" fmla="*/ 0 w 21600"/>
                <a:gd name="T11" fmla="*/ 0 h 29832"/>
                <a:gd name="T12" fmla="*/ 4 w 21600"/>
                <a:gd name="T13" fmla="*/ 0 h 29832"/>
                <a:gd name="T14" fmla="*/ 3 w 21600"/>
                <a:gd name="T15" fmla="*/ 1 h 298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9832" fill="none">
                  <a:moveTo>
                    <a:pt x="15630" y="29831"/>
                  </a:moveTo>
                  <a:cubicBezTo>
                    <a:pt x="6375" y="27170"/>
                    <a:pt x="0" y="18703"/>
                    <a:pt x="0" y="9073"/>
                  </a:cubicBezTo>
                  <a:cubicBezTo>
                    <a:pt x="-1" y="5939"/>
                    <a:pt x="681" y="2843"/>
                    <a:pt x="1997" y="-1"/>
                  </a:cubicBezTo>
                </a:path>
                <a:path w="21600" h="29832" stroke="0">
                  <a:moveTo>
                    <a:pt x="15630" y="29831"/>
                  </a:moveTo>
                  <a:cubicBezTo>
                    <a:pt x="6375" y="27170"/>
                    <a:pt x="0" y="18703"/>
                    <a:pt x="0" y="9073"/>
                  </a:cubicBezTo>
                  <a:cubicBezTo>
                    <a:pt x="-1" y="5939"/>
                    <a:pt x="681" y="2843"/>
                    <a:pt x="1997" y="-1"/>
                  </a:cubicBezTo>
                  <a:lnTo>
                    <a:pt x="21600" y="9073"/>
                  </a:lnTo>
                  <a:lnTo>
                    <a:pt x="15630" y="29831"/>
                  </a:lnTo>
                  <a:close/>
                </a:path>
              </a:pathLst>
            </a:cu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5" name="Line 33"/>
            <p:cNvSpPr>
              <a:spLocks noChangeShapeType="1"/>
            </p:cNvSpPr>
            <p:nvPr/>
          </p:nvSpPr>
          <p:spPr bwMode="auto">
            <a:xfrm flipV="1">
              <a:off x="3456" y="1824"/>
              <a:ext cx="672" cy="15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6" name="Arc 34"/>
            <p:cNvSpPr>
              <a:spLocks noChangeArrowheads="1"/>
            </p:cNvSpPr>
            <p:nvPr/>
          </p:nvSpPr>
          <p:spPr bwMode="auto">
            <a:xfrm flipH="1" flipV="1">
              <a:off x="4080" y="1834"/>
              <a:ext cx="144" cy="86"/>
            </a:xfrm>
            <a:custGeom>
              <a:avLst/>
              <a:gdLst>
                <a:gd name="T0" fmla="*/ 1 w 21600"/>
                <a:gd name="T1" fmla="*/ 0 h 37090"/>
                <a:gd name="T2" fmla="*/ 0 w 21600"/>
                <a:gd name="T3" fmla="*/ 0 h 37090"/>
                <a:gd name="T4" fmla="*/ 0 w 21600"/>
                <a:gd name="T5" fmla="*/ 0 h 37090"/>
                <a:gd name="T6" fmla="*/ 1 w 21600"/>
                <a:gd name="T7" fmla="*/ 0 h 37090"/>
                <a:gd name="T8" fmla="*/ 0 w 21600"/>
                <a:gd name="T9" fmla="*/ 0 h 37090"/>
                <a:gd name="T10" fmla="*/ 0 w 21600"/>
                <a:gd name="T11" fmla="*/ 0 h 37090"/>
                <a:gd name="T12" fmla="*/ 1 w 21600"/>
                <a:gd name="T13" fmla="*/ 0 h 37090"/>
                <a:gd name="T14" fmla="*/ 1 w 21600"/>
                <a:gd name="T15" fmla="*/ 0 h 370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37090" fill="none">
                  <a:moveTo>
                    <a:pt x="15630" y="37089"/>
                  </a:moveTo>
                  <a:cubicBezTo>
                    <a:pt x="6375" y="34428"/>
                    <a:pt x="0" y="25961"/>
                    <a:pt x="0" y="16331"/>
                  </a:cubicBezTo>
                  <a:cubicBezTo>
                    <a:pt x="-1" y="10062"/>
                    <a:pt x="2723" y="4102"/>
                    <a:pt x="7462" y="-1"/>
                  </a:cubicBezTo>
                </a:path>
                <a:path w="21600" h="37090" stroke="0">
                  <a:moveTo>
                    <a:pt x="15630" y="37089"/>
                  </a:moveTo>
                  <a:cubicBezTo>
                    <a:pt x="6375" y="34428"/>
                    <a:pt x="0" y="25961"/>
                    <a:pt x="0" y="16331"/>
                  </a:cubicBezTo>
                  <a:cubicBezTo>
                    <a:pt x="-1" y="10062"/>
                    <a:pt x="2723" y="4102"/>
                    <a:pt x="7462" y="-1"/>
                  </a:cubicBezTo>
                  <a:lnTo>
                    <a:pt x="21600" y="16331"/>
                  </a:lnTo>
                  <a:lnTo>
                    <a:pt x="15630" y="37089"/>
                  </a:lnTo>
                  <a:close/>
                </a:path>
              </a:pathLst>
            </a:cu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7" name="Arc 35"/>
            <p:cNvSpPr>
              <a:spLocks noChangeArrowheads="1"/>
            </p:cNvSpPr>
            <p:nvPr/>
          </p:nvSpPr>
          <p:spPr bwMode="auto">
            <a:xfrm>
              <a:off x="3264" y="1776"/>
              <a:ext cx="288" cy="159"/>
            </a:xfrm>
            <a:custGeom>
              <a:avLst/>
              <a:gdLst>
                <a:gd name="T0" fmla="*/ 3 w 21600"/>
                <a:gd name="T1" fmla="*/ 1 h 29832"/>
                <a:gd name="T2" fmla="*/ 0 w 21600"/>
                <a:gd name="T3" fmla="*/ 0 h 29832"/>
                <a:gd name="T4" fmla="*/ 0 w 21600"/>
                <a:gd name="T5" fmla="*/ 0 h 29832"/>
                <a:gd name="T6" fmla="*/ 3 w 21600"/>
                <a:gd name="T7" fmla="*/ 1 h 29832"/>
                <a:gd name="T8" fmla="*/ 0 w 21600"/>
                <a:gd name="T9" fmla="*/ 0 h 29832"/>
                <a:gd name="T10" fmla="*/ 0 w 21600"/>
                <a:gd name="T11" fmla="*/ 0 h 29832"/>
                <a:gd name="T12" fmla="*/ 4 w 21600"/>
                <a:gd name="T13" fmla="*/ 0 h 29832"/>
                <a:gd name="T14" fmla="*/ 3 w 21600"/>
                <a:gd name="T15" fmla="*/ 1 h 298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9832" fill="none">
                  <a:moveTo>
                    <a:pt x="15630" y="29831"/>
                  </a:moveTo>
                  <a:cubicBezTo>
                    <a:pt x="6375" y="27170"/>
                    <a:pt x="0" y="18703"/>
                    <a:pt x="0" y="9073"/>
                  </a:cubicBezTo>
                  <a:cubicBezTo>
                    <a:pt x="-1" y="5939"/>
                    <a:pt x="681" y="2843"/>
                    <a:pt x="1997" y="-1"/>
                  </a:cubicBezTo>
                </a:path>
                <a:path w="21600" h="29832" stroke="0">
                  <a:moveTo>
                    <a:pt x="15630" y="29831"/>
                  </a:moveTo>
                  <a:cubicBezTo>
                    <a:pt x="6375" y="27170"/>
                    <a:pt x="0" y="18703"/>
                    <a:pt x="0" y="9073"/>
                  </a:cubicBezTo>
                  <a:cubicBezTo>
                    <a:pt x="-1" y="5939"/>
                    <a:pt x="681" y="2843"/>
                    <a:pt x="1997" y="-1"/>
                  </a:cubicBezTo>
                  <a:lnTo>
                    <a:pt x="21600" y="9073"/>
                  </a:lnTo>
                  <a:lnTo>
                    <a:pt x="15630" y="29831"/>
                  </a:lnTo>
                  <a:close/>
                </a:path>
              </a:pathLst>
            </a:cu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8" name="Line 36"/>
            <p:cNvSpPr>
              <a:spLocks noChangeShapeType="1"/>
            </p:cNvSpPr>
            <p:nvPr/>
          </p:nvSpPr>
          <p:spPr bwMode="auto">
            <a:xfrm flipV="1">
              <a:off x="3456" y="1920"/>
              <a:ext cx="672" cy="15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9" name="Arc 37"/>
            <p:cNvSpPr>
              <a:spLocks noChangeArrowheads="1"/>
            </p:cNvSpPr>
            <p:nvPr/>
          </p:nvSpPr>
          <p:spPr bwMode="auto">
            <a:xfrm flipH="1" flipV="1">
              <a:off x="4032" y="1930"/>
              <a:ext cx="144" cy="68"/>
            </a:xfrm>
            <a:custGeom>
              <a:avLst/>
              <a:gdLst>
                <a:gd name="T0" fmla="*/ 1 w 21600"/>
                <a:gd name="T1" fmla="*/ 0 h 29194"/>
                <a:gd name="T2" fmla="*/ 0 w 21600"/>
                <a:gd name="T3" fmla="*/ 0 h 29194"/>
                <a:gd name="T4" fmla="*/ 0 w 21600"/>
                <a:gd name="T5" fmla="*/ 0 h 29194"/>
                <a:gd name="T6" fmla="*/ 1 w 21600"/>
                <a:gd name="T7" fmla="*/ 0 h 29194"/>
                <a:gd name="T8" fmla="*/ 0 w 21600"/>
                <a:gd name="T9" fmla="*/ 0 h 29194"/>
                <a:gd name="T10" fmla="*/ 0 w 21600"/>
                <a:gd name="T11" fmla="*/ 0 h 29194"/>
                <a:gd name="T12" fmla="*/ 1 w 21600"/>
                <a:gd name="T13" fmla="*/ 0 h 29194"/>
                <a:gd name="T14" fmla="*/ 1 w 21600"/>
                <a:gd name="T15" fmla="*/ 0 h 291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9194" fill="none">
                  <a:moveTo>
                    <a:pt x="15630" y="29193"/>
                  </a:moveTo>
                  <a:cubicBezTo>
                    <a:pt x="6375" y="26532"/>
                    <a:pt x="0" y="18065"/>
                    <a:pt x="0" y="8435"/>
                  </a:cubicBezTo>
                  <a:cubicBezTo>
                    <a:pt x="-1" y="5536"/>
                    <a:pt x="583" y="2668"/>
                    <a:pt x="1715" y="0"/>
                  </a:cubicBezTo>
                </a:path>
                <a:path w="21600" h="29194" stroke="0">
                  <a:moveTo>
                    <a:pt x="15630" y="29193"/>
                  </a:moveTo>
                  <a:cubicBezTo>
                    <a:pt x="6375" y="26532"/>
                    <a:pt x="0" y="18065"/>
                    <a:pt x="0" y="8435"/>
                  </a:cubicBezTo>
                  <a:cubicBezTo>
                    <a:pt x="-1" y="5536"/>
                    <a:pt x="583" y="2668"/>
                    <a:pt x="1715" y="0"/>
                  </a:cubicBezTo>
                  <a:lnTo>
                    <a:pt x="21600" y="8435"/>
                  </a:lnTo>
                  <a:lnTo>
                    <a:pt x="15630" y="29193"/>
                  </a:lnTo>
                  <a:close/>
                </a:path>
              </a:pathLst>
            </a:cu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0" name="Arc 38"/>
            <p:cNvSpPr>
              <a:spLocks noChangeArrowheads="1"/>
            </p:cNvSpPr>
            <p:nvPr/>
          </p:nvSpPr>
          <p:spPr bwMode="auto">
            <a:xfrm>
              <a:off x="3264" y="1872"/>
              <a:ext cx="274" cy="191"/>
            </a:xfrm>
            <a:custGeom>
              <a:avLst/>
              <a:gdLst>
                <a:gd name="T0" fmla="*/ 3 w 21600"/>
                <a:gd name="T1" fmla="*/ 1 h 29832"/>
                <a:gd name="T2" fmla="*/ 0 w 21600"/>
                <a:gd name="T3" fmla="*/ 0 h 29832"/>
                <a:gd name="T4" fmla="*/ 0 w 21600"/>
                <a:gd name="T5" fmla="*/ 0 h 29832"/>
                <a:gd name="T6" fmla="*/ 3 w 21600"/>
                <a:gd name="T7" fmla="*/ 1 h 29832"/>
                <a:gd name="T8" fmla="*/ 0 w 21600"/>
                <a:gd name="T9" fmla="*/ 0 h 29832"/>
                <a:gd name="T10" fmla="*/ 0 w 21600"/>
                <a:gd name="T11" fmla="*/ 0 h 29832"/>
                <a:gd name="T12" fmla="*/ 3 w 21600"/>
                <a:gd name="T13" fmla="*/ 0 h 29832"/>
                <a:gd name="T14" fmla="*/ 3 w 21600"/>
                <a:gd name="T15" fmla="*/ 1 h 298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9832" fill="none">
                  <a:moveTo>
                    <a:pt x="15630" y="29831"/>
                  </a:moveTo>
                  <a:cubicBezTo>
                    <a:pt x="6375" y="27170"/>
                    <a:pt x="0" y="18703"/>
                    <a:pt x="0" y="9073"/>
                  </a:cubicBezTo>
                  <a:cubicBezTo>
                    <a:pt x="-1" y="5939"/>
                    <a:pt x="681" y="2843"/>
                    <a:pt x="1997" y="-1"/>
                  </a:cubicBezTo>
                </a:path>
                <a:path w="21600" h="29832" stroke="0">
                  <a:moveTo>
                    <a:pt x="15630" y="29831"/>
                  </a:moveTo>
                  <a:cubicBezTo>
                    <a:pt x="6375" y="27170"/>
                    <a:pt x="0" y="18703"/>
                    <a:pt x="0" y="9073"/>
                  </a:cubicBezTo>
                  <a:cubicBezTo>
                    <a:pt x="-1" y="5939"/>
                    <a:pt x="681" y="2843"/>
                    <a:pt x="1997" y="-1"/>
                  </a:cubicBezTo>
                  <a:lnTo>
                    <a:pt x="21600" y="9073"/>
                  </a:lnTo>
                  <a:lnTo>
                    <a:pt x="15630" y="29831"/>
                  </a:lnTo>
                  <a:close/>
                </a:path>
              </a:pathLst>
            </a:cu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1" name="Line 39"/>
            <p:cNvSpPr>
              <a:spLocks noChangeShapeType="1"/>
            </p:cNvSpPr>
            <p:nvPr/>
          </p:nvSpPr>
          <p:spPr bwMode="auto">
            <a:xfrm flipV="1">
              <a:off x="3446" y="2045"/>
              <a:ext cx="639" cy="18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2" name="Arc 40"/>
            <p:cNvSpPr>
              <a:spLocks noChangeArrowheads="1"/>
            </p:cNvSpPr>
            <p:nvPr/>
          </p:nvSpPr>
          <p:spPr bwMode="auto">
            <a:xfrm flipH="1" flipV="1">
              <a:off x="4039" y="2057"/>
              <a:ext cx="137" cy="103"/>
            </a:xfrm>
            <a:custGeom>
              <a:avLst/>
              <a:gdLst>
                <a:gd name="T0" fmla="*/ 1 w 21600"/>
                <a:gd name="T1" fmla="*/ 0 h 37090"/>
                <a:gd name="T2" fmla="*/ 0 w 21600"/>
                <a:gd name="T3" fmla="*/ 0 h 37090"/>
                <a:gd name="T4" fmla="*/ 0 w 21600"/>
                <a:gd name="T5" fmla="*/ 0 h 37090"/>
                <a:gd name="T6" fmla="*/ 1 w 21600"/>
                <a:gd name="T7" fmla="*/ 0 h 37090"/>
                <a:gd name="T8" fmla="*/ 0 w 21600"/>
                <a:gd name="T9" fmla="*/ 0 h 37090"/>
                <a:gd name="T10" fmla="*/ 0 w 21600"/>
                <a:gd name="T11" fmla="*/ 0 h 37090"/>
                <a:gd name="T12" fmla="*/ 1 w 21600"/>
                <a:gd name="T13" fmla="*/ 0 h 37090"/>
                <a:gd name="T14" fmla="*/ 1 w 21600"/>
                <a:gd name="T15" fmla="*/ 0 h 370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37090" fill="none">
                  <a:moveTo>
                    <a:pt x="15630" y="37089"/>
                  </a:moveTo>
                  <a:cubicBezTo>
                    <a:pt x="6375" y="34428"/>
                    <a:pt x="0" y="25961"/>
                    <a:pt x="0" y="16331"/>
                  </a:cubicBezTo>
                  <a:cubicBezTo>
                    <a:pt x="-1" y="10062"/>
                    <a:pt x="2723" y="4102"/>
                    <a:pt x="7462" y="-1"/>
                  </a:cubicBezTo>
                </a:path>
                <a:path w="21600" h="37090" stroke="0">
                  <a:moveTo>
                    <a:pt x="15630" y="37089"/>
                  </a:moveTo>
                  <a:cubicBezTo>
                    <a:pt x="6375" y="34428"/>
                    <a:pt x="0" y="25961"/>
                    <a:pt x="0" y="16331"/>
                  </a:cubicBezTo>
                  <a:cubicBezTo>
                    <a:pt x="-1" y="10062"/>
                    <a:pt x="2723" y="4102"/>
                    <a:pt x="7462" y="-1"/>
                  </a:cubicBezTo>
                  <a:lnTo>
                    <a:pt x="21600" y="16331"/>
                  </a:lnTo>
                  <a:lnTo>
                    <a:pt x="15630" y="37089"/>
                  </a:lnTo>
                  <a:close/>
                </a:path>
              </a:pathLst>
            </a:cu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3" name="Arc 41"/>
            <p:cNvSpPr>
              <a:spLocks noChangeArrowheads="1"/>
            </p:cNvSpPr>
            <p:nvPr/>
          </p:nvSpPr>
          <p:spPr bwMode="auto">
            <a:xfrm>
              <a:off x="3312" y="2145"/>
              <a:ext cx="288" cy="159"/>
            </a:xfrm>
            <a:custGeom>
              <a:avLst/>
              <a:gdLst>
                <a:gd name="T0" fmla="*/ 3 w 21600"/>
                <a:gd name="T1" fmla="*/ 1 h 29832"/>
                <a:gd name="T2" fmla="*/ 0 w 21600"/>
                <a:gd name="T3" fmla="*/ 0 h 29832"/>
                <a:gd name="T4" fmla="*/ 0 w 21600"/>
                <a:gd name="T5" fmla="*/ 0 h 29832"/>
                <a:gd name="T6" fmla="*/ 3 w 21600"/>
                <a:gd name="T7" fmla="*/ 1 h 29832"/>
                <a:gd name="T8" fmla="*/ 0 w 21600"/>
                <a:gd name="T9" fmla="*/ 0 h 29832"/>
                <a:gd name="T10" fmla="*/ 0 w 21600"/>
                <a:gd name="T11" fmla="*/ 0 h 29832"/>
                <a:gd name="T12" fmla="*/ 4 w 21600"/>
                <a:gd name="T13" fmla="*/ 0 h 29832"/>
                <a:gd name="T14" fmla="*/ 3 w 21600"/>
                <a:gd name="T15" fmla="*/ 1 h 298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9832" fill="none">
                  <a:moveTo>
                    <a:pt x="15630" y="29831"/>
                  </a:moveTo>
                  <a:cubicBezTo>
                    <a:pt x="6375" y="27170"/>
                    <a:pt x="0" y="18703"/>
                    <a:pt x="0" y="9073"/>
                  </a:cubicBezTo>
                  <a:cubicBezTo>
                    <a:pt x="-1" y="5939"/>
                    <a:pt x="681" y="2843"/>
                    <a:pt x="1997" y="-1"/>
                  </a:cubicBezTo>
                </a:path>
                <a:path w="21600" h="29832" stroke="0">
                  <a:moveTo>
                    <a:pt x="15630" y="29831"/>
                  </a:moveTo>
                  <a:cubicBezTo>
                    <a:pt x="6375" y="27170"/>
                    <a:pt x="0" y="18703"/>
                    <a:pt x="0" y="9073"/>
                  </a:cubicBezTo>
                  <a:cubicBezTo>
                    <a:pt x="-1" y="5939"/>
                    <a:pt x="681" y="2843"/>
                    <a:pt x="1997" y="-1"/>
                  </a:cubicBezTo>
                  <a:lnTo>
                    <a:pt x="21600" y="9073"/>
                  </a:lnTo>
                  <a:lnTo>
                    <a:pt x="15630" y="29831"/>
                  </a:lnTo>
                  <a:close/>
                </a:path>
              </a:pathLst>
            </a:cu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4" name="Line 42"/>
            <p:cNvSpPr>
              <a:spLocks noChangeShapeType="1"/>
            </p:cNvSpPr>
            <p:nvPr/>
          </p:nvSpPr>
          <p:spPr bwMode="auto">
            <a:xfrm flipV="1">
              <a:off x="3504" y="2289"/>
              <a:ext cx="672" cy="15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5" name="Line 43"/>
            <p:cNvSpPr>
              <a:spLocks noChangeShapeType="1"/>
            </p:cNvSpPr>
            <p:nvPr/>
          </p:nvSpPr>
          <p:spPr bwMode="auto">
            <a:xfrm flipV="1">
              <a:off x="4224" y="1584"/>
              <a:ext cx="637" cy="15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6" name="Arc 44"/>
            <p:cNvSpPr>
              <a:spLocks noChangeArrowheads="1"/>
            </p:cNvSpPr>
            <p:nvPr/>
          </p:nvSpPr>
          <p:spPr bwMode="auto">
            <a:xfrm>
              <a:off x="3264" y="1968"/>
              <a:ext cx="274" cy="191"/>
            </a:xfrm>
            <a:custGeom>
              <a:avLst/>
              <a:gdLst>
                <a:gd name="T0" fmla="*/ 3 w 21600"/>
                <a:gd name="T1" fmla="*/ 1 h 29832"/>
                <a:gd name="T2" fmla="*/ 0 w 21600"/>
                <a:gd name="T3" fmla="*/ 0 h 29832"/>
                <a:gd name="T4" fmla="*/ 0 w 21600"/>
                <a:gd name="T5" fmla="*/ 0 h 29832"/>
                <a:gd name="T6" fmla="*/ 3 w 21600"/>
                <a:gd name="T7" fmla="*/ 1 h 29832"/>
                <a:gd name="T8" fmla="*/ 0 w 21600"/>
                <a:gd name="T9" fmla="*/ 0 h 29832"/>
                <a:gd name="T10" fmla="*/ 0 w 21600"/>
                <a:gd name="T11" fmla="*/ 0 h 29832"/>
                <a:gd name="T12" fmla="*/ 3 w 21600"/>
                <a:gd name="T13" fmla="*/ 0 h 29832"/>
                <a:gd name="T14" fmla="*/ 3 w 21600"/>
                <a:gd name="T15" fmla="*/ 1 h 298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9832" fill="none">
                  <a:moveTo>
                    <a:pt x="15630" y="29831"/>
                  </a:moveTo>
                  <a:cubicBezTo>
                    <a:pt x="6375" y="27170"/>
                    <a:pt x="0" y="18703"/>
                    <a:pt x="0" y="9073"/>
                  </a:cubicBezTo>
                  <a:cubicBezTo>
                    <a:pt x="-1" y="5939"/>
                    <a:pt x="681" y="2843"/>
                    <a:pt x="1997" y="-1"/>
                  </a:cubicBezTo>
                </a:path>
                <a:path w="21600" h="29832" stroke="0">
                  <a:moveTo>
                    <a:pt x="15630" y="29831"/>
                  </a:moveTo>
                  <a:cubicBezTo>
                    <a:pt x="6375" y="27170"/>
                    <a:pt x="0" y="18703"/>
                    <a:pt x="0" y="9073"/>
                  </a:cubicBezTo>
                  <a:cubicBezTo>
                    <a:pt x="-1" y="5939"/>
                    <a:pt x="681" y="2843"/>
                    <a:pt x="1997" y="-1"/>
                  </a:cubicBezTo>
                  <a:lnTo>
                    <a:pt x="21600" y="9073"/>
                  </a:lnTo>
                  <a:lnTo>
                    <a:pt x="15630" y="29831"/>
                  </a:lnTo>
                  <a:close/>
                </a:path>
              </a:pathLst>
            </a:cu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7" name="Line 45"/>
            <p:cNvSpPr>
              <a:spLocks noChangeShapeType="1"/>
            </p:cNvSpPr>
            <p:nvPr/>
          </p:nvSpPr>
          <p:spPr bwMode="auto">
            <a:xfrm flipV="1">
              <a:off x="3446" y="2141"/>
              <a:ext cx="639" cy="18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8" name="Arc 46"/>
            <p:cNvSpPr>
              <a:spLocks noChangeArrowheads="1"/>
            </p:cNvSpPr>
            <p:nvPr/>
          </p:nvSpPr>
          <p:spPr bwMode="auto">
            <a:xfrm flipH="1" flipV="1">
              <a:off x="4039" y="2153"/>
              <a:ext cx="137" cy="103"/>
            </a:xfrm>
            <a:custGeom>
              <a:avLst/>
              <a:gdLst>
                <a:gd name="T0" fmla="*/ 1 w 21600"/>
                <a:gd name="T1" fmla="*/ 0 h 37090"/>
                <a:gd name="T2" fmla="*/ 0 w 21600"/>
                <a:gd name="T3" fmla="*/ 0 h 37090"/>
                <a:gd name="T4" fmla="*/ 0 w 21600"/>
                <a:gd name="T5" fmla="*/ 0 h 37090"/>
                <a:gd name="T6" fmla="*/ 1 w 21600"/>
                <a:gd name="T7" fmla="*/ 0 h 37090"/>
                <a:gd name="T8" fmla="*/ 0 w 21600"/>
                <a:gd name="T9" fmla="*/ 0 h 37090"/>
                <a:gd name="T10" fmla="*/ 0 w 21600"/>
                <a:gd name="T11" fmla="*/ 0 h 37090"/>
                <a:gd name="T12" fmla="*/ 1 w 21600"/>
                <a:gd name="T13" fmla="*/ 0 h 37090"/>
                <a:gd name="T14" fmla="*/ 1 w 21600"/>
                <a:gd name="T15" fmla="*/ 0 h 370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37090" fill="none">
                  <a:moveTo>
                    <a:pt x="15630" y="37089"/>
                  </a:moveTo>
                  <a:cubicBezTo>
                    <a:pt x="6375" y="34428"/>
                    <a:pt x="0" y="25961"/>
                    <a:pt x="0" y="16331"/>
                  </a:cubicBezTo>
                  <a:cubicBezTo>
                    <a:pt x="-1" y="10062"/>
                    <a:pt x="2723" y="4102"/>
                    <a:pt x="7462" y="-1"/>
                  </a:cubicBezTo>
                </a:path>
                <a:path w="21600" h="37090" stroke="0">
                  <a:moveTo>
                    <a:pt x="15630" y="37089"/>
                  </a:moveTo>
                  <a:cubicBezTo>
                    <a:pt x="6375" y="34428"/>
                    <a:pt x="0" y="25961"/>
                    <a:pt x="0" y="16331"/>
                  </a:cubicBezTo>
                  <a:cubicBezTo>
                    <a:pt x="-1" y="10062"/>
                    <a:pt x="2723" y="4102"/>
                    <a:pt x="7462" y="-1"/>
                  </a:cubicBezTo>
                  <a:lnTo>
                    <a:pt x="21600" y="16331"/>
                  </a:lnTo>
                  <a:lnTo>
                    <a:pt x="15630" y="37089"/>
                  </a:lnTo>
                  <a:close/>
                </a:path>
              </a:pathLst>
            </a:cu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9" name="Line 47"/>
            <p:cNvSpPr>
              <a:spLocks noChangeShapeType="1"/>
            </p:cNvSpPr>
            <p:nvPr/>
          </p:nvSpPr>
          <p:spPr bwMode="auto">
            <a:xfrm>
              <a:off x="4128" y="2304"/>
              <a:ext cx="720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" name="Line 48"/>
            <p:cNvSpPr>
              <a:spLocks noChangeShapeType="1"/>
            </p:cNvSpPr>
            <p:nvPr/>
          </p:nvSpPr>
          <p:spPr bwMode="auto">
            <a:xfrm>
              <a:off x="4848" y="1584"/>
              <a:ext cx="0" cy="24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1" name="Line 49"/>
            <p:cNvSpPr>
              <a:spLocks noChangeShapeType="1"/>
            </p:cNvSpPr>
            <p:nvPr/>
          </p:nvSpPr>
          <p:spPr bwMode="auto">
            <a:xfrm>
              <a:off x="4848" y="2064"/>
              <a:ext cx="0" cy="28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2" name="Text Box 50"/>
            <p:cNvSpPr txBox="1">
              <a:spLocks noChangeArrowheads="1"/>
            </p:cNvSpPr>
            <p:nvPr/>
          </p:nvSpPr>
          <p:spPr bwMode="auto">
            <a:xfrm>
              <a:off x="4719" y="1584"/>
              <a:ext cx="37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>
                  <a:solidFill>
                    <a:srgbClr val="CC3300"/>
                  </a:solidFill>
                </a:rPr>
                <a:t>。</a:t>
              </a:r>
              <a:endParaRPr lang="zh-CN" altLang="en-US">
                <a:solidFill>
                  <a:srgbClr val="CC3300"/>
                </a:solidFill>
              </a:endParaRPr>
            </a:p>
          </p:txBody>
        </p:sp>
        <p:sp>
          <p:nvSpPr>
            <p:cNvPr id="39023" name="Text Box 51"/>
            <p:cNvSpPr txBox="1">
              <a:spLocks noChangeArrowheads="1"/>
            </p:cNvSpPr>
            <p:nvPr/>
          </p:nvSpPr>
          <p:spPr bwMode="auto">
            <a:xfrm>
              <a:off x="4719" y="1795"/>
              <a:ext cx="37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>
                  <a:solidFill>
                    <a:srgbClr val="CC3300"/>
                  </a:solidFill>
                </a:rPr>
                <a:t>。</a:t>
              </a:r>
              <a:endParaRPr lang="zh-CN" altLang="en-US">
                <a:solidFill>
                  <a:srgbClr val="CC3300"/>
                </a:solidFill>
              </a:endParaRPr>
            </a:p>
          </p:txBody>
        </p:sp>
        <p:sp>
          <p:nvSpPr>
            <p:cNvPr id="39024" name="Text Box 52"/>
            <p:cNvSpPr txBox="1">
              <a:spLocks noChangeArrowheads="1"/>
            </p:cNvSpPr>
            <p:nvPr/>
          </p:nvSpPr>
          <p:spPr bwMode="auto">
            <a:xfrm>
              <a:off x="4704" y="1728"/>
              <a:ext cx="26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solidFill>
                    <a:srgbClr val="FF0000"/>
                  </a:solidFill>
                </a:rPr>
                <a:t>~</a:t>
              </a:r>
              <a:endParaRPr lang="en-US" altLang="zh-CN" sz="360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55"/>
          <p:cNvGrpSpPr/>
          <p:nvPr/>
        </p:nvGrpSpPr>
        <p:grpSpPr bwMode="auto">
          <a:xfrm>
            <a:off x="917575" y="3324225"/>
            <a:ext cx="2117725" cy="1676400"/>
            <a:chOff x="346" y="1344"/>
            <a:chExt cx="1334" cy="1056"/>
          </a:xfrm>
        </p:grpSpPr>
        <p:sp>
          <p:nvSpPr>
            <p:cNvPr id="68" name="AutoShape 56"/>
            <p:cNvSpPr>
              <a:spLocks noChangeArrowheads="1"/>
            </p:cNvSpPr>
            <p:nvPr/>
          </p:nvSpPr>
          <p:spPr bwMode="auto">
            <a:xfrm>
              <a:off x="912" y="1344"/>
              <a:ext cx="720" cy="1056"/>
            </a:xfrm>
            <a:prstGeom prst="can">
              <a:avLst>
                <a:gd name="adj" fmla="val 46669"/>
              </a:avLst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grpSp>
          <p:nvGrpSpPr>
            <p:cNvPr id="38949" name="Group 57"/>
            <p:cNvGrpSpPr/>
            <p:nvPr/>
          </p:nvGrpSpPr>
          <p:grpSpPr bwMode="auto">
            <a:xfrm>
              <a:off x="865" y="1632"/>
              <a:ext cx="815" cy="144"/>
              <a:chOff x="865" y="1632"/>
              <a:chExt cx="815" cy="144"/>
            </a:xfrm>
          </p:grpSpPr>
          <p:sp>
            <p:nvSpPr>
              <p:cNvPr id="38974" name="Arc 58"/>
              <p:cNvSpPr>
                <a:spLocks noChangeArrowheads="1"/>
              </p:cNvSpPr>
              <p:nvPr/>
            </p:nvSpPr>
            <p:spPr bwMode="auto">
              <a:xfrm>
                <a:off x="865" y="1680"/>
                <a:ext cx="288" cy="96"/>
              </a:xfrm>
              <a:custGeom>
                <a:avLst/>
                <a:gdLst>
                  <a:gd name="T0" fmla="*/ 2 w 21600"/>
                  <a:gd name="T1" fmla="*/ 0 h 31470"/>
                  <a:gd name="T2" fmla="*/ 0 w 21600"/>
                  <a:gd name="T3" fmla="*/ 0 h 31470"/>
                  <a:gd name="T4" fmla="*/ 1 w 21600"/>
                  <a:gd name="T5" fmla="*/ 0 h 31470"/>
                  <a:gd name="T6" fmla="*/ 2 w 21600"/>
                  <a:gd name="T7" fmla="*/ 0 h 31470"/>
                  <a:gd name="T8" fmla="*/ 0 w 21600"/>
                  <a:gd name="T9" fmla="*/ 0 h 31470"/>
                  <a:gd name="T10" fmla="*/ 1 w 21600"/>
                  <a:gd name="T11" fmla="*/ 0 h 31470"/>
                  <a:gd name="T12" fmla="*/ 4 w 21600"/>
                  <a:gd name="T13" fmla="*/ 0 h 31470"/>
                  <a:gd name="T14" fmla="*/ 2 w 21600"/>
                  <a:gd name="T15" fmla="*/ 0 h 3147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31470" fill="none">
                    <a:moveTo>
                      <a:pt x="12533" y="31470"/>
                    </a:moveTo>
                    <a:cubicBezTo>
                      <a:pt x="4892" y="27936"/>
                      <a:pt x="0" y="20284"/>
                      <a:pt x="0" y="11865"/>
                    </a:cubicBezTo>
                    <a:cubicBezTo>
                      <a:pt x="-1" y="7648"/>
                      <a:pt x="1234" y="3523"/>
                      <a:pt x="3550" y="-1"/>
                    </a:cubicBezTo>
                  </a:path>
                  <a:path w="21600" h="31470" stroke="0">
                    <a:moveTo>
                      <a:pt x="12533" y="31470"/>
                    </a:moveTo>
                    <a:cubicBezTo>
                      <a:pt x="4892" y="27936"/>
                      <a:pt x="0" y="20284"/>
                      <a:pt x="0" y="11865"/>
                    </a:cubicBezTo>
                    <a:cubicBezTo>
                      <a:pt x="-1" y="7648"/>
                      <a:pt x="1234" y="3523"/>
                      <a:pt x="3550" y="-1"/>
                    </a:cubicBezTo>
                    <a:lnTo>
                      <a:pt x="21600" y="11865"/>
                    </a:lnTo>
                    <a:lnTo>
                      <a:pt x="12533" y="31470"/>
                    </a:lnTo>
                    <a:close/>
                  </a:path>
                </a:pathLst>
              </a:custGeom>
              <a:noFill/>
              <a:ln w="38100">
                <a:solidFill>
                  <a:srgbClr val="CC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75" name="Line 59"/>
              <p:cNvSpPr>
                <a:spLocks noChangeShapeType="1"/>
              </p:cNvSpPr>
              <p:nvPr/>
            </p:nvSpPr>
            <p:spPr bwMode="auto">
              <a:xfrm flipV="1">
                <a:off x="1008" y="1724"/>
                <a:ext cx="576" cy="52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76" name="Arc 60"/>
              <p:cNvSpPr>
                <a:spLocks noChangeArrowheads="1"/>
              </p:cNvSpPr>
              <p:nvPr/>
            </p:nvSpPr>
            <p:spPr bwMode="auto">
              <a:xfrm flipH="1">
                <a:off x="1536" y="1632"/>
                <a:ext cx="144" cy="92"/>
              </a:xfrm>
              <a:custGeom>
                <a:avLst/>
                <a:gdLst>
                  <a:gd name="T0" fmla="*/ 1 w 21600"/>
                  <a:gd name="T1" fmla="*/ 0 h 37090"/>
                  <a:gd name="T2" fmla="*/ 0 w 21600"/>
                  <a:gd name="T3" fmla="*/ 0 h 37090"/>
                  <a:gd name="T4" fmla="*/ 0 w 21600"/>
                  <a:gd name="T5" fmla="*/ 0 h 37090"/>
                  <a:gd name="T6" fmla="*/ 1 w 21600"/>
                  <a:gd name="T7" fmla="*/ 0 h 37090"/>
                  <a:gd name="T8" fmla="*/ 0 w 21600"/>
                  <a:gd name="T9" fmla="*/ 0 h 37090"/>
                  <a:gd name="T10" fmla="*/ 0 w 21600"/>
                  <a:gd name="T11" fmla="*/ 0 h 37090"/>
                  <a:gd name="T12" fmla="*/ 1 w 21600"/>
                  <a:gd name="T13" fmla="*/ 0 h 37090"/>
                  <a:gd name="T14" fmla="*/ 1 w 21600"/>
                  <a:gd name="T15" fmla="*/ 0 h 3709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37090" fill="none">
                    <a:moveTo>
                      <a:pt x="15630" y="37089"/>
                    </a:moveTo>
                    <a:cubicBezTo>
                      <a:pt x="6375" y="34428"/>
                      <a:pt x="0" y="25961"/>
                      <a:pt x="0" y="16331"/>
                    </a:cubicBezTo>
                    <a:cubicBezTo>
                      <a:pt x="-1" y="10062"/>
                      <a:pt x="2723" y="4102"/>
                      <a:pt x="7462" y="-1"/>
                    </a:cubicBezTo>
                  </a:path>
                  <a:path w="21600" h="37090" stroke="0">
                    <a:moveTo>
                      <a:pt x="15630" y="37089"/>
                    </a:moveTo>
                    <a:cubicBezTo>
                      <a:pt x="6375" y="34428"/>
                      <a:pt x="0" y="25961"/>
                      <a:pt x="0" y="16331"/>
                    </a:cubicBezTo>
                    <a:cubicBezTo>
                      <a:pt x="-1" y="10062"/>
                      <a:pt x="2723" y="4102"/>
                      <a:pt x="7462" y="-1"/>
                    </a:cubicBezTo>
                    <a:lnTo>
                      <a:pt x="21600" y="16331"/>
                    </a:lnTo>
                    <a:lnTo>
                      <a:pt x="15630" y="37089"/>
                    </a:lnTo>
                    <a:close/>
                  </a:path>
                </a:pathLst>
              </a:custGeom>
              <a:noFill/>
              <a:ln w="38100">
                <a:solidFill>
                  <a:srgbClr val="CC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950" name="Group 61"/>
            <p:cNvGrpSpPr/>
            <p:nvPr/>
          </p:nvGrpSpPr>
          <p:grpSpPr bwMode="auto">
            <a:xfrm>
              <a:off x="864" y="1728"/>
              <a:ext cx="815" cy="144"/>
              <a:chOff x="865" y="1632"/>
              <a:chExt cx="815" cy="144"/>
            </a:xfrm>
          </p:grpSpPr>
          <p:sp>
            <p:nvSpPr>
              <p:cNvPr id="38971" name="Arc 62"/>
              <p:cNvSpPr>
                <a:spLocks noChangeArrowheads="1"/>
              </p:cNvSpPr>
              <p:nvPr/>
            </p:nvSpPr>
            <p:spPr bwMode="auto">
              <a:xfrm>
                <a:off x="865" y="1680"/>
                <a:ext cx="288" cy="96"/>
              </a:xfrm>
              <a:custGeom>
                <a:avLst/>
                <a:gdLst>
                  <a:gd name="T0" fmla="*/ 2 w 21600"/>
                  <a:gd name="T1" fmla="*/ 0 h 31470"/>
                  <a:gd name="T2" fmla="*/ 0 w 21600"/>
                  <a:gd name="T3" fmla="*/ 0 h 31470"/>
                  <a:gd name="T4" fmla="*/ 1 w 21600"/>
                  <a:gd name="T5" fmla="*/ 0 h 31470"/>
                  <a:gd name="T6" fmla="*/ 2 w 21600"/>
                  <a:gd name="T7" fmla="*/ 0 h 31470"/>
                  <a:gd name="T8" fmla="*/ 0 w 21600"/>
                  <a:gd name="T9" fmla="*/ 0 h 31470"/>
                  <a:gd name="T10" fmla="*/ 1 w 21600"/>
                  <a:gd name="T11" fmla="*/ 0 h 31470"/>
                  <a:gd name="T12" fmla="*/ 4 w 21600"/>
                  <a:gd name="T13" fmla="*/ 0 h 31470"/>
                  <a:gd name="T14" fmla="*/ 2 w 21600"/>
                  <a:gd name="T15" fmla="*/ 0 h 3147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31470" fill="none">
                    <a:moveTo>
                      <a:pt x="12533" y="31470"/>
                    </a:moveTo>
                    <a:cubicBezTo>
                      <a:pt x="4892" y="27936"/>
                      <a:pt x="0" y="20284"/>
                      <a:pt x="0" y="11865"/>
                    </a:cubicBezTo>
                    <a:cubicBezTo>
                      <a:pt x="-1" y="7648"/>
                      <a:pt x="1234" y="3523"/>
                      <a:pt x="3550" y="-1"/>
                    </a:cubicBezTo>
                  </a:path>
                  <a:path w="21600" h="31470" stroke="0">
                    <a:moveTo>
                      <a:pt x="12533" y="31470"/>
                    </a:moveTo>
                    <a:cubicBezTo>
                      <a:pt x="4892" y="27936"/>
                      <a:pt x="0" y="20284"/>
                      <a:pt x="0" y="11865"/>
                    </a:cubicBezTo>
                    <a:cubicBezTo>
                      <a:pt x="-1" y="7648"/>
                      <a:pt x="1234" y="3523"/>
                      <a:pt x="3550" y="-1"/>
                    </a:cubicBezTo>
                    <a:lnTo>
                      <a:pt x="21600" y="11865"/>
                    </a:lnTo>
                    <a:lnTo>
                      <a:pt x="12533" y="31470"/>
                    </a:lnTo>
                    <a:close/>
                  </a:path>
                </a:pathLst>
              </a:custGeom>
              <a:noFill/>
              <a:ln w="38100">
                <a:solidFill>
                  <a:srgbClr val="CC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72" name="Line 63"/>
              <p:cNvSpPr>
                <a:spLocks noChangeShapeType="1"/>
              </p:cNvSpPr>
              <p:nvPr/>
            </p:nvSpPr>
            <p:spPr bwMode="auto">
              <a:xfrm flipV="1">
                <a:off x="1008" y="1724"/>
                <a:ext cx="576" cy="52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73" name="Arc 64"/>
              <p:cNvSpPr>
                <a:spLocks noChangeArrowheads="1"/>
              </p:cNvSpPr>
              <p:nvPr/>
            </p:nvSpPr>
            <p:spPr bwMode="auto">
              <a:xfrm flipH="1">
                <a:off x="1536" y="1632"/>
                <a:ext cx="144" cy="92"/>
              </a:xfrm>
              <a:custGeom>
                <a:avLst/>
                <a:gdLst>
                  <a:gd name="T0" fmla="*/ 1 w 21600"/>
                  <a:gd name="T1" fmla="*/ 0 h 37090"/>
                  <a:gd name="T2" fmla="*/ 0 w 21600"/>
                  <a:gd name="T3" fmla="*/ 0 h 37090"/>
                  <a:gd name="T4" fmla="*/ 0 w 21600"/>
                  <a:gd name="T5" fmla="*/ 0 h 37090"/>
                  <a:gd name="T6" fmla="*/ 1 w 21600"/>
                  <a:gd name="T7" fmla="*/ 0 h 37090"/>
                  <a:gd name="T8" fmla="*/ 0 w 21600"/>
                  <a:gd name="T9" fmla="*/ 0 h 37090"/>
                  <a:gd name="T10" fmla="*/ 0 w 21600"/>
                  <a:gd name="T11" fmla="*/ 0 h 37090"/>
                  <a:gd name="T12" fmla="*/ 1 w 21600"/>
                  <a:gd name="T13" fmla="*/ 0 h 37090"/>
                  <a:gd name="T14" fmla="*/ 1 w 21600"/>
                  <a:gd name="T15" fmla="*/ 0 h 3709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37090" fill="none">
                    <a:moveTo>
                      <a:pt x="15630" y="37089"/>
                    </a:moveTo>
                    <a:cubicBezTo>
                      <a:pt x="6375" y="34428"/>
                      <a:pt x="0" y="25961"/>
                      <a:pt x="0" y="16331"/>
                    </a:cubicBezTo>
                    <a:cubicBezTo>
                      <a:pt x="-1" y="10062"/>
                      <a:pt x="2723" y="4102"/>
                      <a:pt x="7462" y="-1"/>
                    </a:cubicBezTo>
                  </a:path>
                  <a:path w="21600" h="37090" stroke="0">
                    <a:moveTo>
                      <a:pt x="15630" y="37089"/>
                    </a:moveTo>
                    <a:cubicBezTo>
                      <a:pt x="6375" y="34428"/>
                      <a:pt x="0" y="25961"/>
                      <a:pt x="0" y="16331"/>
                    </a:cubicBezTo>
                    <a:cubicBezTo>
                      <a:pt x="-1" y="10062"/>
                      <a:pt x="2723" y="4102"/>
                      <a:pt x="7462" y="-1"/>
                    </a:cubicBezTo>
                    <a:lnTo>
                      <a:pt x="21600" y="16331"/>
                    </a:lnTo>
                    <a:lnTo>
                      <a:pt x="15630" y="37089"/>
                    </a:lnTo>
                    <a:close/>
                  </a:path>
                </a:pathLst>
              </a:custGeom>
              <a:noFill/>
              <a:ln w="38100">
                <a:solidFill>
                  <a:srgbClr val="CC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951" name="Group 65"/>
            <p:cNvGrpSpPr/>
            <p:nvPr/>
          </p:nvGrpSpPr>
          <p:grpSpPr bwMode="auto">
            <a:xfrm>
              <a:off x="864" y="1824"/>
              <a:ext cx="815" cy="144"/>
              <a:chOff x="865" y="1632"/>
              <a:chExt cx="815" cy="144"/>
            </a:xfrm>
          </p:grpSpPr>
          <p:sp>
            <p:nvSpPr>
              <p:cNvPr id="38968" name="Arc 66"/>
              <p:cNvSpPr>
                <a:spLocks noChangeArrowheads="1"/>
              </p:cNvSpPr>
              <p:nvPr/>
            </p:nvSpPr>
            <p:spPr bwMode="auto">
              <a:xfrm>
                <a:off x="865" y="1680"/>
                <a:ext cx="288" cy="96"/>
              </a:xfrm>
              <a:custGeom>
                <a:avLst/>
                <a:gdLst>
                  <a:gd name="T0" fmla="*/ 2 w 21600"/>
                  <a:gd name="T1" fmla="*/ 0 h 31470"/>
                  <a:gd name="T2" fmla="*/ 0 w 21600"/>
                  <a:gd name="T3" fmla="*/ 0 h 31470"/>
                  <a:gd name="T4" fmla="*/ 1 w 21600"/>
                  <a:gd name="T5" fmla="*/ 0 h 31470"/>
                  <a:gd name="T6" fmla="*/ 2 w 21600"/>
                  <a:gd name="T7" fmla="*/ 0 h 31470"/>
                  <a:gd name="T8" fmla="*/ 0 w 21600"/>
                  <a:gd name="T9" fmla="*/ 0 h 31470"/>
                  <a:gd name="T10" fmla="*/ 1 w 21600"/>
                  <a:gd name="T11" fmla="*/ 0 h 31470"/>
                  <a:gd name="T12" fmla="*/ 4 w 21600"/>
                  <a:gd name="T13" fmla="*/ 0 h 31470"/>
                  <a:gd name="T14" fmla="*/ 2 w 21600"/>
                  <a:gd name="T15" fmla="*/ 0 h 3147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31470" fill="none">
                    <a:moveTo>
                      <a:pt x="12533" y="31470"/>
                    </a:moveTo>
                    <a:cubicBezTo>
                      <a:pt x="4892" y="27936"/>
                      <a:pt x="0" y="20284"/>
                      <a:pt x="0" y="11865"/>
                    </a:cubicBezTo>
                    <a:cubicBezTo>
                      <a:pt x="-1" y="7648"/>
                      <a:pt x="1234" y="3523"/>
                      <a:pt x="3550" y="-1"/>
                    </a:cubicBezTo>
                  </a:path>
                  <a:path w="21600" h="31470" stroke="0">
                    <a:moveTo>
                      <a:pt x="12533" y="31470"/>
                    </a:moveTo>
                    <a:cubicBezTo>
                      <a:pt x="4892" y="27936"/>
                      <a:pt x="0" y="20284"/>
                      <a:pt x="0" y="11865"/>
                    </a:cubicBezTo>
                    <a:cubicBezTo>
                      <a:pt x="-1" y="7648"/>
                      <a:pt x="1234" y="3523"/>
                      <a:pt x="3550" y="-1"/>
                    </a:cubicBezTo>
                    <a:lnTo>
                      <a:pt x="21600" y="11865"/>
                    </a:lnTo>
                    <a:lnTo>
                      <a:pt x="12533" y="31470"/>
                    </a:lnTo>
                    <a:close/>
                  </a:path>
                </a:pathLst>
              </a:custGeom>
              <a:noFill/>
              <a:ln w="38100">
                <a:solidFill>
                  <a:srgbClr val="CC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9" name="Line 67"/>
              <p:cNvSpPr>
                <a:spLocks noChangeShapeType="1"/>
              </p:cNvSpPr>
              <p:nvPr/>
            </p:nvSpPr>
            <p:spPr bwMode="auto">
              <a:xfrm flipV="1">
                <a:off x="1008" y="1724"/>
                <a:ext cx="576" cy="52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70" name="Arc 68"/>
              <p:cNvSpPr>
                <a:spLocks noChangeArrowheads="1"/>
              </p:cNvSpPr>
              <p:nvPr/>
            </p:nvSpPr>
            <p:spPr bwMode="auto">
              <a:xfrm flipH="1">
                <a:off x="1536" y="1632"/>
                <a:ext cx="144" cy="92"/>
              </a:xfrm>
              <a:custGeom>
                <a:avLst/>
                <a:gdLst>
                  <a:gd name="T0" fmla="*/ 1 w 21600"/>
                  <a:gd name="T1" fmla="*/ 0 h 37090"/>
                  <a:gd name="T2" fmla="*/ 0 w 21600"/>
                  <a:gd name="T3" fmla="*/ 0 h 37090"/>
                  <a:gd name="T4" fmla="*/ 0 w 21600"/>
                  <a:gd name="T5" fmla="*/ 0 h 37090"/>
                  <a:gd name="T6" fmla="*/ 1 w 21600"/>
                  <a:gd name="T7" fmla="*/ 0 h 37090"/>
                  <a:gd name="T8" fmla="*/ 0 w 21600"/>
                  <a:gd name="T9" fmla="*/ 0 h 37090"/>
                  <a:gd name="T10" fmla="*/ 0 w 21600"/>
                  <a:gd name="T11" fmla="*/ 0 h 37090"/>
                  <a:gd name="T12" fmla="*/ 1 w 21600"/>
                  <a:gd name="T13" fmla="*/ 0 h 37090"/>
                  <a:gd name="T14" fmla="*/ 1 w 21600"/>
                  <a:gd name="T15" fmla="*/ 0 h 3709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37090" fill="none">
                    <a:moveTo>
                      <a:pt x="15630" y="37089"/>
                    </a:moveTo>
                    <a:cubicBezTo>
                      <a:pt x="6375" y="34428"/>
                      <a:pt x="0" y="25961"/>
                      <a:pt x="0" y="16331"/>
                    </a:cubicBezTo>
                    <a:cubicBezTo>
                      <a:pt x="-1" y="10062"/>
                      <a:pt x="2723" y="4102"/>
                      <a:pt x="7462" y="-1"/>
                    </a:cubicBezTo>
                  </a:path>
                  <a:path w="21600" h="37090" stroke="0">
                    <a:moveTo>
                      <a:pt x="15630" y="37089"/>
                    </a:moveTo>
                    <a:cubicBezTo>
                      <a:pt x="6375" y="34428"/>
                      <a:pt x="0" y="25961"/>
                      <a:pt x="0" y="16331"/>
                    </a:cubicBezTo>
                    <a:cubicBezTo>
                      <a:pt x="-1" y="10062"/>
                      <a:pt x="2723" y="4102"/>
                      <a:pt x="7462" y="-1"/>
                    </a:cubicBezTo>
                    <a:lnTo>
                      <a:pt x="21600" y="16331"/>
                    </a:lnTo>
                    <a:lnTo>
                      <a:pt x="15630" y="37089"/>
                    </a:lnTo>
                    <a:close/>
                  </a:path>
                </a:pathLst>
              </a:custGeom>
              <a:noFill/>
              <a:ln w="38100">
                <a:solidFill>
                  <a:srgbClr val="CC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952" name="Group 69"/>
            <p:cNvGrpSpPr/>
            <p:nvPr/>
          </p:nvGrpSpPr>
          <p:grpSpPr bwMode="auto">
            <a:xfrm>
              <a:off x="864" y="1920"/>
              <a:ext cx="815" cy="144"/>
              <a:chOff x="865" y="1632"/>
              <a:chExt cx="815" cy="144"/>
            </a:xfrm>
          </p:grpSpPr>
          <p:sp>
            <p:nvSpPr>
              <p:cNvPr id="38965" name="Arc 70"/>
              <p:cNvSpPr>
                <a:spLocks noChangeArrowheads="1"/>
              </p:cNvSpPr>
              <p:nvPr/>
            </p:nvSpPr>
            <p:spPr bwMode="auto">
              <a:xfrm>
                <a:off x="865" y="1680"/>
                <a:ext cx="288" cy="96"/>
              </a:xfrm>
              <a:custGeom>
                <a:avLst/>
                <a:gdLst>
                  <a:gd name="T0" fmla="*/ 2 w 21600"/>
                  <a:gd name="T1" fmla="*/ 0 h 31470"/>
                  <a:gd name="T2" fmla="*/ 0 w 21600"/>
                  <a:gd name="T3" fmla="*/ 0 h 31470"/>
                  <a:gd name="T4" fmla="*/ 1 w 21600"/>
                  <a:gd name="T5" fmla="*/ 0 h 31470"/>
                  <a:gd name="T6" fmla="*/ 2 w 21600"/>
                  <a:gd name="T7" fmla="*/ 0 h 31470"/>
                  <a:gd name="T8" fmla="*/ 0 w 21600"/>
                  <a:gd name="T9" fmla="*/ 0 h 31470"/>
                  <a:gd name="T10" fmla="*/ 1 w 21600"/>
                  <a:gd name="T11" fmla="*/ 0 h 31470"/>
                  <a:gd name="T12" fmla="*/ 4 w 21600"/>
                  <a:gd name="T13" fmla="*/ 0 h 31470"/>
                  <a:gd name="T14" fmla="*/ 2 w 21600"/>
                  <a:gd name="T15" fmla="*/ 0 h 3147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31470" fill="none">
                    <a:moveTo>
                      <a:pt x="12533" y="31470"/>
                    </a:moveTo>
                    <a:cubicBezTo>
                      <a:pt x="4892" y="27936"/>
                      <a:pt x="0" y="20284"/>
                      <a:pt x="0" y="11865"/>
                    </a:cubicBezTo>
                    <a:cubicBezTo>
                      <a:pt x="-1" y="7648"/>
                      <a:pt x="1234" y="3523"/>
                      <a:pt x="3550" y="-1"/>
                    </a:cubicBezTo>
                  </a:path>
                  <a:path w="21600" h="31470" stroke="0">
                    <a:moveTo>
                      <a:pt x="12533" y="31470"/>
                    </a:moveTo>
                    <a:cubicBezTo>
                      <a:pt x="4892" y="27936"/>
                      <a:pt x="0" y="20284"/>
                      <a:pt x="0" y="11865"/>
                    </a:cubicBezTo>
                    <a:cubicBezTo>
                      <a:pt x="-1" y="7648"/>
                      <a:pt x="1234" y="3523"/>
                      <a:pt x="3550" y="-1"/>
                    </a:cubicBezTo>
                    <a:lnTo>
                      <a:pt x="21600" y="11865"/>
                    </a:lnTo>
                    <a:lnTo>
                      <a:pt x="12533" y="31470"/>
                    </a:lnTo>
                    <a:close/>
                  </a:path>
                </a:pathLst>
              </a:custGeom>
              <a:noFill/>
              <a:ln w="38100">
                <a:solidFill>
                  <a:srgbClr val="CC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6" name="Line 71"/>
              <p:cNvSpPr>
                <a:spLocks noChangeShapeType="1"/>
              </p:cNvSpPr>
              <p:nvPr/>
            </p:nvSpPr>
            <p:spPr bwMode="auto">
              <a:xfrm flipV="1">
                <a:off x="1008" y="1724"/>
                <a:ext cx="576" cy="52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7" name="Arc 72"/>
              <p:cNvSpPr>
                <a:spLocks noChangeArrowheads="1"/>
              </p:cNvSpPr>
              <p:nvPr/>
            </p:nvSpPr>
            <p:spPr bwMode="auto">
              <a:xfrm flipH="1">
                <a:off x="1536" y="1632"/>
                <a:ext cx="144" cy="92"/>
              </a:xfrm>
              <a:custGeom>
                <a:avLst/>
                <a:gdLst>
                  <a:gd name="T0" fmla="*/ 1 w 21600"/>
                  <a:gd name="T1" fmla="*/ 0 h 37090"/>
                  <a:gd name="T2" fmla="*/ 0 w 21600"/>
                  <a:gd name="T3" fmla="*/ 0 h 37090"/>
                  <a:gd name="T4" fmla="*/ 0 w 21600"/>
                  <a:gd name="T5" fmla="*/ 0 h 37090"/>
                  <a:gd name="T6" fmla="*/ 1 w 21600"/>
                  <a:gd name="T7" fmla="*/ 0 h 37090"/>
                  <a:gd name="T8" fmla="*/ 0 w 21600"/>
                  <a:gd name="T9" fmla="*/ 0 h 37090"/>
                  <a:gd name="T10" fmla="*/ 0 w 21600"/>
                  <a:gd name="T11" fmla="*/ 0 h 37090"/>
                  <a:gd name="T12" fmla="*/ 1 w 21600"/>
                  <a:gd name="T13" fmla="*/ 0 h 37090"/>
                  <a:gd name="T14" fmla="*/ 1 w 21600"/>
                  <a:gd name="T15" fmla="*/ 0 h 3709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37090" fill="none">
                    <a:moveTo>
                      <a:pt x="15630" y="37089"/>
                    </a:moveTo>
                    <a:cubicBezTo>
                      <a:pt x="6375" y="34428"/>
                      <a:pt x="0" y="25961"/>
                      <a:pt x="0" y="16331"/>
                    </a:cubicBezTo>
                    <a:cubicBezTo>
                      <a:pt x="-1" y="10062"/>
                      <a:pt x="2723" y="4102"/>
                      <a:pt x="7462" y="-1"/>
                    </a:cubicBezTo>
                  </a:path>
                  <a:path w="21600" h="37090" stroke="0">
                    <a:moveTo>
                      <a:pt x="15630" y="37089"/>
                    </a:moveTo>
                    <a:cubicBezTo>
                      <a:pt x="6375" y="34428"/>
                      <a:pt x="0" y="25961"/>
                      <a:pt x="0" y="16331"/>
                    </a:cubicBezTo>
                    <a:cubicBezTo>
                      <a:pt x="-1" y="10062"/>
                      <a:pt x="2723" y="4102"/>
                      <a:pt x="7462" y="-1"/>
                    </a:cubicBezTo>
                    <a:lnTo>
                      <a:pt x="21600" y="16331"/>
                    </a:lnTo>
                    <a:lnTo>
                      <a:pt x="15630" y="37089"/>
                    </a:lnTo>
                    <a:close/>
                  </a:path>
                </a:pathLst>
              </a:custGeom>
              <a:noFill/>
              <a:ln w="38100">
                <a:solidFill>
                  <a:srgbClr val="CC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953" name="Group 73"/>
            <p:cNvGrpSpPr/>
            <p:nvPr/>
          </p:nvGrpSpPr>
          <p:grpSpPr bwMode="auto">
            <a:xfrm>
              <a:off x="864" y="2016"/>
              <a:ext cx="815" cy="144"/>
              <a:chOff x="865" y="1632"/>
              <a:chExt cx="815" cy="144"/>
            </a:xfrm>
          </p:grpSpPr>
          <p:sp>
            <p:nvSpPr>
              <p:cNvPr id="38962" name="Arc 74"/>
              <p:cNvSpPr>
                <a:spLocks noChangeArrowheads="1"/>
              </p:cNvSpPr>
              <p:nvPr/>
            </p:nvSpPr>
            <p:spPr bwMode="auto">
              <a:xfrm>
                <a:off x="865" y="1680"/>
                <a:ext cx="288" cy="96"/>
              </a:xfrm>
              <a:custGeom>
                <a:avLst/>
                <a:gdLst>
                  <a:gd name="T0" fmla="*/ 2 w 21600"/>
                  <a:gd name="T1" fmla="*/ 0 h 31470"/>
                  <a:gd name="T2" fmla="*/ 0 w 21600"/>
                  <a:gd name="T3" fmla="*/ 0 h 31470"/>
                  <a:gd name="T4" fmla="*/ 1 w 21600"/>
                  <a:gd name="T5" fmla="*/ 0 h 31470"/>
                  <a:gd name="T6" fmla="*/ 2 w 21600"/>
                  <a:gd name="T7" fmla="*/ 0 h 31470"/>
                  <a:gd name="T8" fmla="*/ 0 w 21600"/>
                  <a:gd name="T9" fmla="*/ 0 h 31470"/>
                  <a:gd name="T10" fmla="*/ 1 w 21600"/>
                  <a:gd name="T11" fmla="*/ 0 h 31470"/>
                  <a:gd name="T12" fmla="*/ 4 w 21600"/>
                  <a:gd name="T13" fmla="*/ 0 h 31470"/>
                  <a:gd name="T14" fmla="*/ 2 w 21600"/>
                  <a:gd name="T15" fmla="*/ 0 h 3147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31470" fill="none">
                    <a:moveTo>
                      <a:pt x="12533" y="31470"/>
                    </a:moveTo>
                    <a:cubicBezTo>
                      <a:pt x="4892" y="27936"/>
                      <a:pt x="0" y="20284"/>
                      <a:pt x="0" y="11865"/>
                    </a:cubicBezTo>
                    <a:cubicBezTo>
                      <a:pt x="-1" y="7648"/>
                      <a:pt x="1234" y="3523"/>
                      <a:pt x="3550" y="-1"/>
                    </a:cubicBezTo>
                  </a:path>
                  <a:path w="21600" h="31470" stroke="0">
                    <a:moveTo>
                      <a:pt x="12533" y="31470"/>
                    </a:moveTo>
                    <a:cubicBezTo>
                      <a:pt x="4892" y="27936"/>
                      <a:pt x="0" y="20284"/>
                      <a:pt x="0" y="11865"/>
                    </a:cubicBezTo>
                    <a:cubicBezTo>
                      <a:pt x="-1" y="7648"/>
                      <a:pt x="1234" y="3523"/>
                      <a:pt x="3550" y="-1"/>
                    </a:cubicBezTo>
                    <a:lnTo>
                      <a:pt x="21600" y="11865"/>
                    </a:lnTo>
                    <a:lnTo>
                      <a:pt x="12533" y="31470"/>
                    </a:lnTo>
                    <a:close/>
                  </a:path>
                </a:pathLst>
              </a:custGeom>
              <a:noFill/>
              <a:ln w="38100">
                <a:solidFill>
                  <a:srgbClr val="CC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3" name="Line 75"/>
              <p:cNvSpPr>
                <a:spLocks noChangeShapeType="1"/>
              </p:cNvSpPr>
              <p:nvPr/>
            </p:nvSpPr>
            <p:spPr bwMode="auto">
              <a:xfrm flipV="1">
                <a:off x="1008" y="1724"/>
                <a:ext cx="576" cy="52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4" name="Arc 76"/>
              <p:cNvSpPr>
                <a:spLocks noChangeArrowheads="1"/>
              </p:cNvSpPr>
              <p:nvPr/>
            </p:nvSpPr>
            <p:spPr bwMode="auto">
              <a:xfrm flipH="1">
                <a:off x="1536" y="1632"/>
                <a:ext cx="144" cy="92"/>
              </a:xfrm>
              <a:custGeom>
                <a:avLst/>
                <a:gdLst>
                  <a:gd name="T0" fmla="*/ 1 w 21600"/>
                  <a:gd name="T1" fmla="*/ 0 h 37090"/>
                  <a:gd name="T2" fmla="*/ 0 w 21600"/>
                  <a:gd name="T3" fmla="*/ 0 h 37090"/>
                  <a:gd name="T4" fmla="*/ 0 w 21600"/>
                  <a:gd name="T5" fmla="*/ 0 h 37090"/>
                  <a:gd name="T6" fmla="*/ 1 w 21600"/>
                  <a:gd name="T7" fmla="*/ 0 h 37090"/>
                  <a:gd name="T8" fmla="*/ 0 w 21600"/>
                  <a:gd name="T9" fmla="*/ 0 h 37090"/>
                  <a:gd name="T10" fmla="*/ 0 w 21600"/>
                  <a:gd name="T11" fmla="*/ 0 h 37090"/>
                  <a:gd name="T12" fmla="*/ 1 w 21600"/>
                  <a:gd name="T13" fmla="*/ 0 h 37090"/>
                  <a:gd name="T14" fmla="*/ 1 w 21600"/>
                  <a:gd name="T15" fmla="*/ 0 h 3709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37090" fill="none">
                    <a:moveTo>
                      <a:pt x="15630" y="37089"/>
                    </a:moveTo>
                    <a:cubicBezTo>
                      <a:pt x="6375" y="34428"/>
                      <a:pt x="0" y="25961"/>
                      <a:pt x="0" y="16331"/>
                    </a:cubicBezTo>
                    <a:cubicBezTo>
                      <a:pt x="-1" y="10062"/>
                      <a:pt x="2723" y="4102"/>
                      <a:pt x="7462" y="-1"/>
                    </a:cubicBezTo>
                  </a:path>
                  <a:path w="21600" h="37090" stroke="0">
                    <a:moveTo>
                      <a:pt x="15630" y="37089"/>
                    </a:moveTo>
                    <a:cubicBezTo>
                      <a:pt x="6375" y="34428"/>
                      <a:pt x="0" y="25961"/>
                      <a:pt x="0" y="16331"/>
                    </a:cubicBezTo>
                    <a:cubicBezTo>
                      <a:pt x="-1" y="10062"/>
                      <a:pt x="2723" y="4102"/>
                      <a:pt x="7462" y="-1"/>
                    </a:cubicBezTo>
                    <a:lnTo>
                      <a:pt x="21600" y="16331"/>
                    </a:lnTo>
                    <a:lnTo>
                      <a:pt x="15630" y="37089"/>
                    </a:lnTo>
                    <a:close/>
                  </a:path>
                </a:pathLst>
              </a:custGeom>
              <a:noFill/>
              <a:ln w="38100">
                <a:solidFill>
                  <a:srgbClr val="CC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54" name="Line 77"/>
            <p:cNvSpPr>
              <a:spLocks noChangeShapeType="1"/>
            </p:cNvSpPr>
            <p:nvPr/>
          </p:nvSpPr>
          <p:spPr bwMode="auto">
            <a:xfrm flipV="1">
              <a:off x="1007" y="2204"/>
              <a:ext cx="576" cy="5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5" name="Arc 78"/>
            <p:cNvSpPr>
              <a:spLocks noChangeArrowheads="1"/>
            </p:cNvSpPr>
            <p:nvPr/>
          </p:nvSpPr>
          <p:spPr bwMode="auto">
            <a:xfrm flipH="1">
              <a:off x="1535" y="2112"/>
              <a:ext cx="144" cy="92"/>
            </a:xfrm>
            <a:custGeom>
              <a:avLst/>
              <a:gdLst>
                <a:gd name="T0" fmla="*/ 1 w 21600"/>
                <a:gd name="T1" fmla="*/ 0 h 37090"/>
                <a:gd name="T2" fmla="*/ 0 w 21600"/>
                <a:gd name="T3" fmla="*/ 0 h 37090"/>
                <a:gd name="T4" fmla="*/ 0 w 21600"/>
                <a:gd name="T5" fmla="*/ 0 h 37090"/>
                <a:gd name="T6" fmla="*/ 1 w 21600"/>
                <a:gd name="T7" fmla="*/ 0 h 37090"/>
                <a:gd name="T8" fmla="*/ 0 w 21600"/>
                <a:gd name="T9" fmla="*/ 0 h 37090"/>
                <a:gd name="T10" fmla="*/ 0 w 21600"/>
                <a:gd name="T11" fmla="*/ 0 h 37090"/>
                <a:gd name="T12" fmla="*/ 1 w 21600"/>
                <a:gd name="T13" fmla="*/ 0 h 37090"/>
                <a:gd name="T14" fmla="*/ 1 w 21600"/>
                <a:gd name="T15" fmla="*/ 0 h 370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37090" fill="none">
                  <a:moveTo>
                    <a:pt x="15630" y="37089"/>
                  </a:moveTo>
                  <a:cubicBezTo>
                    <a:pt x="6375" y="34428"/>
                    <a:pt x="0" y="25961"/>
                    <a:pt x="0" y="16331"/>
                  </a:cubicBezTo>
                  <a:cubicBezTo>
                    <a:pt x="-1" y="10062"/>
                    <a:pt x="2723" y="4102"/>
                    <a:pt x="7462" y="-1"/>
                  </a:cubicBezTo>
                </a:path>
                <a:path w="21600" h="37090" stroke="0">
                  <a:moveTo>
                    <a:pt x="15630" y="37089"/>
                  </a:moveTo>
                  <a:cubicBezTo>
                    <a:pt x="6375" y="34428"/>
                    <a:pt x="0" y="25961"/>
                    <a:pt x="0" y="16331"/>
                  </a:cubicBezTo>
                  <a:cubicBezTo>
                    <a:pt x="-1" y="10062"/>
                    <a:pt x="2723" y="4102"/>
                    <a:pt x="7462" y="-1"/>
                  </a:cubicBezTo>
                  <a:lnTo>
                    <a:pt x="21600" y="16331"/>
                  </a:lnTo>
                  <a:lnTo>
                    <a:pt x="15630" y="37089"/>
                  </a:lnTo>
                  <a:close/>
                </a:path>
              </a:pathLst>
            </a:cu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6" name="Line 79"/>
            <p:cNvSpPr>
              <a:spLocks noChangeShapeType="1"/>
            </p:cNvSpPr>
            <p:nvPr/>
          </p:nvSpPr>
          <p:spPr bwMode="auto">
            <a:xfrm>
              <a:off x="480" y="2256"/>
              <a:ext cx="57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7" name="Line 80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8" name="Line 81"/>
            <p:cNvSpPr>
              <a:spLocks noChangeShapeType="1"/>
            </p:cNvSpPr>
            <p:nvPr/>
          </p:nvSpPr>
          <p:spPr bwMode="auto">
            <a:xfrm>
              <a:off x="480" y="1632"/>
              <a:ext cx="0" cy="17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9" name="Line 82"/>
            <p:cNvSpPr>
              <a:spLocks noChangeShapeType="1"/>
            </p:cNvSpPr>
            <p:nvPr/>
          </p:nvSpPr>
          <p:spPr bwMode="auto">
            <a:xfrm>
              <a:off x="480" y="2045"/>
              <a:ext cx="0" cy="211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0" name="Text Box 83"/>
            <p:cNvSpPr txBox="1">
              <a:spLocks noChangeArrowheads="1"/>
            </p:cNvSpPr>
            <p:nvPr/>
          </p:nvSpPr>
          <p:spPr bwMode="auto">
            <a:xfrm>
              <a:off x="346" y="1565"/>
              <a:ext cx="37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>
                  <a:solidFill>
                    <a:srgbClr val="CC3300"/>
                  </a:solidFill>
                </a:rPr>
                <a:t>。</a:t>
              </a:r>
              <a:endParaRPr lang="zh-CN" altLang="en-US">
                <a:solidFill>
                  <a:srgbClr val="CC3300"/>
                </a:solidFill>
              </a:endParaRPr>
            </a:p>
          </p:txBody>
        </p:sp>
        <p:sp>
          <p:nvSpPr>
            <p:cNvPr id="38961" name="Text Box 84"/>
            <p:cNvSpPr txBox="1">
              <a:spLocks noChangeArrowheads="1"/>
            </p:cNvSpPr>
            <p:nvPr/>
          </p:nvSpPr>
          <p:spPr bwMode="auto">
            <a:xfrm>
              <a:off x="346" y="1776"/>
              <a:ext cx="37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>
                  <a:solidFill>
                    <a:srgbClr val="CC3300"/>
                  </a:solidFill>
                </a:rPr>
                <a:t>。</a:t>
              </a:r>
              <a:endParaRPr lang="zh-CN" altLang="en-US">
                <a:solidFill>
                  <a:srgbClr val="CC3300"/>
                </a:solidFill>
              </a:endParaRPr>
            </a:p>
          </p:txBody>
        </p:sp>
      </p:grpSp>
      <p:grpSp>
        <p:nvGrpSpPr>
          <p:cNvPr id="10" name="Group 89"/>
          <p:cNvGrpSpPr/>
          <p:nvPr/>
        </p:nvGrpSpPr>
        <p:grpSpPr bwMode="auto">
          <a:xfrm>
            <a:off x="3416300" y="3552825"/>
            <a:ext cx="1219200" cy="1219200"/>
            <a:chOff x="1824" y="1392"/>
            <a:chExt cx="768" cy="768"/>
          </a:xfrm>
        </p:grpSpPr>
        <p:sp>
          <p:nvSpPr>
            <p:cNvPr id="38940" name="Oval 90"/>
            <p:cNvSpPr>
              <a:spLocks noChangeArrowheads="1"/>
            </p:cNvSpPr>
            <p:nvPr/>
          </p:nvSpPr>
          <p:spPr bwMode="auto">
            <a:xfrm>
              <a:off x="1824" y="1392"/>
              <a:ext cx="768" cy="768"/>
            </a:xfrm>
            <a:prstGeom prst="ellipse">
              <a:avLst/>
            </a:prstGeom>
            <a:solidFill>
              <a:srgbClr val="DFDFFF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41" name="Oval 91"/>
            <p:cNvSpPr>
              <a:spLocks noChangeArrowheads="1"/>
            </p:cNvSpPr>
            <p:nvPr/>
          </p:nvSpPr>
          <p:spPr bwMode="auto">
            <a:xfrm>
              <a:off x="1872" y="1440"/>
              <a:ext cx="672" cy="672"/>
            </a:xfrm>
            <a:prstGeom prst="ellipse">
              <a:avLst/>
            </a:prstGeom>
            <a:noFill/>
            <a:ln w="28575">
              <a:solidFill>
                <a:srgbClr val="CC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42" name="Oval 92"/>
            <p:cNvSpPr>
              <a:spLocks noChangeArrowheads="1"/>
            </p:cNvSpPr>
            <p:nvPr/>
          </p:nvSpPr>
          <p:spPr bwMode="auto">
            <a:xfrm>
              <a:off x="1920" y="1488"/>
              <a:ext cx="576" cy="576"/>
            </a:xfrm>
            <a:prstGeom prst="ellipse">
              <a:avLst/>
            </a:prstGeom>
            <a:noFill/>
            <a:ln w="28575">
              <a:solidFill>
                <a:srgbClr val="CC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43" name="Oval 93"/>
            <p:cNvSpPr>
              <a:spLocks noChangeArrowheads="1"/>
            </p:cNvSpPr>
            <p:nvPr/>
          </p:nvSpPr>
          <p:spPr bwMode="auto">
            <a:xfrm>
              <a:off x="1968" y="1536"/>
              <a:ext cx="480" cy="480"/>
            </a:xfrm>
            <a:prstGeom prst="ellipse">
              <a:avLst/>
            </a:prstGeom>
            <a:noFill/>
            <a:ln w="28575">
              <a:solidFill>
                <a:srgbClr val="CC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44" name="Oval 94"/>
            <p:cNvSpPr>
              <a:spLocks noChangeArrowheads="1"/>
            </p:cNvSpPr>
            <p:nvPr/>
          </p:nvSpPr>
          <p:spPr bwMode="auto">
            <a:xfrm>
              <a:off x="2016" y="1584"/>
              <a:ext cx="384" cy="384"/>
            </a:xfrm>
            <a:prstGeom prst="ellipse">
              <a:avLst/>
            </a:prstGeom>
            <a:noFill/>
            <a:ln w="28575">
              <a:solidFill>
                <a:srgbClr val="CC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45" name="Oval 95"/>
            <p:cNvSpPr>
              <a:spLocks noChangeArrowheads="1"/>
            </p:cNvSpPr>
            <p:nvPr/>
          </p:nvSpPr>
          <p:spPr bwMode="auto">
            <a:xfrm>
              <a:off x="2064" y="1632"/>
              <a:ext cx="288" cy="288"/>
            </a:xfrm>
            <a:prstGeom prst="ellipse">
              <a:avLst/>
            </a:prstGeom>
            <a:noFill/>
            <a:ln w="28575">
              <a:solidFill>
                <a:srgbClr val="CC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46" name="Oval 96"/>
            <p:cNvSpPr>
              <a:spLocks noChangeArrowheads="1"/>
            </p:cNvSpPr>
            <p:nvPr/>
          </p:nvSpPr>
          <p:spPr bwMode="auto">
            <a:xfrm>
              <a:off x="2112" y="1680"/>
              <a:ext cx="192" cy="192"/>
            </a:xfrm>
            <a:prstGeom prst="ellipse">
              <a:avLst/>
            </a:prstGeom>
            <a:noFill/>
            <a:ln w="28575">
              <a:solidFill>
                <a:srgbClr val="CC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47" name="Oval 97"/>
            <p:cNvSpPr>
              <a:spLocks noChangeArrowheads="1"/>
            </p:cNvSpPr>
            <p:nvPr/>
          </p:nvSpPr>
          <p:spPr bwMode="auto">
            <a:xfrm>
              <a:off x="2160" y="1728"/>
              <a:ext cx="96" cy="96"/>
            </a:xfrm>
            <a:prstGeom prst="ellipse">
              <a:avLst/>
            </a:prstGeom>
            <a:noFill/>
            <a:ln w="28575">
              <a:solidFill>
                <a:srgbClr val="CC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06" name="AutoShape 104"/>
          <p:cNvSpPr>
            <a:spLocks noChangeArrowheads="1"/>
          </p:cNvSpPr>
          <p:nvPr/>
        </p:nvSpPr>
        <p:spPr bwMode="auto">
          <a:xfrm>
            <a:off x="7099300" y="2794000"/>
            <a:ext cx="1524000" cy="685800"/>
          </a:xfrm>
          <a:prstGeom prst="wedgeEllipseCallout">
            <a:avLst>
              <a:gd name="adj1" fmla="val -66116"/>
              <a:gd name="adj2" fmla="val 6622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坩埚</a:t>
            </a:r>
            <a:endParaRPr lang="zh-CN" altLang="en-US" sz="2800" b="1"/>
          </a:p>
        </p:txBody>
      </p:sp>
      <p:grpSp>
        <p:nvGrpSpPr>
          <p:cNvPr id="11" name="Group 100"/>
          <p:cNvGrpSpPr/>
          <p:nvPr/>
        </p:nvGrpSpPr>
        <p:grpSpPr bwMode="auto">
          <a:xfrm>
            <a:off x="258763" y="4773613"/>
            <a:ext cx="1508125" cy="1295400"/>
            <a:chOff x="192" y="2832"/>
            <a:chExt cx="950" cy="816"/>
          </a:xfrm>
        </p:grpSpPr>
        <p:sp>
          <p:nvSpPr>
            <p:cNvPr id="38938" name="AutoShape 101"/>
            <p:cNvSpPr>
              <a:spLocks noChangeArrowheads="1"/>
            </p:cNvSpPr>
            <p:nvPr/>
          </p:nvSpPr>
          <p:spPr bwMode="auto">
            <a:xfrm>
              <a:off x="192" y="2832"/>
              <a:ext cx="912" cy="816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39" name="Text Box 102"/>
            <p:cNvSpPr txBox="1">
              <a:spLocks noChangeArrowheads="1"/>
            </p:cNvSpPr>
            <p:nvPr/>
          </p:nvSpPr>
          <p:spPr bwMode="auto">
            <a:xfrm>
              <a:off x="384" y="2976"/>
              <a:ext cx="75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4000">
                  <a:solidFill>
                    <a:srgbClr val="FF0000"/>
                  </a:solidFill>
                  <a:ea typeface="隶书" panose="02010509060101010101" pitchFamily="49" charset="-122"/>
                </a:rPr>
                <a:t>注：</a:t>
              </a:r>
              <a:endParaRPr lang="zh-CN" altLang="en-US" sz="400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</p:grpSp>
      <p:grpSp>
        <p:nvGrpSpPr>
          <p:cNvPr id="12" name="Group 105"/>
          <p:cNvGrpSpPr/>
          <p:nvPr/>
        </p:nvGrpSpPr>
        <p:grpSpPr bwMode="auto">
          <a:xfrm>
            <a:off x="4999038" y="2784475"/>
            <a:ext cx="2133600" cy="609600"/>
            <a:chOff x="3264" y="1152"/>
            <a:chExt cx="1344" cy="384"/>
          </a:xfrm>
        </p:grpSpPr>
        <p:sp>
          <p:nvSpPr>
            <p:cNvPr id="38929" name="Line 106"/>
            <p:cNvSpPr>
              <a:spLocks noChangeShapeType="1"/>
            </p:cNvSpPr>
            <p:nvPr/>
          </p:nvSpPr>
          <p:spPr bwMode="auto">
            <a:xfrm>
              <a:off x="3264" y="1488"/>
              <a:ext cx="144" cy="4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0" name="Line 107"/>
            <p:cNvSpPr>
              <a:spLocks noChangeShapeType="1"/>
            </p:cNvSpPr>
            <p:nvPr/>
          </p:nvSpPr>
          <p:spPr bwMode="auto">
            <a:xfrm>
              <a:off x="3408" y="1296"/>
              <a:ext cx="96" cy="14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1" name="Line 108"/>
            <p:cNvSpPr>
              <a:spLocks noChangeShapeType="1"/>
            </p:cNvSpPr>
            <p:nvPr/>
          </p:nvSpPr>
          <p:spPr bwMode="auto">
            <a:xfrm>
              <a:off x="3600" y="1248"/>
              <a:ext cx="48" cy="14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2" name="Line 109"/>
            <p:cNvSpPr>
              <a:spLocks noChangeShapeType="1"/>
            </p:cNvSpPr>
            <p:nvPr/>
          </p:nvSpPr>
          <p:spPr bwMode="auto">
            <a:xfrm>
              <a:off x="3792" y="1152"/>
              <a:ext cx="48" cy="19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3" name="Line 110"/>
            <p:cNvSpPr>
              <a:spLocks noChangeShapeType="1"/>
            </p:cNvSpPr>
            <p:nvPr/>
          </p:nvSpPr>
          <p:spPr bwMode="auto">
            <a:xfrm flipH="1">
              <a:off x="4176" y="1200"/>
              <a:ext cx="48" cy="14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Line 111"/>
            <p:cNvSpPr>
              <a:spLocks noChangeShapeType="1"/>
            </p:cNvSpPr>
            <p:nvPr/>
          </p:nvSpPr>
          <p:spPr bwMode="auto">
            <a:xfrm flipH="1">
              <a:off x="4032" y="1200"/>
              <a:ext cx="48" cy="14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Line 112"/>
            <p:cNvSpPr>
              <a:spLocks noChangeShapeType="1"/>
            </p:cNvSpPr>
            <p:nvPr/>
          </p:nvSpPr>
          <p:spPr bwMode="auto">
            <a:xfrm flipH="1">
              <a:off x="4272" y="1248"/>
              <a:ext cx="144" cy="14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Line 113"/>
            <p:cNvSpPr>
              <a:spLocks noChangeShapeType="1"/>
            </p:cNvSpPr>
            <p:nvPr/>
          </p:nvSpPr>
          <p:spPr bwMode="auto">
            <a:xfrm flipH="1">
              <a:off x="4416" y="1344"/>
              <a:ext cx="144" cy="9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7" name="Line 114"/>
            <p:cNvSpPr>
              <a:spLocks noChangeShapeType="1"/>
            </p:cNvSpPr>
            <p:nvPr/>
          </p:nvSpPr>
          <p:spPr bwMode="auto">
            <a:xfrm flipH="1">
              <a:off x="4464" y="1488"/>
              <a:ext cx="144" cy="4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4" grpId="0"/>
      <p:bldP spid="197635" grpId="0"/>
      <p:bldP spid="197636" grpId="0"/>
      <p:bldP spid="197637" grpId="0"/>
      <p:bldP spid="197638" grpId="0"/>
      <p:bldP spid="197640" grpId="0"/>
      <p:bldP spid="197645" grpId="0"/>
      <p:bldP spid="10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7A771C-F201-4DA3-96A4-2EFE28C18305}" type="slidenum">
              <a:rPr lang="zh-CN" altLang="en-US">
                <a:solidFill>
                  <a:srgbClr val="0000FF"/>
                </a:solidFill>
              </a:rPr>
            </a:fld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146050" y="219075"/>
            <a:ext cx="61182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物理中应用——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电子感应加速器</a:t>
            </a:r>
            <a:endParaRPr kumimoji="1" lang="zh-CN" altLang="en-US" sz="32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3810000" y="3886200"/>
            <a:ext cx="5105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当磁场发生变化时，就会沿管道方向产生感应电场；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46482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原理：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用变化的磁场所激发的感应电场来加速电子。</a:t>
            </a:r>
            <a:endParaRPr kumimoji="1"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228600" y="1905000"/>
            <a:ext cx="46482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在磁场中安置一环形真空管作为电子运行的轨道。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3810000" y="5791200"/>
            <a:ext cx="4572000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射入的电子就会被加速。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9687" name="AutoShape 7"/>
          <p:cNvSpPr>
            <a:spLocks noChangeArrowheads="1"/>
          </p:cNvSpPr>
          <p:nvPr/>
        </p:nvSpPr>
        <p:spPr bwMode="auto">
          <a:xfrm>
            <a:off x="609600" y="2971800"/>
            <a:ext cx="1905000" cy="533400"/>
          </a:xfrm>
          <a:prstGeom prst="wedgeRoundRectCallout">
            <a:avLst>
              <a:gd name="adj1" fmla="val 39250"/>
              <a:gd name="adj2" fmla="val 174403"/>
              <a:gd name="adj3" fmla="val 16667"/>
            </a:avLst>
          </a:prstGeom>
          <a:noFill/>
          <a:ln w="28575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电子轨道</a:t>
            </a:r>
            <a:endParaRPr kumimoji="1" lang="zh-CN" altLang="en-US" sz="2800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3810000" y="4876800"/>
            <a:ext cx="5334000" cy="946150"/>
            <a:chOff x="2400" y="3072"/>
            <a:chExt cx="3360" cy="596"/>
          </a:xfrm>
        </p:grpSpPr>
        <p:sp>
          <p:nvSpPr>
            <p:cNvPr id="30849" name="Text Box 9"/>
            <p:cNvSpPr txBox="1">
              <a:spLocks noChangeArrowheads="1"/>
            </p:cNvSpPr>
            <p:nvPr/>
          </p:nvSpPr>
          <p:spPr bwMode="auto">
            <a:xfrm>
              <a:off x="2400" y="3072"/>
              <a:ext cx="336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交流电在前         周期时，管中的感应电场是顺时针的。</a:t>
              </a:r>
              <a:endParaRPr kumimoji="1" lang="zh-CN" altLang="en-US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0850" name="Object 33"/>
            <p:cNvGraphicFramePr>
              <a:graphicFrameLocks noChangeAspect="1"/>
            </p:cNvGraphicFramePr>
            <p:nvPr/>
          </p:nvGraphicFramePr>
          <p:xfrm>
            <a:off x="3677" y="3114"/>
            <a:ext cx="35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58" name="公式" r:id="rId1" imgW="546100" imgH="469900" progId="Equation.3">
                    <p:embed/>
                  </p:oleObj>
                </mc:Choice>
                <mc:Fallback>
                  <p:oleObj name="公式" r:id="rId1" imgW="546100" imgH="469900" progId="Equation.3">
                    <p:embed/>
                    <p:pic>
                      <p:nvPicPr>
                        <p:cNvPr id="0" name="图片 818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7" y="3114"/>
                          <a:ext cx="355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/>
          <p:nvPr/>
        </p:nvGrpSpPr>
        <p:grpSpPr bwMode="auto">
          <a:xfrm>
            <a:off x="6027738" y="1485900"/>
            <a:ext cx="2895600" cy="855663"/>
            <a:chOff x="3636" y="936"/>
            <a:chExt cx="1824" cy="539"/>
          </a:xfrm>
        </p:grpSpPr>
        <p:sp>
          <p:nvSpPr>
            <p:cNvPr id="30844" name="Arc 12"/>
            <p:cNvSpPr/>
            <p:nvPr/>
          </p:nvSpPr>
          <p:spPr bwMode="auto">
            <a:xfrm>
              <a:off x="4644" y="936"/>
              <a:ext cx="624" cy="521"/>
            </a:xfrm>
            <a:custGeom>
              <a:avLst/>
              <a:gdLst>
                <a:gd name="T0" fmla="*/ 0 w 21600"/>
                <a:gd name="T1" fmla="*/ 0 h 29431"/>
                <a:gd name="T2" fmla="*/ 0 w 21600"/>
                <a:gd name="T3" fmla="*/ 0 h 29431"/>
                <a:gd name="T4" fmla="*/ 0 w 21600"/>
                <a:gd name="T5" fmla="*/ 0 h 2943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431"/>
                <a:gd name="T11" fmla="*/ 21600 w 21600"/>
                <a:gd name="T12" fmla="*/ 29431 h 294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431" fill="none" extrusionOk="0">
                  <a:moveTo>
                    <a:pt x="15699" y="-1"/>
                  </a:moveTo>
                  <a:cubicBezTo>
                    <a:pt x="19488" y="4009"/>
                    <a:pt x="21600" y="9317"/>
                    <a:pt x="21600" y="14835"/>
                  </a:cubicBezTo>
                  <a:cubicBezTo>
                    <a:pt x="21600" y="20239"/>
                    <a:pt x="19574" y="25446"/>
                    <a:pt x="15922" y="29430"/>
                  </a:cubicBezTo>
                </a:path>
                <a:path w="21600" h="29431" stroke="0" extrusionOk="0">
                  <a:moveTo>
                    <a:pt x="15699" y="-1"/>
                  </a:moveTo>
                  <a:cubicBezTo>
                    <a:pt x="19488" y="4009"/>
                    <a:pt x="21600" y="9317"/>
                    <a:pt x="21600" y="14835"/>
                  </a:cubicBezTo>
                  <a:cubicBezTo>
                    <a:pt x="21600" y="20239"/>
                    <a:pt x="19574" y="25446"/>
                    <a:pt x="15922" y="29430"/>
                  </a:cubicBezTo>
                  <a:lnTo>
                    <a:pt x="0" y="14835"/>
                  </a:lnTo>
                  <a:lnTo>
                    <a:pt x="15699" y="-1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45" name="Arc 13"/>
            <p:cNvSpPr/>
            <p:nvPr/>
          </p:nvSpPr>
          <p:spPr bwMode="auto">
            <a:xfrm>
              <a:off x="4740" y="936"/>
              <a:ext cx="720" cy="539"/>
            </a:xfrm>
            <a:custGeom>
              <a:avLst/>
              <a:gdLst>
                <a:gd name="T0" fmla="*/ 0 w 21600"/>
                <a:gd name="T1" fmla="*/ 0 h 33870"/>
                <a:gd name="T2" fmla="*/ 0 w 21600"/>
                <a:gd name="T3" fmla="*/ 0 h 33870"/>
                <a:gd name="T4" fmla="*/ 0 w 21600"/>
                <a:gd name="T5" fmla="*/ 0 h 33870"/>
                <a:gd name="T6" fmla="*/ 0 60000 65536"/>
                <a:gd name="T7" fmla="*/ 0 60000 65536"/>
                <a:gd name="T8" fmla="*/ 0 60000 65536"/>
                <a:gd name="T9" fmla="*/ 0 w 21600"/>
                <a:gd name="T10" fmla="*/ 0 h 33870"/>
                <a:gd name="T11" fmla="*/ 21600 w 21600"/>
                <a:gd name="T12" fmla="*/ 33870 h 33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3870" fill="none" extrusionOk="0">
                  <a:moveTo>
                    <a:pt x="13450" y="-1"/>
                  </a:moveTo>
                  <a:cubicBezTo>
                    <a:pt x="18599" y="4097"/>
                    <a:pt x="21600" y="10319"/>
                    <a:pt x="21600" y="16901"/>
                  </a:cubicBezTo>
                  <a:cubicBezTo>
                    <a:pt x="21600" y="23520"/>
                    <a:pt x="18564" y="29774"/>
                    <a:pt x="13364" y="33869"/>
                  </a:cubicBezTo>
                </a:path>
                <a:path w="21600" h="33870" stroke="0" extrusionOk="0">
                  <a:moveTo>
                    <a:pt x="13450" y="-1"/>
                  </a:moveTo>
                  <a:cubicBezTo>
                    <a:pt x="18599" y="4097"/>
                    <a:pt x="21600" y="10319"/>
                    <a:pt x="21600" y="16901"/>
                  </a:cubicBezTo>
                  <a:cubicBezTo>
                    <a:pt x="21600" y="23520"/>
                    <a:pt x="18564" y="29774"/>
                    <a:pt x="13364" y="33869"/>
                  </a:cubicBezTo>
                  <a:lnTo>
                    <a:pt x="0" y="16901"/>
                  </a:lnTo>
                  <a:lnTo>
                    <a:pt x="13450" y="-1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46" name="Arc 14"/>
            <p:cNvSpPr/>
            <p:nvPr/>
          </p:nvSpPr>
          <p:spPr bwMode="auto">
            <a:xfrm flipH="1">
              <a:off x="3828" y="936"/>
              <a:ext cx="288" cy="502"/>
            </a:xfrm>
            <a:custGeom>
              <a:avLst/>
              <a:gdLst>
                <a:gd name="T0" fmla="*/ 0 w 21600"/>
                <a:gd name="T1" fmla="*/ 0 h 42651"/>
                <a:gd name="T2" fmla="*/ 0 w 21600"/>
                <a:gd name="T3" fmla="*/ 0 h 42651"/>
                <a:gd name="T4" fmla="*/ 0 w 21600"/>
                <a:gd name="T5" fmla="*/ 0 h 426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651"/>
                <a:gd name="T11" fmla="*/ 21600 w 21600"/>
                <a:gd name="T12" fmla="*/ 42651 h 426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651" fill="none" extrusionOk="0">
                  <a:moveTo>
                    <a:pt x="3198" y="0"/>
                  </a:moveTo>
                  <a:cubicBezTo>
                    <a:pt x="13774" y="1583"/>
                    <a:pt x="21600" y="10668"/>
                    <a:pt x="21600" y="21362"/>
                  </a:cubicBezTo>
                  <a:cubicBezTo>
                    <a:pt x="21600" y="31883"/>
                    <a:pt x="14019" y="40874"/>
                    <a:pt x="3649" y="42651"/>
                  </a:cubicBezTo>
                </a:path>
                <a:path w="21600" h="42651" stroke="0" extrusionOk="0">
                  <a:moveTo>
                    <a:pt x="3198" y="0"/>
                  </a:moveTo>
                  <a:cubicBezTo>
                    <a:pt x="13774" y="1583"/>
                    <a:pt x="21600" y="10668"/>
                    <a:pt x="21600" y="21362"/>
                  </a:cubicBezTo>
                  <a:cubicBezTo>
                    <a:pt x="21600" y="31883"/>
                    <a:pt x="14019" y="40874"/>
                    <a:pt x="3649" y="42651"/>
                  </a:cubicBezTo>
                  <a:lnTo>
                    <a:pt x="0" y="21362"/>
                  </a:lnTo>
                  <a:lnTo>
                    <a:pt x="3198" y="0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47" name="Arc 15"/>
            <p:cNvSpPr/>
            <p:nvPr/>
          </p:nvSpPr>
          <p:spPr bwMode="auto">
            <a:xfrm flipH="1">
              <a:off x="3636" y="936"/>
              <a:ext cx="384" cy="528"/>
            </a:xfrm>
            <a:custGeom>
              <a:avLst/>
              <a:gdLst>
                <a:gd name="T0" fmla="*/ 0 w 21600"/>
                <a:gd name="T1" fmla="*/ 0 h 42520"/>
                <a:gd name="T2" fmla="*/ 0 w 21600"/>
                <a:gd name="T3" fmla="*/ 0 h 42520"/>
                <a:gd name="T4" fmla="*/ 0 w 21600"/>
                <a:gd name="T5" fmla="*/ 0 h 4252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520"/>
                <a:gd name="T11" fmla="*/ 21600 w 21600"/>
                <a:gd name="T12" fmla="*/ 42520 h 425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520" fill="none" extrusionOk="0">
                  <a:moveTo>
                    <a:pt x="3685" y="-1"/>
                  </a:moveTo>
                  <a:cubicBezTo>
                    <a:pt x="14038" y="1792"/>
                    <a:pt x="21600" y="10775"/>
                    <a:pt x="21600" y="21283"/>
                  </a:cubicBezTo>
                  <a:cubicBezTo>
                    <a:pt x="21600" y="31692"/>
                    <a:pt x="14176" y="40620"/>
                    <a:pt x="3942" y="42520"/>
                  </a:cubicBezTo>
                </a:path>
                <a:path w="21600" h="42520" stroke="0" extrusionOk="0">
                  <a:moveTo>
                    <a:pt x="3685" y="-1"/>
                  </a:moveTo>
                  <a:cubicBezTo>
                    <a:pt x="14038" y="1792"/>
                    <a:pt x="21600" y="10775"/>
                    <a:pt x="21600" y="21283"/>
                  </a:cubicBezTo>
                  <a:cubicBezTo>
                    <a:pt x="21600" y="31692"/>
                    <a:pt x="14176" y="40620"/>
                    <a:pt x="3942" y="42520"/>
                  </a:cubicBezTo>
                  <a:lnTo>
                    <a:pt x="0" y="21283"/>
                  </a:lnTo>
                  <a:lnTo>
                    <a:pt x="3685" y="-1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48" name="Object 32"/>
            <p:cNvGraphicFramePr/>
            <p:nvPr/>
          </p:nvGraphicFramePr>
          <p:xfrm>
            <a:off x="3833" y="1026"/>
            <a:ext cx="18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59" name="公式" r:id="rId3" imgW="139700" imgH="177800" progId="Equation.3">
                    <p:embed/>
                  </p:oleObj>
                </mc:Choice>
                <mc:Fallback>
                  <p:oleObj name="公式" r:id="rId3" imgW="139700" imgH="177800" progId="Equation.3">
                    <p:embed/>
                    <p:pic>
                      <p:nvPicPr>
                        <p:cNvPr id="0" name="图片 818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026"/>
                          <a:ext cx="18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7"/>
          <p:cNvGrpSpPr/>
          <p:nvPr/>
        </p:nvGrpSpPr>
        <p:grpSpPr bwMode="auto">
          <a:xfrm>
            <a:off x="6275388" y="381000"/>
            <a:ext cx="2438400" cy="819150"/>
            <a:chOff x="348" y="2064"/>
            <a:chExt cx="1536" cy="516"/>
          </a:xfrm>
        </p:grpSpPr>
        <p:grpSp>
          <p:nvGrpSpPr>
            <p:cNvPr id="30832" name="Group 18"/>
            <p:cNvGrpSpPr/>
            <p:nvPr/>
          </p:nvGrpSpPr>
          <p:grpSpPr bwMode="auto">
            <a:xfrm>
              <a:off x="348" y="2184"/>
              <a:ext cx="1536" cy="180"/>
              <a:chOff x="336" y="2160"/>
              <a:chExt cx="1536" cy="180"/>
            </a:xfrm>
          </p:grpSpPr>
          <p:sp>
            <p:nvSpPr>
              <p:cNvPr id="30842" name="Arc 19"/>
              <p:cNvSpPr/>
              <p:nvPr/>
            </p:nvSpPr>
            <p:spPr bwMode="auto">
              <a:xfrm rot="-10790243">
                <a:off x="336" y="2160"/>
                <a:ext cx="1536" cy="177"/>
              </a:xfrm>
              <a:custGeom>
                <a:avLst/>
                <a:gdLst>
                  <a:gd name="T0" fmla="*/ 0 w 43200"/>
                  <a:gd name="T1" fmla="*/ 0 h 31237"/>
                  <a:gd name="T2" fmla="*/ 0 w 43200"/>
                  <a:gd name="T3" fmla="*/ 0 h 31237"/>
                  <a:gd name="T4" fmla="*/ 0 w 43200"/>
                  <a:gd name="T5" fmla="*/ 0 h 3123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31237"/>
                  <a:gd name="T11" fmla="*/ 43200 w 43200"/>
                  <a:gd name="T12" fmla="*/ 31237 h 312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31237" fill="none" extrusionOk="0">
                    <a:moveTo>
                      <a:pt x="1382" y="29204"/>
                    </a:moveTo>
                    <a:cubicBezTo>
                      <a:pt x="468" y="26773"/>
                      <a:pt x="0" y="2419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4944"/>
                      <a:pt x="42423" y="28243"/>
                      <a:pt x="40931" y="31237"/>
                    </a:cubicBezTo>
                  </a:path>
                  <a:path w="43200" h="31237" stroke="0" extrusionOk="0">
                    <a:moveTo>
                      <a:pt x="1382" y="29204"/>
                    </a:moveTo>
                    <a:cubicBezTo>
                      <a:pt x="468" y="26773"/>
                      <a:pt x="0" y="2419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4944"/>
                      <a:pt x="42423" y="28243"/>
                      <a:pt x="40931" y="31237"/>
                    </a:cubicBezTo>
                    <a:lnTo>
                      <a:pt x="21600" y="21600"/>
                    </a:lnTo>
                    <a:lnTo>
                      <a:pt x="1382" y="29204"/>
                    </a:lnTo>
                    <a:close/>
                  </a:path>
                </a:pathLst>
              </a:custGeom>
              <a:noFill/>
              <a:ln w="28575">
                <a:solidFill>
                  <a:srgbClr val="8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43" name="Line 20"/>
              <p:cNvSpPr>
                <a:spLocks noChangeShapeType="1"/>
              </p:cNvSpPr>
              <p:nvPr/>
            </p:nvSpPr>
            <p:spPr bwMode="auto">
              <a:xfrm>
                <a:off x="1056" y="2340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0833" name="Group 21"/>
            <p:cNvGrpSpPr/>
            <p:nvPr/>
          </p:nvGrpSpPr>
          <p:grpSpPr bwMode="auto">
            <a:xfrm>
              <a:off x="348" y="2292"/>
              <a:ext cx="1536" cy="180"/>
              <a:chOff x="336" y="2160"/>
              <a:chExt cx="1536" cy="180"/>
            </a:xfrm>
          </p:grpSpPr>
          <p:sp>
            <p:nvSpPr>
              <p:cNvPr id="30840" name="Arc 22"/>
              <p:cNvSpPr/>
              <p:nvPr/>
            </p:nvSpPr>
            <p:spPr bwMode="auto">
              <a:xfrm rot="-10790243">
                <a:off x="336" y="2160"/>
                <a:ext cx="1536" cy="177"/>
              </a:xfrm>
              <a:custGeom>
                <a:avLst/>
                <a:gdLst>
                  <a:gd name="T0" fmla="*/ 0 w 43200"/>
                  <a:gd name="T1" fmla="*/ 0 h 31237"/>
                  <a:gd name="T2" fmla="*/ 0 w 43200"/>
                  <a:gd name="T3" fmla="*/ 0 h 31237"/>
                  <a:gd name="T4" fmla="*/ 0 w 43200"/>
                  <a:gd name="T5" fmla="*/ 0 h 3123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31237"/>
                  <a:gd name="T11" fmla="*/ 43200 w 43200"/>
                  <a:gd name="T12" fmla="*/ 31237 h 312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31237" fill="none" extrusionOk="0">
                    <a:moveTo>
                      <a:pt x="1382" y="29204"/>
                    </a:moveTo>
                    <a:cubicBezTo>
                      <a:pt x="468" y="26773"/>
                      <a:pt x="0" y="2419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4944"/>
                      <a:pt x="42423" y="28243"/>
                      <a:pt x="40931" y="31237"/>
                    </a:cubicBezTo>
                  </a:path>
                  <a:path w="43200" h="31237" stroke="0" extrusionOk="0">
                    <a:moveTo>
                      <a:pt x="1382" y="29204"/>
                    </a:moveTo>
                    <a:cubicBezTo>
                      <a:pt x="468" y="26773"/>
                      <a:pt x="0" y="2419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4944"/>
                      <a:pt x="42423" y="28243"/>
                      <a:pt x="40931" y="31237"/>
                    </a:cubicBezTo>
                    <a:lnTo>
                      <a:pt x="21600" y="21600"/>
                    </a:lnTo>
                    <a:lnTo>
                      <a:pt x="1382" y="29204"/>
                    </a:lnTo>
                    <a:close/>
                  </a:path>
                </a:pathLst>
              </a:custGeom>
              <a:noFill/>
              <a:ln w="28575">
                <a:solidFill>
                  <a:srgbClr val="8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41" name="Line 23"/>
              <p:cNvSpPr>
                <a:spLocks noChangeShapeType="1"/>
              </p:cNvSpPr>
              <p:nvPr/>
            </p:nvSpPr>
            <p:spPr bwMode="auto">
              <a:xfrm>
                <a:off x="1056" y="2340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0834" name="Group 24"/>
            <p:cNvGrpSpPr/>
            <p:nvPr/>
          </p:nvGrpSpPr>
          <p:grpSpPr bwMode="auto">
            <a:xfrm>
              <a:off x="348" y="2400"/>
              <a:ext cx="1536" cy="180"/>
              <a:chOff x="336" y="2160"/>
              <a:chExt cx="1536" cy="180"/>
            </a:xfrm>
          </p:grpSpPr>
          <p:sp>
            <p:nvSpPr>
              <p:cNvPr id="30838" name="Arc 25"/>
              <p:cNvSpPr/>
              <p:nvPr/>
            </p:nvSpPr>
            <p:spPr bwMode="auto">
              <a:xfrm rot="-10790243">
                <a:off x="336" y="2160"/>
                <a:ext cx="1536" cy="177"/>
              </a:xfrm>
              <a:custGeom>
                <a:avLst/>
                <a:gdLst>
                  <a:gd name="T0" fmla="*/ 0 w 43200"/>
                  <a:gd name="T1" fmla="*/ 0 h 31237"/>
                  <a:gd name="T2" fmla="*/ 0 w 43200"/>
                  <a:gd name="T3" fmla="*/ 0 h 31237"/>
                  <a:gd name="T4" fmla="*/ 0 w 43200"/>
                  <a:gd name="T5" fmla="*/ 0 h 3123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31237"/>
                  <a:gd name="T11" fmla="*/ 43200 w 43200"/>
                  <a:gd name="T12" fmla="*/ 31237 h 312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31237" fill="none" extrusionOk="0">
                    <a:moveTo>
                      <a:pt x="1382" y="29204"/>
                    </a:moveTo>
                    <a:cubicBezTo>
                      <a:pt x="468" y="26773"/>
                      <a:pt x="0" y="2419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4944"/>
                      <a:pt x="42423" y="28243"/>
                      <a:pt x="40931" y="31237"/>
                    </a:cubicBezTo>
                  </a:path>
                  <a:path w="43200" h="31237" stroke="0" extrusionOk="0">
                    <a:moveTo>
                      <a:pt x="1382" y="29204"/>
                    </a:moveTo>
                    <a:cubicBezTo>
                      <a:pt x="468" y="26773"/>
                      <a:pt x="0" y="2419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4944"/>
                      <a:pt x="42423" y="28243"/>
                      <a:pt x="40931" y="31237"/>
                    </a:cubicBezTo>
                    <a:lnTo>
                      <a:pt x="21600" y="21600"/>
                    </a:lnTo>
                    <a:lnTo>
                      <a:pt x="1382" y="29204"/>
                    </a:lnTo>
                    <a:close/>
                  </a:path>
                </a:pathLst>
              </a:custGeom>
              <a:noFill/>
              <a:ln w="28575">
                <a:solidFill>
                  <a:srgbClr val="8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39" name="Line 26"/>
              <p:cNvSpPr>
                <a:spLocks noChangeShapeType="1"/>
              </p:cNvSpPr>
              <p:nvPr/>
            </p:nvSpPr>
            <p:spPr bwMode="auto">
              <a:xfrm>
                <a:off x="1056" y="2340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0835" name="Group 27"/>
            <p:cNvGrpSpPr/>
            <p:nvPr/>
          </p:nvGrpSpPr>
          <p:grpSpPr bwMode="auto">
            <a:xfrm>
              <a:off x="348" y="2064"/>
              <a:ext cx="1536" cy="180"/>
              <a:chOff x="336" y="2160"/>
              <a:chExt cx="1536" cy="180"/>
            </a:xfrm>
          </p:grpSpPr>
          <p:sp>
            <p:nvSpPr>
              <p:cNvPr id="30836" name="Arc 28"/>
              <p:cNvSpPr/>
              <p:nvPr/>
            </p:nvSpPr>
            <p:spPr bwMode="auto">
              <a:xfrm rot="-10790243">
                <a:off x="336" y="2160"/>
                <a:ext cx="1536" cy="177"/>
              </a:xfrm>
              <a:custGeom>
                <a:avLst/>
                <a:gdLst>
                  <a:gd name="T0" fmla="*/ 0 w 43200"/>
                  <a:gd name="T1" fmla="*/ 0 h 31237"/>
                  <a:gd name="T2" fmla="*/ 0 w 43200"/>
                  <a:gd name="T3" fmla="*/ 0 h 31237"/>
                  <a:gd name="T4" fmla="*/ 0 w 43200"/>
                  <a:gd name="T5" fmla="*/ 0 h 3123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31237"/>
                  <a:gd name="T11" fmla="*/ 43200 w 43200"/>
                  <a:gd name="T12" fmla="*/ 31237 h 312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31237" fill="none" extrusionOk="0">
                    <a:moveTo>
                      <a:pt x="1382" y="29204"/>
                    </a:moveTo>
                    <a:cubicBezTo>
                      <a:pt x="468" y="26773"/>
                      <a:pt x="0" y="2419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4944"/>
                      <a:pt x="42423" y="28243"/>
                      <a:pt x="40931" y="31237"/>
                    </a:cubicBezTo>
                  </a:path>
                  <a:path w="43200" h="31237" stroke="0" extrusionOk="0">
                    <a:moveTo>
                      <a:pt x="1382" y="29204"/>
                    </a:moveTo>
                    <a:cubicBezTo>
                      <a:pt x="468" y="26773"/>
                      <a:pt x="0" y="2419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4944"/>
                      <a:pt x="42423" y="28243"/>
                      <a:pt x="40931" y="31237"/>
                    </a:cubicBezTo>
                    <a:lnTo>
                      <a:pt x="21600" y="21600"/>
                    </a:lnTo>
                    <a:lnTo>
                      <a:pt x="1382" y="29204"/>
                    </a:lnTo>
                    <a:close/>
                  </a:path>
                </a:pathLst>
              </a:custGeom>
              <a:noFill/>
              <a:ln w="28575">
                <a:solidFill>
                  <a:srgbClr val="8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37" name="Line 29"/>
              <p:cNvSpPr>
                <a:spLocks noChangeShapeType="1"/>
              </p:cNvSpPr>
              <p:nvPr/>
            </p:nvSpPr>
            <p:spPr bwMode="auto">
              <a:xfrm>
                <a:off x="1056" y="2340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30"/>
          <p:cNvGrpSpPr/>
          <p:nvPr/>
        </p:nvGrpSpPr>
        <p:grpSpPr bwMode="auto">
          <a:xfrm>
            <a:off x="6407150" y="190500"/>
            <a:ext cx="2211388" cy="3352800"/>
            <a:chOff x="3875" y="120"/>
            <a:chExt cx="1393" cy="2112"/>
          </a:xfrm>
        </p:grpSpPr>
        <p:grpSp>
          <p:nvGrpSpPr>
            <p:cNvPr id="30820" name="Group 31"/>
            <p:cNvGrpSpPr/>
            <p:nvPr/>
          </p:nvGrpSpPr>
          <p:grpSpPr bwMode="auto">
            <a:xfrm>
              <a:off x="3875" y="120"/>
              <a:ext cx="1393" cy="910"/>
              <a:chOff x="431" y="1872"/>
              <a:chExt cx="1393" cy="910"/>
            </a:xfrm>
          </p:grpSpPr>
          <p:sp>
            <p:nvSpPr>
              <p:cNvPr id="30827" name="Line 32"/>
              <p:cNvSpPr>
                <a:spLocks noChangeShapeType="1"/>
              </p:cNvSpPr>
              <p:nvPr/>
            </p:nvSpPr>
            <p:spPr bwMode="auto">
              <a:xfrm>
                <a:off x="1824" y="1872"/>
                <a:ext cx="0" cy="72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28" name="Line 33"/>
              <p:cNvSpPr>
                <a:spLocks noChangeShapeType="1"/>
              </p:cNvSpPr>
              <p:nvPr/>
            </p:nvSpPr>
            <p:spPr bwMode="auto">
              <a:xfrm>
                <a:off x="432" y="1872"/>
                <a:ext cx="0" cy="72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0829" name="Group 34"/>
              <p:cNvGrpSpPr/>
              <p:nvPr/>
            </p:nvGrpSpPr>
            <p:grpSpPr bwMode="auto">
              <a:xfrm>
                <a:off x="431" y="2556"/>
                <a:ext cx="1391" cy="226"/>
                <a:chOff x="431" y="2556"/>
                <a:chExt cx="1391" cy="226"/>
              </a:xfrm>
            </p:grpSpPr>
            <p:sp>
              <p:nvSpPr>
                <p:cNvPr id="30830" name="Arc 35"/>
                <p:cNvSpPr/>
                <p:nvPr/>
              </p:nvSpPr>
              <p:spPr bwMode="auto">
                <a:xfrm rot="-10790243">
                  <a:off x="431" y="2566"/>
                  <a:ext cx="1390" cy="216"/>
                </a:xfrm>
                <a:custGeom>
                  <a:avLst/>
                  <a:gdLst>
                    <a:gd name="T0" fmla="*/ 0 w 43200"/>
                    <a:gd name="T1" fmla="*/ 0 h 26100"/>
                    <a:gd name="T2" fmla="*/ 0 w 43200"/>
                    <a:gd name="T3" fmla="*/ 0 h 26100"/>
                    <a:gd name="T4" fmla="*/ 0 w 43200"/>
                    <a:gd name="T5" fmla="*/ 0 h 26100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6100"/>
                    <a:gd name="T11" fmla="*/ 43200 w 43200"/>
                    <a:gd name="T12" fmla="*/ 26100 h 261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6100" fill="none" extrusionOk="0">
                      <a:moveTo>
                        <a:pt x="332" y="25377"/>
                      </a:moveTo>
                      <a:cubicBezTo>
                        <a:pt x="111" y="24130"/>
                        <a:pt x="0" y="2286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112"/>
                        <a:pt x="43041" y="24620"/>
                        <a:pt x="42726" y="26100"/>
                      </a:cubicBezTo>
                    </a:path>
                    <a:path w="43200" h="26100" stroke="0" extrusionOk="0">
                      <a:moveTo>
                        <a:pt x="332" y="25377"/>
                      </a:moveTo>
                      <a:cubicBezTo>
                        <a:pt x="111" y="24130"/>
                        <a:pt x="0" y="2286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112"/>
                        <a:pt x="43041" y="24620"/>
                        <a:pt x="42726" y="26100"/>
                      </a:cubicBezTo>
                      <a:lnTo>
                        <a:pt x="21600" y="21600"/>
                      </a:lnTo>
                      <a:lnTo>
                        <a:pt x="332" y="25377"/>
                      </a:lnTo>
                      <a:close/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831" name="Arc 36"/>
                <p:cNvSpPr/>
                <p:nvPr/>
              </p:nvSpPr>
              <p:spPr bwMode="auto">
                <a:xfrm rot="-10790243">
                  <a:off x="432" y="2556"/>
                  <a:ext cx="1390" cy="152"/>
                </a:xfrm>
                <a:custGeom>
                  <a:avLst/>
                  <a:gdLst>
                    <a:gd name="T0" fmla="*/ 0 w 43200"/>
                    <a:gd name="T1" fmla="*/ 0 h 26986"/>
                    <a:gd name="T2" fmla="*/ 0 w 43200"/>
                    <a:gd name="T3" fmla="*/ 0 h 26986"/>
                    <a:gd name="T4" fmla="*/ 0 w 43200"/>
                    <a:gd name="T5" fmla="*/ 0 h 26986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6986"/>
                    <a:gd name="T11" fmla="*/ 43200 w 43200"/>
                    <a:gd name="T12" fmla="*/ 26986 h 2698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6986" fill="none" extrusionOk="0">
                      <a:moveTo>
                        <a:pt x="332" y="25377"/>
                      </a:moveTo>
                      <a:cubicBezTo>
                        <a:pt x="111" y="24130"/>
                        <a:pt x="0" y="2286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416"/>
                        <a:pt x="42970" y="25226"/>
                        <a:pt x="42517" y="26985"/>
                      </a:cubicBezTo>
                    </a:path>
                    <a:path w="43200" h="26986" stroke="0" extrusionOk="0">
                      <a:moveTo>
                        <a:pt x="332" y="25377"/>
                      </a:moveTo>
                      <a:cubicBezTo>
                        <a:pt x="111" y="24130"/>
                        <a:pt x="0" y="2286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416"/>
                        <a:pt x="42970" y="25226"/>
                        <a:pt x="42517" y="26985"/>
                      </a:cubicBezTo>
                      <a:lnTo>
                        <a:pt x="21600" y="21600"/>
                      </a:lnTo>
                      <a:lnTo>
                        <a:pt x="332" y="25377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821" name="Group 37"/>
            <p:cNvGrpSpPr/>
            <p:nvPr/>
          </p:nvGrpSpPr>
          <p:grpSpPr bwMode="auto">
            <a:xfrm>
              <a:off x="3876" y="1330"/>
              <a:ext cx="1392" cy="902"/>
              <a:chOff x="432" y="3082"/>
              <a:chExt cx="1392" cy="902"/>
            </a:xfrm>
          </p:grpSpPr>
          <p:sp>
            <p:nvSpPr>
              <p:cNvPr id="30822" name="Line 38"/>
              <p:cNvSpPr>
                <a:spLocks noChangeShapeType="1"/>
              </p:cNvSpPr>
              <p:nvPr/>
            </p:nvSpPr>
            <p:spPr bwMode="auto">
              <a:xfrm>
                <a:off x="432" y="3264"/>
                <a:ext cx="0" cy="72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23" name="Line 39"/>
              <p:cNvSpPr>
                <a:spLocks noChangeShapeType="1"/>
              </p:cNvSpPr>
              <p:nvPr/>
            </p:nvSpPr>
            <p:spPr bwMode="auto">
              <a:xfrm>
                <a:off x="1824" y="3264"/>
                <a:ext cx="0" cy="72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0824" name="Group 40"/>
              <p:cNvGrpSpPr/>
              <p:nvPr/>
            </p:nvGrpSpPr>
            <p:grpSpPr bwMode="auto">
              <a:xfrm>
                <a:off x="432" y="3082"/>
                <a:ext cx="1390" cy="329"/>
                <a:chOff x="432" y="3082"/>
                <a:chExt cx="1390" cy="329"/>
              </a:xfrm>
            </p:grpSpPr>
            <p:sp>
              <p:nvSpPr>
                <p:cNvPr id="30825" name="Arc 41"/>
                <p:cNvSpPr/>
                <p:nvPr/>
              </p:nvSpPr>
              <p:spPr bwMode="auto">
                <a:xfrm rot="-10790243">
                  <a:off x="528" y="3082"/>
                  <a:ext cx="1151" cy="254"/>
                </a:xfrm>
                <a:custGeom>
                  <a:avLst/>
                  <a:gdLst>
                    <a:gd name="T0" fmla="*/ 0 w 43200"/>
                    <a:gd name="T1" fmla="*/ 0 h 33887"/>
                    <a:gd name="T2" fmla="*/ 0 w 43200"/>
                    <a:gd name="T3" fmla="*/ 0 h 33887"/>
                    <a:gd name="T4" fmla="*/ 0 w 43200"/>
                    <a:gd name="T5" fmla="*/ 0 h 33887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33887"/>
                    <a:gd name="T11" fmla="*/ 43200 w 43200"/>
                    <a:gd name="T12" fmla="*/ 33887 h 3388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33887" fill="none" extrusionOk="0">
                      <a:moveTo>
                        <a:pt x="3835" y="33886"/>
                      </a:moveTo>
                      <a:cubicBezTo>
                        <a:pt x="1337" y="30276"/>
                        <a:pt x="0" y="2599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5939"/>
                        <a:pt x="41892" y="30178"/>
                        <a:pt x="39449" y="33764"/>
                      </a:cubicBezTo>
                    </a:path>
                    <a:path w="43200" h="33887" stroke="0" extrusionOk="0">
                      <a:moveTo>
                        <a:pt x="3835" y="33886"/>
                      </a:moveTo>
                      <a:cubicBezTo>
                        <a:pt x="1337" y="30276"/>
                        <a:pt x="0" y="2599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5939"/>
                        <a:pt x="41892" y="30178"/>
                        <a:pt x="39449" y="33764"/>
                      </a:cubicBezTo>
                      <a:lnTo>
                        <a:pt x="21600" y="21600"/>
                      </a:lnTo>
                      <a:lnTo>
                        <a:pt x="3835" y="33886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826" name="Arc 42"/>
                <p:cNvSpPr/>
                <p:nvPr/>
              </p:nvSpPr>
              <p:spPr bwMode="auto">
                <a:xfrm rot="-10790243">
                  <a:off x="432" y="3120"/>
                  <a:ext cx="1390" cy="291"/>
                </a:xfrm>
                <a:custGeom>
                  <a:avLst/>
                  <a:gdLst>
                    <a:gd name="T0" fmla="*/ 0 w 43200"/>
                    <a:gd name="T1" fmla="*/ 0 h 35172"/>
                    <a:gd name="T2" fmla="*/ 0 w 43200"/>
                    <a:gd name="T3" fmla="*/ 0 h 35172"/>
                    <a:gd name="T4" fmla="*/ 0 w 43200"/>
                    <a:gd name="T5" fmla="*/ 0 h 35172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35172"/>
                    <a:gd name="T11" fmla="*/ 43200 w 43200"/>
                    <a:gd name="T12" fmla="*/ 35172 h 35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35172" fill="none" extrusionOk="0">
                      <a:moveTo>
                        <a:pt x="4796" y="35171"/>
                      </a:moveTo>
                      <a:cubicBezTo>
                        <a:pt x="1692" y="31329"/>
                        <a:pt x="0" y="2653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5863"/>
                        <a:pt x="41938" y="30032"/>
                        <a:pt x="39573" y="33580"/>
                      </a:cubicBezTo>
                    </a:path>
                    <a:path w="43200" h="35172" stroke="0" extrusionOk="0">
                      <a:moveTo>
                        <a:pt x="4796" y="35171"/>
                      </a:moveTo>
                      <a:cubicBezTo>
                        <a:pt x="1692" y="31329"/>
                        <a:pt x="0" y="2653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5863"/>
                        <a:pt x="41938" y="30032"/>
                        <a:pt x="39573" y="33580"/>
                      </a:cubicBezTo>
                      <a:lnTo>
                        <a:pt x="21600" y="21600"/>
                      </a:lnTo>
                      <a:lnTo>
                        <a:pt x="4796" y="35171"/>
                      </a:lnTo>
                      <a:close/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4" name="Group 43"/>
          <p:cNvGrpSpPr/>
          <p:nvPr/>
        </p:nvGrpSpPr>
        <p:grpSpPr bwMode="auto">
          <a:xfrm>
            <a:off x="6294438" y="2628900"/>
            <a:ext cx="2438400" cy="819150"/>
            <a:chOff x="348" y="2064"/>
            <a:chExt cx="1536" cy="516"/>
          </a:xfrm>
        </p:grpSpPr>
        <p:grpSp>
          <p:nvGrpSpPr>
            <p:cNvPr id="30808" name="Group 44"/>
            <p:cNvGrpSpPr/>
            <p:nvPr/>
          </p:nvGrpSpPr>
          <p:grpSpPr bwMode="auto">
            <a:xfrm>
              <a:off x="348" y="2184"/>
              <a:ext cx="1536" cy="180"/>
              <a:chOff x="336" y="2160"/>
              <a:chExt cx="1536" cy="180"/>
            </a:xfrm>
          </p:grpSpPr>
          <p:sp>
            <p:nvSpPr>
              <p:cNvPr id="30818" name="Arc 45"/>
              <p:cNvSpPr/>
              <p:nvPr/>
            </p:nvSpPr>
            <p:spPr bwMode="auto">
              <a:xfrm rot="-10790243">
                <a:off x="336" y="2160"/>
                <a:ext cx="1536" cy="177"/>
              </a:xfrm>
              <a:custGeom>
                <a:avLst/>
                <a:gdLst>
                  <a:gd name="T0" fmla="*/ 0 w 43200"/>
                  <a:gd name="T1" fmla="*/ 0 h 31237"/>
                  <a:gd name="T2" fmla="*/ 0 w 43200"/>
                  <a:gd name="T3" fmla="*/ 0 h 31237"/>
                  <a:gd name="T4" fmla="*/ 0 w 43200"/>
                  <a:gd name="T5" fmla="*/ 0 h 3123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31237"/>
                  <a:gd name="T11" fmla="*/ 43200 w 43200"/>
                  <a:gd name="T12" fmla="*/ 31237 h 312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31237" fill="none" extrusionOk="0">
                    <a:moveTo>
                      <a:pt x="1382" y="29204"/>
                    </a:moveTo>
                    <a:cubicBezTo>
                      <a:pt x="468" y="26773"/>
                      <a:pt x="0" y="2419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4944"/>
                      <a:pt x="42423" y="28243"/>
                      <a:pt x="40931" y="31237"/>
                    </a:cubicBezTo>
                  </a:path>
                  <a:path w="43200" h="31237" stroke="0" extrusionOk="0">
                    <a:moveTo>
                      <a:pt x="1382" y="29204"/>
                    </a:moveTo>
                    <a:cubicBezTo>
                      <a:pt x="468" y="26773"/>
                      <a:pt x="0" y="2419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4944"/>
                      <a:pt x="42423" y="28243"/>
                      <a:pt x="40931" y="31237"/>
                    </a:cubicBezTo>
                    <a:lnTo>
                      <a:pt x="21600" y="21600"/>
                    </a:lnTo>
                    <a:lnTo>
                      <a:pt x="1382" y="29204"/>
                    </a:lnTo>
                    <a:close/>
                  </a:path>
                </a:pathLst>
              </a:custGeom>
              <a:noFill/>
              <a:ln w="28575">
                <a:solidFill>
                  <a:srgbClr val="8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19" name="Line 46"/>
              <p:cNvSpPr>
                <a:spLocks noChangeShapeType="1"/>
              </p:cNvSpPr>
              <p:nvPr/>
            </p:nvSpPr>
            <p:spPr bwMode="auto">
              <a:xfrm>
                <a:off x="1056" y="2340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0809" name="Group 47"/>
            <p:cNvGrpSpPr/>
            <p:nvPr/>
          </p:nvGrpSpPr>
          <p:grpSpPr bwMode="auto">
            <a:xfrm>
              <a:off x="348" y="2292"/>
              <a:ext cx="1536" cy="180"/>
              <a:chOff x="336" y="2160"/>
              <a:chExt cx="1536" cy="180"/>
            </a:xfrm>
          </p:grpSpPr>
          <p:sp>
            <p:nvSpPr>
              <p:cNvPr id="30816" name="Arc 48"/>
              <p:cNvSpPr/>
              <p:nvPr/>
            </p:nvSpPr>
            <p:spPr bwMode="auto">
              <a:xfrm rot="-10790243">
                <a:off x="336" y="2160"/>
                <a:ext cx="1536" cy="177"/>
              </a:xfrm>
              <a:custGeom>
                <a:avLst/>
                <a:gdLst>
                  <a:gd name="T0" fmla="*/ 0 w 43200"/>
                  <a:gd name="T1" fmla="*/ 0 h 31237"/>
                  <a:gd name="T2" fmla="*/ 0 w 43200"/>
                  <a:gd name="T3" fmla="*/ 0 h 31237"/>
                  <a:gd name="T4" fmla="*/ 0 w 43200"/>
                  <a:gd name="T5" fmla="*/ 0 h 3123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31237"/>
                  <a:gd name="T11" fmla="*/ 43200 w 43200"/>
                  <a:gd name="T12" fmla="*/ 31237 h 312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31237" fill="none" extrusionOk="0">
                    <a:moveTo>
                      <a:pt x="1382" y="29204"/>
                    </a:moveTo>
                    <a:cubicBezTo>
                      <a:pt x="468" y="26773"/>
                      <a:pt x="0" y="2419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4944"/>
                      <a:pt x="42423" y="28243"/>
                      <a:pt x="40931" y="31237"/>
                    </a:cubicBezTo>
                  </a:path>
                  <a:path w="43200" h="31237" stroke="0" extrusionOk="0">
                    <a:moveTo>
                      <a:pt x="1382" y="29204"/>
                    </a:moveTo>
                    <a:cubicBezTo>
                      <a:pt x="468" y="26773"/>
                      <a:pt x="0" y="2419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4944"/>
                      <a:pt x="42423" y="28243"/>
                      <a:pt x="40931" y="31237"/>
                    </a:cubicBezTo>
                    <a:lnTo>
                      <a:pt x="21600" y="21600"/>
                    </a:lnTo>
                    <a:lnTo>
                      <a:pt x="1382" y="29204"/>
                    </a:lnTo>
                    <a:close/>
                  </a:path>
                </a:pathLst>
              </a:custGeom>
              <a:noFill/>
              <a:ln w="28575">
                <a:solidFill>
                  <a:srgbClr val="8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17" name="Line 49"/>
              <p:cNvSpPr>
                <a:spLocks noChangeShapeType="1"/>
              </p:cNvSpPr>
              <p:nvPr/>
            </p:nvSpPr>
            <p:spPr bwMode="auto">
              <a:xfrm>
                <a:off x="1056" y="2340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0810" name="Group 50"/>
            <p:cNvGrpSpPr/>
            <p:nvPr/>
          </p:nvGrpSpPr>
          <p:grpSpPr bwMode="auto">
            <a:xfrm>
              <a:off x="348" y="2400"/>
              <a:ext cx="1536" cy="180"/>
              <a:chOff x="336" y="2160"/>
              <a:chExt cx="1536" cy="180"/>
            </a:xfrm>
          </p:grpSpPr>
          <p:sp>
            <p:nvSpPr>
              <p:cNvPr id="30814" name="Arc 51"/>
              <p:cNvSpPr/>
              <p:nvPr/>
            </p:nvSpPr>
            <p:spPr bwMode="auto">
              <a:xfrm rot="-10790243">
                <a:off x="336" y="2160"/>
                <a:ext cx="1536" cy="177"/>
              </a:xfrm>
              <a:custGeom>
                <a:avLst/>
                <a:gdLst>
                  <a:gd name="T0" fmla="*/ 0 w 43200"/>
                  <a:gd name="T1" fmla="*/ 0 h 31237"/>
                  <a:gd name="T2" fmla="*/ 0 w 43200"/>
                  <a:gd name="T3" fmla="*/ 0 h 31237"/>
                  <a:gd name="T4" fmla="*/ 0 w 43200"/>
                  <a:gd name="T5" fmla="*/ 0 h 3123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31237"/>
                  <a:gd name="T11" fmla="*/ 43200 w 43200"/>
                  <a:gd name="T12" fmla="*/ 31237 h 312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31237" fill="none" extrusionOk="0">
                    <a:moveTo>
                      <a:pt x="1382" y="29204"/>
                    </a:moveTo>
                    <a:cubicBezTo>
                      <a:pt x="468" y="26773"/>
                      <a:pt x="0" y="2419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4944"/>
                      <a:pt x="42423" y="28243"/>
                      <a:pt x="40931" y="31237"/>
                    </a:cubicBezTo>
                  </a:path>
                  <a:path w="43200" h="31237" stroke="0" extrusionOk="0">
                    <a:moveTo>
                      <a:pt x="1382" y="29204"/>
                    </a:moveTo>
                    <a:cubicBezTo>
                      <a:pt x="468" y="26773"/>
                      <a:pt x="0" y="2419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4944"/>
                      <a:pt x="42423" y="28243"/>
                      <a:pt x="40931" y="31237"/>
                    </a:cubicBezTo>
                    <a:lnTo>
                      <a:pt x="21600" y="21600"/>
                    </a:lnTo>
                    <a:lnTo>
                      <a:pt x="1382" y="29204"/>
                    </a:lnTo>
                    <a:close/>
                  </a:path>
                </a:pathLst>
              </a:custGeom>
              <a:noFill/>
              <a:ln w="28575">
                <a:solidFill>
                  <a:srgbClr val="8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15" name="Line 52"/>
              <p:cNvSpPr>
                <a:spLocks noChangeShapeType="1"/>
              </p:cNvSpPr>
              <p:nvPr/>
            </p:nvSpPr>
            <p:spPr bwMode="auto">
              <a:xfrm>
                <a:off x="1056" y="2340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0811" name="Group 53"/>
            <p:cNvGrpSpPr/>
            <p:nvPr/>
          </p:nvGrpSpPr>
          <p:grpSpPr bwMode="auto">
            <a:xfrm>
              <a:off x="348" y="2064"/>
              <a:ext cx="1536" cy="180"/>
              <a:chOff x="336" y="2160"/>
              <a:chExt cx="1536" cy="180"/>
            </a:xfrm>
          </p:grpSpPr>
          <p:sp>
            <p:nvSpPr>
              <p:cNvPr id="30812" name="Arc 54"/>
              <p:cNvSpPr/>
              <p:nvPr/>
            </p:nvSpPr>
            <p:spPr bwMode="auto">
              <a:xfrm rot="-10790243">
                <a:off x="336" y="2160"/>
                <a:ext cx="1536" cy="177"/>
              </a:xfrm>
              <a:custGeom>
                <a:avLst/>
                <a:gdLst>
                  <a:gd name="T0" fmla="*/ 0 w 43200"/>
                  <a:gd name="T1" fmla="*/ 0 h 31237"/>
                  <a:gd name="T2" fmla="*/ 0 w 43200"/>
                  <a:gd name="T3" fmla="*/ 0 h 31237"/>
                  <a:gd name="T4" fmla="*/ 0 w 43200"/>
                  <a:gd name="T5" fmla="*/ 0 h 3123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31237"/>
                  <a:gd name="T11" fmla="*/ 43200 w 43200"/>
                  <a:gd name="T12" fmla="*/ 31237 h 312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31237" fill="none" extrusionOk="0">
                    <a:moveTo>
                      <a:pt x="1382" y="29204"/>
                    </a:moveTo>
                    <a:cubicBezTo>
                      <a:pt x="468" y="26773"/>
                      <a:pt x="0" y="2419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4944"/>
                      <a:pt x="42423" y="28243"/>
                      <a:pt x="40931" y="31237"/>
                    </a:cubicBezTo>
                  </a:path>
                  <a:path w="43200" h="31237" stroke="0" extrusionOk="0">
                    <a:moveTo>
                      <a:pt x="1382" y="29204"/>
                    </a:moveTo>
                    <a:cubicBezTo>
                      <a:pt x="468" y="26773"/>
                      <a:pt x="0" y="2419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4944"/>
                      <a:pt x="42423" y="28243"/>
                      <a:pt x="40931" y="31237"/>
                    </a:cubicBezTo>
                    <a:lnTo>
                      <a:pt x="21600" y="21600"/>
                    </a:lnTo>
                    <a:lnTo>
                      <a:pt x="1382" y="29204"/>
                    </a:lnTo>
                    <a:close/>
                  </a:path>
                </a:pathLst>
              </a:custGeom>
              <a:noFill/>
              <a:ln w="28575">
                <a:solidFill>
                  <a:srgbClr val="8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13" name="Line 55"/>
              <p:cNvSpPr>
                <a:spLocks noChangeShapeType="1"/>
              </p:cNvSpPr>
              <p:nvPr/>
            </p:nvSpPr>
            <p:spPr bwMode="auto">
              <a:xfrm>
                <a:off x="1056" y="2340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Group 56"/>
          <p:cNvGrpSpPr/>
          <p:nvPr/>
        </p:nvGrpSpPr>
        <p:grpSpPr bwMode="auto">
          <a:xfrm>
            <a:off x="6713538" y="1485900"/>
            <a:ext cx="1600200" cy="998538"/>
            <a:chOff x="540" y="2688"/>
            <a:chExt cx="1140" cy="629"/>
          </a:xfrm>
        </p:grpSpPr>
        <p:sp>
          <p:nvSpPr>
            <p:cNvPr id="30801" name="Line 57"/>
            <p:cNvSpPr>
              <a:spLocks noChangeShapeType="1"/>
            </p:cNvSpPr>
            <p:nvPr/>
          </p:nvSpPr>
          <p:spPr bwMode="auto">
            <a:xfrm flipV="1">
              <a:off x="1296" y="2736"/>
              <a:ext cx="0" cy="58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02" name="Line 58"/>
            <p:cNvSpPr>
              <a:spLocks noChangeShapeType="1"/>
            </p:cNvSpPr>
            <p:nvPr/>
          </p:nvSpPr>
          <p:spPr bwMode="auto">
            <a:xfrm flipV="1">
              <a:off x="1104" y="2736"/>
              <a:ext cx="0" cy="57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03" name="Line 59"/>
            <p:cNvSpPr>
              <a:spLocks noChangeShapeType="1"/>
            </p:cNvSpPr>
            <p:nvPr/>
          </p:nvSpPr>
          <p:spPr bwMode="auto">
            <a:xfrm flipV="1">
              <a:off x="1488" y="2736"/>
              <a:ext cx="0" cy="57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04" name="Line 60"/>
            <p:cNvSpPr>
              <a:spLocks noChangeShapeType="1"/>
            </p:cNvSpPr>
            <p:nvPr/>
          </p:nvSpPr>
          <p:spPr bwMode="auto">
            <a:xfrm flipV="1">
              <a:off x="1680" y="2688"/>
              <a:ext cx="0" cy="52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05" name="Line 61"/>
            <p:cNvSpPr>
              <a:spLocks noChangeShapeType="1"/>
            </p:cNvSpPr>
            <p:nvPr/>
          </p:nvSpPr>
          <p:spPr bwMode="auto">
            <a:xfrm flipV="1">
              <a:off x="720" y="2736"/>
              <a:ext cx="0" cy="57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06" name="Line 62"/>
            <p:cNvSpPr>
              <a:spLocks noChangeShapeType="1"/>
            </p:cNvSpPr>
            <p:nvPr/>
          </p:nvSpPr>
          <p:spPr bwMode="auto">
            <a:xfrm flipV="1">
              <a:off x="912" y="2736"/>
              <a:ext cx="0" cy="57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07" name="Line 63"/>
            <p:cNvSpPr>
              <a:spLocks noChangeShapeType="1"/>
            </p:cNvSpPr>
            <p:nvPr/>
          </p:nvSpPr>
          <p:spPr bwMode="auto">
            <a:xfrm flipV="1">
              <a:off x="540" y="2688"/>
              <a:ext cx="0" cy="50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" name="Group 64"/>
          <p:cNvGrpSpPr/>
          <p:nvPr/>
        </p:nvGrpSpPr>
        <p:grpSpPr bwMode="auto">
          <a:xfrm>
            <a:off x="6743700" y="1657350"/>
            <a:ext cx="1522413" cy="647700"/>
            <a:chOff x="3560" y="2115"/>
            <a:chExt cx="959" cy="408"/>
          </a:xfrm>
        </p:grpSpPr>
        <p:sp>
          <p:nvSpPr>
            <p:cNvPr id="30776" name="AutoShape 65"/>
            <p:cNvSpPr>
              <a:spLocks noChangeArrowheads="1"/>
            </p:cNvSpPr>
            <p:nvPr/>
          </p:nvSpPr>
          <p:spPr bwMode="auto">
            <a:xfrm>
              <a:off x="3560" y="2160"/>
              <a:ext cx="959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3 w 21600"/>
                <a:gd name="T25" fmla="*/ 3150 h 21600"/>
                <a:gd name="T26" fmla="*/ 18447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324" y="10800"/>
                  </a:moveTo>
                  <a:cubicBezTo>
                    <a:pt x="2324" y="15481"/>
                    <a:pt x="6119" y="19276"/>
                    <a:pt x="10800" y="19276"/>
                  </a:cubicBezTo>
                  <a:cubicBezTo>
                    <a:pt x="15481" y="19276"/>
                    <a:pt x="19276" y="15481"/>
                    <a:pt x="19276" y="10800"/>
                  </a:cubicBezTo>
                  <a:cubicBezTo>
                    <a:pt x="19276" y="6119"/>
                    <a:pt x="15481" y="2324"/>
                    <a:pt x="10800" y="2324"/>
                  </a:cubicBezTo>
                  <a:cubicBezTo>
                    <a:pt x="6119" y="2324"/>
                    <a:pt x="2324" y="6119"/>
                    <a:pt x="2324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475E76"/>
                </a:gs>
                <a:gs pos="100000">
                  <a:srgbClr val="99CCFF">
                    <a:alpha val="23000"/>
                  </a:srgb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CC99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777" name="Group 66"/>
            <p:cNvGrpSpPr/>
            <p:nvPr/>
          </p:nvGrpSpPr>
          <p:grpSpPr bwMode="auto">
            <a:xfrm>
              <a:off x="4422" y="2296"/>
              <a:ext cx="91" cy="91"/>
              <a:chOff x="3824" y="2886"/>
              <a:chExt cx="136" cy="136"/>
            </a:xfrm>
          </p:grpSpPr>
          <p:sp>
            <p:nvSpPr>
              <p:cNvPr id="30799" name="Oval 67"/>
              <p:cNvSpPr>
                <a:spLocks noChangeArrowheads="1"/>
              </p:cNvSpPr>
              <p:nvPr/>
            </p:nvSpPr>
            <p:spPr bwMode="auto">
              <a:xfrm>
                <a:off x="3824" y="2886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CC99FF">
                      <a:alpha val="14998"/>
                    </a:srgbClr>
                  </a:gs>
                  <a:gs pos="100000">
                    <a:srgbClr val="5E47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66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800" name="Line 68"/>
              <p:cNvSpPr>
                <a:spLocks noChangeShapeType="1"/>
              </p:cNvSpPr>
              <p:nvPr/>
            </p:nvSpPr>
            <p:spPr bwMode="auto">
              <a:xfrm flipV="1">
                <a:off x="3857" y="2956"/>
                <a:ext cx="79" cy="0"/>
              </a:xfrm>
              <a:prstGeom prst="line">
                <a:avLst/>
              </a:prstGeom>
              <a:noFill/>
              <a:ln w="31750">
                <a:solidFill>
                  <a:srgbClr val="003366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0778" name="Group 69"/>
            <p:cNvGrpSpPr/>
            <p:nvPr/>
          </p:nvGrpSpPr>
          <p:grpSpPr bwMode="auto">
            <a:xfrm>
              <a:off x="3560" y="2296"/>
              <a:ext cx="91" cy="91"/>
              <a:chOff x="3824" y="2886"/>
              <a:chExt cx="136" cy="136"/>
            </a:xfrm>
          </p:grpSpPr>
          <p:sp>
            <p:nvSpPr>
              <p:cNvPr id="30797" name="Oval 70"/>
              <p:cNvSpPr>
                <a:spLocks noChangeArrowheads="1"/>
              </p:cNvSpPr>
              <p:nvPr/>
            </p:nvSpPr>
            <p:spPr bwMode="auto">
              <a:xfrm>
                <a:off x="3824" y="2886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CC99FF">
                      <a:alpha val="14998"/>
                    </a:srgbClr>
                  </a:gs>
                  <a:gs pos="100000">
                    <a:srgbClr val="5E47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66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798" name="Line 71"/>
              <p:cNvSpPr>
                <a:spLocks noChangeShapeType="1"/>
              </p:cNvSpPr>
              <p:nvPr/>
            </p:nvSpPr>
            <p:spPr bwMode="auto">
              <a:xfrm flipV="1">
                <a:off x="3857" y="2956"/>
                <a:ext cx="79" cy="0"/>
              </a:xfrm>
              <a:prstGeom prst="line">
                <a:avLst/>
              </a:prstGeom>
              <a:noFill/>
              <a:ln w="31750">
                <a:solidFill>
                  <a:srgbClr val="003366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0779" name="Group 72"/>
            <p:cNvGrpSpPr/>
            <p:nvPr/>
          </p:nvGrpSpPr>
          <p:grpSpPr bwMode="auto">
            <a:xfrm>
              <a:off x="3714" y="2414"/>
              <a:ext cx="91" cy="91"/>
              <a:chOff x="3824" y="2886"/>
              <a:chExt cx="136" cy="136"/>
            </a:xfrm>
          </p:grpSpPr>
          <p:sp>
            <p:nvSpPr>
              <p:cNvPr id="30795" name="Oval 73"/>
              <p:cNvSpPr>
                <a:spLocks noChangeArrowheads="1"/>
              </p:cNvSpPr>
              <p:nvPr/>
            </p:nvSpPr>
            <p:spPr bwMode="auto">
              <a:xfrm>
                <a:off x="3824" y="2886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CC99FF">
                      <a:alpha val="14998"/>
                    </a:srgbClr>
                  </a:gs>
                  <a:gs pos="100000">
                    <a:srgbClr val="5E47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66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796" name="Line 74"/>
              <p:cNvSpPr>
                <a:spLocks noChangeShapeType="1"/>
              </p:cNvSpPr>
              <p:nvPr/>
            </p:nvSpPr>
            <p:spPr bwMode="auto">
              <a:xfrm flipV="1">
                <a:off x="3857" y="2956"/>
                <a:ext cx="79" cy="0"/>
              </a:xfrm>
              <a:prstGeom prst="line">
                <a:avLst/>
              </a:prstGeom>
              <a:noFill/>
              <a:ln w="31750">
                <a:solidFill>
                  <a:srgbClr val="003366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0780" name="Group 75"/>
            <p:cNvGrpSpPr/>
            <p:nvPr/>
          </p:nvGrpSpPr>
          <p:grpSpPr bwMode="auto">
            <a:xfrm>
              <a:off x="3987" y="2432"/>
              <a:ext cx="91" cy="91"/>
              <a:chOff x="3824" y="2886"/>
              <a:chExt cx="136" cy="136"/>
            </a:xfrm>
          </p:grpSpPr>
          <p:sp>
            <p:nvSpPr>
              <p:cNvPr id="30793" name="Oval 76"/>
              <p:cNvSpPr>
                <a:spLocks noChangeArrowheads="1"/>
              </p:cNvSpPr>
              <p:nvPr/>
            </p:nvSpPr>
            <p:spPr bwMode="auto">
              <a:xfrm>
                <a:off x="3824" y="2886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CC99FF">
                      <a:alpha val="14998"/>
                    </a:srgbClr>
                  </a:gs>
                  <a:gs pos="100000">
                    <a:srgbClr val="5E47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66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794" name="Line 77"/>
              <p:cNvSpPr>
                <a:spLocks noChangeShapeType="1"/>
              </p:cNvSpPr>
              <p:nvPr/>
            </p:nvSpPr>
            <p:spPr bwMode="auto">
              <a:xfrm flipV="1">
                <a:off x="3857" y="2956"/>
                <a:ext cx="79" cy="0"/>
              </a:xfrm>
              <a:prstGeom prst="line">
                <a:avLst/>
              </a:prstGeom>
              <a:noFill/>
              <a:ln w="31750">
                <a:solidFill>
                  <a:srgbClr val="003366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0781" name="Group 78"/>
            <p:cNvGrpSpPr/>
            <p:nvPr/>
          </p:nvGrpSpPr>
          <p:grpSpPr bwMode="auto">
            <a:xfrm>
              <a:off x="4241" y="2387"/>
              <a:ext cx="91" cy="91"/>
              <a:chOff x="3824" y="2886"/>
              <a:chExt cx="136" cy="136"/>
            </a:xfrm>
          </p:grpSpPr>
          <p:sp>
            <p:nvSpPr>
              <p:cNvPr id="30791" name="Oval 79"/>
              <p:cNvSpPr>
                <a:spLocks noChangeArrowheads="1"/>
              </p:cNvSpPr>
              <p:nvPr/>
            </p:nvSpPr>
            <p:spPr bwMode="auto">
              <a:xfrm>
                <a:off x="3824" y="2886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CC99FF">
                      <a:alpha val="14998"/>
                    </a:srgbClr>
                  </a:gs>
                  <a:gs pos="100000">
                    <a:srgbClr val="5E47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66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792" name="Line 80"/>
              <p:cNvSpPr>
                <a:spLocks noChangeShapeType="1"/>
              </p:cNvSpPr>
              <p:nvPr/>
            </p:nvSpPr>
            <p:spPr bwMode="auto">
              <a:xfrm flipV="1">
                <a:off x="3857" y="2956"/>
                <a:ext cx="79" cy="0"/>
              </a:xfrm>
              <a:prstGeom prst="line">
                <a:avLst/>
              </a:prstGeom>
              <a:noFill/>
              <a:ln w="31750">
                <a:solidFill>
                  <a:srgbClr val="003366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0782" name="Group 81"/>
            <p:cNvGrpSpPr/>
            <p:nvPr/>
          </p:nvGrpSpPr>
          <p:grpSpPr bwMode="auto">
            <a:xfrm>
              <a:off x="3987" y="2115"/>
              <a:ext cx="91" cy="91"/>
              <a:chOff x="3824" y="2886"/>
              <a:chExt cx="136" cy="136"/>
            </a:xfrm>
          </p:grpSpPr>
          <p:sp>
            <p:nvSpPr>
              <p:cNvPr id="30789" name="Oval 82"/>
              <p:cNvSpPr>
                <a:spLocks noChangeArrowheads="1"/>
              </p:cNvSpPr>
              <p:nvPr/>
            </p:nvSpPr>
            <p:spPr bwMode="auto">
              <a:xfrm>
                <a:off x="3824" y="2886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CC99FF">
                      <a:alpha val="14998"/>
                    </a:srgbClr>
                  </a:gs>
                  <a:gs pos="100000">
                    <a:srgbClr val="5E47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66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790" name="Line 83"/>
              <p:cNvSpPr>
                <a:spLocks noChangeShapeType="1"/>
              </p:cNvSpPr>
              <p:nvPr/>
            </p:nvSpPr>
            <p:spPr bwMode="auto">
              <a:xfrm flipV="1">
                <a:off x="3857" y="2956"/>
                <a:ext cx="79" cy="0"/>
              </a:xfrm>
              <a:prstGeom prst="line">
                <a:avLst/>
              </a:prstGeom>
              <a:noFill/>
              <a:ln w="31750">
                <a:solidFill>
                  <a:srgbClr val="003366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0783" name="Group 84"/>
            <p:cNvGrpSpPr/>
            <p:nvPr/>
          </p:nvGrpSpPr>
          <p:grpSpPr bwMode="auto">
            <a:xfrm>
              <a:off x="4241" y="2160"/>
              <a:ext cx="91" cy="91"/>
              <a:chOff x="3824" y="2886"/>
              <a:chExt cx="136" cy="136"/>
            </a:xfrm>
          </p:grpSpPr>
          <p:sp>
            <p:nvSpPr>
              <p:cNvPr id="30787" name="Oval 85"/>
              <p:cNvSpPr>
                <a:spLocks noChangeArrowheads="1"/>
              </p:cNvSpPr>
              <p:nvPr/>
            </p:nvSpPr>
            <p:spPr bwMode="auto">
              <a:xfrm>
                <a:off x="3824" y="2886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CC99FF">
                      <a:alpha val="14998"/>
                    </a:srgbClr>
                  </a:gs>
                  <a:gs pos="100000">
                    <a:srgbClr val="5E47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66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788" name="Line 86"/>
              <p:cNvSpPr>
                <a:spLocks noChangeShapeType="1"/>
              </p:cNvSpPr>
              <p:nvPr/>
            </p:nvSpPr>
            <p:spPr bwMode="auto">
              <a:xfrm flipV="1">
                <a:off x="3857" y="2956"/>
                <a:ext cx="79" cy="0"/>
              </a:xfrm>
              <a:prstGeom prst="line">
                <a:avLst/>
              </a:prstGeom>
              <a:noFill/>
              <a:ln w="31750">
                <a:solidFill>
                  <a:srgbClr val="003366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0784" name="Group 87"/>
            <p:cNvGrpSpPr/>
            <p:nvPr/>
          </p:nvGrpSpPr>
          <p:grpSpPr bwMode="auto">
            <a:xfrm>
              <a:off x="3714" y="2160"/>
              <a:ext cx="91" cy="91"/>
              <a:chOff x="3824" y="2886"/>
              <a:chExt cx="136" cy="136"/>
            </a:xfrm>
          </p:grpSpPr>
          <p:sp>
            <p:nvSpPr>
              <p:cNvPr id="30785" name="Oval 88"/>
              <p:cNvSpPr>
                <a:spLocks noChangeArrowheads="1"/>
              </p:cNvSpPr>
              <p:nvPr/>
            </p:nvSpPr>
            <p:spPr bwMode="auto">
              <a:xfrm>
                <a:off x="3824" y="2886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CC99FF">
                      <a:alpha val="14998"/>
                    </a:srgbClr>
                  </a:gs>
                  <a:gs pos="100000">
                    <a:srgbClr val="5E47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66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786" name="Line 89"/>
              <p:cNvSpPr>
                <a:spLocks noChangeShapeType="1"/>
              </p:cNvSpPr>
              <p:nvPr/>
            </p:nvSpPr>
            <p:spPr bwMode="auto">
              <a:xfrm flipV="1">
                <a:off x="3857" y="2956"/>
                <a:ext cx="79" cy="0"/>
              </a:xfrm>
              <a:prstGeom prst="line">
                <a:avLst/>
              </a:prstGeom>
              <a:noFill/>
              <a:ln w="31750">
                <a:solidFill>
                  <a:srgbClr val="003366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99770" name="AutoShape 90"/>
          <p:cNvSpPr>
            <a:spLocks noChangeArrowheads="1"/>
          </p:cNvSpPr>
          <p:nvPr/>
        </p:nvSpPr>
        <p:spPr bwMode="auto">
          <a:xfrm>
            <a:off x="582613" y="3932238"/>
            <a:ext cx="2493962" cy="249396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324" y="10800"/>
                </a:moveTo>
                <a:cubicBezTo>
                  <a:pt x="2324" y="15481"/>
                  <a:pt x="6119" y="19276"/>
                  <a:pt x="10800" y="19276"/>
                </a:cubicBezTo>
                <a:cubicBezTo>
                  <a:pt x="15481" y="19276"/>
                  <a:pt x="19276" y="15481"/>
                  <a:pt x="19276" y="10800"/>
                </a:cubicBezTo>
                <a:cubicBezTo>
                  <a:pt x="19276" y="6119"/>
                  <a:pt x="15481" y="2324"/>
                  <a:pt x="10800" y="2324"/>
                </a:cubicBezTo>
                <a:cubicBezTo>
                  <a:pt x="6119" y="2324"/>
                  <a:pt x="2324" y="6119"/>
                  <a:pt x="2324" y="10800"/>
                </a:cubicBezTo>
                <a:close/>
              </a:path>
            </a:pathLst>
          </a:custGeom>
          <a:gradFill rotWithShape="1">
            <a:gsLst>
              <a:gs pos="0">
                <a:srgbClr val="475E76"/>
              </a:gs>
              <a:gs pos="100000">
                <a:srgbClr val="99CCFF">
                  <a:alpha val="23000"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rgbClr val="CC99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" name="Group 91"/>
          <p:cNvGrpSpPr/>
          <p:nvPr/>
        </p:nvGrpSpPr>
        <p:grpSpPr bwMode="auto">
          <a:xfrm>
            <a:off x="323850" y="3644900"/>
            <a:ext cx="3024188" cy="3024188"/>
            <a:chOff x="2245" y="1389"/>
            <a:chExt cx="1905" cy="1905"/>
          </a:xfrm>
        </p:grpSpPr>
        <p:graphicFrame>
          <p:nvGraphicFramePr>
            <p:cNvPr id="30751" name="Object 7"/>
            <p:cNvGraphicFramePr>
              <a:graphicFrameLocks noChangeAspect="1"/>
            </p:cNvGraphicFramePr>
            <p:nvPr/>
          </p:nvGraphicFramePr>
          <p:xfrm>
            <a:off x="2245" y="1389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60" name="公式" r:id="rId5" imgW="76200" imgH="76200" progId="Equation.3">
                    <p:embed/>
                  </p:oleObj>
                </mc:Choice>
                <mc:Fallback>
                  <p:oleObj name="公式" r:id="rId5" imgW="76200" imgH="76200" progId="Equation.3">
                    <p:embed/>
                    <p:pic>
                      <p:nvPicPr>
                        <p:cNvPr id="0" name="图片 818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1389"/>
                          <a:ext cx="91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2" name="Object 8"/>
            <p:cNvGraphicFramePr>
              <a:graphicFrameLocks noChangeAspect="1"/>
            </p:cNvGraphicFramePr>
            <p:nvPr/>
          </p:nvGraphicFramePr>
          <p:xfrm>
            <a:off x="2699" y="1389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61" name="公式" r:id="rId7" imgW="76200" imgH="76200" progId="Equation.3">
                    <p:embed/>
                  </p:oleObj>
                </mc:Choice>
                <mc:Fallback>
                  <p:oleObj name="公式" r:id="rId7" imgW="76200" imgH="76200" progId="Equation.3">
                    <p:embed/>
                    <p:pic>
                      <p:nvPicPr>
                        <p:cNvPr id="0" name="图片 818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389"/>
                          <a:ext cx="91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3" name="Object 9"/>
            <p:cNvGraphicFramePr>
              <a:graphicFrameLocks noChangeAspect="1"/>
            </p:cNvGraphicFramePr>
            <p:nvPr/>
          </p:nvGraphicFramePr>
          <p:xfrm>
            <a:off x="3152" y="1389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62" name="公式" r:id="rId9" imgW="76200" imgH="76200" progId="Equation.3">
                    <p:embed/>
                  </p:oleObj>
                </mc:Choice>
                <mc:Fallback>
                  <p:oleObj name="公式" r:id="rId9" imgW="76200" imgH="76200" progId="Equation.3">
                    <p:embed/>
                    <p:pic>
                      <p:nvPicPr>
                        <p:cNvPr id="0" name="图片 818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1389"/>
                          <a:ext cx="91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4" name="Object 10"/>
            <p:cNvGraphicFramePr>
              <a:graphicFrameLocks noChangeAspect="1"/>
            </p:cNvGraphicFramePr>
            <p:nvPr/>
          </p:nvGraphicFramePr>
          <p:xfrm>
            <a:off x="3606" y="1389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63" name="公式" r:id="rId11" imgW="76200" imgH="76200" progId="Equation.3">
                    <p:embed/>
                  </p:oleObj>
                </mc:Choice>
                <mc:Fallback>
                  <p:oleObj name="公式" r:id="rId11" imgW="76200" imgH="76200" progId="Equation.3">
                    <p:embed/>
                    <p:pic>
                      <p:nvPicPr>
                        <p:cNvPr id="0" name="图片 818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389"/>
                          <a:ext cx="91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5" name="Object 11"/>
            <p:cNvGraphicFramePr>
              <a:graphicFrameLocks noChangeAspect="1"/>
            </p:cNvGraphicFramePr>
            <p:nvPr/>
          </p:nvGraphicFramePr>
          <p:xfrm>
            <a:off x="4059" y="1389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64" name="公式" r:id="rId13" imgW="76200" imgH="76200" progId="Equation.3">
                    <p:embed/>
                  </p:oleObj>
                </mc:Choice>
                <mc:Fallback>
                  <p:oleObj name="公式" r:id="rId13" imgW="76200" imgH="76200" progId="Equation.3">
                    <p:embed/>
                    <p:pic>
                      <p:nvPicPr>
                        <p:cNvPr id="0" name="图片 818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1389"/>
                          <a:ext cx="91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6" name="Object 12"/>
            <p:cNvGraphicFramePr>
              <a:graphicFrameLocks noChangeAspect="1"/>
            </p:cNvGraphicFramePr>
            <p:nvPr/>
          </p:nvGraphicFramePr>
          <p:xfrm>
            <a:off x="2245" y="1842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65" name="公式" r:id="rId15" imgW="76200" imgH="76200" progId="Equation.3">
                    <p:embed/>
                  </p:oleObj>
                </mc:Choice>
                <mc:Fallback>
                  <p:oleObj name="公式" r:id="rId15" imgW="76200" imgH="76200" progId="Equation.3">
                    <p:embed/>
                    <p:pic>
                      <p:nvPicPr>
                        <p:cNvPr id="0" name="图片 818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1842"/>
                          <a:ext cx="91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7" name="Object 13"/>
            <p:cNvGraphicFramePr>
              <a:graphicFrameLocks noChangeAspect="1"/>
            </p:cNvGraphicFramePr>
            <p:nvPr/>
          </p:nvGraphicFramePr>
          <p:xfrm>
            <a:off x="2699" y="1842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66" name="公式" r:id="rId17" imgW="76200" imgH="76200" progId="Equation.3">
                    <p:embed/>
                  </p:oleObj>
                </mc:Choice>
                <mc:Fallback>
                  <p:oleObj name="公式" r:id="rId17" imgW="76200" imgH="76200" progId="Equation.3">
                    <p:embed/>
                    <p:pic>
                      <p:nvPicPr>
                        <p:cNvPr id="0" name="图片 818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842"/>
                          <a:ext cx="91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8" name="Object 14"/>
            <p:cNvGraphicFramePr>
              <a:graphicFrameLocks noChangeAspect="1"/>
            </p:cNvGraphicFramePr>
            <p:nvPr/>
          </p:nvGraphicFramePr>
          <p:xfrm>
            <a:off x="3152" y="1842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67" name="公式" r:id="rId19" imgW="76200" imgH="76200" progId="Equation.3">
                    <p:embed/>
                  </p:oleObj>
                </mc:Choice>
                <mc:Fallback>
                  <p:oleObj name="公式" r:id="rId19" imgW="76200" imgH="76200" progId="Equation.3">
                    <p:embed/>
                    <p:pic>
                      <p:nvPicPr>
                        <p:cNvPr id="0" name="图片 818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1842"/>
                          <a:ext cx="91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9" name="Object 15"/>
            <p:cNvGraphicFramePr>
              <a:graphicFrameLocks noChangeAspect="1"/>
            </p:cNvGraphicFramePr>
            <p:nvPr/>
          </p:nvGraphicFramePr>
          <p:xfrm>
            <a:off x="3606" y="1842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68" name="公式" r:id="rId21" imgW="76200" imgH="76200" progId="Equation.3">
                    <p:embed/>
                  </p:oleObj>
                </mc:Choice>
                <mc:Fallback>
                  <p:oleObj name="公式" r:id="rId21" imgW="76200" imgH="76200" progId="Equation.3">
                    <p:embed/>
                    <p:pic>
                      <p:nvPicPr>
                        <p:cNvPr id="0" name="图片 818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842"/>
                          <a:ext cx="91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0" name="Object 16"/>
            <p:cNvGraphicFramePr>
              <a:graphicFrameLocks noChangeAspect="1"/>
            </p:cNvGraphicFramePr>
            <p:nvPr/>
          </p:nvGraphicFramePr>
          <p:xfrm>
            <a:off x="4059" y="1842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69" name="公式" r:id="rId23" imgW="76200" imgH="76200" progId="Equation.3">
                    <p:embed/>
                  </p:oleObj>
                </mc:Choice>
                <mc:Fallback>
                  <p:oleObj name="公式" r:id="rId23" imgW="76200" imgH="76200" progId="Equation.3">
                    <p:embed/>
                    <p:pic>
                      <p:nvPicPr>
                        <p:cNvPr id="0" name="图片 818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1842"/>
                          <a:ext cx="91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1" name="Object 17"/>
            <p:cNvGraphicFramePr>
              <a:graphicFrameLocks noChangeAspect="1"/>
            </p:cNvGraphicFramePr>
            <p:nvPr/>
          </p:nvGraphicFramePr>
          <p:xfrm>
            <a:off x="2245" y="2296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70" name="公式" r:id="rId25" imgW="76200" imgH="76200" progId="Equation.3">
                    <p:embed/>
                  </p:oleObj>
                </mc:Choice>
                <mc:Fallback>
                  <p:oleObj name="公式" r:id="rId25" imgW="76200" imgH="76200" progId="Equation.3">
                    <p:embed/>
                    <p:pic>
                      <p:nvPicPr>
                        <p:cNvPr id="0" name="图片 818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296"/>
                          <a:ext cx="91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2" name="Object 18"/>
            <p:cNvGraphicFramePr>
              <a:graphicFrameLocks noChangeAspect="1"/>
            </p:cNvGraphicFramePr>
            <p:nvPr/>
          </p:nvGraphicFramePr>
          <p:xfrm>
            <a:off x="2699" y="2296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71" name="公式" r:id="rId27" imgW="76200" imgH="76200" progId="Equation.3">
                    <p:embed/>
                  </p:oleObj>
                </mc:Choice>
                <mc:Fallback>
                  <p:oleObj name="公式" r:id="rId27" imgW="76200" imgH="76200" progId="Equation.3">
                    <p:embed/>
                    <p:pic>
                      <p:nvPicPr>
                        <p:cNvPr id="0" name="图片 818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296"/>
                          <a:ext cx="91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3" name="Object 19"/>
            <p:cNvGraphicFramePr>
              <a:graphicFrameLocks noChangeAspect="1"/>
            </p:cNvGraphicFramePr>
            <p:nvPr/>
          </p:nvGraphicFramePr>
          <p:xfrm>
            <a:off x="3152" y="2296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72" name="公式" r:id="rId29" imgW="76200" imgH="76200" progId="Equation.3">
                    <p:embed/>
                  </p:oleObj>
                </mc:Choice>
                <mc:Fallback>
                  <p:oleObj name="公式" r:id="rId29" imgW="76200" imgH="76200" progId="Equation.3">
                    <p:embed/>
                    <p:pic>
                      <p:nvPicPr>
                        <p:cNvPr id="0" name="图片 818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296"/>
                          <a:ext cx="91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4" name="Object 20"/>
            <p:cNvGraphicFramePr>
              <a:graphicFrameLocks noChangeAspect="1"/>
            </p:cNvGraphicFramePr>
            <p:nvPr/>
          </p:nvGraphicFramePr>
          <p:xfrm>
            <a:off x="3606" y="2296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73" name="公式" r:id="rId31" imgW="76200" imgH="76200" progId="Equation.3">
                    <p:embed/>
                  </p:oleObj>
                </mc:Choice>
                <mc:Fallback>
                  <p:oleObj name="公式" r:id="rId31" imgW="76200" imgH="76200" progId="Equation.3">
                    <p:embed/>
                    <p:pic>
                      <p:nvPicPr>
                        <p:cNvPr id="0" name="图片 818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296"/>
                          <a:ext cx="91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5" name="Object 21"/>
            <p:cNvGraphicFramePr>
              <a:graphicFrameLocks noChangeAspect="1"/>
            </p:cNvGraphicFramePr>
            <p:nvPr/>
          </p:nvGraphicFramePr>
          <p:xfrm>
            <a:off x="4059" y="2296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74" name="公式" r:id="rId33" imgW="76200" imgH="76200" progId="Equation.3">
                    <p:embed/>
                  </p:oleObj>
                </mc:Choice>
                <mc:Fallback>
                  <p:oleObj name="公式" r:id="rId33" imgW="76200" imgH="76200" progId="Equation.3">
                    <p:embed/>
                    <p:pic>
                      <p:nvPicPr>
                        <p:cNvPr id="0" name="图片 818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296"/>
                          <a:ext cx="91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6" name="Object 22"/>
            <p:cNvGraphicFramePr>
              <a:graphicFrameLocks noChangeAspect="1"/>
            </p:cNvGraphicFramePr>
            <p:nvPr/>
          </p:nvGraphicFramePr>
          <p:xfrm>
            <a:off x="2245" y="2749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75" name="公式" r:id="rId35" imgW="76200" imgH="76200" progId="Equation.3">
                    <p:embed/>
                  </p:oleObj>
                </mc:Choice>
                <mc:Fallback>
                  <p:oleObj name="公式" r:id="rId35" imgW="76200" imgH="76200" progId="Equation.3">
                    <p:embed/>
                    <p:pic>
                      <p:nvPicPr>
                        <p:cNvPr id="0" name="图片 818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749"/>
                          <a:ext cx="91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7" name="Object 23"/>
            <p:cNvGraphicFramePr>
              <a:graphicFrameLocks noChangeAspect="1"/>
            </p:cNvGraphicFramePr>
            <p:nvPr/>
          </p:nvGraphicFramePr>
          <p:xfrm>
            <a:off x="2699" y="2749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76" name="公式" r:id="rId37" imgW="76200" imgH="76200" progId="Equation.3">
                    <p:embed/>
                  </p:oleObj>
                </mc:Choice>
                <mc:Fallback>
                  <p:oleObj name="公式" r:id="rId37" imgW="76200" imgH="76200" progId="Equation.3">
                    <p:embed/>
                    <p:pic>
                      <p:nvPicPr>
                        <p:cNvPr id="0" name="图片 818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749"/>
                          <a:ext cx="91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8" name="Object 24"/>
            <p:cNvGraphicFramePr>
              <a:graphicFrameLocks noChangeAspect="1"/>
            </p:cNvGraphicFramePr>
            <p:nvPr/>
          </p:nvGraphicFramePr>
          <p:xfrm>
            <a:off x="3152" y="2749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77" name="公式" r:id="rId39" imgW="76200" imgH="76200" progId="Equation.3">
                    <p:embed/>
                  </p:oleObj>
                </mc:Choice>
                <mc:Fallback>
                  <p:oleObj name="公式" r:id="rId39" imgW="76200" imgH="76200" progId="Equation.3">
                    <p:embed/>
                    <p:pic>
                      <p:nvPicPr>
                        <p:cNvPr id="0" name="图片 818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749"/>
                          <a:ext cx="91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9" name="Object 25"/>
            <p:cNvGraphicFramePr>
              <a:graphicFrameLocks noChangeAspect="1"/>
            </p:cNvGraphicFramePr>
            <p:nvPr/>
          </p:nvGraphicFramePr>
          <p:xfrm>
            <a:off x="3606" y="2749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78" name="公式" r:id="rId41" imgW="76200" imgH="76200" progId="Equation.3">
                    <p:embed/>
                  </p:oleObj>
                </mc:Choice>
                <mc:Fallback>
                  <p:oleObj name="公式" r:id="rId41" imgW="76200" imgH="76200" progId="Equation.3">
                    <p:embed/>
                    <p:pic>
                      <p:nvPicPr>
                        <p:cNvPr id="0" name="图片 818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749"/>
                          <a:ext cx="91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0" name="Object 26"/>
            <p:cNvGraphicFramePr>
              <a:graphicFrameLocks noChangeAspect="1"/>
            </p:cNvGraphicFramePr>
            <p:nvPr/>
          </p:nvGraphicFramePr>
          <p:xfrm>
            <a:off x="4059" y="2749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79" name="公式" r:id="rId43" imgW="76200" imgH="76200" progId="Equation.3">
                    <p:embed/>
                  </p:oleObj>
                </mc:Choice>
                <mc:Fallback>
                  <p:oleObj name="公式" r:id="rId43" imgW="76200" imgH="76200" progId="Equation.3">
                    <p:embed/>
                    <p:pic>
                      <p:nvPicPr>
                        <p:cNvPr id="0" name="图片 818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749"/>
                          <a:ext cx="91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1" name="Object 27"/>
            <p:cNvGraphicFramePr>
              <a:graphicFrameLocks noChangeAspect="1"/>
            </p:cNvGraphicFramePr>
            <p:nvPr/>
          </p:nvGraphicFramePr>
          <p:xfrm>
            <a:off x="2245" y="3203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80" name="公式" r:id="rId45" imgW="76200" imgH="76200" progId="Equation.3">
                    <p:embed/>
                  </p:oleObj>
                </mc:Choice>
                <mc:Fallback>
                  <p:oleObj name="公式" r:id="rId45" imgW="76200" imgH="76200" progId="Equation.3">
                    <p:embed/>
                    <p:pic>
                      <p:nvPicPr>
                        <p:cNvPr id="0" name="图片 818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3203"/>
                          <a:ext cx="91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2" name="Object 28"/>
            <p:cNvGraphicFramePr>
              <a:graphicFrameLocks noChangeAspect="1"/>
            </p:cNvGraphicFramePr>
            <p:nvPr/>
          </p:nvGraphicFramePr>
          <p:xfrm>
            <a:off x="2699" y="3203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81" name="公式" r:id="rId47" imgW="76200" imgH="76200" progId="Equation.3">
                    <p:embed/>
                  </p:oleObj>
                </mc:Choice>
                <mc:Fallback>
                  <p:oleObj name="公式" r:id="rId47" imgW="76200" imgH="76200" progId="Equation.3">
                    <p:embed/>
                    <p:pic>
                      <p:nvPicPr>
                        <p:cNvPr id="0" name="图片 818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3203"/>
                          <a:ext cx="91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3" name="Object 29"/>
            <p:cNvGraphicFramePr>
              <a:graphicFrameLocks noChangeAspect="1"/>
            </p:cNvGraphicFramePr>
            <p:nvPr/>
          </p:nvGraphicFramePr>
          <p:xfrm>
            <a:off x="3152" y="3203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82" name="公式" r:id="rId49" imgW="76200" imgH="76200" progId="Equation.3">
                    <p:embed/>
                  </p:oleObj>
                </mc:Choice>
                <mc:Fallback>
                  <p:oleObj name="公式" r:id="rId49" imgW="76200" imgH="76200" progId="Equation.3">
                    <p:embed/>
                    <p:pic>
                      <p:nvPicPr>
                        <p:cNvPr id="0" name="图片 818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3203"/>
                          <a:ext cx="91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4" name="Object 30"/>
            <p:cNvGraphicFramePr>
              <a:graphicFrameLocks noChangeAspect="1"/>
            </p:cNvGraphicFramePr>
            <p:nvPr/>
          </p:nvGraphicFramePr>
          <p:xfrm>
            <a:off x="3606" y="3203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83" name="公式" r:id="rId51" imgW="76200" imgH="76200" progId="Equation.3">
                    <p:embed/>
                  </p:oleObj>
                </mc:Choice>
                <mc:Fallback>
                  <p:oleObj name="公式" r:id="rId51" imgW="76200" imgH="76200" progId="Equation.3">
                    <p:embed/>
                    <p:pic>
                      <p:nvPicPr>
                        <p:cNvPr id="0" name="图片 818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3203"/>
                          <a:ext cx="91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5" name="Object 31"/>
            <p:cNvGraphicFramePr>
              <a:graphicFrameLocks noChangeAspect="1"/>
            </p:cNvGraphicFramePr>
            <p:nvPr/>
          </p:nvGraphicFramePr>
          <p:xfrm>
            <a:off x="4059" y="3203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84" name="公式" r:id="rId53" imgW="76200" imgH="76200" progId="Equation.3">
                    <p:embed/>
                  </p:oleObj>
                </mc:Choice>
                <mc:Fallback>
                  <p:oleObj name="公式" r:id="rId53" imgW="76200" imgH="76200" progId="Equation.3">
                    <p:embed/>
                    <p:pic>
                      <p:nvPicPr>
                        <p:cNvPr id="0" name="图片 818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203"/>
                          <a:ext cx="91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9797" name="Oval 117"/>
          <p:cNvSpPr>
            <a:spLocks noChangeArrowheads="1"/>
          </p:cNvSpPr>
          <p:nvPr/>
        </p:nvSpPr>
        <p:spPr bwMode="auto">
          <a:xfrm>
            <a:off x="712788" y="4078288"/>
            <a:ext cx="2201862" cy="2201862"/>
          </a:xfrm>
          <a:prstGeom prst="ellipse">
            <a:avLst/>
          </a:prstGeom>
          <a:noFill/>
          <a:ln w="38100">
            <a:solidFill>
              <a:srgbClr val="9933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9798" name="Object 2"/>
          <p:cNvGraphicFramePr>
            <a:graphicFrameLocks noChangeAspect="1"/>
          </p:cNvGraphicFramePr>
          <p:nvPr/>
        </p:nvGraphicFramePr>
        <p:xfrm>
          <a:off x="3170238" y="4581525"/>
          <a:ext cx="3095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85" name="公式" r:id="rId55" imgW="88900" imgH="165100" progId="Equation.3">
                  <p:embed/>
                </p:oleObj>
              </mc:Choice>
              <mc:Fallback>
                <p:oleObj name="公式" r:id="rId55" imgW="88900" imgH="165100" progId="Equation.3">
                  <p:embed/>
                  <p:pic>
                    <p:nvPicPr>
                      <p:cNvPr id="0" name="图片 818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8" y="4581525"/>
                        <a:ext cx="3095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119"/>
          <p:cNvGrpSpPr/>
          <p:nvPr/>
        </p:nvGrpSpPr>
        <p:grpSpPr bwMode="auto">
          <a:xfrm>
            <a:off x="2814638" y="5041900"/>
            <a:ext cx="215900" cy="215900"/>
            <a:chOff x="3824" y="2886"/>
            <a:chExt cx="136" cy="136"/>
          </a:xfrm>
        </p:grpSpPr>
        <p:sp>
          <p:nvSpPr>
            <p:cNvPr id="30749" name="Oval 120"/>
            <p:cNvSpPr>
              <a:spLocks noChangeArrowheads="1"/>
            </p:cNvSpPr>
            <p:nvPr/>
          </p:nvSpPr>
          <p:spPr bwMode="auto">
            <a:xfrm>
              <a:off x="3824" y="2886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CC99FF">
                    <a:alpha val="14998"/>
                  </a:srgbClr>
                </a:gs>
                <a:gs pos="100000">
                  <a:srgbClr val="5E4776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6600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50" name="Line 121"/>
            <p:cNvSpPr>
              <a:spLocks noChangeShapeType="1"/>
            </p:cNvSpPr>
            <p:nvPr/>
          </p:nvSpPr>
          <p:spPr bwMode="auto">
            <a:xfrm flipV="1">
              <a:off x="3857" y="2956"/>
              <a:ext cx="79" cy="0"/>
            </a:xfrm>
            <a:prstGeom prst="line">
              <a:avLst/>
            </a:prstGeom>
            <a:noFill/>
            <a:ln w="31750">
              <a:solidFill>
                <a:srgbClr val="0033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9802" name="Line 122"/>
          <p:cNvSpPr>
            <a:spLocks noChangeShapeType="1"/>
          </p:cNvSpPr>
          <p:nvPr/>
        </p:nvSpPr>
        <p:spPr bwMode="auto">
          <a:xfrm flipV="1">
            <a:off x="3132138" y="4797425"/>
            <a:ext cx="0" cy="4318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99803" name="Object 3"/>
          <p:cNvGraphicFramePr>
            <a:graphicFrameLocks noChangeAspect="1"/>
          </p:cNvGraphicFramePr>
          <p:nvPr/>
        </p:nvGraphicFramePr>
        <p:xfrm>
          <a:off x="1979613" y="4724400"/>
          <a:ext cx="2873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86" name="公式" r:id="rId57" imgW="190500" imgH="241300" progId="Equation.3">
                  <p:embed/>
                </p:oleObj>
              </mc:Choice>
              <mc:Fallback>
                <p:oleObj name="公式" r:id="rId57" imgW="190500" imgH="241300" progId="Equation.3">
                  <p:embed/>
                  <p:pic>
                    <p:nvPicPr>
                      <p:cNvPr id="0" name="图片 818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724400"/>
                        <a:ext cx="2873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804" name="Line 124"/>
          <p:cNvSpPr>
            <a:spLocks noChangeShapeType="1"/>
          </p:cNvSpPr>
          <p:nvPr/>
        </p:nvSpPr>
        <p:spPr bwMode="auto">
          <a:xfrm flipH="1" flipV="1">
            <a:off x="2266950" y="5156200"/>
            <a:ext cx="57785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99805" name="Object 4"/>
          <p:cNvGraphicFramePr>
            <a:graphicFrameLocks noChangeAspect="1"/>
          </p:cNvGraphicFramePr>
          <p:nvPr/>
        </p:nvGraphicFramePr>
        <p:xfrm>
          <a:off x="2843213" y="5732463"/>
          <a:ext cx="3524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87" name="公式" r:id="rId59" imgW="190500" imgH="241300" progId="Equation.3">
                  <p:embed/>
                </p:oleObj>
              </mc:Choice>
              <mc:Fallback>
                <p:oleObj name="公式" r:id="rId59" imgW="190500" imgH="241300" progId="Equation.3">
                  <p:embed/>
                  <p:pic>
                    <p:nvPicPr>
                      <p:cNvPr id="0" name="图片 818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732463"/>
                        <a:ext cx="35242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806" name="Line 126"/>
          <p:cNvSpPr>
            <a:spLocks noChangeShapeType="1"/>
          </p:cNvSpPr>
          <p:nvPr/>
        </p:nvSpPr>
        <p:spPr bwMode="auto">
          <a:xfrm flipH="1">
            <a:off x="2928938" y="5229225"/>
            <a:ext cx="0" cy="5762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9807" name="Line 127"/>
          <p:cNvSpPr>
            <a:spLocks noChangeShapeType="1"/>
          </p:cNvSpPr>
          <p:nvPr/>
        </p:nvSpPr>
        <p:spPr bwMode="auto">
          <a:xfrm flipH="1" flipV="1">
            <a:off x="2928938" y="4321175"/>
            <a:ext cx="0" cy="719138"/>
          </a:xfrm>
          <a:prstGeom prst="line">
            <a:avLst/>
          </a:prstGeom>
          <a:noFill/>
          <a:ln w="31750">
            <a:solidFill>
              <a:srgbClr val="9933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99808" name="Object 5"/>
          <p:cNvGraphicFramePr>
            <a:graphicFrameLocks noChangeAspect="1"/>
          </p:cNvGraphicFramePr>
          <p:nvPr/>
        </p:nvGraphicFramePr>
        <p:xfrm>
          <a:off x="2870200" y="3860800"/>
          <a:ext cx="2333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88" name="公式" r:id="rId61" imgW="139700" imgH="241300" progId="Equation.3">
                  <p:embed/>
                </p:oleObj>
              </mc:Choice>
              <mc:Fallback>
                <p:oleObj name="公式" r:id="rId61" imgW="139700" imgH="241300" progId="Equation.3">
                  <p:embed/>
                  <p:pic>
                    <p:nvPicPr>
                      <p:cNvPr id="0" name="图片 818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3860800"/>
                        <a:ext cx="2333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809" name="Object 6"/>
          <p:cNvGraphicFramePr/>
          <p:nvPr/>
        </p:nvGraphicFramePr>
        <p:xfrm>
          <a:off x="539750" y="3716338"/>
          <a:ext cx="287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89" name="公式" r:id="rId63" imgW="139700" imgH="177800" progId="Equation.3">
                  <p:embed/>
                </p:oleObj>
              </mc:Choice>
              <mc:Fallback>
                <p:oleObj name="公式" r:id="rId63" imgW="139700" imgH="177800" progId="Equation.3">
                  <p:embed/>
                  <p:pic>
                    <p:nvPicPr>
                      <p:cNvPr id="0" name="图片 81888"/>
                      <p:cNvPicPr>
                        <a:picLocks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16338"/>
                        <a:ext cx="287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9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9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9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9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9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19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9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/>
      <p:bldP spid="199683" grpId="0" autoUpdateAnimBg="0"/>
      <p:bldP spid="199684" grpId="0" autoUpdateAnimBg="0"/>
      <p:bldP spid="199685" grpId="0" autoUpdateAnimBg="0"/>
      <p:bldP spid="199686" grpId="0" autoUpdateAnimBg="0"/>
      <p:bldP spid="199687" grpId="0" animBg="1" autoUpdateAnimBg="0"/>
      <p:bldP spid="199770" grpId="0" animBg="1"/>
      <p:bldP spid="199797" grpId="0" animBg="1"/>
      <p:bldP spid="199802" grpId="0" animBg="1"/>
      <p:bldP spid="199804" grpId="0" animBg="1"/>
      <p:bldP spid="199806" grpId="0" animBg="1"/>
      <p:bldP spid="19980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4732D1-E92B-4750-B83A-414CE3C69704}" type="slidenum">
              <a:rPr lang="zh-CN" altLang="en-US">
                <a:solidFill>
                  <a:srgbClr val="0000FF"/>
                </a:solidFill>
              </a:rPr>
            </a:fld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2" name="Group 2"/>
          <p:cNvGrpSpPr/>
          <p:nvPr/>
        </p:nvGrpSpPr>
        <p:grpSpPr bwMode="auto">
          <a:xfrm>
            <a:off x="207963" y="1839913"/>
            <a:ext cx="2519362" cy="2519362"/>
            <a:chOff x="521" y="2296"/>
            <a:chExt cx="1587" cy="1587"/>
          </a:xfrm>
        </p:grpSpPr>
        <p:sp>
          <p:nvSpPr>
            <p:cNvPr id="32820" name="Oval 3"/>
            <p:cNvSpPr>
              <a:spLocks noChangeArrowheads="1"/>
            </p:cNvSpPr>
            <p:nvPr/>
          </p:nvSpPr>
          <p:spPr bwMode="auto">
            <a:xfrm>
              <a:off x="521" y="2296"/>
              <a:ext cx="1587" cy="15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2821" name="Object 22"/>
            <p:cNvGraphicFramePr>
              <a:graphicFrameLocks noChangeAspect="1"/>
            </p:cNvGraphicFramePr>
            <p:nvPr/>
          </p:nvGraphicFramePr>
          <p:xfrm>
            <a:off x="1728" y="3085"/>
            <a:ext cx="18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05" name="公式" r:id="rId1" imgW="127000" imgH="139700" progId="Equation.3">
                    <p:embed/>
                  </p:oleObj>
                </mc:Choice>
                <mc:Fallback>
                  <p:oleObj name="公式" r:id="rId1" imgW="127000" imgH="139700" progId="Equation.3">
                    <p:embed/>
                    <p:pic>
                      <p:nvPicPr>
                        <p:cNvPr id="0" name="图片 83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085"/>
                          <a:ext cx="189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2" name="Object 23"/>
            <p:cNvGraphicFramePr>
              <a:graphicFrameLocks noChangeAspect="1"/>
            </p:cNvGraphicFramePr>
            <p:nvPr/>
          </p:nvGraphicFramePr>
          <p:xfrm>
            <a:off x="1156" y="2432"/>
            <a:ext cx="171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06" name="公式" r:id="rId3" imgW="114300" imgH="139700" progId="Equation.3">
                    <p:embed/>
                  </p:oleObj>
                </mc:Choice>
                <mc:Fallback>
                  <p:oleObj name="公式" r:id="rId3" imgW="114300" imgH="139700" progId="Equation.3">
                    <p:embed/>
                    <p:pic>
                      <p:nvPicPr>
                        <p:cNvPr id="0" name="图片 83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432"/>
                          <a:ext cx="171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3" name="Object 24"/>
            <p:cNvGraphicFramePr>
              <a:graphicFrameLocks noChangeAspect="1"/>
            </p:cNvGraphicFramePr>
            <p:nvPr/>
          </p:nvGraphicFramePr>
          <p:xfrm>
            <a:off x="1837" y="2377"/>
            <a:ext cx="18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07" name="公式" r:id="rId5" imgW="127000" imgH="177165" progId="Equation.3">
                    <p:embed/>
                  </p:oleObj>
                </mc:Choice>
                <mc:Fallback>
                  <p:oleObj name="公式" r:id="rId5" imgW="127000" imgH="177165" progId="Equation.3">
                    <p:embed/>
                    <p:pic>
                      <p:nvPicPr>
                        <p:cNvPr id="0" name="图片 83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377"/>
                          <a:ext cx="18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4" name="Object 25"/>
            <p:cNvGraphicFramePr>
              <a:graphicFrameLocks noChangeAspect="1"/>
            </p:cNvGraphicFramePr>
            <p:nvPr/>
          </p:nvGraphicFramePr>
          <p:xfrm>
            <a:off x="638" y="2750"/>
            <a:ext cx="196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08" name="公式" r:id="rId7" imgW="139700" imgH="177800" progId="Equation.3">
                    <p:embed/>
                  </p:oleObj>
                </mc:Choice>
                <mc:Fallback>
                  <p:oleObj name="公式" r:id="rId7" imgW="139700" imgH="177800" progId="Equation.3">
                    <p:embed/>
                    <p:pic>
                      <p:nvPicPr>
                        <p:cNvPr id="0" name="图片 83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" y="2750"/>
                          <a:ext cx="196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25" name="Oval 8"/>
            <p:cNvSpPr>
              <a:spLocks noChangeArrowheads="1"/>
            </p:cNvSpPr>
            <p:nvPr/>
          </p:nvSpPr>
          <p:spPr bwMode="auto">
            <a:xfrm>
              <a:off x="1282" y="3062"/>
              <a:ext cx="60" cy="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26" name="Text Box 9"/>
            <p:cNvSpPr txBox="1">
              <a:spLocks noChangeArrowheads="1"/>
            </p:cNvSpPr>
            <p:nvPr/>
          </p:nvSpPr>
          <p:spPr bwMode="auto">
            <a:xfrm>
              <a:off x="1111" y="2994"/>
              <a:ext cx="2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2827" name="Group 10"/>
            <p:cNvGrpSpPr/>
            <p:nvPr/>
          </p:nvGrpSpPr>
          <p:grpSpPr bwMode="auto">
            <a:xfrm>
              <a:off x="1219" y="3272"/>
              <a:ext cx="572" cy="236"/>
              <a:chOff x="3215" y="2593"/>
              <a:chExt cx="572" cy="236"/>
            </a:xfrm>
          </p:grpSpPr>
          <p:graphicFrame>
            <p:nvGraphicFramePr>
              <p:cNvPr id="32841" name="Object 38"/>
              <p:cNvGraphicFramePr>
                <a:graphicFrameLocks noChangeAspect="1"/>
              </p:cNvGraphicFramePr>
              <p:nvPr/>
            </p:nvGraphicFramePr>
            <p:xfrm>
              <a:off x="3583" y="2593"/>
              <a:ext cx="204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109" name="公式" r:id="rId9" imgW="88900" imgH="88900" progId="Equation.3">
                      <p:embed/>
                    </p:oleObj>
                  </mc:Choice>
                  <mc:Fallback>
                    <p:oleObj name="公式" r:id="rId9" imgW="88900" imgH="88900" progId="Equation.3">
                      <p:embed/>
                      <p:pic>
                        <p:nvPicPr>
                          <p:cNvPr id="0" name="图片 831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3" y="2593"/>
                            <a:ext cx="204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42" name="Object 39"/>
              <p:cNvGraphicFramePr>
                <a:graphicFrameLocks noChangeAspect="1"/>
              </p:cNvGraphicFramePr>
              <p:nvPr/>
            </p:nvGraphicFramePr>
            <p:xfrm>
              <a:off x="3215" y="2593"/>
              <a:ext cx="204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110" name="公式" r:id="rId11" imgW="88900" imgH="88900" progId="Equation.3">
                      <p:embed/>
                    </p:oleObj>
                  </mc:Choice>
                  <mc:Fallback>
                    <p:oleObj name="公式" r:id="rId11" imgW="88900" imgH="88900" progId="Equation.3">
                      <p:embed/>
                      <p:pic>
                        <p:nvPicPr>
                          <p:cNvPr id="0" name="图片 831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5" y="2593"/>
                            <a:ext cx="204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2828" name="Object 26"/>
            <p:cNvGraphicFramePr>
              <a:graphicFrameLocks noChangeAspect="1"/>
            </p:cNvGraphicFramePr>
            <p:nvPr/>
          </p:nvGraphicFramePr>
          <p:xfrm>
            <a:off x="839" y="3273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11" name="公式" r:id="rId13" imgW="88900" imgH="88900" progId="Equation.3">
                    <p:embed/>
                  </p:oleObj>
                </mc:Choice>
                <mc:Fallback>
                  <p:oleObj name="公式" r:id="rId13" imgW="88900" imgH="88900" progId="Equation.3">
                    <p:embed/>
                    <p:pic>
                      <p:nvPicPr>
                        <p:cNvPr id="0" name="图片 83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3273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9" name="Object 27"/>
            <p:cNvGraphicFramePr>
              <a:graphicFrameLocks noChangeAspect="1"/>
            </p:cNvGraphicFramePr>
            <p:nvPr/>
          </p:nvGraphicFramePr>
          <p:xfrm>
            <a:off x="1587" y="2675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12" name="公式" r:id="rId15" imgW="88900" imgH="88900" progId="Equation.3">
                    <p:embed/>
                  </p:oleObj>
                </mc:Choice>
                <mc:Fallback>
                  <p:oleObj name="公式" r:id="rId15" imgW="88900" imgH="88900" progId="Equation.3">
                    <p:embed/>
                    <p:pic>
                      <p:nvPicPr>
                        <p:cNvPr id="0" name="图片 83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7" y="2675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30" name="Object 28"/>
            <p:cNvGraphicFramePr>
              <a:graphicFrameLocks noChangeAspect="1"/>
            </p:cNvGraphicFramePr>
            <p:nvPr/>
          </p:nvGraphicFramePr>
          <p:xfrm>
            <a:off x="1218" y="2675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13" name="公式" r:id="rId17" imgW="88900" imgH="88900" progId="Equation.3">
                    <p:embed/>
                  </p:oleObj>
                </mc:Choice>
                <mc:Fallback>
                  <p:oleObj name="公式" r:id="rId17" imgW="88900" imgH="88900" progId="Equation.3">
                    <p:embed/>
                    <p:pic>
                      <p:nvPicPr>
                        <p:cNvPr id="0" name="图片 83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8" y="2675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31" name="Object 29"/>
            <p:cNvGraphicFramePr>
              <a:graphicFrameLocks noChangeAspect="1"/>
            </p:cNvGraphicFramePr>
            <p:nvPr/>
          </p:nvGraphicFramePr>
          <p:xfrm>
            <a:off x="839" y="2675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14" name="公式" r:id="rId19" imgW="88900" imgH="88900" progId="Equation.3">
                    <p:embed/>
                  </p:oleObj>
                </mc:Choice>
                <mc:Fallback>
                  <p:oleObj name="公式" r:id="rId19" imgW="88900" imgH="88900" progId="Equation.3">
                    <p:embed/>
                    <p:pic>
                      <p:nvPicPr>
                        <p:cNvPr id="0" name="图片 83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675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32" name="Object 30"/>
            <p:cNvGraphicFramePr>
              <a:graphicFrameLocks noChangeAspect="1"/>
            </p:cNvGraphicFramePr>
            <p:nvPr/>
          </p:nvGraphicFramePr>
          <p:xfrm>
            <a:off x="1786" y="2980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15" name="公式" r:id="rId21" imgW="88900" imgH="88900" progId="Equation.3">
                    <p:embed/>
                  </p:oleObj>
                </mc:Choice>
                <mc:Fallback>
                  <p:oleObj name="公式" r:id="rId21" imgW="88900" imgH="88900" progId="Equation.3">
                    <p:embed/>
                    <p:pic>
                      <p:nvPicPr>
                        <p:cNvPr id="0" name="图片 83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6" y="2980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33" name="Object 31"/>
            <p:cNvGraphicFramePr>
              <a:graphicFrameLocks noChangeAspect="1"/>
            </p:cNvGraphicFramePr>
            <p:nvPr/>
          </p:nvGraphicFramePr>
          <p:xfrm>
            <a:off x="1407" y="2984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16" name="公式" r:id="rId23" imgW="88900" imgH="88900" progId="Equation.3">
                    <p:embed/>
                  </p:oleObj>
                </mc:Choice>
                <mc:Fallback>
                  <p:oleObj name="公式" r:id="rId23" imgW="88900" imgH="88900" progId="Equation.3">
                    <p:embed/>
                    <p:pic>
                      <p:nvPicPr>
                        <p:cNvPr id="0" name="图片 83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7" y="2984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34" name="Object 32"/>
            <p:cNvGraphicFramePr>
              <a:graphicFrameLocks noChangeAspect="1"/>
            </p:cNvGraphicFramePr>
            <p:nvPr/>
          </p:nvGraphicFramePr>
          <p:xfrm>
            <a:off x="1020" y="2980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17" name="公式" r:id="rId25" imgW="88900" imgH="88900" progId="Equation.3">
                    <p:embed/>
                  </p:oleObj>
                </mc:Choice>
                <mc:Fallback>
                  <p:oleObj name="公式" r:id="rId25" imgW="88900" imgH="88900" progId="Equation.3">
                    <p:embed/>
                    <p:pic>
                      <p:nvPicPr>
                        <p:cNvPr id="0" name="图片 83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980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35" name="Object 33"/>
            <p:cNvGraphicFramePr>
              <a:graphicFrameLocks noChangeAspect="1"/>
            </p:cNvGraphicFramePr>
            <p:nvPr/>
          </p:nvGraphicFramePr>
          <p:xfrm>
            <a:off x="1420" y="3565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18" name="公式" r:id="rId27" imgW="88900" imgH="88900" progId="Equation.3">
                    <p:embed/>
                  </p:oleObj>
                </mc:Choice>
                <mc:Fallback>
                  <p:oleObj name="公式" r:id="rId27" imgW="88900" imgH="88900" progId="Equation.3">
                    <p:embed/>
                    <p:pic>
                      <p:nvPicPr>
                        <p:cNvPr id="0" name="图片 83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" y="3565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36" name="Object 34"/>
            <p:cNvGraphicFramePr>
              <a:graphicFrameLocks noChangeAspect="1"/>
            </p:cNvGraphicFramePr>
            <p:nvPr/>
          </p:nvGraphicFramePr>
          <p:xfrm>
            <a:off x="1020" y="3569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19" name="公式" r:id="rId29" imgW="88900" imgH="88900" progId="Equation.3">
                    <p:embed/>
                  </p:oleObj>
                </mc:Choice>
                <mc:Fallback>
                  <p:oleObj name="公式" r:id="rId29" imgW="88900" imgH="88900" progId="Equation.3">
                    <p:embed/>
                    <p:pic>
                      <p:nvPicPr>
                        <p:cNvPr id="0" name="图片 83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3569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37" name="Object 35"/>
            <p:cNvGraphicFramePr>
              <a:graphicFrameLocks noChangeAspect="1"/>
            </p:cNvGraphicFramePr>
            <p:nvPr/>
          </p:nvGraphicFramePr>
          <p:xfrm>
            <a:off x="632" y="2980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20" name="公式" r:id="rId31" imgW="88900" imgH="88900" progId="Equation.3">
                    <p:embed/>
                  </p:oleObj>
                </mc:Choice>
                <mc:Fallback>
                  <p:oleObj name="公式" r:id="rId31" imgW="88900" imgH="88900" progId="Equation.3">
                    <p:embed/>
                    <p:pic>
                      <p:nvPicPr>
                        <p:cNvPr id="0" name="图片 83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" y="2980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38" name="Object 36"/>
            <p:cNvGraphicFramePr>
              <a:graphicFrameLocks noChangeAspect="1"/>
            </p:cNvGraphicFramePr>
            <p:nvPr/>
          </p:nvGraphicFramePr>
          <p:xfrm>
            <a:off x="1424" y="2384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21" name="公式" r:id="rId33" imgW="88900" imgH="88900" progId="Equation.3">
                    <p:embed/>
                  </p:oleObj>
                </mc:Choice>
                <mc:Fallback>
                  <p:oleObj name="公式" r:id="rId33" imgW="88900" imgH="88900" progId="Equation.3">
                    <p:embed/>
                    <p:pic>
                      <p:nvPicPr>
                        <p:cNvPr id="0" name="图片 83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" y="2384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39" name="Object 37"/>
            <p:cNvGraphicFramePr>
              <a:graphicFrameLocks noChangeAspect="1"/>
            </p:cNvGraphicFramePr>
            <p:nvPr/>
          </p:nvGraphicFramePr>
          <p:xfrm>
            <a:off x="1020" y="2392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22" name="公式" r:id="rId35" imgW="88900" imgH="88900" progId="Equation.3">
                    <p:embed/>
                  </p:oleObj>
                </mc:Choice>
                <mc:Fallback>
                  <p:oleObj name="公式" r:id="rId35" imgW="88900" imgH="88900" progId="Equation.3">
                    <p:embed/>
                    <p:pic>
                      <p:nvPicPr>
                        <p:cNvPr id="0" name="图片 83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392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40" name="Rectangle 25"/>
            <p:cNvSpPr>
              <a:spLocks noChangeArrowheads="1"/>
            </p:cNvSpPr>
            <p:nvPr/>
          </p:nvSpPr>
          <p:spPr bwMode="auto">
            <a:xfrm>
              <a:off x="1310" y="2568"/>
              <a:ext cx="526" cy="52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90490" name="Line 26"/>
          <p:cNvSpPr>
            <a:spLocks noChangeShapeType="1"/>
          </p:cNvSpPr>
          <p:nvPr/>
        </p:nvSpPr>
        <p:spPr bwMode="auto">
          <a:xfrm flipH="1">
            <a:off x="1431925" y="2762250"/>
            <a:ext cx="865188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0491" name="Line 27"/>
          <p:cNvSpPr>
            <a:spLocks noChangeShapeType="1"/>
          </p:cNvSpPr>
          <p:nvPr/>
        </p:nvSpPr>
        <p:spPr bwMode="auto">
          <a:xfrm flipV="1">
            <a:off x="2297113" y="2574925"/>
            <a:ext cx="0" cy="304800"/>
          </a:xfrm>
          <a:prstGeom prst="line">
            <a:avLst/>
          </a:prstGeom>
          <a:noFill/>
          <a:ln w="44450">
            <a:solidFill>
              <a:srgbClr val="800000"/>
            </a:solidFill>
            <a:round/>
            <a:headEnd type="none" w="lg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90492" name="Object 2"/>
          <p:cNvGraphicFramePr>
            <a:graphicFrameLocks noChangeAspect="1"/>
          </p:cNvGraphicFramePr>
          <p:nvPr/>
        </p:nvGraphicFramePr>
        <p:xfrm>
          <a:off x="2297113" y="2560638"/>
          <a:ext cx="36671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3" name="Equation" r:id="rId37" imgW="177800" imgH="190500" progId="Equation.3">
                  <p:embed/>
                </p:oleObj>
              </mc:Choice>
              <mc:Fallback>
                <p:oleObj name="Equation" r:id="rId37" imgW="177800" imgH="190500" progId="Equation.3">
                  <p:embed/>
                  <p:pic>
                    <p:nvPicPr>
                      <p:cNvPr id="0" name="图片 83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2560638"/>
                        <a:ext cx="366712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93" name="Line 29"/>
          <p:cNvSpPr>
            <a:spLocks noChangeShapeType="1"/>
          </p:cNvSpPr>
          <p:nvPr/>
        </p:nvSpPr>
        <p:spPr bwMode="auto">
          <a:xfrm flipH="1" flipV="1">
            <a:off x="2138363" y="2373313"/>
            <a:ext cx="1524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0494" name="Object 3"/>
          <p:cNvGraphicFramePr>
            <a:graphicFrameLocks noChangeAspect="1"/>
          </p:cNvGraphicFramePr>
          <p:nvPr/>
        </p:nvGraphicFramePr>
        <p:xfrm>
          <a:off x="1849438" y="2243138"/>
          <a:ext cx="30638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4" name="公式" r:id="rId39" imgW="177800" imgH="241300" progId="Equation.3">
                  <p:embed/>
                </p:oleObj>
              </mc:Choice>
              <mc:Fallback>
                <p:oleObj name="公式" r:id="rId39" imgW="177800" imgH="241300" progId="Equation.3">
                  <p:embed/>
                  <p:pic>
                    <p:nvPicPr>
                      <p:cNvPr id="0" name="图片 83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2243138"/>
                        <a:ext cx="306387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1"/>
          <p:cNvGrpSpPr/>
          <p:nvPr/>
        </p:nvGrpSpPr>
        <p:grpSpPr bwMode="auto">
          <a:xfrm>
            <a:off x="1720850" y="2890838"/>
            <a:ext cx="260350" cy="271462"/>
            <a:chOff x="1474" y="2958"/>
            <a:chExt cx="164" cy="171"/>
          </a:xfrm>
        </p:grpSpPr>
        <p:sp>
          <p:nvSpPr>
            <p:cNvPr id="32818" name="Freeform 32"/>
            <p:cNvSpPr/>
            <p:nvPr/>
          </p:nvSpPr>
          <p:spPr bwMode="auto">
            <a:xfrm>
              <a:off x="1474" y="3016"/>
              <a:ext cx="29" cy="77"/>
            </a:xfrm>
            <a:custGeom>
              <a:avLst/>
              <a:gdLst>
                <a:gd name="T0" fmla="*/ 0 w 29"/>
                <a:gd name="T1" fmla="*/ 0 h 77"/>
                <a:gd name="T2" fmla="*/ 29 w 29"/>
                <a:gd name="T3" fmla="*/ 77 h 77"/>
                <a:gd name="T4" fmla="*/ 0 60000 65536"/>
                <a:gd name="T5" fmla="*/ 0 60000 65536"/>
                <a:gd name="T6" fmla="*/ 0 w 29"/>
                <a:gd name="T7" fmla="*/ 0 h 77"/>
                <a:gd name="T8" fmla="*/ 29 w 29"/>
                <a:gd name="T9" fmla="*/ 77 h 7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" h="77">
                  <a:moveTo>
                    <a:pt x="0" y="0"/>
                  </a:moveTo>
                  <a:cubicBezTo>
                    <a:pt x="26" y="25"/>
                    <a:pt x="29" y="41"/>
                    <a:pt x="29" y="7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819" name="Object 21"/>
            <p:cNvGraphicFramePr>
              <a:graphicFrameLocks noChangeAspect="1"/>
            </p:cNvGraphicFramePr>
            <p:nvPr/>
          </p:nvGraphicFramePr>
          <p:xfrm>
            <a:off x="1504" y="2958"/>
            <a:ext cx="134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25" name="公式" r:id="rId41" imgW="139700" imgH="177800" progId="Equation.3">
                    <p:embed/>
                  </p:oleObj>
                </mc:Choice>
                <mc:Fallback>
                  <p:oleObj name="公式" r:id="rId41" imgW="139700" imgH="177800" progId="Equation.3">
                    <p:embed/>
                    <p:pic>
                      <p:nvPicPr>
                        <p:cNvPr id="0" name="图片 83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4" y="2958"/>
                          <a:ext cx="134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0498" name="Text Box 34"/>
          <p:cNvSpPr txBox="1">
            <a:spLocks noChangeArrowheads="1"/>
          </p:cNvSpPr>
          <p:nvPr/>
        </p:nvSpPr>
        <p:spPr bwMode="auto">
          <a:xfrm>
            <a:off x="1677988" y="2532063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endParaRPr kumimoji="1" lang="en-US" altLang="zh-CN" sz="2800" i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0499" name="Text Box 35"/>
          <p:cNvSpPr txBox="1">
            <a:spLocks noChangeArrowheads="1"/>
          </p:cNvSpPr>
          <p:nvPr/>
        </p:nvSpPr>
        <p:spPr bwMode="auto">
          <a:xfrm>
            <a:off x="0" y="522288"/>
            <a:ext cx="954563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中，如图放入一边长为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的正方形导体回路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楷体_GB2312" pitchFamily="49" charset="-122"/>
              </a:rPr>
              <a:t>oabc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0500" name="Text Box 36"/>
          <p:cNvSpPr txBox="1">
            <a:spLocks noChangeArrowheads="1"/>
          </p:cNvSpPr>
          <p:nvPr/>
        </p:nvSpPr>
        <p:spPr bwMode="auto">
          <a:xfrm>
            <a:off x="2133600" y="977900"/>
            <a:ext cx="728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求：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）回路各边的感应电动势；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） 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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kumimoji="1" lang="zh-CN" altLang="en-US" sz="2800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总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；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0501" name="Text Box 37"/>
          <p:cNvSpPr txBox="1">
            <a:spLocks noChangeArrowheads="1"/>
          </p:cNvSpPr>
          <p:nvPr/>
        </p:nvSpPr>
        <p:spPr bwMode="auto">
          <a:xfrm>
            <a:off x="2771775" y="1495425"/>
            <a:ext cx="2438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0502" name="Object 4"/>
          <p:cNvGraphicFramePr>
            <a:graphicFrameLocks noChangeAspect="1"/>
          </p:cNvGraphicFramePr>
          <p:nvPr/>
        </p:nvGraphicFramePr>
        <p:xfrm>
          <a:off x="209550" y="4494213"/>
          <a:ext cx="17399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6" name="公式" r:id="rId43" imgW="889000" imgH="368300" progId="Equation.3">
                  <p:embed/>
                </p:oleObj>
              </mc:Choice>
              <mc:Fallback>
                <p:oleObj name="公式" r:id="rId43" imgW="889000" imgH="368300" progId="Equation.3">
                  <p:embed/>
                  <p:pic>
                    <p:nvPicPr>
                      <p:cNvPr id="0" name="图片 83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4494213"/>
                        <a:ext cx="1739900" cy="8318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15875" algn="ctr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503" name="Object 5"/>
          <p:cNvGraphicFramePr>
            <a:graphicFrameLocks noChangeAspect="1"/>
          </p:cNvGraphicFramePr>
          <p:nvPr/>
        </p:nvGraphicFramePr>
        <p:xfrm>
          <a:off x="223838" y="5386388"/>
          <a:ext cx="147478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7" name="公式" r:id="rId45" imgW="749300" imgH="368300" progId="Equation.3">
                  <p:embed/>
                </p:oleObj>
              </mc:Choice>
              <mc:Fallback>
                <p:oleObj name="公式" r:id="rId45" imgW="749300" imgH="368300" progId="Equation.3">
                  <p:embed/>
                  <p:pic>
                    <p:nvPicPr>
                      <p:cNvPr id="0" name="图片 83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5386388"/>
                        <a:ext cx="1474787" cy="7889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15875" algn="ctr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504" name="Text Box 40"/>
          <p:cNvSpPr txBox="1">
            <a:spLocks noChangeArrowheads="1"/>
          </p:cNvSpPr>
          <p:nvPr/>
        </p:nvSpPr>
        <p:spPr bwMode="auto">
          <a:xfrm>
            <a:off x="3421063" y="1495425"/>
            <a:ext cx="1025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kumimoji="1"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0505" name="Object 6"/>
          <p:cNvGraphicFramePr>
            <a:graphicFrameLocks noChangeAspect="1"/>
          </p:cNvGraphicFramePr>
          <p:nvPr/>
        </p:nvGraphicFramePr>
        <p:xfrm>
          <a:off x="5507038" y="1782763"/>
          <a:ext cx="15843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8" name="公式" r:id="rId47" imgW="685800" imgH="228600" progId="Equation.3">
                  <p:embed/>
                </p:oleObj>
              </mc:Choice>
              <mc:Fallback>
                <p:oleObj name="公式" r:id="rId47" imgW="685800" imgH="228600" progId="Equation.3">
                  <p:embed/>
                  <p:pic>
                    <p:nvPicPr>
                      <p:cNvPr id="0" name="图片 83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1782763"/>
                        <a:ext cx="15843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506" name="AutoShape 42"/>
          <p:cNvSpPr/>
          <p:nvPr/>
        </p:nvSpPr>
        <p:spPr bwMode="auto">
          <a:xfrm>
            <a:off x="5219700" y="1711325"/>
            <a:ext cx="228600" cy="647700"/>
          </a:xfrm>
          <a:prstGeom prst="rightBrace">
            <a:avLst>
              <a:gd name="adj1" fmla="val 23611"/>
              <a:gd name="adj2" fmla="val 50000"/>
            </a:avLst>
          </a:prstGeom>
          <a:noFill/>
          <a:ln w="38100">
            <a:solidFill>
              <a:srgbClr val="9933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0507" name="Object 7"/>
          <p:cNvGraphicFramePr>
            <a:graphicFrameLocks noChangeAspect="1"/>
          </p:cNvGraphicFramePr>
          <p:nvPr/>
        </p:nvGraphicFramePr>
        <p:xfrm>
          <a:off x="2741919" y="2583274"/>
          <a:ext cx="1909558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9" name="Equation" r:id="rId49" imgW="22250400" imgH="7924800" progId="Equation.DSMT4">
                  <p:embed/>
                </p:oleObj>
              </mc:Choice>
              <mc:Fallback>
                <p:oleObj name="Equation" r:id="rId49" imgW="22250400" imgH="7924800" progId="Equation.DSMT4">
                  <p:embed/>
                  <p:pic>
                    <p:nvPicPr>
                      <p:cNvPr id="0" name="图片 83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919" y="2583274"/>
                        <a:ext cx="1909558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508" name="Object 8"/>
          <p:cNvGraphicFramePr>
            <a:graphicFrameLocks noChangeAspect="1"/>
          </p:cNvGraphicFramePr>
          <p:nvPr/>
        </p:nvGraphicFramePr>
        <p:xfrm>
          <a:off x="4570670" y="2619786"/>
          <a:ext cx="1872735" cy="657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0" name="Equation" r:id="rId51" imgW="22555200" imgH="7924800" progId="Equation.DSMT4">
                  <p:embed/>
                </p:oleObj>
              </mc:Choice>
              <mc:Fallback>
                <p:oleObj name="Equation" r:id="rId51" imgW="22555200" imgH="7924800" progId="Equation.DSMT4">
                  <p:embed/>
                  <p:pic>
                    <p:nvPicPr>
                      <p:cNvPr id="0" name="图片 83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670" y="2619786"/>
                        <a:ext cx="1872735" cy="657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509" name="Object 9"/>
          <p:cNvGraphicFramePr>
            <a:graphicFrameLocks noChangeAspect="1"/>
          </p:cNvGraphicFramePr>
          <p:nvPr/>
        </p:nvGraphicFramePr>
        <p:xfrm>
          <a:off x="6459538" y="2546350"/>
          <a:ext cx="236061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1" name="公式" r:id="rId53" imgW="1346200" imgH="381000" progId="Equation.3">
                  <p:embed/>
                </p:oleObj>
              </mc:Choice>
              <mc:Fallback>
                <p:oleObj name="公式" r:id="rId53" imgW="1346200" imgH="381000" progId="Equation.3">
                  <p:embed/>
                  <p:pic>
                    <p:nvPicPr>
                      <p:cNvPr id="0" name="图片 83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538" y="2546350"/>
                        <a:ext cx="2360612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510" name="Object 10"/>
          <p:cNvGraphicFramePr/>
          <p:nvPr/>
        </p:nvGraphicFramePr>
        <p:xfrm>
          <a:off x="7524750" y="2070100"/>
          <a:ext cx="14398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2" name="公式" r:id="rId55" imgW="850900" imgH="165100" progId="Equation.3">
                  <p:embed/>
                </p:oleObj>
              </mc:Choice>
              <mc:Fallback>
                <p:oleObj name="公式" r:id="rId55" imgW="850900" imgH="165100" progId="Equation.3">
                  <p:embed/>
                  <p:pic>
                    <p:nvPicPr>
                      <p:cNvPr id="0" name="图片 83131"/>
                      <p:cNvPicPr>
                        <a:picLocks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2070100"/>
                        <a:ext cx="1439863" cy="358775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511" name="Object 11"/>
          <p:cNvGraphicFramePr>
            <a:graphicFrameLocks noChangeAspect="1"/>
          </p:cNvGraphicFramePr>
          <p:nvPr/>
        </p:nvGraphicFramePr>
        <p:xfrm>
          <a:off x="3122613" y="3300413"/>
          <a:ext cx="17462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3" name="Equation" r:id="rId57" imgW="824865" imgH="406400" progId="Equation.DSMT4">
                  <p:embed/>
                </p:oleObj>
              </mc:Choice>
              <mc:Fallback>
                <p:oleObj name="Equation" r:id="rId57" imgW="824865" imgH="406400" progId="Equation.DSMT4">
                  <p:embed/>
                  <p:pic>
                    <p:nvPicPr>
                      <p:cNvPr id="0" name="图片 83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613" y="3300413"/>
                        <a:ext cx="174625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512" name="Object 12"/>
          <p:cNvGraphicFramePr>
            <a:graphicFrameLocks noChangeAspect="1"/>
          </p:cNvGraphicFramePr>
          <p:nvPr/>
        </p:nvGraphicFramePr>
        <p:xfrm>
          <a:off x="4787900" y="3367088"/>
          <a:ext cx="12827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4" name="公式" r:id="rId59" imgW="723900" imgH="368300" progId="Equation.3">
                  <p:embed/>
                </p:oleObj>
              </mc:Choice>
              <mc:Fallback>
                <p:oleObj name="公式" r:id="rId59" imgW="723900" imgH="368300" progId="Equation.3">
                  <p:embed/>
                  <p:pic>
                    <p:nvPicPr>
                      <p:cNvPr id="0" name="图片 83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367088"/>
                        <a:ext cx="128270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513" name="Text Box 49"/>
          <p:cNvSpPr txBox="1">
            <a:spLocks noChangeArrowheads="1"/>
          </p:cNvSpPr>
          <p:nvPr/>
        </p:nvSpPr>
        <p:spPr bwMode="auto">
          <a:xfrm>
            <a:off x="2843213" y="4230688"/>
            <a:ext cx="37338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同理：</a:t>
            </a:r>
            <a:endParaRPr kumimoji="1"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0514" name="Object 13"/>
          <p:cNvGraphicFramePr>
            <a:graphicFrameLocks noChangeAspect="1"/>
          </p:cNvGraphicFramePr>
          <p:nvPr/>
        </p:nvGraphicFramePr>
        <p:xfrm>
          <a:off x="3876675" y="4159250"/>
          <a:ext cx="1665288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5" name="公式" r:id="rId61" imgW="952500" imgH="368300" progId="Equation.3">
                  <p:embed/>
                </p:oleObj>
              </mc:Choice>
              <mc:Fallback>
                <p:oleObj name="公式" r:id="rId61" imgW="952500" imgH="368300" progId="Equation.3">
                  <p:embed/>
                  <p:pic>
                    <p:nvPicPr>
                      <p:cNvPr id="0" name="图片 83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4159250"/>
                        <a:ext cx="1665288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515" name="Text Box 51"/>
          <p:cNvSpPr txBox="1">
            <a:spLocks noChangeArrowheads="1"/>
          </p:cNvSpPr>
          <p:nvPr/>
        </p:nvSpPr>
        <p:spPr bwMode="auto">
          <a:xfrm>
            <a:off x="6227763" y="3438525"/>
            <a:ext cx="14763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方向：</a:t>
            </a:r>
            <a:endParaRPr kumimoji="1" lang="en-US" altLang="zh-CN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0516" name="Text Box 52"/>
          <p:cNvSpPr txBox="1">
            <a:spLocks noChangeArrowheads="1"/>
          </p:cNvSpPr>
          <p:nvPr/>
        </p:nvSpPr>
        <p:spPr bwMode="auto">
          <a:xfrm>
            <a:off x="7308850" y="3438525"/>
            <a:ext cx="1620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kumimoji="1"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0517" name="Text Box 53"/>
          <p:cNvSpPr txBox="1">
            <a:spLocks noChangeArrowheads="1"/>
          </p:cNvSpPr>
          <p:nvPr/>
        </p:nvSpPr>
        <p:spPr bwMode="auto">
          <a:xfrm>
            <a:off x="5867400" y="4159250"/>
            <a:ext cx="14763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方向：</a:t>
            </a:r>
            <a:endParaRPr kumimoji="1" lang="en-US" altLang="zh-CN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0518" name="Text Box 54"/>
          <p:cNvSpPr txBox="1">
            <a:spLocks noChangeArrowheads="1"/>
          </p:cNvSpPr>
          <p:nvPr/>
        </p:nvSpPr>
        <p:spPr bwMode="auto">
          <a:xfrm>
            <a:off x="6948488" y="4159250"/>
            <a:ext cx="1620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endParaRPr kumimoji="1"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0519" name="Text Box 55"/>
          <p:cNvSpPr txBox="1">
            <a:spLocks noChangeArrowheads="1"/>
          </p:cNvSpPr>
          <p:nvPr/>
        </p:nvSpPr>
        <p:spPr bwMode="auto">
          <a:xfrm>
            <a:off x="2051050" y="4951413"/>
            <a:ext cx="2322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kumimoji="1"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0520" name="Text Box 56"/>
          <p:cNvSpPr txBox="1">
            <a:spLocks noChangeArrowheads="1"/>
          </p:cNvSpPr>
          <p:nvPr/>
        </p:nvSpPr>
        <p:spPr bwMode="auto">
          <a:xfrm>
            <a:off x="2700338" y="4951413"/>
            <a:ext cx="5654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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kumimoji="1" lang="zh-CN" altLang="en-US" sz="2800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总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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ab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+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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bc</a:t>
            </a:r>
            <a:endParaRPr kumimoji="1" lang="en-US" altLang="zh-CN" sz="2800" i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90521" name="Text Box 57"/>
          <p:cNvSpPr txBox="1">
            <a:spLocks noChangeArrowheads="1"/>
          </p:cNvSpPr>
          <p:nvPr/>
        </p:nvSpPr>
        <p:spPr bwMode="auto">
          <a:xfrm>
            <a:off x="6227763" y="4951413"/>
            <a:ext cx="2592387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逆时针方向</a:t>
            </a:r>
            <a:endParaRPr kumimoji="1" lang="en-US" altLang="zh-CN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90522" name="Object 14"/>
          <p:cNvGraphicFramePr>
            <a:graphicFrameLocks noChangeAspect="1"/>
          </p:cNvGraphicFramePr>
          <p:nvPr/>
        </p:nvGraphicFramePr>
        <p:xfrm>
          <a:off x="3922713" y="5503863"/>
          <a:ext cx="1677987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6" name="Equation" r:id="rId63" imgW="1092200" imgH="508000" progId="Equation.DSMT4">
                  <p:embed/>
                </p:oleObj>
              </mc:Choice>
              <mc:Fallback>
                <p:oleObj name="Equation" r:id="rId63" imgW="1092200" imgH="508000" progId="Equation.DSMT4">
                  <p:embed/>
                  <p:pic>
                    <p:nvPicPr>
                      <p:cNvPr id="0" name="图片 83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5503863"/>
                        <a:ext cx="1677987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523" name="Object 15"/>
          <p:cNvGraphicFramePr>
            <a:graphicFrameLocks noChangeAspect="1"/>
          </p:cNvGraphicFramePr>
          <p:nvPr/>
        </p:nvGraphicFramePr>
        <p:xfrm>
          <a:off x="5535613" y="5502275"/>
          <a:ext cx="13239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7" name="Equation" r:id="rId65" imgW="762000" imgH="508000" progId="Equation.DSMT4">
                  <p:embed/>
                </p:oleObj>
              </mc:Choice>
              <mc:Fallback>
                <p:oleObj name="Equation" r:id="rId65" imgW="762000" imgH="508000" progId="Equation.DSMT4">
                  <p:embed/>
                  <p:pic>
                    <p:nvPicPr>
                      <p:cNvPr id="0" name="图片 83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613" y="5502275"/>
                        <a:ext cx="132397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525" name="Object 16"/>
          <p:cNvGraphicFramePr>
            <a:graphicFrameLocks noChangeAspect="1"/>
          </p:cNvGraphicFramePr>
          <p:nvPr/>
        </p:nvGraphicFramePr>
        <p:xfrm>
          <a:off x="6732588" y="5513388"/>
          <a:ext cx="1395412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8" name="Equation" r:id="rId67" imgW="812800" imgH="508000" progId="Equation.DSMT4">
                  <p:embed/>
                </p:oleObj>
              </mc:Choice>
              <mc:Fallback>
                <p:oleObj name="Equation" r:id="rId67" imgW="812800" imgH="508000" progId="Equation.DSMT4">
                  <p:embed/>
                  <p:pic>
                    <p:nvPicPr>
                      <p:cNvPr id="0" name="图片 83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5513388"/>
                        <a:ext cx="1395412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2"/>
          <p:cNvGrpSpPr/>
          <p:nvPr/>
        </p:nvGrpSpPr>
        <p:grpSpPr bwMode="auto">
          <a:xfrm>
            <a:off x="1938338" y="5502275"/>
            <a:ext cx="1889125" cy="827088"/>
            <a:chOff x="529" y="3342"/>
            <a:chExt cx="1190" cy="521"/>
          </a:xfrm>
        </p:grpSpPr>
        <p:sp>
          <p:nvSpPr>
            <p:cNvPr id="32816" name="Text Box 63"/>
            <p:cNvSpPr txBox="1">
              <a:spLocks noChangeArrowheads="1"/>
            </p:cNvSpPr>
            <p:nvPr/>
          </p:nvSpPr>
          <p:spPr bwMode="auto">
            <a:xfrm>
              <a:off x="529" y="3460"/>
              <a:ext cx="11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或</a:t>
              </a:r>
              <a:r>
                <a:rPr kumimoji="1" lang="zh-CN" altLang="en-US" sz="2800" b="1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</a:t>
              </a:r>
              <a:r>
                <a:rPr kumimoji="1" lang="en-US" altLang="zh-CN" sz="2800" b="1" i="1" baseline="-250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zh-CN" altLang="en-US" sz="2800" b="1" baseline="-250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总</a:t>
              </a:r>
              <a:endParaRPr kumimoji="1" lang="en-US" altLang="zh-CN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32817" name="Object 20"/>
            <p:cNvGraphicFramePr>
              <a:graphicFrameLocks noChangeAspect="1"/>
            </p:cNvGraphicFramePr>
            <p:nvPr/>
          </p:nvGraphicFramePr>
          <p:xfrm>
            <a:off x="1136" y="3342"/>
            <a:ext cx="583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39" name="Equation" r:id="rId69" imgW="622300" imgH="508000" progId="Equation.DSMT4">
                    <p:embed/>
                  </p:oleObj>
                </mc:Choice>
                <mc:Fallback>
                  <p:oleObj name="Equation" r:id="rId69" imgW="622300" imgH="508000" progId="Equation.DSMT4">
                    <p:embed/>
                    <p:pic>
                      <p:nvPicPr>
                        <p:cNvPr id="0" name="图片 83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3342"/>
                          <a:ext cx="583" cy="5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0529" name="Object 17"/>
          <p:cNvGraphicFramePr>
            <a:graphicFrameLocks noChangeAspect="1"/>
          </p:cNvGraphicFramePr>
          <p:nvPr/>
        </p:nvGraphicFramePr>
        <p:xfrm>
          <a:off x="4691063" y="4765675"/>
          <a:ext cx="11588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40" name="Equation" r:id="rId71" imgW="660400" imgH="508000" progId="Equation.DSMT4">
                  <p:embed/>
                </p:oleObj>
              </mc:Choice>
              <mc:Fallback>
                <p:oleObj name="Equation" r:id="rId71" imgW="660400" imgH="508000" progId="Equation.DSMT4">
                  <p:embed/>
                  <p:pic>
                    <p:nvPicPr>
                      <p:cNvPr id="0" name="图片 83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1063" y="4765675"/>
                        <a:ext cx="115887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6"/>
          <p:cNvGrpSpPr/>
          <p:nvPr/>
        </p:nvGrpSpPr>
        <p:grpSpPr bwMode="auto">
          <a:xfrm>
            <a:off x="3978275" y="1452563"/>
            <a:ext cx="1266825" cy="598487"/>
            <a:chOff x="2564" y="682"/>
            <a:chExt cx="798" cy="377"/>
          </a:xfrm>
        </p:grpSpPr>
        <p:graphicFrame>
          <p:nvGraphicFramePr>
            <p:cNvPr id="32814" name="Object 19"/>
            <p:cNvGraphicFramePr>
              <a:graphicFrameLocks noChangeAspect="1"/>
            </p:cNvGraphicFramePr>
            <p:nvPr/>
          </p:nvGraphicFramePr>
          <p:xfrm>
            <a:off x="2564" y="682"/>
            <a:ext cx="798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41" name="公式" r:id="rId73" imgW="533400" imgH="254000" progId="Equation.3">
                    <p:embed/>
                  </p:oleObj>
                </mc:Choice>
                <mc:Fallback>
                  <p:oleObj name="公式" r:id="rId73" imgW="533400" imgH="254000" progId="Equation.3">
                    <p:embed/>
                    <p:pic>
                      <p:nvPicPr>
                        <p:cNvPr id="0" name="图片 83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4" y="682"/>
                          <a:ext cx="798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5" name="Line 68"/>
            <p:cNvSpPr>
              <a:spLocks noChangeShapeType="1"/>
            </p:cNvSpPr>
            <p:nvPr/>
          </p:nvSpPr>
          <p:spPr bwMode="auto">
            <a:xfrm>
              <a:off x="2617" y="79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69"/>
          <p:cNvGrpSpPr/>
          <p:nvPr/>
        </p:nvGrpSpPr>
        <p:grpSpPr bwMode="auto">
          <a:xfrm>
            <a:off x="4030663" y="2041525"/>
            <a:ext cx="1228725" cy="596900"/>
            <a:chOff x="2597" y="1053"/>
            <a:chExt cx="774" cy="376"/>
          </a:xfrm>
        </p:grpSpPr>
        <p:graphicFrame>
          <p:nvGraphicFramePr>
            <p:cNvPr id="32812" name="Object 18"/>
            <p:cNvGraphicFramePr>
              <a:graphicFrameLocks noChangeAspect="1"/>
            </p:cNvGraphicFramePr>
            <p:nvPr/>
          </p:nvGraphicFramePr>
          <p:xfrm>
            <a:off x="2597" y="1053"/>
            <a:ext cx="77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42" name="公式" r:id="rId75" imgW="520700" imgH="254000" progId="Equation.3">
                    <p:embed/>
                  </p:oleObj>
                </mc:Choice>
                <mc:Fallback>
                  <p:oleObj name="公式" r:id="rId75" imgW="520700" imgH="254000" progId="Equation.3">
                    <p:embed/>
                    <p:pic>
                      <p:nvPicPr>
                        <p:cNvPr id="0" name="图片 83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7" y="1053"/>
                          <a:ext cx="774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3" name="Line 71"/>
            <p:cNvSpPr>
              <a:spLocks noChangeShapeType="1"/>
            </p:cNvSpPr>
            <p:nvPr/>
          </p:nvSpPr>
          <p:spPr bwMode="auto">
            <a:xfrm>
              <a:off x="2645" y="1141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35913" name="Object 73"/>
          <p:cNvGraphicFramePr>
            <a:graphicFrameLocks noChangeAspect="1"/>
          </p:cNvGraphicFramePr>
          <p:nvPr/>
        </p:nvGraphicFramePr>
        <p:xfrm>
          <a:off x="273050" y="1169988"/>
          <a:ext cx="9953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43" name="Equation" r:id="rId77" imgW="11582400" imgH="9753600" progId="Equation.DSMT4">
                  <p:embed/>
                </p:oleObj>
              </mc:Choice>
              <mc:Fallback>
                <p:oleObj name="Equation" r:id="rId77" imgW="11582400" imgH="9753600" progId="Equation.DSMT4">
                  <p:embed/>
                  <p:pic>
                    <p:nvPicPr>
                      <p:cNvPr id="0" name="图片 83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1169988"/>
                        <a:ext cx="9953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228600" y="0"/>
            <a:ext cx="8915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圆柱形变化磁场中导体上的感生电动势的计算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90800" y="6248861"/>
            <a:ext cx="4343400" cy="590550"/>
            <a:chOff x="2590800" y="6248861"/>
            <a:chExt cx="4343400" cy="590550"/>
          </a:xfrm>
        </p:grpSpPr>
        <p:sp>
          <p:nvSpPr>
            <p:cNvPr id="190524" name="Text Box 60"/>
            <p:cNvSpPr txBox="1">
              <a:spLocks noChangeArrowheads="1"/>
            </p:cNvSpPr>
            <p:nvPr/>
          </p:nvSpPr>
          <p:spPr bwMode="auto">
            <a:xfrm>
              <a:off x="2590800" y="6311900"/>
              <a:ext cx="4343400" cy="5191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由对称性</a:t>
              </a:r>
              <a:r>
                <a:rPr kumimoji="1" lang="zh-CN" altLang="en-US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得               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75" name="Object 13"/>
            <p:cNvGraphicFramePr>
              <a:graphicFrameLocks noChangeAspect="1"/>
            </p:cNvGraphicFramePr>
            <p:nvPr/>
          </p:nvGraphicFramePr>
          <p:xfrm>
            <a:off x="4512471" y="6248861"/>
            <a:ext cx="1036637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44" name="Equation" r:id="rId79" imgW="10668000" imgH="5486400" progId="Equation.DSMT4">
                    <p:embed/>
                  </p:oleObj>
                </mc:Choice>
                <mc:Fallback>
                  <p:oleObj name="Equation" r:id="rId79" imgW="10668000" imgH="5486400" progId="Equation.DSMT4">
                    <p:embed/>
                    <p:pic>
                      <p:nvPicPr>
                        <p:cNvPr id="0" name="图片 83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471" y="6248861"/>
                          <a:ext cx="1036637" cy="590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0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0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0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0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1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9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3" dur="500"/>
                                        <p:tgtEl>
                                          <p:spTgt spid="19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9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19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500"/>
                                        <p:tgtEl>
                                          <p:spTgt spid="19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19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4" dur="500"/>
                                        <p:tgtEl>
                                          <p:spTgt spid="19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19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4" dur="500"/>
                                        <p:tgtEl>
                                          <p:spTgt spid="19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9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9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300" fill="hold"/>
                                        <p:tgtEl>
                                          <p:spTgt spid="190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190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900"/>
                            </p:stCondLst>
                            <p:childTnLst>
                              <p:par>
                                <p:cTn id="1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4" dur="500"/>
                                        <p:tgtEl>
                                          <p:spTgt spid="19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9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9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9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90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90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90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90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2" dur="500"/>
                                        <p:tgtEl>
                                          <p:spTgt spid="19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7" dur="500"/>
                                        <p:tgtEl>
                                          <p:spTgt spid="19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7" dur="500"/>
                                        <p:tgtEl>
                                          <p:spTgt spid="19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2" dur="500"/>
                                        <p:tgtEl>
                                          <p:spTgt spid="19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7" dur="500"/>
                                        <p:tgtEl>
                                          <p:spTgt spid="19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90" grpId="0" animBg="1"/>
      <p:bldP spid="190491" grpId="0" animBg="1"/>
      <p:bldP spid="190493" grpId="0" animBg="1"/>
      <p:bldP spid="190498" grpId="0"/>
      <p:bldP spid="190499" grpId="0" autoUpdateAnimBg="0"/>
      <p:bldP spid="190500" grpId="0" autoUpdateAnimBg="0"/>
      <p:bldP spid="190501" grpId="0" autoUpdateAnimBg="0"/>
      <p:bldP spid="190504" grpId="0" autoUpdateAnimBg="0"/>
      <p:bldP spid="190506" grpId="0" animBg="1"/>
      <p:bldP spid="190513" grpId="0" autoUpdateAnimBg="0"/>
      <p:bldP spid="190515" grpId="0" autoUpdateAnimBg="0"/>
      <p:bldP spid="190516" grpId="0" autoUpdateAnimBg="0"/>
      <p:bldP spid="190517" grpId="0" autoUpdateAnimBg="0"/>
      <p:bldP spid="190518" grpId="0" autoUpdateAnimBg="0"/>
      <p:bldP spid="190519" grpId="0" autoUpdateAnimBg="0"/>
      <p:bldP spid="190520" grpId="0" autoUpdateAnimBg="0"/>
      <p:bldP spid="190521" grpId="0" autoUpdateAnimBg="0"/>
      <p:bldP spid="7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26AD44-1C63-412B-AC58-B4DD1603D55B}" type="slidenum">
              <a:rPr lang="zh-CN" altLang="en-US">
                <a:solidFill>
                  <a:srgbClr val="0000FF"/>
                </a:solidFill>
              </a:rPr>
            </a:fld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219075" y="146050"/>
            <a:ext cx="419576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）回路内有静电场吗？ 若有，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哪点电势高。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3796" name="Group 3"/>
          <p:cNvGrpSpPr/>
          <p:nvPr/>
        </p:nvGrpSpPr>
        <p:grpSpPr bwMode="auto">
          <a:xfrm>
            <a:off x="136525" y="1557338"/>
            <a:ext cx="2519363" cy="2519362"/>
            <a:chOff x="521" y="2296"/>
            <a:chExt cx="1587" cy="1587"/>
          </a:xfrm>
        </p:grpSpPr>
        <p:sp>
          <p:nvSpPr>
            <p:cNvPr id="33846" name="Oval 4"/>
            <p:cNvSpPr>
              <a:spLocks noChangeArrowheads="1"/>
            </p:cNvSpPr>
            <p:nvPr/>
          </p:nvSpPr>
          <p:spPr bwMode="auto">
            <a:xfrm>
              <a:off x="521" y="2296"/>
              <a:ext cx="1587" cy="15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3847" name="Object 8"/>
            <p:cNvGraphicFramePr>
              <a:graphicFrameLocks noChangeAspect="1"/>
            </p:cNvGraphicFramePr>
            <p:nvPr/>
          </p:nvGraphicFramePr>
          <p:xfrm>
            <a:off x="1728" y="3085"/>
            <a:ext cx="18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45" name="公式" r:id="rId1" imgW="127000" imgH="139700" progId="Equation.3">
                    <p:embed/>
                  </p:oleObj>
                </mc:Choice>
                <mc:Fallback>
                  <p:oleObj name="公式" r:id="rId1" imgW="127000" imgH="139700" progId="Equation.3">
                    <p:embed/>
                    <p:pic>
                      <p:nvPicPr>
                        <p:cNvPr id="0" name="图片 847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085"/>
                          <a:ext cx="189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48" name="Object 9"/>
            <p:cNvGraphicFramePr>
              <a:graphicFrameLocks noChangeAspect="1"/>
            </p:cNvGraphicFramePr>
            <p:nvPr/>
          </p:nvGraphicFramePr>
          <p:xfrm>
            <a:off x="1156" y="2432"/>
            <a:ext cx="171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46" name="公式" r:id="rId3" imgW="114300" imgH="139700" progId="Equation.3">
                    <p:embed/>
                  </p:oleObj>
                </mc:Choice>
                <mc:Fallback>
                  <p:oleObj name="公式" r:id="rId3" imgW="114300" imgH="139700" progId="Equation.3">
                    <p:embed/>
                    <p:pic>
                      <p:nvPicPr>
                        <p:cNvPr id="0" name="图片 847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432"/>
                          <a:ext cx="171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49" name="Object 10"/>
            <p:cNvGraphicFramePr>
              <a:graphicFrameLocks noChangeAspect="1"/>
            </p:cNvGraphicFramePr>
            <p:nvPr/>
          </p:nvGraphicFramePr>
          <p:xfrm>
            <a:off x="1837" y="2377"/>
            <a:ext cx="18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47" name="公式" r:id="rId5" imgW="127000" imgH="177165" progId="Equation.3">
                    <p:embed/>
                  </p:oleObj>
                </mc:Choice>
                <mc:Fallback>
                  <p:oleObj name="公式" r:id="rId5" imgW="127000" imgH="177165" progId="Equation.3">
                    <p:embed/>
                    <p:pic>
                      <p:nvPicPr>
                        <p:cNvPr id="0" name="图片 847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377"/>
                          <a:ext cx="18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50" name="Object 11"/>
            <p:cNvGraphicFramePr>
              <a:graphicFrameLocks noChangeAspect="1"/>
            </p:cNvGraphicFramePr>
            <p:nvPr/>
          </p:nvGraphicFramePr>
          <p:xfrm>
            <a:off x="638" y="2750"/>
            <a:ext cx="196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48" name="公式" r:id="rId7" imgW="139700" imgH="177800" progId="Equation.3">
                    <p:embed/>
                  </p:oleObj>
                </mc:Choice>
                <mc:Fallback>
                  <p:oleObj name="公式" r:id="rId7" imgW="139700" imgH="177800" progId="Equation.3">
                    <p:embed/>
                    <p:pic>
                      <p:nvPicPr>
                        <p:cNvPr id="0" name="图片 847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" y="2750"/>
                          <a:ext cx="196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51" name="Oval 9"/>
            <p:cNvSpPr>
              <a:spLocks noChangeArrowheads="1"/>
            </p:cNvSpPr>
            <p:nvPr/>
          </p:nvSpPr>
          <p:spPr bwMode="auto">
            <a:xfrm>
              <a:off x="1282" y="3062"/>
              <a:ext cx="60" cy="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52" name="Text Box 10"/>
            <p:cNvSpPr txBox="1">
              <a:spLocks noChangeArrowheads="1"/>
            </p:cNvSpPr>
            <p:nvPr/>
          </p:nvSpPr>
          <p:spPr bwMode="auto">
            <a:xfrm>
              <a:off x="1111" y="2994"/>
              <a:ext cx="2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3853" name="Group 11"/>
            <p:cNvGrpSpPr/>
            <p:nvPr/>
          </p:nvGrpSpPr>
          <p:grpSpPr bwMode="auto">
            <a:xfrm>
              <a:off x="1219" y="3272"/>
              <a:ext cx="572" cy="236"/>
              <a:chOff x="3215" y="2593"/>
              <a:chExt cx="572" cy="236"/>
            </a:xfrm>
          </p:grpSpPr>
          <p:graphicFrame>
            <p:nvGraphicFramePr>
              <p:cNvPr id="33867" name="Object 24"/>
              <p:cNvGraphicFramePr>
                <a:graphicFrameLocks noChangeAspect="1"/>
              </p:cNvGraphicFramePr>
              <p:nvPr/>
            </p:nvGraphicFramePr>
            <p:xfrm>
              <a:off x="3583" y="2593"/>
              <a:ext cx="204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749" name="公式" r:id="rId9" imgW="88900" imgH="88900" progId="Equation.3">
                      <p:embed/>
                    </p:oleObj>
                  </mc:Choice>
                  <mc:Fallback>
                    <p:oleObj name="公式" r:id="rId9" imgW="88900" imgH="88900" progId="Equation.3">
                      <p:embed/>
                      <p:pic>
                        <p:nvPicPr>
                          <p:cNvPr id="0" name="图片 847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3" y="2593"/>
                            <a:ext cx="204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68" name="Object 25"/>
              <p:cNvGraphicFramePr>
                <a:graphicFrameLocks noChangeAspect="1"/>
              </p:cNvGraphicFramePr>
              <p:nvPr/>
            </p:nvGraphicFramePr>
            <p:xfrm>
              <a:off x="3215" y="2593"/>
              <a:ext cx="204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750" name="公式" r:id="rId11" imgW="88900" imgH="88900" progId="Equation.3">
                      <p:embed/>
                    </p:oleObj>
                  </mc:Choice>
                  <mc:Fallback>
                    <p:oleObj name="公式" r:id="rId11" imgW="88900" imgH="88900" progId="Equation.3">
                      <p:embed/>
                      <p:pic>
                        <p:nvPicPr>
                          <p:cNvPr id="0" name="图片 847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5" y="2593"/>
                            <a:ext cx="204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3854" name="Object 12"/>
            <p:cNvGraphicFramePr>
              <a:graphicFrameLocks noChangeAspect="1"/>
            </p:cNvGraphicFramePr>
            <p:nvPr/>
          </p:nvGraphicFramePr>
          <p:xfrm>
            <a:off x="839" y="3273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51" name="公式" r:id="rId13" imgW="88900" imgH="88900" progId="Equation.3">
                    <p:embed/>
                  </p:oleObj>
                </mc:Choice>
                <mc:Fallback>
                  <p:oleObj name="公式" r:id="rId13" imgW="88900" imgH="88900" progId="Equation.3">
                    <p:embed/>
                    <p:pic>
                      <p:nvPicPr>
                        <p:cNvPr id="0" name="图片 847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3273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55" name="Object 13"/>
            <p:cNvGraphicFramePr>
              <a:graphicFrameLocks noChangeAspect="1"/>
            </p:cNvGraphicFramePr>
            <p:nvPr/>
          </p:nvGraphicFramePr>
          <p:xfrm>
            <a:off x="1587" y="2675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52" name="公式" r:id="rId15" imgW="88900" imgH="88900" progId="Equation.3">
                    <p:embed/>
                  </p:oleObj>
                </mc:Choice>
                <mc:Fallback>
                  <p:oleObj name="公式" r:id="rId15" imgW="88900" imgH="88900" progId="Equation.3">
                    <p:embed/>
                    <p:pic>
                      <p:nvPicPr>
                        <p:cNvPr id="0" name="图片 847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7" y="2675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56" name="Object 14"/>
            <p:cNvGraphicFramePr>
              <a:graphicFrameLocks noChangeAspect="1"/>
            </p:cNvGraphicFramePr>
            <p:nvPr/>
          </p:nvGraphicFramePr>
          <p:xfrm>
            <a:off x="1218" y="2675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53" name="公式" r:id="rId17" imgW="88900" imgH="88900" progId="Equation.3">
                    <p:embed/>
                  </p:oleObj>
                </mc:Choice>
                <mc:Fallback>
                  <p:oleObj name="公式" r:id="rId17" imgW="88900" imgH="88900" progId="Equation.3">
                    <p:embed/>
                    <p:pic>
                      <p:nvPicPr>
                        <p:cNvPr id="0" name="图片 847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8" y="2675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57" name="Object 15"/>
            <p:cNvGraphicFramePr>
              <a:graphicFrameLocks noChangeAspect="1"/>
            </p:cNvGraphicFramePr>
            <p:nvPr/>
          </p:nvGraphicFramePr>
          <p:xfrm>
            <a:off x="839" y="2675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54" name="公式" r:id="rId19" imgW="88900" imgH="88900" progId="Equation.3">
                    <p:embed/>
                  </p:oleObj>
                </mc:Choice>
                <mc:Fallback>
                  <p:oleObj name="公式" r:id="rId19" imgW="88900" imgH="88900" progId="Equation.3">
                    <p:embed/>
                    <p:pic>
                      <p:nvPicPr>
                        <p:cNvPr id="0" name="图片 847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675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58" name="Object 16"/>
            <p:cNvGraphicFramePr>
              <a:graphicFrameLocks noChangeAspect="1"/>
            </p:cNvGraphicFramePr>
            <p:nvPr/>
          </p:nvGraphicFramePr>
          <p:xfrm>
            <a:off x="1786" y="2980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55" name="公式" r:id="rId21" imgW="88900" imgH="88900" progId="Equation.3">
                    <p:embed/>
                  </p:oleObj>
                </mc:Choice>
                <mc:Fallback>
                  <p:oleObj name="公式" r:id="rId21" imgW="88900" imgH="88900" progId="Equation.3">
                    <p:embed/>
                    <p:pic>
                      <p:nvPicPr>
                        <p:cNvPr id="0" name="图片 847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6" y="2980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59" name="Object 17"/>
            <p:cNvGraphicFramePr>
              <a:graphicFrameLocks noChangeAspect="1"/>
            </p:cNvGraphicFramePr>
            <p:nvPr/>
          </p:nvGraphicFramePr>
          <p:xfrm>
            <a:off x="1407" y="2984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56" name="公式" r:id="rId23" imgW="88900" imgH="88900" progId="Equation.3">
                    <p:embed/>
                  </p:oleObj>
                </mc:Choice>
                <mc:Fallback>
                  <p:oleObj name="公式" r:id="rId23" imgW="88900" imgH="88900" progId="Equation.3">
                    <p:embed/>
                    <p:pic>
                      <p:nvPicPr>
                        <p:cNvPr id="0" name="图片 847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7" y="2984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60" name="Object 18"/>
            <p:cNvGraphicFramePr>
              <a:graphicFrameLocks noChangeAspect="1"/>
            </p:cNvGraphicFramePr>
            <p:nvPr/>
          </p:nvGraphicFramePr>
          <p:xfrm>
            <a:off x="1020" y="2980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57" name="公式" r:id="rId25" imgW="88900" imgH="88900" progId="Equation.3">
                    <p:embed/>
                  </p:oleObj>
                </mc:Choice>
                <mc:Fallback>
                  <p:oleObj name="公式" r:id="rId25" imgW="88900" imgH="88900" progId="Equation.3">
                    <p:embed/>
                    <p:pic>
                      <p:nvPicPr>
                        <p:cNvPr id="0" name="图片 847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980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61" name="Object 19"/>
            <p:cNvGraphicFramePr>
              <a:graphicFrameLocks noChangeAspect="1"/>
            </p:cNvGraphicFramePr>
            <p:nvPr/>
          </p:nvGraphicFramePr>
          <p:xfrm>
            <a:off x="1420" y="3565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58" name="公式" r:id="rId27" imgW="88900" imgH="88900" progId="Equation.3">
                    <p:embed/>
                  </p:oleObj>
                </mc:Choice>
                <mc:Fallback>
                  <p:oleObj name="公式" r:id="rId27" imgW="88900" imgH="88900" progId="Equation.3">
                    <p:embed/>
                    <p:pic>
                      <p:nvPicPr>
                        <p:cNvPr id="0" name="图片 847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" y="3565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62" name="Object 20"/>
            <p:cNvGraphicFramePr>
              <a:graphicFrameLocks noChangeAspect="1"/>
            </p:cNvGraphicFramePr>
            <p:nvPr/>
          </p:nvGraphicFramePr>
          <p:xfrm>
            <a:off x="1020" y="3569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59" name="公式" r:id="rId29" imgW="88900" imgH="88900" progId="Equation.3">
                    <p:embed/>
                  </p:oleObj>
                </mc:Choice>
                <mc:Fallback>
                  <p:oleObj name="公式" r:id="rId29" imgW="88900" imgH="88900" progId="Equation.3">
                    <p:embed/>
                    <p:pic>
                      <p:nvPicPr>
                        <p:cNvPr id="0" name="图片 847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3569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63" name="Object 21"/>
            <p:cNvGraphicFramePr>
              <a:graphicFrameLocks noChangeAspect="1"/>
            </p:cNvGraphicFramePr>
            <p:nvPr/>
          </p:nvGraphicFramePr>
          <p:xfrm>
            <a:off x="632" y="2980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60" name="公式" r:id="rId31" imgW="88900" imgH="88900" progId="Equation.3">
                    <p:embed/>
                  </p:oleObj>
                </mc:Choice>
                <mc:Fallback>
                  <p:oleObj name="公式" r:id="rId31" imgW="88900" imgH="88900" progId="Equation.3">
                    <p:embed/>
                    <p:pic>
                      <p:nvPicPr>
                        <p:cNvPr id="0" name="图片 847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" y="2980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64" name="Object 22"/>
            <p:cNvGraphicFramePr>
              <a:graphicFrameLocks noChangeAspect="1"/>
            </p:cNvGraphicFramePr>
            <p:nvPr/>
          </p:nvGraphicFramePr>
          <p:xfrm>
            <a:off x="1424" y="2384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61" name="公式" r:id="rId33" imgW="88900" imgH="88900" progId="Equation.3">
                    <p:embed/>
                  </p:oleObj>
                </mc:Choice>
                <mc:Fallback>
                  <p:oleObj name="公式" r:id="rId33" imgW="88900" imgH="88900" progId="Equation.3">
                    <p:embed/>
                    <p:pic>
                      <p:nvPicPr>
                        <p:cNvPr id="0" name="图片 847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" y="2384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65" name="Object 23"/>
            <p:cNvGraphicFramePr>
              <a:graphicFrameLocks noChangeAspect="1"/>
            </p:cNvGraphicFramePr>
            <p:nvPr/>
          </p:nvGraphicFramePr>
          <p:xfrm>
            <a:off x="1020" y="2392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62" name="公式" r:id="rId35" imgW="88900" imgH="88900" progId="Equation.3">
                    <p:embed/>
                  </p:oleObj>
                </mc:Choice>
                <mc:Fallback>
                  <p:oleObj name="公式" r:id="rId35" imgW="88900" imgH="88900" progId="Equation.3">
                    <p:embed/>
                    <p:pic>
                      <p:nvPicPr>
                        <p:cNvPr id="0" name="图片 847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392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66" name="Rectangle 26"/>
            <p:cNvSpPr>
              <a:spLocks noChangeArrowheads="1"/>
            </p:cNvSpPr>
            <p:nvPr/>
          </p:nvSpPr>
          <p:spPr bwMode="auto">
            <a:xfrm>
              <a:off x="1310" y="2568"/>
              <a:ext cx="526" cy="52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91515" name="Text Box 27"/>
          <p:cNvSpPr txBox="1">
            <a:spLocks noChangeArrowheads="1"/>
          </p:cNvSpPr>
          <p:nvPr/>
        </p:nvSpPr>
        <p:spPr bwMode="auto">
          <a:xfrm>
            <a:off x="4092575" y="333375"/>
            <a:ext cx="26257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有静电场！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1516" name="Text Box 28"/>
          <p:cNvSpPr txBox="1">
            <a:spLocks noChangeArrowheads="1"/>
          </p:cNvSpPr>
          <p:nvPr/>
        </p:nvSpPr>
        <p:spPr bwMode="auto">
          <a:xfrm>
            <a:off x="5813425" y="333375"/>
            <a:ext cx="3678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静电场如何形成？</a:t>
            </a:r>
            <a:endParaRPr kumimoji="1"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" name="Group 29"/>
          <p:cNvGrpSpPr/>
          <p:nvPr/>
        </p:nvGrpSpPr>
        <p:grpSpPr bwMode="auto">
          <a:xfrm>
            <a:off x="2771775" y="1873250"/>
            <a:ext cx="1079500" cy="1416050"/>
            <a:chOff x="1746" y="1180"/>
            <a:chExt cx="617" cy="892"/>
          </a:xfrm>
        </p:grpSpPr>
        <p:sp>
          <p:nvSpPr>
            <p:cNvPr id="33844" name="Line 30"/>
            <p:cNvSpPr>
              <a:spLocks noChangeShapeType="1"/>
            </p:cNvSpPr>
            <p:nvPr/>
          </p:nvSpPr>
          <p:spPr bwMode="auto">
            <a:xfrm flipV="1">
              <a:off x="1776" y="1761"/>
              <a:ext cx="587" cy="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5" name="Text Box 31"/>
            <p:cNvSpPr txBox="1">
              <a:spLocks noChangeArrowheads="1"/>
            </p:cNvSpPr>
            <p:nvPr/>
          </p:nvSpPr>
          <p:spPr bwMode="auto">
            <a:xfrm>
              <a:off x="1746" y="1180"/>
              <a:ext cx="564" cy="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210000"/>
                </a:lnSpc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等效</a:t>
              </a:r>
              <a:endParaRPr kumimoji="1"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电路</a:t>
              </a:r>
              <a:endParaRPr kumimoji="1"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91520" name="Text Box 32"/>
          <p:cNvSpPr txBox="1">
            <a:spLocks noChangeArrowheads="1"/>
          </p:cNvSpPr>
          <p:nvPr/>
        </p:nvSpPr>
        <p:spPr bwMode="auto">
          <a:xfrm>
            <a:off x="5867400" y="1700213"/>
            <a:ext cx="2447925" cy="2314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30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感应电场力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使正电荷在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点聚集，负电荷在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点积累。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91521" name="Object 2"/>
          <p:cNvGraphicFramePr>
            <a:graphicFrameLocks noChangeAspect="1"/>
          </p:cNvGraphicFramePr>
          <p:nvPr/>
        </p:nvGraphicFramePr>
        <p:xfrm>
          <a:off x="2771775" y="3357563"/>
          <a:ext cx="9398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63" name="公式" r:id="rId37" imgW="939165" imgH="812165" progId="Equation.3">
                  <p:embed/>
                </p:oleObj>
              </mc:Choice>
              <mc:Fallback>
                <p:oleObj name="公式" r:id="rId37" imgW="939165" imgH="812165" progId="Equation.3">
                  <p:embed/>
                  <p:pic>
                    <p:nvPicPr>
                      <p:cNvPr id="0" name="图片 847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357563"/>
                        <a:ext cx="939800" cy="8112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15875" algn="ctr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22" name="Rectangle 34"/>
          <p:cNvSpPr>
            <a:spLocks noChangeArrowheads="1"/>
          </p:cNvSpPr>
          <p:nvPr/>
        </p:nvSpPr>
        <p:spPr bwMode="auto">
          <a:xfrm>
            <a:off x="323850" y="4508500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</a:rPr>
              <a:t>ca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–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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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i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–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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I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i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R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i</a:t>
            </a:r>
            <a:endParaRPr kumimoji="1" lang="en-US" altLang="zh-CN" sz="2800" b="1" i="1" baseline="-25000"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sp>
        <p:nvSpPr>
          <p:cNvPr id="191523" name="Text Box 35"/>
          <p:cNvSpPr txBox="1">
            <a:spLocks noChangeArrowheads="1"/>
          </p:cNvSpPr>
          <p:nvPr/>
        </p:nvSpPr>
        <p:spPr bwMode="auto">
          <a:xfrm>
            <a:off x="4286250" y="4508500"/>
            <a:ext cx="4392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= (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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ab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+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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bc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–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(2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×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1524" name="Object 3"/>
          <p:cNvGraphicFramePr>
            <a:graphicFrameLocks noChangeAspect="1"/>
          </p:cNvGraphicFramePr>
          <p:nvPr/>
        </p:nvGraphicFramePr>
        <p:xfrm>
          <a:off x="827088" y="5157788"/>
          <a:ext cx="220662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64" name="公式" r:id="rId39" imgW="1028700" imgH="381000" progId="Equation.3">
                  <p:embed/>
                </p:oleObj>
              </mc:Choice>
              <mc:Fallback>
                <p:oleObj name="公式" r:id="rId39" imgW="1028700" imgH="381000" progId="Equation.3">
                  <p:embed/>
                  <p:pic>
                    <p:nvPicPr>
                      <p:cNvPr id="0" name="图片 847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157788"/>
                        <a:ext cx="220662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25" name="Object 4"/>
          <p:cNvGraphicFramePr>
            <a:graphicFrameLocks noChangeAspect="1"/>
          </p:cNvGraphicFramePr>
          <p:nvPr/>
        </p:nvGraphicFramePr>
        <p:xfrm>
          <a:off x="4108450" y="5159375"/>
          <a:ext cx="193833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65" name="Equation" r:id="rId41" imgW="21336000" imgH="9753600" progId="Equation.DSMT4">
                  <p:embed/>
                </p:oleObj>
              </mc:Choice>
              <mc:Fallback>
                <p:oleObj name="Equation" r:id="rId41" imgW="21336000" imgH="9753600" progId="Equation.DSMT4">
                  <p:embed/>
                  <p:pic>
                    <p:nvPicPr>
                      <p:cNvPr id="0" name="图片 847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5159375"/>
                        <a:ext cx="1938338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26" name="Object 5"/>
          <p:cNvGraphicFramePr>
            <a:graphicFrameLocks noChangeAspect="1"/>
          </p:cNvGraphicFramePr>
          <p:nvPr/>
        </p:nvGraphicFramePr>
        <p:xfrm>
          <a:off x="6877050" y="5300663"/>
          <a:ext cx="15843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66" name="公式" r:id="rId43" imgW="685800" imgH="228600" progId="Equation.3">
                  <p:embed/>
                </p:oleObj>
              </mc:Choice>
              <mc:Fallback>
                <p:oleObj name="公式" r:id="rId43" imgW="685800" imgH="228600" progId="Equation.3">
                  <p:embed/>
                  <p:pic>
                    <p:nvPicPr>
                      <p:cNvPr id="0" name="图片 847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5300663"/>
                        <a:ext cx="15843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27" name="Text Box 39"/>
          <p:cNvSpPr txBox="1">
            <a:spLocks noChangeArrowheads="1"/>
          </p:cNvSpPr>
          <p:nvPr/>
        </p:nvSpPr>
        <p:spPr bwMode="auto">
          <a:xfrm>
            <a:off x="323850" y="6092825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kumimoji="1"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1528" name="Text Box 40"/>
          <p:cNvSpPr txBox="1">
            <a:spLocks noChangeArrowheads="1"/>
          </p:cNvSpPr>
          <p:nvPr/>
        </p:nvSpPr>
        <p:spPr bwMode="auto">
          <a:xfrm>
            <a:off x="2843213" y="6092825"/>
            <a:ext cx="3794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IR</a:t>
            </a:r>
            <a:endParaRPr kumimoji="1" lang="en-US" altLang="zh-CN" sz="2800" b="1" i="1" baseline="-25000"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sp>
        <p:nvSpPr>
          <p:cNvPr id="191529" name="Text Box 41"/>
          <p:cNvSpPr txBox="1">
            <a:spLocks noChangeArrowheads="1"/>
          </p:cNvSpPr>
          <p:nvPr/>
        </p:nvSpPr>
        <p:spPr bwMode="auto">
          <a:xfrm>
            <a:off x="971550" y="6078538"/>
            <a:ext cx="4403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</a:rPr>
              <a:t>ca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–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endParaRPr kumimoji="1" lang="en-US" altLang="zh-CN" sz="2800" b="1" i="1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1530" name="Object 6"/>
          <p:cNvGraphicFramePr>
            <a:graphicFrameLocks noChangeAspect="1"/>
          </p:cNvGraphicFramePr>
          <p:nvPr/>
        </p:nvGraphicFramePr>
        <p:xfrm>
          <a:off x="3132138" y="5157788"/>
          <a:ext cx="871537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67" name="公式" r:id="rId45" imgW="406400" imgH="381000" progId="Equation.3">
                  <p:embed/>
                </p:oleObj>
              </mc:Choice>
              <mc:Fallback>
                <p:oleObj name="公式" r:id="rId45" imgW="406400" imgH="381000" progId="Equation.3">
                  <p:embed/>
                  <p:pic>
                    <p:nvPicPr>
                      <p:cNvPr id="0" name="图片 847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157788"/>
                        <a:ext cx="871537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31" name="Object 7"/>
          <p:cNvGraphicFramePr>
            <a:graphicFrameLocks noChangeAspect="1"/>
          </p:cNvGraphicFramePr>
          <p:nvPr/>
        </p:nvGraphicFramePr>
        <p:xfrm>
          <a:off x="3800475" y="5908675"/>
          <a:ext cx="87153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68" name="公式" r:id="rId47" imgW="406400" imgH="381000" progId="Equation.3">
                  <p:embed/>
                </p:oleObj>
              </mc:Choice>
              <mc:Fallback>
                <p:oleObj name="公式" r:id="rId47" imgW="406400" imgH="381000" progId="Equation.3">
                  <p:embed/>
                  <p:pic>
                    <p:nvPicPr>
                      <p:cNvPr id="0" name="图片 847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475" y="5908675"/>
                        <a:ext cx="871538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6"/>
          <p:cNvGrpSpPr/>
          <p:nvPr/>
        </p:nvGrpSpPr>
        <p:grpSpPr bwMode="auto">
          <a:xfrm>
            <a:off x="3779838" y="908050"/>
            <a:ext cx="1939925" cy="3629025"/>
            <a:chOff x="2381" y="572"/>
            <a:chExt cx="1222" cy="2286"/>
          </a:xfrm>
        </p:grpSpPr>
        <p:sp>
          <p:nvSpPr>
            <p:cNvPr id="33814" name="Line 47"/>
            <p:cNvSpPr>
              <a:spLocks noChangeShapeType="1"/>
            </p:cNvSpPr>
            <p:nvPr/>
          </p:nvSpPr>
          <p:spPr bwMode="auto">
            <a:xfrm>
              <a:off x="2608" y="1027"/>
              <a:ext cx="7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5" name="Line 48"/>
            <p:cNvSpPr>
              <a:spLocks noChangeShapeType="1"/>
            </p:cNvSpPr>
            <p:nvPr/>
          </p:nvSpPr>
          <p:spPr bwMode="auto">
            <a:xfrm>
              <a:off x="2974" y="787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6" name="Line 49"/>
            <p:cNvSpPr>
              <a:spLocks noChangeShapeType="1"/>
            </p:cNvSpPr>
            <p:nvPr/>
          </p:nvSpPr>
          <p:spPr bwMode="auto">
            <a:xfrm>
              <a:off x="2618" y="1037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7" name="Line 50"/>
            <p:cNvSpPr>
              <a:spLocks noChangeShapeType="1"/>
            </p:cNvSpPr>
            <p:nvPr/>
          </p:nvSpPr>
          <p:spPr bwMode="auto">
            <a:xfrm>
              <a:off x="3335" y="103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8" name="Rectangle 51"/>
            <p:cNvSpPr>
              <a:spLocks noChangeArrowheads="1"/>
            </p:cNvSpPr>
            <p:nvPr/>
          </p:nvSpPr>
          <p:spPr bwMode="auto">
            <a:xfrm>
              <a:off x="2555" y="1291"/>
              <a:ext cx="13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19" name="Rectangle 52"/>
            <p:cNvSpPr>
              <a:spLocks noChangeArrowheads="1"/>
            </p:cNvSpPr>
            <p:nvPr/>
          </p:nvSpPr>
          <p:spPr bwMode="auto">
            <a:xfrm>
              <a:off x="3266" y="1283"/>
              <a:ext cx="13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20" name="Line 53"/>
            <p:cNvSpPr>
              <a:spLocks noChangeShapeType="1"/>
            </p:cNvSpPr>
            <p:nvPr/>
          </p:nvSpPr>
          <p:spPr bwMode="auto">
            <a:xfrm>
              <a:off x="2616" y="1579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1" name="Rectangle 54"/>
            <p:cNvSpPr>
              <a:spLocks noChangeArrowheads="1"/>
            </p:cNvSpPr>
            <p:nvPr/>
          </p:nvSpPr>
          <p:spPr bwMode="auto">
            <a:xfrm>
              <a:off x="2551" y="1965"/>
              <a:ext cx="13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22" name="Line 55"/>
            <p:cNvSpPr>
              <a:spLocks noChangeShapeType="1"/>
            </p:cNvSpPr>
            <p:nvPr/>
          </p:nvSpPr>
          <p:spPr bwMode="auto">
            <a:xfrm>
              <a:off x="2617" y="2241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Line 56"/>
            <p:cNvSpPr>
              <a:spLocks noChangeShapeType="1"/>
            </p:cNvSpPr>
            <p:nvPr/>
          </p:nvSpPr>
          <p:spPr bwMode="auto">
            <a:xfrm>
              <a:off x="2627" y="2471"/>
              <a:ext cx="7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4" name="Rectangle 57"/>
            <p:cNvSpPr>
              <a:spLocks noChangeArrowheads="1"/>
            </p:cNvSpPr>
            <p:nvPr/>
          </p:nvSpPr>
          <p:spPr bwMode="auto">
            <a:xfrm>
              <a:off x="3267" y="1915"/>
              <a:ext cx="13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25" name="Line 58"/>
            <p:cNvSpPr>
              <a:spLocks noChangeShapeType="1"/>
            </p:cNvSpPr>
            <p:nvPr/>
          </p:nvSpPr>
          <p:spPr bwMode="auto">
            <a:xfrm>
              <a:off x="2998" y="2477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Line 59"/>
            <p:cNvSpPr>
              <a:spLocks noChangeShapeType="1"/>
            </p:cNvSpPr>
            <p:nvPr/>
          </p:nvSpPr>
          <p:spPr bwMode="auto">
            <a:xfrm>
              <a:off x="3335" y="2373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Line 60"/>
            <p:cNvSpPr>
              <a:spLocks noChangeShapeType="1"/>
            </p:cNvSpPr>
            <p:nvPr/>
          </p:nvSpPr>
          <p:spPr bwMode="auto">
            <a:xfrm>
              <a:off x="3332" y="2213"/>
              <a:ext cx="0" cy="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8" name="Line 61"/>
            <p:cNvSpPr>
              <a:spLocks noChangeShapeType="1"/>
            </p:cNvSpPr>
            <p:nvPr/>
          </p:nvSpPr>
          <p:spPr bwMode="auto">
            <a:xfrm>
              <a:off x="3332" y="1569"/>
              <a:ext cx="0" cy="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9" name="Line 62"/>
            <p:cNvSpPr>
              <a:spLocks noChangeShapeType="1"/>
            </p:cNvSpPr>
            <p:nvPr/>
          </p:nvSpPr>
          <p:spPr bwMode="auto">
            <a:xfrm>
              <a:off x="3335" y="1723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Oval 63"/>
            <p:cNvSpPr>
              <a:spLocks noChangeArrowheads="1"/>
            </p:cNvSpPr>
            <p:nvPr/>
          </p:nvSpPr>
          <p:spPr bwMode="auto">
            <a:xfrm>
              <a:off x="2974" y="2695"/>
              <a:ext cx="44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31" name="Oval 64"/>
            <p:cNvSpPr>
              <a:spLocks noChangeArrowheads="1"/>
            </p:cNvSpPr>
            <p:nvPr/>
          </p:nvSpPr>
          <p:spPr bwMode="auto">
            <a:xfrm>
              <a:off x="2952" y="753"/>
              <a:ext cx="44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32" name="Oval 65"/>
            <p:cNvSpPr>
              <a:spLocks noChangeArrowheads="1"/>
            </p:cNvSpPr>
            <p:nvPr/>
          </p:nvSpPr>
          <p:spPr bwMode="auto">
            <a:xfrm>
              <a:off x="3313" y="1809"/>
              <a:ext cx="45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33" name="Oval 66"/>
            <p:cNvSpPr>
              <a:spLocks noChangeArrowheads="1"/>
            </p:cNvSpPr>
            <p:nvPr/>
          </p:nvSpPr>
          <p:spPr bwMode="auto">
            <a:xfrm>
              <a:off x="2594" y="1723"/>
              <a:ext cx="45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34" name="Text Box 67"/>
            <p:cNvSpPr txBox="1">
              <a:spLocks noChangeArrowheads="1"/>
            </p:cNvSpPr>
            <p:nvPr/>
          </p:nvSpPr>
          <p:spPr bwMode="auto">
            <a:xfrm>
              <a:off x="2765" y="2531"/>
              <a:ext cx="2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800" b="1" i="1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835" name="Text Box 68"/>
            <p:cNvSpPr txBox="1">
              <a:spLocks noChangeArrowheads="1"/>
            </p:cNvSpPr>
            <p:nvPr/>
          </p:nvSpPr>
          <p:spPr bwMode="auto">
            <a:xfrm>
              <a:off x="3356" y="1646"/>
              <a:ext cx="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836" name="Text Box 69"/>
            <p:cNvSpPr txBox="1">
              <a:spLocks noChangeArrowheads="1"/>
            </p:cNvSpPr>
            <p:nvPr/>
          </p:nvSpPr>
          <p:spPr bwMode="auto">
            <a:xfrm>
              <a:off x="2381" y="1571"/>
              <a:ext cx="2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837" name="Text Box 70"/>
            <p:cNvSpPr txBox="1">
              <a:spLocks noChangeArrowheads="1"/>
            </p:cNvSpPr>
            <p:nvPr/>
          </p:nvSpPr>
          <p:spPr bwMode="auto">
            <a:xfrm>
              <a:off x="2753" y="572"/>
              <a:ext cx="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3838" name="Group 71"/>
            <p:cNvGrpSpPr/>
            <p:nvPr/>
          </p:nvGrpSpPr>
          <p:grpSpPr bwMode="auto">
            <a:xfrm>
              <a:off x="3245" y="1675"/>
              <a:ext cx="179" cy="56"/>
              <a:chOff x="2064" y="3408"/>
              <a:chExt cx="192" cy="56"/>
            </a:xfrm>
          </p:grpSpPr>
          <p:sp>
            <p:nvSpPr>
              <p:cNvPr id="33842" name="Line 72"/>
              <p:cNvSpPr>
                <a:spLocks noChangeShapeType="1"/>
              </p:cNvSpPr>
              <p:nvPr/>
            </p:nvSpPr>
            <p:spPr bwMode="auto">
              <a:xfrm>
                <a:off x="2064" y="340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3" name="Line 73"/>
              <p:cNvSpPr>
                <a:spLocks noChangeShapeType="1"/>
              </p:cNvSpPr>
              <p:nvPr/>
            </p:nvSpPr>
            <p:spPr bwMode="auto">
              <a:xfrm>
                <a:off x="2112" y="346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839" name="Group 74"/>
            <p:cNvGrpSpPr/>
            <p:nvPr/>
          </p:nvGrpSpPr>
          <p:grpSpPr bwMode="auto">
            <a:xfrm>
              <a:off x="3245" y="2309"/>
              <a:ext cx="179" cy="56"/>
              <a:chOff x="2064" y="3408"/>
              <a:chExt cx="192" cy="56"/>
            </a:xfrm>
          </p:grpSpPr>
          <p:sp>
            <p:nvSpPr>
              <p:cNvPr id="33840" name="Line 75"/>
              <p:cNvSpPr>
                <a:spLocks noChangeShapeType="1"/>
              </p:cNvSpPr>
              <p:nvPr/>
            </p:nvSpPr>
            <p:spPr bwMode="auto">
              <a:xfrm>
                <a:off x="2064" y="340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1" name="Line 76"/>
              <p:cNvSpPr>
                <a:spLocks noChangeShapeType="1"/>
              </p:cNvSpPr>
              <p:nvPr/>
            </p:nvSpPr>
            <p:spPr bwMode="auto">
              <a:xfrm>
                <a:off x="2112" y="346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91565" name="Text Box 77"/>
          <p:cNvSpPr txBox="1">
            <a:spLocks noChangeArrowheads="1"/>
          </p:cNvSpPr>
          <p:nvPr/>
        </p:nvSpPr>
        <p:spPr bwMode="auto">
          <a:xfrm>
            <a:off x="5867400" y="1125538"/>
            <a:ext cx="26257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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ab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+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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bc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表明：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68438" y="1828801"/>
            <a:ext cx="764104" cy="719930"/>
            <a:chOff x="1468438" y="1828801"/>
            <a:chExt cx="764104" cy="719930"/>
          </a:xfrm>
        </p:grpSpPr>
        <p:sp>
          <p:nvSpPr>
            <p:cNvPr id="77" name="Line 29"/>
            <p:cNvSpPr>
              <a:spLocks noChangeShapeType="1"/>
            </p:cNvSpPr>
            <p:nvPr/>
          </p:nvSpPr>
          <p:spPr bwMode="auto">
            <a:xfrm flipH="1" flipV="1">
              <a:off x="2080142" y="2167731"/>
              <a:ext cx="152400" cy="381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9"/>
            <p:cNvSpPr>
              <a:spLocks noChangeShapeType="1"/>
            </p:cNvSpPr>
            <p:nvPr/>
          </p:nvSpPr>
          <p:spPr bwMode="auto">
            <a:xfrm flipH="1" flipV="1">
              <a:off x="1468438" y="1828801"/>
              <a:ext cx="439458" cy="17263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8" name="Object 3"/>
            <p:cNvGraphicFramePr>
              <a:graphicFrameLocks noChangeAspect="1"/>
            </p:cNvGraphicFramePr>
            <p:nvPr/>
          </p:nvGraphicFramePr>
          <p:xfrm>
            <a:off x="1810545" y="1911351"/>
            <a:ext cx="306387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69" name="公式" r:id="rId48" imgW="177800" imgH="241300" progId="Equation.3">
                    <p:embed/>
                  </p:oleObj>
                </mc:Choice>
                <mc:Fallback>
                  <p:oleObj name="公式" r:id="rId48" imgW="177800" imgH="241300" progId="Equation.3">
                    <p:embed/>
                    <p:pic>
                      <p:nvPicPr>
                        <p:cNvPr id="0" name="图片 847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0545" y="1911351"/>
                          <a:ext cx="306387" cy="452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892455" y="1998310"/>
            <a:ext cx="1338953" cy="812819"/>
            <a:chOff x="892455" y="1998310"/>
            <a:chExt cx="1338953" cy="812819"/>
          </a:xfrm>
        </p:grpSpPr>
        <p:sp>
          <p:nvSpPr>
            <p:cNvPr id="81" name="Line 29"/>
            <p:cNvSpPr>
              <a:spLocks noChangeShapeType="1"/>
            </p:cNvSpPr>
            <p:nvPr/>
          </p:nvSpPr>
          <p:spPr bwMode="auto">
            <a:xfrm flipH="1">
              <a:off x="892455" y="1998310"/>
              <a:ext cx="496608" cy="39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9"/>
            <p:cNvSpPr>
              <a:spLocks noChangeShapeType="1"/>
            </p:cNvSpPr>
            <p:nvPr/>
          </p:nvSpPr>
          <p:spPr bwMode="auto">
            <a:xfrm flipH="1" flipV="1">
              <a:off x="2224088" y="2397125"/>
              <a:ext cx="7320" cy="41400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9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9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9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19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1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1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1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1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19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19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 autoUpdateAnimBg="0"/>
      <p:bldP spid="191515" grpId="0" autoUpdateAnimBg="0"/>
      <p:bldP spid="191516" grpId="0" autoUpdateAnimBg="0"/>
      <p:bldP spid="191520" grpId="0" autoUpdateAnimBg="0"/>
      <p:bldP spid="191522" grpId="0" autoUpdateAnimBg="0"/>
      <p:bldP spid="191523" grpId="0" autoUpdateAnimBg="0"/>
      <p:bldP spid="191527" grpId="0" autoUpdateAnimBg="0"/>
      <p:bldP spid="191528" grpId="0" autoUpdateAnimBg="0"/>
      <p:bldP spid="191529" grpId="0" autoUpdateAnimBg="0"/>
      <p:bldP spid="19156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1D5950-C35F-4AEE-803E-0B1B83BFD062}" type="slidenum">
              <a:rPr lang="zh-CN" altLang="en-US">
                <a:solidFill>
                  <a:srgbClr val="0000FF"/>
                </a:solidFill>
              </a:rPr>
            </a:fld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114300" y="87313"/>
            <a:ext cx="90297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3.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例1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的磁场中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处，放入一根长为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的导体棒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求棒上的感生电动势。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258"/>
          <p:cNvGrpSpPr/>
          <p:nvPr/>
        </p:nvGrpSpPr>
        <p:grpSpPr bwMode="auto">
          <a:xfrm>
            <a:off x="407988" y="1476375"/>
            <a:ext cx="2727325" cy="2519363"/>
            <a:chOff x="158" y="1162"/>
            <a:chExt cx="1718" cy="1587"/>
          </a:xfrm>
        </p:grpSpPr>
        <p:sp>
          <p:nvSpPr>
            <p:cNvPr id="34850" name="Oval 230"/>
            <p:cNvSpPr>
              <a:spLocks noChangeArrowheads="1"/>
            </p:cNvSpPr>
            <p:nvPr/>
          </p:nvSpPr>
          <p:spPr bwMode="auto">
            <a:xfrm>
              <a:off x="222" y="1162"/>
              <a:ext cx="1587" cy="15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4851" name="Object 15"/>
            <p:cNvGraphicFramePr>
              <a:graphicFrameLocks noChangeAspect="1"/>
            </p:cNvGraphicFramePr>
            <p:nvPr/>
          </p:nvGraphicFramePr>
          <p:xfrm>
            <a:off x="903" y="1252"/>
            <a:ext cx="196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64" name="公式" r:id="rId1" imgW="139700" imgH="177800" progId="Equation.3">
                    <p:embed/>
                  </p:oleObj>
                </mc:Choice>
                <mc:Fallback>
                  <p:oleObj name="公式" r:id="rId1" imgW="139700" imgH="177800" progId="Equation.3">
                    <p:embed/>
                    <p:pic>
                      <p:nvPicPr>
                        <p:cNvPr id="0" name="图片 858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3" y="1252"/>
                          <a:ext cx="196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2" name="Oval 99"/>
            <p:cNvSpPr>
              <a:spLocks noChangeArrowheads="1"/>
            </p:cNvSpPr>
            <p:nvPr/>
          </p:nvSpPr>
          <p:spPr bwMode="auto">
            <a:xfrm>
              <a:off x="983" y="1928"/>
              <a:ext cx="60" cy="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53" name="Text Box 101"/>
            <p:cNvSpPr txBox="1">
              <a:spLocks noChangeArrowheads="1"/>
            </p:cNvSpPr>
            <p:nvPr/>
          </p:nvSpPr>
          <p:spPr bwMode="auto">
            <a:xfrm>
              <a:off x="903" y="1661"/>
              <a:ext cx="2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854" name="Text Box 118"/>
            <p:cNvSpPr txBox="1">
              <a:spLocks noChangeArrowheads="1"/>
            </p:cNvSpPr>
            <p:nvPr/>
          </p:nvSpPr>
          <p:spPr bwMode="auto">
            <a:xfrm>
              <a:off x="158" y="2296"/>
              <a:ext cx="2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800" b="1" i="1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855" name="Text Box 119"/>
            <p:cNvSpPr txBox="1">
              <a:spLocks noChangeArrowheads="1"/>
            </p:cNvSpPr>
            <p:nvPr/>
          </p:nvSpPr>
          <p:spPr bwMode="auto">
            <a:xfrm>
              <a:off x="1629" y="2278"/>
              <a:ext cx="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4856" name="Group 241"/>
            <p:cNvGrpSpPr/>
            <p:nvPr/>
          </p:nvGrpSpPr>
          <p:grpSpPr bwMode="auto">
            <a:xfrm>
              <a:off x="920" y="2138"/>
              <a:ext cx="572" cy="236"/>
              <a:chOff x="3215" y="2593"/>
              <a:chExt cx="572" cy="236"/>
            </a:xfrm>
          </p:grpSpPr>
          <p:graphicFrame>
            <p:nvGraphicFramePr>
              <p:cNvPr id="34873" name="Object 28"/>
              <p:cNvGraphicFramePr>
                <a:graphicFrameLocks noChangeAspect="1"/>
              </p:cNvGraphicFramePr>
              <p:nvPr/>
            </p:nvGraphicFramePr>
            <p:xfrm>
              <a:off x="3583" y="2593"/>
              <a:ext cx="204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865" name="公式" r:id="rId3" imgW="88900" imgH="88900" progId="Equation.3">
                      <p:embed/>
                    </p:oleObj>
                  </mc:Choice>
                  <mc:Fallback>
                    <p:oleObj name="公式" r:id="rId3" imgW="88900" imgH="88900" progId="Equation.3">
                      <p:embed/>
                      <p:pic>
                        <p:nvPicPr>
                          <p:cNvPr id="0" name="图片 858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3" y="2593"/>
                            <a:ext cx="204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74" name="Object 29"/>
              <p:cNvGraphicFramePr>
                <a:graphicFrameLocks noChangeAspect="1"/>
              </p:cNvGraphicFramePr>
              <p:nvPr/>
            </p:nvGraphicFramePr>
            <p:xfrm>
              <a:off x="3215" y="2593"/>
              <a:ext cx="204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866" name="公式" r:id="rId5" imgW="88900" imgH="88900" progId="Equation.3">
                      <p:embed/>
                    </p:oleObj>
                  </mc:Choice>
                  <mc:Fallback>
                    <p:oleObj name="公式" r:id="rId5" imgW="88900" imgH="88900" progId="Equation.3">
                      <p:embed/>
                      <p:pic>
                        <p:nvPicPr>
                          <p:cNvPr id="0" name="图片 858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5" y="2593"/>
                            <a:ext cx="204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4857" name="Object 16"/>
            <p:cNvGraphicFramePr>
              <a:graphicFrameLocks noChangeAspect="1"/>
            </p:cNvGraphicFramePr>
            <p:nvPr/>
          </p:nvGraphicFramePr>
          <p:xfrm>
            <a:off x="540" y="2139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67" name="公式" r:id="rId7" imgW="88900" imgH="88900" progId="Equation.3">
                    <p:embed/>
                  </p:oleObj>
                </mc:Choice>
                <mc:Fallback>
                  <p:oleObj name="公式" r:id="rId7" imgW="88900" imgH="88900" progId="Equation.3">
                    <p:embed/>
                    <p:pic>
                      <p:nvPicPr>
                        <p:cNvPr id="0" name="图片 858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" y="2139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8" name="Object 17"/>
            <p:cNvGraphicFramePr>
              <a:graphicFrameLocks noChangeAspect="1"/>
            </p:cNvGraphicFramePr>
            <p:nvPr/>
          </p:nvGraphicFramePr>
          <p:xfrm>
            <a:off x="1288" y="1541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68" name="公式" r:id="rId9" imgW="88900" imgH="88900" progId="Equation.3">
                    <p:embed/>
                  </p:oleObj>
                </mc:Choice>
                <mc:Fallback>
                  <p:oleObj name="公式" r:id="rId9" imgW="88900" imgH="88900" progId="Equation.3">
                    <p:embed/>
                    <p:pic>
                      <p:nvPicPr>
                        <p:cNvPr id="0" name="图片 858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8" y="1541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9" name="Object 18"/>
            <p:cNvGraphicFramePr>
              <a:graphicFrameLocks noChangeAspect="1"/>
            </p:cNvGraphicFramePr>
            <p:nvPr/>
          </p:nvGraphicFramePr>
          <p:xfrm>
            <a:off x="919" y="1541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69" name="公式" r:id="rId11" imgW="88900" imgH="88900" progId="Equation.3">
                    <p:embed/>
                  </p:oleObj>
                </mc:Choice>
                <mc:Fallback>
                  <p:oleObj name="公式" r:id="rId11" imgW="88900" imgH="88900" progId="Equation.3">
                    <p:embed/>
                    <p:pic>
                      <p:nvPicPr>
                        <p:cNvPr id="0" name="图片 858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9" y="1541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0" name="Object 19"/>
            <p:cNvGraphicFramePr>
              <a:graphicFrameLocks noChangeAspect="1"/>
            </p:cNvGraphicFramePr>
            <p:nvPr/>
          </p:nvGraphicFramePr>
          <p:xfrm>
            <a:off x="540" y="1541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70" name="公式" r:id="rId13" imgW="88900" imgH="88900" progId="Equation.3">
                    <p:embed/>
                  </p:oleObj>
                </mc:Choice>
                <mc:Fallback>
                  <p:oleObj name="公式" r:id="rId13" imgW="88900" imgH="88900" progId="Equation.3">
                    <p:embed/>
                    <p:pic>
                      <p:nvPicPr>
                        <p:cNvPr id="0" name="图片 858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" y="1541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1" name="Object 20"/>
            <p:cNvGraphicFramePr>
              <a:graphicFrameLocks noChangeAspect="1"/>
            </p:cNvGraphicFramePr>
            <p:nvPr/>
          </p:nvGraphicFramePr>
          <p:xfrm>
            <a:off x="1487" y="1846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71" name="公式" r:id="rId15" imgW="88900" imgH="88900" progId="Equation.3">
                    <p:embed/>
                  </p:oleObj>
                </mc:Choice>
                <mc:Fallback>
                  <p:oleObj name="公式" r:id="rId15" imgW="88900" imgH="88900" progId="Equation.3">
                    <p:embed/>
                    <p:pic>
                      <p:nvPicPr>
                        <p:cNvPr id="0" name="图片 858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7" y="1846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2" name="Object 21"/>
            <p:cNvGraphicFramePr>
              <a:graphicFrameLocks noChangeAspect="1"/>
            </p:cNvGraphicFramePr>
            <p:nvPr/>
          </p:nvGraphicFramePr>
          <p:xfrm>
            <a:off x="1108" y="1850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72" name="公式" r:id="rId17" imgW="88900" imgH="88900" progId="Equation.3">
                    <p:embed/>
                  </p:oleObj>
                </mc:Choice>
                <mc:Fallback>
                  <p:oleObj name="公式" r:id="rId17" imgW="88900" imgH="88900" progId="Equation.3">
                    <p:embed/>
                    <p:pic>
                      <p:nvPicPr>
                        <p:cNvPr id="0" name="图片 858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8" y="1850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3" name="Object 22"/>
            <p:cNvGraphicFramePr>
              <a:graphicFrameLocks noChangeAspect="1"/>
            </p:cNvGraphicFramePr>
            <p:nvPr/>
          </p:nvGraphicFramePr>
          <p:xfrm>
            <a:off x="721" y="1846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73" name="公式" r:id="rId19" imgW="88900" imgH="88900" progId="Equation.3">
                    <p:embed/>
                  </p:oleObj>
                </mc:Choice>
                <mc:Fallback>
                  <p:oleObj name="公式" r:id="rId19" imgW="88900" imgH="88900" progId="Equation.3">
                    <p:embed/>
                    <p:pic>
                      <p:nvPicPr>
                        <p:cNvPr id="0" name="图片 858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" y="1846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4" name="Object 23"/>
            <p:cNvGraphicFramePr>
              <a:graphicFrameLocks noChangeAspect="1"/>
            </p:cNvGraphicFramePr>
            <p:nvPr/>
          </p:nvGraphicFramePr>
          <p:xfrm>
            <a:off x="1121" y="2431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74" name="公式" r:id="rId21" imgW="88900" imgH="88900" progId="Equation.3">
                    <p:embed/>
                  </p:oleObj>
                </mc:Choice>
                <mc:Fallback>
                  <p:oleObj name="公式" r:id="rId21" imgW="88900" imgH="88900" progId="Equation.3">
                    <p:embed/>
                    <p:pic>
                      <p:nvPicPr>
                        <p:cNvPr id="0" name="图片 858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1" y="2431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5" name="Object 24"/>
            <p:cNvGraphicFramePr>
              <a:graphicFrameLocks noChangeAspect="1"/>
            </p:cNvGraphicFramePr>
            <p:nvPr/>
          </p:nvGraphicFramePr>
          <p:xfrm>
            <a:off x="721" y="2435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75" name="公式" r:id="rId23" imgW="88900" imgH="88900" progId="Equation.3">
                    <p:embed/>
                  </p:oleObj>
                </mc:Choice>
                <mc:Fallback>
                  <p:oleObj name="公式" r:id="rId23" imgW="88900" imgH="88900" progId="Equation.3">
                    <p:embed/>
                    <p:pic>
                      <p:nvPicPr>
                        <p:cNvPr id="0" name="图片 858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" y="2435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6" name="Object 25"/>
            <p:cNvGraphicFramePr>
              <a:graphicFrameLocks noChangeAspect="1"/>
            </p:cNvGraphicFramePr>
            <p:nvPr/>
          </p:nvGraphicFramePr>
          <p:xfrm>
            <a:off x="333" y="1846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76" name="公式" r:id="rId25" imgW="88900" imgH="88900" progId="Equation.3">
                    <p:embed/>
                  </p:oleObj>
                </mc:Choice>
                <mc:Fallback>
                  <p:oleObj name="公式" r:id="rId25" imgW="88900" imgH="88900" progId="Equation.3">
                    <p:embed/>
                    <p:pic>
                      <p:nvPicPr>
                        <p:cNvPr id="0" name="图片 858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" y="1846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7" name="Object 26"/>
            <p:cNvGraphicFramePr>
              <a:graphicFrameLocks noChangeAspect="1"/>
            </p:cNvGraphicFramePr>
            <p:nvPr/>
          </p:nvGraphicFramePr>
          <p:xfrm>
            <a:off x="1125" y="1250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77" name="公式" r:id="rId27" imgW="88900" imgH="88900" progId="Equation.3">
                    <p:embed/>
                  </p:oleObj>
                </mc:Choice>
                <mc:Fallback>
                  <p:oleObj name="公式" r:id="rId27" imgW="88900" imgH="88900" progId="Equation.3">
                    <p:embed/>
                    <p:pic>
                      <p:nvPicPr>
                        <p:cNvPr id="0" name="图片 858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5" y="1250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8" name="Object 27"/>
            <p:cNvGraphicFramePr>
              <a:graphicFrameLocks noChangeAspect="1"/>
            </p:cNvGraphicFramePr>
            <p:nvPr/>
          </p:nvGraphicFramePr>
          <p:xfrm>
            <a:off x="721" y="1258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78" name="公式" r:id="rId29" imgW="88900" imgH="88900" progId="Equation.3">
                    <p:embed/>
                  </p:oleObj>
                </mc:Choice>
                <mc:Fallback>
                  <p:oleObj name="公式" r:id="rId29" imgW="88900" imgH="88900" progId="Equation.3">
                    <p:embed/>
                    <p:pic>
                      <p:nvPicPr>
                        <p:cNvPr id="0" name="图片 858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" y="1258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69" name="AutoShape 247"/>
            <p:cNvSpPr>
              <a:spLocks noChangeArrowheads="1"/>
            </p:cNvSpPr>
            <p:nvPr/>
          </p:nvSpPr>
          <p:spPr bwMode="auto">
            <a:xfrm>
              <a:off x="358" y="2386"/>
              <a:ext cx="1316" cy="46"/>
            </a:xfrm>
            <a:prstGeom prst="roundRect">
              <a:avLst>
                <a:gd name="adj" fmla="val 16667"/>
              </a:avLst>
            </a:prstGeom>
            <a:solidFill>
              <a:srgbClr val="FF6600">
                <a:alpha val="38823"/>
              </a:srgb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70" name="Line 248"/>
            <p:cNvSpPr>
              <a:spLocks noChangeShapeType="1"/>
            </p:cNvSpPr>
            <p:nvPr/>
          </p:nvSpPr>
          <p:spPr bwMode="auto">
            <a:xfrm>
              <a:off x="1011" y="1978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71" name="Text Box 249"/>
            <p:cNvSpPr txBox="1">
              <a:spLocks noChangeArrowheads="1"/>
            </p:cNvSpPr>
            <p:nvPr/>
          </p:nvSpPr>
          <p:spPr bwMode="auto">
            <a:xfrm>
              <a:off x="903" y="2386"/>
              <a:ext cx="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  <a:endPara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872" name="Text Box 250"/>
            <p:cNvSpPr txBox="1">
              <a:spLocks noChangeArrowheads="1"/>
            </p:cNvSpPr>
            <p:nvPr/>
          </p:nvSpPr>
          <p:spPr bwMode="auto">
            <a:xfrm>
              <a:off x="965" y="1979"/>
              <a:ext cx="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endPara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76380" name="Text Box 252"/>
          <p:cNvSpPr txBox="1">
            <a:spLocks noChangeArrowheads="1"/>
          </p:cNvSpPr>
          <p:nvPr/>
        </p:nvSpPr>
        <p:spPr bwMode="auto">
          <a:xfrm>
            <a:off x="2997200" y="1347788"/>
            <a:ext cx="27432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分析：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6381" name="Object 2"/>
          <p:cNvGraphicFramePr>
            <a:graphicFrameLocks noChangeAspect="1"/>
          </p:cNvGraphicFramePr>
          <p:nvPr/>
        </p:nvGraphicFramePr>
        <p:xfrm>
          <a:off x="4149725" y="1203325"/>
          <a:ext cx="1790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79" name="公式" r:id="rId31" imgW="990600" imgH="368300" progId="Equation.3">
                  <p:embed/>
                </p:oleObj>
              </mc:Choice>
              <mc:Fallback>
                <p:oleObj name="公式" r:id="rId31" imgW="990600" imgH="368300" progId="Equation.3">
                  <p:embed/>
                  <p:pic>
                    <p:nvPicPr>
                      <p:cNvPr id="0" name="图片 858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1203325"/>
                        <a:ext cx="1790700" cy="7747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15875" algn="ctr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382" name="Object 3"/>
          <p:cNvGraphicFramePr>
            <a:graphicFrameLocks noChangeAspect="1"/>
          </p:cNvGraphicFramePr>
          <p:nvPr/>
        </p:nvGraphicFramePr>
        <p:xfrm>
          <a:off x="912813" y="3522663"/>
          <a:ext cx="4381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80" name="Equation" r:id="rId33" imgW="177800" imgH="190500" progId="Equation.3">
                  <p:embed/>
                </p:oleObj>
              </mc:Choice>
              <mc:Fallback>
                <p:oleObj name="Equation" r:id="rId33" imgW="177800" imgH="190500" progId="Equation.3">
                  <p:embed/>
                  <p:pic>
                    <p:nvPicPr>
                      <p:cNvPr id="0" name="图片 858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3522663"/>
                        <a:ext cx="43815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383" name="Line 255"/>
          <p:cNvSpPr>
            <a:spLocks noChangeShapeType="1"/>
          </p:cNvSpPr>
          <p:nvPr/>
        </p:nvSpPr>
        <p:spPr bwMode="auto">
          <a:xfrm>
            <a:off x="1173163" y="3463925"/>
            <a:ext cx="288925" cy="0"/>
          </a:xfrm>
          <a:prstGeom prst="line">
            <a:avLst/>
          </a:prstGeom>
          <a:noFill/>
          <a:ln w="73025">
            <a:solidFill>
              <a:srgbClr val="0000FF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384" name="Line 256"/>
          <p:cNvSpPr>
            <a:spLocks noChangeShapeType="1"/>
          </p:cNvSpPr>
          <p:nvPr/>
        </p:nvSpPr>
        <p:spPr bwMode="auto">
          <a:xfrm flipH="1">
            <a:off x="1230313" y="2773363"/>
            <a:ext cx="50323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387" name="Line 259"/>
          <p:cNvSpPr>
            <a:spLocks noChangeShapeType="1"/>
          </p:cNvSpPr>
          <p:nvPr/>
        </p:nvSpPr>
        <p:spPr bwMode="auto">
          <a:xfrm>
            <a:off x="1228725" y="3478213"/>
            <a:ext cx="865188" cy="64770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76407" name="Object 4"/>
          <p:cNvGraphicFramePr>
            <a:graphicFrameLocks noChangeAspect="1"/>
          </p:cNvGraphicFramePr>
          <p:nvPr/>
        </p:nvGraphicFramePr>
        <p:xfrm>
          <a:off x="2008188" y="3911600"/>
          <a:ext cx="3492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81" name="公式" r:id="rId35" imgW="177800" imgH="241300" progId="Equation.3">
                  <p:embed/>
                </p:oleObj>
              </mc:Choice>
              <mc:Fallback>
                <p:oleObj name="公式" r:id="rId35" imgW="177800" imgH="241300" progId="Equation.3">
                  <p:embed/>
                  <p:pic>
                    <p:nvPicPr>
                      <p:cNvPr id="0" name="图片 858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3911600"/>
                        <a:ext cx="34925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413" name="Object 5"/>
          <p:cNvGraphicFramePr>
            <a:graphicFrameLocks noChangeAspect="1"/>
          </p:cNvGraphicFramePr>
          <p:nvPr/>
        </p:nvGraphicFramePr>
        <p:xfrm>
          <a:off x="1303338" y="2801938"/>
          <a:ext cx="2857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82" name="公式" r:id="rId37" imgW="127000" imgH="165100" progId="Equation.3">
                  <p:embed/>
                </p:oleObj>
              </mc:Choice>
              <mc:Fallback>
                <p:oleObj name="公式" r:id="rId37" imgW="127000" imgH="165100" progId="Equation.3">
                  <p:embed/>
                  <p:pic>
                    <p:nvPicPr>
                      <p:cNvPr id="0" name="图片 858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2801938"/>
                        <a:ext cx="2857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95"/>
          <p:cNvGrpSpPr/>
          <p:nvPr/>
        </p:nvGrpSpPr>
        <p:grpSpPr bwMode="auto">
          <a:xfrm>
            <a:off x="6310313" y="1060450"/>
            <a:ext cx="2376487" cy="1031875"/>
            <a:chOff x="3696" y="1815"/>
            <a:chExt cx="1497" cy="650"/>
          </a:xfrm>
        </p:grpSpPr>
        <p:graphicFrame>
          <p:nvGraphicFramePr>
            <p:cNvPr id="34848" name="Object 14"/>
            <p:cNvGraphicFramePr/>
            <p:nvPr/>
          </p:nvGraphicFramePr>
          <p:xfrm>
            <a:off x="3969" y="1842"/>
            <a:ext cx="25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83" name="公式" r:id="rId39" imgW="177800" imgH="241300" progId="Equation.3">
                    <p:embed/>
                  </p:oleObj>
                </mc:Choice>
                <mc:Fallback>
                  <p:oleObj name="公式" r:id="rId39" imgW="177800" imgH="241300" progId="Equation.3">
                    <p:embed/>
                    <p:pic>
                      <p:nvPicPr>
                        <p:cNvPr id="0" name="图片 858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842"/>
                          <a:ext cx="25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9" name="Text Box 291"/>
            <p:cNvSpPr txBox="1">
              <a:spLocks noChangeArrowheads="1"/>
            </p:cNvSpPr>
            <p:nvPr/>
          </p:nvSpPr>
          <p:spPr bwMode="auto">
            <a:xfrm>
              <a:off x="3696" y="1815"/>
              <a:ext cx="1497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沿  在导体上的投影方向</a:t>
              </a: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76424" name="Text Box 296"/>
          <p:cNvSpPr txBox="1">
            <a:spLocks noChangeArrowheads="1"/>
          </p:cNvSpPr>
          <p:nvPr/>
        </p:nvSpPr>
        <p:spPr bwMode="auto">
          <a:xfrm>
            <a:off x="3860800" y="2211388"/>
            <a:ext cx="48260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4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空间均匀场，磁通量易求！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6425" name="Text Box 297"/>
          <p:cNvSpPr txBox="1">
            <a:spLocks noChangeArrowheads="1"/>
          </p:cNvSpPr>
          <p:nvPr/>
        </p:nvSpPr>
        <p:spPr bwMode="auto">
          <a:xfrm>
            <a:off x="3871913" y="2768600"/>
            <a:ext cx="511333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如何构造面积？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5" name="Group 301"/>
          <p:cNvGrpSpPr/>
          <p:nvPr/>
        </p:nvGrpSpPr>
        <p:grpSpPr bwMode="auto">
          <a:xfrm>
            <a:off x="3309938" y="3429000"/>
            <a:ext cx="2713037" cy="568325"/>
            <a:chOff x="2124" y="2428"/>
            <a:chExt cx="1709" cy="358"/>
          </a:xfrm>
        </p:grpSpPr>
        <p:graphicFrame>
          <p:nvGraphicFramePr>
            <p:cNvPr id="34846" name="Object 13"/>
            <p:cNvGraphicFramePr/>
            <p:nvPr/>
          </p:nvGraphicFramePr>
          <p:xfrm>
            <a:off x="2124" y="2428"/>
            <a:ext cx="25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84" name="公式" r:id="rId41" imgW="177800" imgH="241300" progId="Equation.3">
                    <p:embed/>
                  </p:oleObj>
                </mc:Choice>
                <mc:Fallback>
                  <p:oleObj name="公式" r:id="rId41" imgW="177800" imgH="241300" progId="Equation.3">
                    <p:embed/>
                    <p:pic>
                      <p:nvPicPr>
                        <p:cNvPr id="0" name="图片 858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4" y="2428"/>
                          <a:ext cx="25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7" name="Text Box 300"/>
            <p:cNvSpPr txBox="1">
              <a:spLocks noChangeArrowheads="1"/>
            </p:cNvSpPr>
            <p:nvPr/>
          </p:nvSpPr>
          <p:spPr bwMode="auto">
            <a:xfrm>
              <a:off x="2336" y="2432"/>
              <a:ext cx="1497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的特点：</a:t>
              </a: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aphicFrame>
        <p:nvGraphicFramePr>
          <p:cNvPr id="176430" name="Object 6"/>
          <p:cNvGraphicFramePr/>
          <p:nvPr/>
        </p:nvGraphicFramePr>
        <p:xfrm>
          <a:off x="5094288" y="3373438"/>
          <a:ext cx="10842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85" name="Equation" r:id="rId43" imgW="546100" imgH="266700" progId="Equation.3">
                  <p:embed/>
                </p:oleObj>
              </mc:Choice>
              <mc:Fallback>
                <p:oleObj name="Equation" r:id="rId43" imgW="546100" imgH="266700" progId="Equation.3">
                  <p:embed/>
                  <p:pic>
                    <p:nvPicPr>
                      <p:cNvPr id="0" name="图片 85884"/>
                      <p:cNvPicPr>
                        <a:picLocks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3373438"/>
                        <a:ext cx="108426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431" name="Object 7"/>
          <p:cNvGraphicFramePr/>
          <p:nvPr/>
        </p:nvGraphicFramePr>
        <p:xfrm>
          <a:off x="6604000" y="3297238"/>
          <a:ext cx="23018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86" name="公式" r:id="rId45" imgW="1308100" imgH="342900" progId="Equation.3">
                  <p:embed/>
                </p:oleObj>
              </mc:Choice>
              <mc:Fallback>
                <p:oleObj name="公式" r:id="rId45" imgW="1308100" imgH="342900" progId="Equation.3">
                  <p:embed/>
                  <p:pic>
                    <p:nvPicPr>
                      <p:cNvPr id="0" name="图片 85885"/>
                      <p:cNvPicPr>
                        <a:picLocks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3297238"/>
                        <a:ext cx="23018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432" name="Line 304"/>
          <p:cNvSpPr>
            <a:spLocks noChangeShapeType="1"/>
          </p:cNvSpPr>
          <p:nvPr/>
        </p:nvSpPr>
        <p:spPr bwMode="auto">
          <a:xfrm flipH="1" flipV="1">
            <a:off x="1733550" y="2728913"/>
            <a:ext cx="1062038" cy="701675"/>
          </a:xfrm>
          <a:prstGeom prst="line">
            <a:avLst/>
          </a:prstGeom>
          <a:noFill/>
          <a:ln w="38100">
            <a:solidFill>
              <a:srgbClr val="80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433" name="Line 305"/>
          <p:cNvSpPr>
            <a:spLocks noChangeShapeType="1"/>
          </p:cNvSpPr>
          <p:nvPr/>
        </p:nvSpPr>
        <p:spPr bwMode="auto">
          <a:xfrm rot="21540000" flipH="1">
            <a:off x="696913" y="2730500"/>
            <a:ext cx="1079500" cy="685800"/>
          </a:xfrm>
          <a:prstGeom prst="line">
            <a:avLst/>
          </a:prstGeom>
          <a:noFill/>
          <a:ln w="38100">
            <a:solidFill>
              <a:srgbClr val="80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434" name="Rectangle 306"/>
          <p:cNvSpPr>
            <a:spLocks noChangeArrowheads="1"/>
          </p:cNvSpPr>
          <p:nvPr/>
        </p:nvSpPr>
        <p:spPr bwMode="auto">
          <a:xfrm>
            <a:off x="133350" y="4211638"/>
            <a:ext cx="51054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kumimoji="1" lang="zh-CN" altLang="en-US" sz="3200" b="1" i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6435" name="Rectangle 307"/>
          <p:cNvSpPr>
            <a:spLocks noChangeArrowheads="1"/>
          </p:cNvSpPr>
          <p:nvPr/>
        </p:nvSpPr>
        <p:spPr bwMode="auto">
          <a:xfrm>
            <a:off x="838200" y="4227513"/>
            <a:ext cx="8172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补上两个半径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oa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bo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构成回路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顺时针绕行）</a:t>
            </a:r>
            <a:endParaRPr kumimoji="1" lang="zh-CN" altLang="en-US" sz="3200" b="1" i="1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6436" name="Rectangle 308"/>
          <p:cNvSpPr>
            <a:spLocks noChangeArrowheads="1"/>
          </p:cNvSpPr>
          <p:nvPr/>
        </p:nvSpPr>
        <p:spPr bwMode="auto">
          <a:xfrm>
            <a:off x="674688" y="4875213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总电动势为</a:t>
            </a:r>
            <a:endParaRPr kumimoji="1" lang="zh-CN" altLang="en-US" sz="3200" b="1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6437" name="Object 8"/>
          <p:cNvGraphicFramePr/>
          <p:nvPr/>
        </p:nvGraphicFramePr>
        <p:xfrm>
          <a:off x="2773363" y="4694238"/>
          <a:ext cx="3784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87" name="公式" r:id="rId47" imgW="2209800" imgH="393700" progId="Equation.3">
                  <p:embed/>
                </p:oleObj>
              </mc:Choice>
              <mc:Fallback>
                <p:oleObj name="公式" r:id="rId47" imgW="2209800" imgH="393700" progId="Equation.3">
                  <p:embed/>
                  <p:pic>
                    <p:nvPicPr>
                      <p:cNvPr id="0" name="图片 85886"/>
                      <p:cNvPicPr>
                        <a:picLocks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4694238"/>
                        <a:ext cx="3784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438" name="Object 9"/>
          <p:cNvGraphicFramePr/>
          <p:nvPr/>
        </p:nvGraphicFramePr>
        <p:xfrm>
          <a:off x="534988" y="5332413"/>
          <a:ext cx="28082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88" name="Equation" r:id="rId49" imgW="1460500" imgH="228600" progId="Equation.3">
                  <p:embed/>
                </p:oleObj>
              </mc:Choice>
              <mc:Fallback>
                <p:oleObj name="Equation" r:id="rId49" imgW="1460500" imgH="228600" progId="Equation.3">
                  <p:embed/>
                  <p:pic>
                    <p:nvPicPr>
                      <p:cNvPr id="0" name="图片 85887"/>
                      <p:cNvPicPr>
                        <a:picLocks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5332413"/>
                        <a:ext cx="280828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439" name="Object 10"/>
          <p:cNvGraphicFramePr/>
          <p:nvPr/>
        </p:nvGraphicFramePr>
        <p:xfrm>
          <a:off x="817563" y="5907088"/>
          <a:ext cx="21605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89" name="Equation" r:id="rId51" imgW="1295400" imgH="228600" progId="Equation.3">
                  <p:embed/>
                </p:oleObj>
              </mc:Choice>
              <mc:Fallback>
                <p:oleObj name="Equation" r:id="rId51" imgW="1295400" imgH="228600" progId="Equation.3">
                  <p:embed/>
                  <p:pic>
                    <p:nvPicPr>
                      <p:cNvPr id="0" name="图片 85888"/>
                      <p:cNvPicPr>
                        <a:picLocks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5907088"/>
                        <a:ext cx="21605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440" name="Object 11"/>
          <p:cNvGraphicFramePr/>
          <p:nvPr/>
        </p:nvGraphicFramePr>
        <p:xfrm>
          <a:off x="3903663" y="5675313"/>
          <a:ext cx="17510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90" name="公式" r:id="rId53" imgW="952500" imgH="368300" progId="Equation.3">
                  <p:embed/>
                </p:oleObj>
              </mc:Choice>
              <mc:Fallback>
                <p:oleObj name="公式" r:id="rId53" imgW="952500" imgH="368300" progId="Equation.3">
                  <p:embed/>
                  <p:pic>
                    <p:nvPicPr>
                      <p:cNvPr id="0" name="图片 85889"/>
                      <p:cNvPicPr>
                        <a:picLocks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3" y="5675313"/>
                        <a:ext cx="17510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441" name="Object 12"/>
          <p:cNvGraphicFramePr/>
          <p:nvPr/>
        </p:nvGraphicFramePr>
        <p:xfrm>
          <a:off x="5691188" y="5635625"/>
          <a:ext cx="17478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91" name="公式" r:id="rId55" imgW="876300" imgH="368300" progId="Equation.3">
                  <p:embed/>
                </p:oleObj>
              </mc:Choice>
              <mc:Fallback>
                <p:oleObj name="公式" r:id="rId55" imgW="876300" imgH="368300" progId="Equation.3">
                  <p:embed/>
                  <p:pic>
                    <p:nvPicPr>
                      <p:cNvPr id="0" name="图片 85890"/>
                      <p:cNvPicPr>
                        <a:picLocks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188" y="5635625"/>
                        <a:ext cx="174783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47" name="Object 59"/>
          <p:cNvGraphicFramePr>
            <a:graphicFrameLocks noChangeAspect="1"/>
          </p:cNvGraphicFramePr>
          <p:nvPr/>
        </p:nvGraphicFramePr>
        <p:xfrm>
          <a:off x="136525" y="1100138"/>
          <a:ext cx="9890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92" name="Equation" r:id="rId57" imgW="11582400" imgH="9753600" progId="Equation.DSMT4">
                  <p:embed/>
                </p:oleObj>
              </mc:Choice>
              <mc:Fallback>
                <p:oleObj name="Equation" r:id="rId57" imgW="11582400" imgH="9753600" progId="Equation.DSMT4">
                  <p:embed/>
                  <p:pic>
                    <p:nvPicPr>
                      <p:cNvPr id="0" name="图片 858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" y="1100138"/>
                        <a:ext cx="98901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7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7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7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7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500"/>
                                        <p:tgtEl>
                                          <p:spTgt spid="17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17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7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0" dur="500"/>
                                        <p:tgtEl>
                                          <p:spTgt spid="17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7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0" dur="500"/>
                                        <p:tgtEl>
                                          <p:spTgt spid="17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5" dur="500"/>
                                        <p:tgtEl>
                                          <p:spTgt spid="176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9" dur="500"/>
                                        <p:tgtEl>
                                          <p:spTgt spid="17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6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76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7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7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0" dur="500"/>
                                        <p:tgtEl>
                                          <p:spTgt spid="17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7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0" dur="500"/>
                                        <p:tgtEl>
                                          <p:spTgt spid="17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4" grpId="0" autoUpdateAnimBg="0"/>
      <p:bldP spid="176380" grpId="0" autoUpdateAnimBg="0"/>
      <p:bldP spid="176383" grpId="0" animBg="1"/>
      <p:bldP spid="176384" grpId="0" animBg="1"/>
      <p:bldP spid="176387" grpId="0" animBg="1"/>
      <p:bldP spid="176424" grpId="0" autoUpdateAnimBg="0"/>
      <p:bldP spid="176425" grpId="0" autoUpdateAnimBg="0"/>
      <p:bldP spid="176432" grpId="0" animBg="1"/>
      <p:bldP spid="176433" grpId="0" animBg="1"/>
      <p:bldP spid="176434" grpId="0" autoUpdateAnimBg="0" build="p"/>
      <p:bldP spid="176435" grpId="0" autoUpdateAnimBg="0" build="p"/>
      <p:bldP spid="17643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6D2626-60F1-4030-9B21-4305A13249C3}" type="slidenum">
              <a:rPr lang="zh-CN" altLang="en-US">
                <a:solidFill>
                  <a:srgbClr val="0000FF"/>
                </a:solidFill>
              </a:rPr>
            </a:fld>
            <a:endParaRPr lang="en-US" altLang="zh-CN">
              <a:solidFill>
                <a:srgbClr val="0000FF"/>
              </a:solidFill>
            </a:endParaRPr>
          </a:p>
        </p:txBody>
      </p:sp>
      <p:graphicFrame>
        <p:nvGraphicFramePr>
          <p:cNvPr id="177156" name="Object 2"/>
          <p:cNvGraphicFramePr/>
          <p:nvPr/>
        </p:nvGraphicFramePr>
        <p:xfrm>
          <a:off x="176213" y="188913"/>
          <a:ext cx="21859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18" name="公式" r:id="rId1" imgW="1104900" imgH="368300" progId="Equation.3">
                  <p:embed/>
                </p:oleObj>
              </mc:Choice>
              <mc:Fallback>
                <p:oleObj name="公式" r:id="rId1" imgW="1104900" imgH="368300" progId="Equation.3">
                  <p:embed/>
                  <p:pic>
                    <p:nvPicPr>
                      <p:cNvPr id="0" name="图片 86617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188913"/>
                        <a:ext cx="218598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4" name="Group 5"/>
          <p:cNvGrpSpPr/>
          <p:nvPr/>
        </p:nvGrpSpPr>
        <p:grpSpPr bwMode="auto">
          <a:xfrm>
            <a:off x="5580063" y="404813"/>
            <a:ext cx="2727325" cy="2519362"/>
            <a:chOff x="158" y="1162"/>
            <a:chExt cx="1718" cy="1587"/>
          </a:xfrm>
        </p:grpSpPr>
        <p:sp>
          <p:nvSpPr>
            <p:cNvPr id="35878" name="Oval 6"/>
            <p:cNvSpPr>
              <a:spLocks noChangeArrowheads="1"/>
            </p:cNvSpPr>
            <p:nvPr/>
          </p:nvSpPr>
          <p:spPr bwMode="auto">
            <a:xfrm>
              <a:off x="222" y="1162"/>
              <a:ext cx="1587" cy="15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5879" name="Object 7"/>
            <p:cNvGraphicFramePr>
              <a:graphicFrameLocks noChangeAspect="1"/>
            </p:cNvGraphicFramePr>
            <p:nvPr/>
          </p:nvGraphicFramePr>
          <p:xfrm>
            <a:off x="903" y="1252"/>
            <a:ext cx="196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619" name="公式" r:id="rId3" imgW="139700" imgH="177800" progId="Equation.3">
                    <p:embed/>
                  </p:oleObj>
                </mc:Choice>
                <mc:Fallback>
                  <p:oleObj name="公式" r:id="rId3" imgW="139700" imgH="177800" progId="Equation.3">
                    <p:embed/>
                    <p:pic>
                      <p:nvPicPr>
                        <p:cNvPr id="0" name="图片 866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3" y="1252"/>
                          <a:ext cx="196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0" name="Oval 8"/>
            <p:cNvSpPr>
              <a:spLocks noChangeArrowheads="1"/>
            </p:cNvSpPr>
            <p:nvPr/>
          </p:nvSpPr>
          <p:spPr bwMode="auto">
            <a:xfrm>
              <a:off x="983" y="1928"/>
              <a:ext cx="60" cy="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1" name="Text Box 9"/>
            <p:cNvSpPr txBox="1">
              <a:spLocks noChangeArrowheads="1"/>
            </p:cNvSpPr>
            <p:nvPr/>
          </p:nvSpPr>
          <p:spPr bwMode="auto">
            <a:xfrm>
              <a:off x="903" y="1661"/>
              <a:ext cx="2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82" name="Text Box 10"/>
            <p:cNvSpPr txBox="1">
              <a:spLocks noChangeArrowheads="1"/>
            </p:cNvSpPr>
            <p:nvPr/>
          </p:nvSpPr>
          <p:spPr bwMode="auto">
            <a:xfrm>
              <a:off x="158" y="2296"/>
              <a:ext cx="2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800" b="1" i="1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83" name="Text Box 11"/>
            <p:cNvSpPr txBox="1">
              <a:spLocks noChangeArrowheads="1"/>
            </p:cNvSpPr>
            <p:nvPr/>
          </p:nvSpPr>
          <p:spPr bwMode="auto">
            <a:xfrm>
              <a:off x="1629" y="2278"/>
              <a:ext cx="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5884" name="Group 12"/>
            <p:cNvGrpSpPr/>
            <p:nvPr/>
          </p:nvGrpSpPr>
          <p:grpSpPr bwMode="auto">
            <a:xfrm>
              <a:off x="920" y="2138"/>
              <a:ext cx="572" cy="236"/>
              <a:chOff x="3215" y="2593"/>
              <a:chExt cx="572" cy="236"/>
            </a:xfrm>
          </p:grpSpPr>
          <p:graphicFrame>
            <p:nvGraphicFramePr>
              <p:cNvPr id="35901" name="Object 20"/>
              <p:cNvGraphicFramePr>
                <a:graphicFrameLocks noChangeAspect="1"/>
              </p:cNvGraphicFramePr>
              <p:nvPr/>
            </p:nvGraphicFramePr>
            <p:xfrm>
              <a:off x="3583" y="2593"/>
              <a:ext cx="204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620" name="公式" r:id="rId5" imgW="88900" imgH="88900" progId="Equation.3">
                      <p:embed/>
                    </p:oleObj>
                  </mc:Choice>
                  <mc:Fallback>
                    <p:oleObj name="公式" r:id="rId5" imgW="88900" imgH="88900" progId="Equation.3">
                      <p:embed/>
                      <p:pic>
                        <p:nvPicPr>
                          <p:cNvPr id="0" name="图片 866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3" y="2593"/>
                            <a:ext cx="204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902" name="Object 21"/>
              <p:cNvGraphicFramePr>
                <a:graphicFrameLocks noChangeAspect="1"/>
              </p:cNvGraphicFramePr>
              <p:nvPr/>
            </p:nvGraphicFramePr>
            <p:xfrm>
              <a:off x="3215" y="2593"/>
              <a:ext cx="204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621" name="公式" r:id="rId7" imgW="88900" imgH="88900" progId="Equation.3">
                      <p:embed/>
                    </p:oleObj>
                  </mc:Choice>
                  <mc:Fallback>
                    <p:oleObj name="公式" r:id="rId7" imgW="88900" imgH="88900" progId="Equation.3">
                      <p:embed/>
                      <p:pic>
                        <p:nvPicPr>
                          <p:cNvPr id="0" name="图片 866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5" y="2593"/>
                            <a:ext cx="204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5885" name="Object 8"/>
            <p:cNvGraphicFramePr>
              <a:graphicFrameLocks noChangeAspect="1"/>
            </p:cNvGraphicFramePr>
            <p:nvPr/>
          </p:nvGraphicFramePr>
          <p:xfrm>
            <a:off x="540" y="2139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622" name="公式" r:id="rId9" imgW="88900" imgH="88900" progId="Equation.3">
                    <p:embed/>
                  </p:oleObj>
                </mc:Choice>
                <mc:Fallback>
                  <p:oleObj name="公式" r:id="rId9" imgW="88900" imgH="88900" progId="Equation.3">
                    <p:embed/>
                    <p:pic>
                      <p:nvPicPr>
                        <p:cNvPr id="0" name="图片 866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" y="2139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6" name="Object 9"/>
            <p:cNvGraphicFramePr>
              <a:graphicFrameLocks noChangeAspect="1"/>
            </p:cNvGraphicFramePr>
            <p:nvPr/>
          </p:nvGraphicFramePr>
          <p:xfrm>
            <a:off x="1288" y="1541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623" name="公式" r:id="rId11" imgW="88900" imgH="88900" progId="Equation.3">
                    <p:embed/>
                  </p:oleObj>
                </mc:Choice>
                <mc:Fallback>
                  <p:oleObj name="公式" r:id="rId11" imgW="88900" imgH="88900" progId="Equation.3">
                    <p:embed/>
                    <p:pic>
                      <p:nvPicPr>
                        <p:cNvPr id="0" name="图片 866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8" y="1541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7" name="Object 10"/>
            <p:cNvGraphicFramePr>
              <a:graphicFrameLocks noChangeAspect="1"/>
            </p:cNvGraphicFramePr>
            <p:nvPr/>
          </p:nvGraphicFramePr>
          <p:xfrm>
            <a:off x="919" y="1541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624" name="公式" r:id="rId13" imgW="88900" imgH="88900" progId="Equation.3">
                    <p:embed/>
                  </p:oleObj>
                </mc:Choice>
                <mc:Fallback>
                  <p:oleObj name="公式" r:id="rId13" imgW="88900" imgH="88900" progId="Equation.3">
                    <p:embed/>
                    <p:pic>
                      <p:nvPicPr>
                        <p:cNvPr id="0" name="图片 866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9" y="1541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8" name="Object 11"/>
            <p:cNvGraphicFramePr>
              <a:graphicFrameLocks noChangeAspect="1"/>
            </p:cNvGraphicFramePr>
            <p:nvPr/>
          </p:nvGraphicFramePr>
          <p:xfrm>
            <a:off x="540" y="1541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625" name="公式" r:id="rId15" imgW="88900" imgH="88900" progId="Equation.3">
                    <p:embed/>
                  </p:oleObj>
                </mc:Choice>
                <mc:Fallback>
                  <p:oleObj name="公式" r:id="rId15" imgW="88900" imgH="88900" progId="Equation.3">
                    <p:embed/>
                    <p:pic>
                      <p:nvPicPr>
                        <p:cNvPr id="0" name="图片 866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" y="1541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9" name="Object 12"/>
            <p:cNvGraphicFramePr>
              <a:graphicFrameLocks noChangeAspect="1"/>
            </p:cNvGraphicFramePr>
            <p:nvPr/>
          </p:nvGraphicFramePr>
          <p:xfrm>
            <a:off x="1487" y="1846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626" name="公式" r:id="rId17" imgW="88900" imgH="88900" progId="Equation.3">
                    <p:embed/>
                  </p:oleObj>
                </mc:Choice>
                <mc:Fallback>
                  <p:oleObj name="公式" r:id="rId17" imgW="88900" imgH="88900" progId="Equation.3">
                    <p:embed/>
                    <p:pic>
                      <p:nvPicPr>
                        <p:cNvPr id="0" name="图片 866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7" y="1846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90" name="Object 13"/>
            <p:cNvGraphicFramePr>
              <a:graphicFrameLocks noChangeAspect="1"/>
            </p:cNvGraphicFramePr>
            <p:nvPr/>
          </p:nvGraphicFramePr>
          <p:xfrm>
            <a:off x="1108" y="1850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627" name="公式" r:id="rId19" imgW="88900" imgH="88900" progId="Equation.3">
                    <p:embed/>
                  </p:oleObj>
                </mc:Choice>
                <mc:Fallback>
                  <p:oleObj name="公式" r:id="rId19" imgW="88900" imgH="88900" progId="Equation.3">
                    <p:embed/>
                    <p:pic>
                      <p:nvPicPr>
                        <p:cNvPr id="0" name="图片 866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8" y="1850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91" name="Object 14"/>
            <p:cNvGraphicFramePr>
              <a:graphicFrameLocks noChangeAspect="1"/>
            </p:cNvGraphicFramePr>
            <p:nvPr/>
          </p:nvGraphicFramePr>
          <p:xfrm>
            <a:off x="721" y="1846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628" name="公式" r:id="rId21" imgW="88900" imgH="88900" progId="Equation.3">
                    <p:embed/>
                  </p:oleObj>
                </mc:Choice>
                <mc:Fallback>
                  <p:oleObj name="公式" r:id="rId21" imgW="88900" imgH="88900" progId="Equation.3">
                    <p:embed/>
                    <p:pic>
                      <p:nvPicPr>
                        <p:cNvPr id="0" name="图片 866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" y="1846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92" name="Object 15"/>
            <p:cNvGraphicFramePr>
              <a:graphicFrameLocks noChangeAspect="1"/>
            </p:cNvGraphicFramePr>
            <p:nvPr/>
          </p:nvGraphicFramePr>
          <p:xfrm>
            <a:off x="1121" y="2431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629" name="公式" r:id="rId23" imgW="88900" imgH="88900" progId="Equation.3">
                    <p:embed/>
                  </p:oleObj>
                </mc:Choice>
                <mc:Fallback>
                  <p:oleObj name="公式" r:id="rId23" imgW="88900" imgH="88900" progId="Equation.3">
                    <p:embed/>
                    <p:pic>
                      <p:nvPicPr>
                        <p:cNvPr id="0" name="图片 866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1" y="2431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93" name="Object 16"/>
            <p:cNvGraphicFramePr>
              <a:graphicFrameLocks noChangeAspect="1"/>
            </p:cNvGraphicFramePr>
            <p:nvPr/>
          </p:nvGraphicFramePr>
          <p:xfrm>
            <a:off x="721" y="2435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630" name="公式" r:id="rId25" imgW="88900" imgH="88900" progId="Equation.3">
                    <p:embed/>
                  </p:oleObj>
                </mc:Choice>
                <mc:Fallback>
                  <p:oleObj name="公式" r:id="rId25" imgW="88900" imgH="88900" progId="Equation.3">
                    <p:embed/>
                    <p:pic>
                      <p:nvPicPr>
                        <p:cNvPr id="0" name="图片 866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" y="2435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94" name="Object 17"/>
            <p:cNvGraphicFramePr>
              <a:graphicFrameLocks noChangeAspect="1"/>
            </p:cNvGraphicFramePr>
            <p:nvPr/>
          </p:nvGraphicFramePr>
          <p:xfrm>
            <a:off x="333" y="1846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631" name="公式" r:id="rId27" imgW="88900" imgH="88900" progId="Equation.3">
                    <p:embed/>
                  </p:oleObj>
                </mc:Choice>
                <mc:Fallback>
                  <p:oleObj name="公式" r:id="rId27" imgW="88900" imgH="88900" progId="Equation.3">
                    <p:embed/>
                    <p:pic>
                      <p:nvPicPr>
                        <p:cNvPr id="0" name="图片 866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" y="1846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95" name="Object 18"/>
            <p:cNvGraphicFramePr>
              <a:graphicFrameLocks noChangeAspect="1"/>
            </p:cNvGraphicFramePr>
            <p:nvPr/>
          </p:nvGraphicFramePr>
          <p:xfrm>
            <a:off x="1125" y="1250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632" name="公式" r:id="rId29" imgW="88900" imgH="88900" progId="Equation.3">
                    <p:embed/>
                  </p:oleObj>
                </mc:Choice>
                <mc:Fallback>
                  <p:oleObj name="公式" r:id="rId29" imgW="88900" imgH="88900" progId="Equation.3">
                    <p:embed/>
                    <p:pic>
                      <p:nvPicPr>
                        <p:cNvPr id="0" name="图片 866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5" y="1250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96" name="Object 19"/>
            <p:cNvGraphicFramePr>
              <a:graphicFrameLocks noChangeAspect="1"/>
            </p:cNvGraphicFramePr>
            <p:nvPr/>
          </p:nvGraphicFramePr>
          <p:xfrm>
            <a:off x="721" y="1258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633" name="公式" r:id="rId31" imgW="88900" imgH="88900" progId="Equation.3">
                    <p:embed/>
                  </p:oleObj>
                </mc:Choice>
                <mc:Fallback>
                  <p:oleObj name="公式" r:id="rId31" imgW="88900" imgH="88900" progId="Equation.3">
                    <p:embed/>
                    <p:pic>
                      <p:nvPicPr>
                        <p:cNvPr id="0" name="图片 866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" y="1258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97" name="AutoShape 27"/>
            <p:cNvSpPr>
              <a:spLocks noChangeArrowheads="1"/>
            </p:cNvSpPr>
            <p:nvPr/>
          </p:nvSpPr>
          <p:spPr bwMode="auto">
            <a:xfrm>
              <a:off x="358" y="2386"/>
              <a:ext cx="1316" cy="46"/>
            </a:xfrm>
            <a:prstGeom prst="roundRect">
              <a:avLst>
                <a:gd name="adj" fmla="val 16667"/>
              </a:avLst>
            </a:prstGeom>
            <a:solidFill>
              <a:srgbClr val="FF6600">
                <a:alpha val="38823"/>
              </a:srgb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8" name="Line 28"/>
            <p:cNvSpPr>
              <a:spLocks noChangeShapeType="1"/>
            </p:cNvSpPr>
            <p:nvPr/>
          </p:nvSpPr>
          <p:spPr bwMode="auto">
            <a:xfrm>
              <a:off x="1011" y="1978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9" name="Text Box 29"/>
            <p:cNvSpPr txBox="1">
              <a:spLocks noChangeArrowheads="1"/>
            </p:cNvSpPr>
            <p:nvPr/>
          </p:nvSpPr>
          <p:spPr bwMode="auto">
            <a:xfrm>
              <a:off x="903" y="2386"/>
              <a:ext cx="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  <a:endPara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900" name="Text Box 30"/>
            <p:cNvSpPr txBox="1">
              <a:spLocks noChangeArrowheads="1"/>
            </p:cNvSpPr>
            <p:nvPr/>
          </p:nvSpPr>
          <p:spPr bwMode="auto">
            <a:xfrm>
              <a:off x="965" y="1979"/>
              <a:ext cx="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endPara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77183" name="Rectangle 31"/>
          <p:cNvSpPr>
            <a:spLocks noChangeArrowheads="1"/>
          </p:cNvSpPr>
          <p:nvPr/>
        </p:nvSpPr>
        <p:spPr bwMode="auto">
          <a:xfrm>
            <a:off x="179388" y="1052513"/>
            <a:ext cx="48974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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的大小与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有关，与棒的方位无关。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= 0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时，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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= 0。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7184" name="Rectangle 32"/>
          <p:cNvSpPr>
            <a:spLocks noChangeArrowheads="1"/>
          </p:cNvSpPr>
          <p:nvPr/>
        </p:nvSpPr>
        <p:spPr bwMode="auto">
          <a:xfrm>
            <a:off x="42863" y="2105025"/>
            <a:ext cx="6096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defRPr/>
            </a:pPr>
            <a:r>
              <a:rPr kumimoji="1"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问题：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7185" name="Rectangle 33"/>
          <p:cNvSpPr>
            <a:spLocks noChangeArrowheads="1"/>
          </p:cNvSpPr>
          <p:nvPr/>
        </p:nvSpPr>
        <p:spPr bwMode="auto">
          <a:xfrm>
            <a:off x="1103313" y="2128838"/>
            <a:ext cx="3360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哪点电势高 ？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848" name="Line 34"/>
          <p:cNvSpPr>
            <a:spLocks noChangeShapeType="1"/>
          </p:cNvSpPr>
          <p:nvPr/>
        </p:nvSpPr>
        <p:spPr bwMode="auto">
          <a:xfrm flipH="1" flipV="1">
            <a:off x="6919913" y="1687513"/>
            <a:ext cx="1062037" cy="701675"/>
          </a:xfrm>
          <a:prstGeom prst="line">
            <a:avLst/>
          </a:prstGeom>
          <a:noFill/>
          <a:ln w="38100">
            <a:solidFill>
              <a:srgbClr val="80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Line 35"/>
          <p:cNvSpPr>
            <a:spLocks noChangeShapeType="1"/>
          </p:cNvSpPr>
          <p:nvPr/>
        </p:nvSpPr>
        <p:spPr bwMode="auto">
          <a:xfrm rot="21540000" flipH="1">
            <a:off x="5883275" y="1689100"/>
            <a:ext cx="1079500" cy="685800"/>
          </a:xfrm>
          <a:prstGeom prst="line">
            <a:avLst/>
          </a:prstGeom>
          <a:noFill/>
          <a:ln w="38100">
            <a:solidFill>
              <a:srgbClr val="80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88" name="Text Box 36"/>
          <p:cNvSpPr txBox="1">
            <a:spLocks noChangeArrowheads="1"/>
          </p:cNvSpPr>
          <p:nvPr/>
        </p:nvSpPr>
        <p:spPr bwMode="auto">
          <a:xfrm>
            <a:off x="0" y="3581400"/>
            <a:ext cx="14763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方向：</a:t>
            </a:r>
            <a:endParaRPr kumimoji="1" lang="en-US" altLang="zh-CN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7189" name="Text Box 37"/>
          <p:cNvSpPr txBox="1">
            <a:spLocks noChangeArrowheads="1"/>
          </p:cNvSpPr>
          <p:nvPr/>
        </p:nvSpPr>
        <p:spPr bwMode="auto">
          <a:xfrm>
            <a:off x="1187450" y="3213100"/>
            <a:ext cx="1152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①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7191" name="AutoShape 39"/>
          <p:cNvSpPr/>
          <p:nvPr/>
        </p:nvSpPr>
        <p:spPr bwMode="auto">
          <a:xfrm>
            <a:off x="1006475" y="3300413"/>
            <a:ext cx="227013" cy="1143000"/>
          </a:xfrm>
          <a:prstGeom prst="leftBrace">
            <a:avLst>
              <a:gd name="adj1" fmla="val 30629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7192" name="Object 3"/>
          <p:cNvGraphicFramePr/>
          <p:nvPr/>
        </p:nvGraphicFramePr>
        <p:xfrm>
          <a:off x="1735138" y="3154363"/>
          <a:ext cx="10064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34" name="公式" r:id="rId33" imgW="520700" imgH="368300" progId="Equation.3">
                  <p:embed/>
                </p:oleObj>
              </mc:Choice>
              <mc:Fallback>
                <p:oleObj name="公式" r:id="rId33" imgW="520700" imgH="368300" progId="Equation.3">
                  <p:embed/>
                  <p:pic>
                    <p:nvPicPr>
                      <p:cNvPr id="0" name="图片 86633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3154363"/>
                        <a:ext cx="10064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93" name="Text Box 41"/>
          <p:cNvSpPr txBox="1">
            <a:spLocks noChangeArrowheads="1"/>
          </p:cNvSpPr>
          <p:nvPr/>
        </p:nvSpPr>
        <p:spPr bwMode="auto">
          <a:xfrm>
            <a:off x="3924300" y="3241675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点电势高。</a:t>
            </a:r>
            <a:endParaRPr kumimoji="1"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7194" name="Text Box 42"/>
          <p:cNvSpPr txBox="1">
            <a:spLocks noChangeArrowheads="1"/>
          </p:cNvSpPr>
          <p:nvPr/>
        </p:nvSpPr>
        <p:spPr bwMode="auto">
          <a:xfrm>
            <a:off x="2843213" y="3213100"/>
            <a:ext cx="1620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7196" name="Text Box 44"/>
          <p:cNvSpPr txBox="1">
            <a:spLocks noChangeArrowheads="1"/>
          </p:cNvSpPr>
          <p:nvPr/>
        </p:nvSpPr>
        <p:spPr bwMode="auto">
          <a:xfrm>
            <a:off x="1187450" y="400526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②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7197" name="Object 4"/>
          <p:cNvGraphicFramePr/>
          <p:nvPr/>
        </p:nvGraphicFramePr>
        <p:xfrm>
          <a:off x="1763713" y="4005263"/>
          <a:ext cx="10064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35" name="公式" r:id="rId35" imgW="520700" imgH="368300" progId="Equation.3">
                  <p:embed/>
                </p:oleObj>
              </mc:Choice>
              <mc:Fallback>
                <p:oleObj name="公式" r:id="rId35" imgW="520700" imgH="368300" progId="Equation.3">
                  <p:embed/>
                  <p:pic>
                    <p:nvPicPr>
                      <p:cNvPr id="0" name="图片 86634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005263"/>
                        <a:ext cx="10064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201" name="Text Box 49"/>
          <p:cNvSpPr txBox="1">
            <a:spLocks noChangeArrowheads="1"/>
          </p:cNvSpPr>
          <p:nvPr/>
        </p:nvSpPr>
        <p:spPr bwMode="auto">
          <a:xfrm>
            <a:off x="2828925" y="40767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7202" name="Text Box 50"/>
          <p:cNvSpPr txBox="1">
            <a:spLocks noChangeArrowheads="1"/>
          </p:cNvSpPr>
          <p:nvPr/>
        </p:nvSpPr>
        <p:spPr bwMode="auto">
          <a:xfrm>
            <a:off x="3995738" y="4076700"/>
            <a:ext cx="2614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点电势高。</a:t>
            </a:r>
            <a:endParaRPr kumimoji="1"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7205" name="Text Box 53"/>
          <p:cNvSpPr txBox="1">
            <a:spLocks noChangeArrowheads="1"/>
          </p:cNvSpPr>
          <p:nvPr/>
        </p:nvSpPr>
        <p:spPr bwMode="auto">
          <a:xfrm>
            <a:off x="752475" y="5045075"/>
            <a:ext cx="3581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若导体在</a:t>
            </a:r>
            <a:r>
              <a:rPr kumimoji="1"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之外: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" name="Group 61"/>
          <p:cNvGrpSpPr/>
          <p:nvPr/>
        </p:nvGrpSpPr>
        <p:grpSpPr bwMode="auto">
          <a:xfrm>
            <a:off x="5868988" y="3284538"/>
            <a:ext cx="2522537" cy="519112"/>
            <a:chOff x="3715" y="2069"/>
            <a:chExt cx="1589" cy="327"/>
          </a:xfrm>
        </p:grpSpPr>
        <p:sp>
          <p:nvSpPr>
            <p:cNvPr id="35875" name="AutoShape 58"/>
            <p:cNvSpPr>
              <a:spLocks noChangeArrowheads="1"/>
            </p:cNvSpPr>
            <p:nvPr/>
          </p:nvSpPr>
          <p:spPr bwMode="auto">
            <a:xfrm>
              <a:off x="3878" y="2115"/>
              <a:ext cx="1226" cy="45"/>
            </a:xfrm>
            <a:prstGeom prst="roundRect">
              <a:avLst>
                <a:gd name="adj" fmla="val 16667"/>
              </a:avLst>
            </a:prstGeom>
            <a:solidFill>
              <a:srgbClr val="FF6600">
                <a:alpha val="38823"/>
              </a:srgb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6" name="Text Box 59"/>
            <p:cNvSpPr txBox="1">
              <a:spLocks noChangeArrowheads="1"/>
            </p:cNvSpPr>
            <p:nvPr/>
          </p:nvSpPr>
          <p:spPr bwMode="auto">
            <a:xfrm>
              <a:off x="3715" y="2069"/>
              <a:ext cx="2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kumimoji="1" lang="en-US" altLang="zh-CN" sz="2800" b="1" i="1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77" name="Text Box 60"/>
            <p:cNvSpPr txBox="1">
              <a:spLocks noChangeArrowheads="1"/>
            </p:cNvSpPr>
            <p:nvPr/>
          </p:nvSpPr>
          <p:spPr bwMode="auto">
            <a:xfrm>
              <a:off x="5057" y="2069"/>
              <a:ext cx="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endPara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77214" name="Line 62"/>
          <p:cNvSpPr>
            <a:spLocks noChangeShapeType="1"/>
          </p:cNvSpPr>
          <p:nvPr/>
        </p:nvSpPr>
        <p:spPr bwMode="auto">
          <a:xfrm rot="21540000" flipH="1">
            <a:off x="6102350" y="1658938"/>
            <a:ext cx="857250" cy="1728787"/>
          </a:xfrm>
          <a:prstGeom prst="line">
            <a:avLst/>
          </a:prstGeom>
          <a:noFill/>
          <a:ln w="38100">
            <a:solidFill>
              <a:srgbClr val="80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215" name="Line 63"/>
          <p:cNvSpPr>
            <a:spLocks noChangeShapeType="1"/>
          </p:cNvSpPr>
          <p:nvPr/>
        </p:nvSpPr>
        <p:spPr bwMode="auto">
          <a:xfrm flipH="1" flipV="1">
            <a:off x="6948488" y="1700213"/>
            <a:ext cx="1152525" cy="1728787"/>
          </a:xfrm>
          <a:prstGeom prst="line">
            <a:avLst/>
          </a:prstGeom>
          <a:noFill/>
          <a:ln w="38100">
            <a:solidFill>
              <a:srgbClr val="80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7216" name="Object 5"/>
          <p:cNvGraphicFramePr/>
          <p:nvPr/>
        </p:nvGraphicFramePr>
        <p:xfrm>
          <a:off x="3549650" y="4972050"/>
          <a:ext cx="162083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36" name="公式" r:id="rId37" imgW="800100" imgH="368300" progId="Equation.3">
                  <p:embed/>
                </p:oleObj>
              </mc:Choice>
              <mc:Fallback>
                <p:oleObj name="公式" r:id="rId37" imgW="800100" imgH="368300" progId="Equation.3">
                  <p:embed/>
                  <p:pic>
                    <p:nvPicPr>
                      <p:cNvPr id="0" name="图片 86635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4972050"/>
                        <a:ext cx="1620838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218" name="Arc 66"/>
          <p:cNvSpPr/>
          <p:nvPr/>
        </p:nvSpPr>
        <p:spPr bwMode="auto">
          <a:xfrm rot="-60000">
            <a:off x="6373813" y="1673225"/>
            <a:ext cx="1266825" cy="1258888"/>
          </a:xfrm>
          <a:custGeom>
            <a:avLst/>
            <a:gdLst>
              <a:gd name="T0" fmla="*/ 2147483647 w 21732"/>
              <a:gd name="T1" fmla="*/ 2147483647 h 21600"/>
              <a:gd name="T2" fmla="*/ 0 w 21732"/>
              <a:gd name="T3" fmla="*/ 2147483647 h 21600"/>
              <a:gd name="T4" fmla="*/ 2147483647 w 21732"/>
              <a:gd name="T5" fmla="*/ 0 h 21600"/>
              <a:gd name="T6" fmla="*/ 0 60000 65536"/>
              <a:gd name="T7" fmla="*/ 0 60000 65536"/>
              <a:gd name="T8" fmla="*/ 0 60000 65536"/>
              <a:gd name="T9" fmla="*/ 0 w 21732"/>
              <a:gd name="T10" fmla="*/ 0 h 21600"/>
              <a:gd name="T11" fmla="*/ 21732 w 217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32" h="21600" fill="none" extrusionOk="0">
                <a:moveTo>
                  <a:pt x="21732" y="17906"/>
                </a:moveTo>
                <a:cubicBezTo>
                  <a:pt x="18163" y="20313"/>
                  <a:pt x="13956" y="21599"/>
                  <a:pt x="9652" y="21600"/>
                </a:cubicBezTo>
                <a:cubicBezTo>
                  <a:pt x="6301" y="21600"/>
                  <a:pt x="2997" y="20820"/>
                  <a:pt x="-1" y="19323"/>
                </a:cubicBezTo>
              </a:path>
              <a:path w="21732" h="21600" stroke="0" extrusionOk="0">
                <a:moveTo>
                  <a:pt x="21732" y="17906"/>
                </a:moveTo>
                <a:cubicBezTo>
                  <a:pt x="18163" y="20313"/>
                  <a:pt x="13956" y="21599"/>
                  <a:pt x="9652" y="21600"/>
                </a:cubicBezTo>
                <a:cubicBezTo>
                  <a:pt x="6301" y="21600"/>
                  <a:pt x="2997" y="20820"/>
                  <a:pt x="-1" y="19323"/>
                </a:cubicBezTo>
                <a:lnTo>
                  <a:pt x="9652" y="0"/>
                </a:lnTo>
                <a:lnTo>
                  <a:pt x="21732" y="17906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7219" name="Object 6"/>
          <p:cNvGraphicFramePr/>
          <p:nvPr/>
        </p:nvGraphicFramePr>
        <p:xfrm>
          <a:off x="5203825" y="4914900"/>
          <a:ext cx="174148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37" name="公式" r:id="rId39" imgW="876300" imgH="368300" progId="Equation.3">
                  <p:embed/>
                </p:oleObj>
              </mc:Choice>
              <mc:Fallback>
                <p:oleObj name="公式" r:id="rId39" imgW="876300" imgH="368300" progId="Equation.3">
                  <p:embed/>
                  <p:pic>
                    <p:nvPicPr>
                      <p:cNvPr id="0" name="图片 86636"/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825" y="4914900"/>
                        <a:ext cx="1741488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221" name="Line 69"/>
          <p:cNvSpPr>
            <a:spLocks noChangeShapeType="1"/>
          </p:cNvSpPr>
          <p:nvPr/>
        </p:nvSpPr>
        <p:spPr bwMode="auto">
          <a:xfrm flipH="1" flipV="1">
            <a:off x="6877050" y="1671638"/>
            <a:ext cx="1582738" cy="1008062"/>
          </a:xfrm>
          <a:prstGeom prst="line">
            <a:avLst/>
          </a:prstGeom>
          <a:noFill/>
          <a:ln w="38100">
            <a:solidFill>
              <a:srgbClr val="80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222" name="AutoShape 70"/>
          <p:cNvSpPr>
            <a:spLocks noChangeArrowheads="1"/>
          </p:cNvSpPr>
          <p:nvPr/>
        </p:nvSpPr>
        <p:spPr bwMode="auto">
          <a:xfrm rot="-240000">
            <a:off x="6357938" y="1679575"/>
            <a:ext cx="1241425" cy="1084263"/>
          </a:xfrm>
          <a:prstGeom prst="triangle">
            <a:avLst>
              <a:gd name="adj" fmla="val 49403"/>
            </a:avLst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7223" name="Arc 71"/>
          <p:cNvSpPr/>
          <p:nvPr/>
        </p:nvSpPr>
        <p:spPr bwMode="auto">
          <a:xfrm rot="-60000">
            <a:off x="6932613" y="1671638"/>
            <a:ext cx="1044575" cy="1054100"/>
          </a:xfrm>
          <a:custGeom>
            <a:avLst/>
            <a:gdLst>
              <a:gd name="T0" fmla="*/ 2147483647 w 17902"/>
              <a:gd name="T1" fmla="*/ 2147483647 h 18070"/>
              <a:gd name="T2" fmla="*/ 2147483647 w 17902"/>
              <a:gd name="T3" fmla="*/ 2147483647 h 18070"/>
              <a:gd name="T4" fmla="*/ 0 w 17902"/>
              <a:gd name="T5" fmla="*/ 0 h 18070"/>
              <a:gd name="T6" fmla="*/ 0 60000 65536"/>
              <a:gd name="T7" fmla="*/ 0 60000 65536"/>
              <a:gd name="T8" fmla="*/ 0 60000 65536"/>
              <a:gd name="T9" fmla="*/ 0 w 17902"/>
              <a:gd name="T10" fmla="*/ 0 h 18070"/>
              <a:gd name="T11" fmla="*/ 17902 w 17902"/>
              <a:gd name="T12" fmla="*/ 18070 h 180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902" h="18070" fill="none" extrusionOk="0">
                <a:moveTo>
                  <a:pt x="17901" y="12086"/>
                </a:moveTo>
                <a:cubicBezTo>
                  <a:pt x="16296" y="14464"/>
                  <a:pt x="14233" y="16498"/>
                  <a:pt x="11833" y="18070"/>
                </a:cubicBezTo>
              </a:path>
              <a:path w="17902" h="18070" stroke="0" extrusionOk="0">
                <a:moveTo>
                  <a:pt x="17901" y="12086"/>
                </a:moveTo>
                <a:cubicBezTo>
                  <a:pt x="16296" y="14464"/>
                  <a:pt x="14233" y="16498"/>
                  <a:pt x="11833" y="18070"/>
                </a:cubicBezTo>
                <a:lnTo>
                  <a:pt x="0" y="0"/>
                </a:lnTo>
                <a:lnTo>
                  <a:pt x="17901" y="12086"/>
                </a:lnTo>
                <a:close/>
              </a:path>
            </a:pathLst>
          </a:custGeom>
          <a:solidFill>
            <a:srgbClr val="9933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74"/>
          <p:cNvGrpSpPr/>
          <p:nvPr/>
        </p:nvGrpSpPr>
        <p:grpSpPr bwMode="auto">
          <a:xfrm>
            <a:off x="5940425" y="2349500"/>
            <a:ext cx="2911475" cy="735013"/>
            <a:chOff x="3742" y="1480"/>
            <a:chExt cx="1834" cy="463"/>
          </a:xfrm>
        </p:grpSpPr>
        <p:sp>
          <p:nvSpPr>
            <p:cNvPr id="35872" name="AutoShape 68"/>
            <p:cNvSpPr>
              <a:spLocks noChangeArrowheads="1"/>
            </p:cNvSpPr>
            <p:nvPr/>
          </p:nvSpPr>
          <p:spPr bwMode="auto">
            <a:xfrm rot="-300000">
              <a:off x="4005" y="1707"/>
              <a:ext cx="1316" cy="46"/>
            </a:xfrm>
            <a:prstGeom prst="roundRect">
              <a:avLst>
                <a:gd name="adj" fmla="val 16667"/>
              </a:avLst>
            </a:prstGeom>
            <a:solidFill>
              <a:srgbClr val="FF6600">
                <a:alpha val="38823"/>
              </a:srgb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3" name="Text Box 72"/>
            <p:cNvSpPr txBox="1">
              <a:spLocks noChangeArrowheads="1"/>
            </p:cNvSpPr>
            <p:nvPr/>
          </p:nvSpPr>
          <p:spPr bwMode="auto">
            <a:xfrm>
              <a:off x="3742" y="1616"/>
              <a:ext cx="2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  <a:endParaRPr kumimoji="1" lang="en-US" altLang="zh-CN" sz="2800" b="1" i="1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74" name="Text Box 73"/>
            <p:cNvSpPr txBox="1">
              <a:spLocks noChangeArrowheads="1"/>
            </p:cNvSpPr>
            <p:nvPr/>
          </p:nvSpPr>
          <p:spPr bwMode="auto">
            <a:xfrm>
              <a:off x="5329" y="1480"/>
              <a:ext cx="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endPara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77227" name="Text Box 75"/>
          <p:cNvSpPr txBox="1">
            <a:spLocks noChangeArrowheads="1"/>
          </p:cNvSpPr>
          <p:nvPr/>
        </p:nvSpPr>
        <p:spPr bwMode="auto">
          <a:xfrm>
            <a:off x="7439025" y="2679700"/>
            <a:ext cx="39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endParaRPr kumimoji="1" lang="en-US" altLang="zh-CN" sz="2800" i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7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7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7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17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" fill="hold"/>
                                        <p:tgtEl>
                                          <p:spTgt spid="177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" fill="hold"/>
                                        <p:tgtEl>
                                          <p:spTgt spid="177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" fill="hold"/>
                                        <p:tgtEl>
                                          <p:spTgt spid="177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177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"/>
                            </p:stCondLst>
                            <p:childTnLst>
                              <p:par>
                                <p:cTn id="6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7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7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7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7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7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9" dur="500"/>
                                        <p:tgtEl>
                                          <p:spTgt spid="17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7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7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2000"/>
                                        <p:tgtEl>
                                          <p:spTgt spid="1772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7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7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4" dur="500"/>
                                        <p:tgtEl>
                                          <p:spTgt spid="17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1000"/>
                                        <p:tgtEl>
                                          <p:spTgt spid="17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83" grpId="0" autoUpdateAnimBg="0"/>
      <p:bldP spid="177184" grpId="0" autoUpdateAnimBg="0"/>
      <p:bldP spid="177185" grpId="0" autoUpdateAnimBg="0"/>
      <p:bldP spid="177188" grpId="0" autoUpdateAnimBg="0"/>
      <p:bldP spid="177189" grpId="0" autoUpdateAnimBg="0"/>
      <p:bldP spid="177191" grpId="0" animBg="1"/>
      <p:bldP spid="177193" grpId="0" autoUpdateAnimBg="0"/>
      <p:bldP spid="177194" grpId="0" autoUpdateAnimBg="0"/>
      <p:bldP spid="177196" grpId="0" autoUpdateAnimBg="0"/>
      <p:bldP spid="177201" grpId="0" autoUpdateAnimBg="0"/>
      <p:bldP spid="177202" grpId="0" autoUpdateAnimBg="0"/>
      <p:bldP spid="177205" grpId="0" autoUpdateAnimBg="0"/>
      <p:bldP spid="177214" grpId="0" animBg="1"/>
      <p:bldP spid="177215" grpId="0" animBg="1"/>
      <p:bldP spid="177218" grpId="0" animBg="1"/>
      <p:bldP spid="177221" grpId="0" animBg="1"/>
      <p:bldP spid="177222" grpId="0" animBg="1"/>
      <p:bldP spid="177223" grpId="0" animBg="1"/>
      <p:bldP spid="1772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8CEFA5-6ABF-41DF-81E6-0E628C82612B}" type="slidenum">
              <a:rPr lang="zh-CN" altLang="en-US">
                <a:solidFill>
                  <a:srgbClr val="0000FF"/>
                </a:solidFill>
              </a:rPr>
            </a:fld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165100" y="204788"/>
            <a:ext cx="86106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4.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例1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的磁场中，放有四根导体棒。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157288" y="836613"/>
            <a:ext cx="4038600" cy="1398587"/>
            <a:chOff x="748" y="310"/>
            <a:chExt cx="2352" cy="881"/>
          </a:xfrm>
        </p:grpSpPr>
        <p:sp>
          <p:nvSpPr>
            <p:cNvPr id="36909" name="Text Box 4"/>
            <p:cNvSpPr txBox="1">
              <a:spLocks noChangeArrowheads="1"/>
            </p:cNvSpPr>
            <p:nvPr/>
          </p:nvSpPr>
          <p:spPr bwMode="auto">
            <a:xfrm>
              <a:off x="748" y="310"/>
              <a:ext cx="2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1、比较各棒中的</a:t>
              </a:r>
              <a:r>
                <a:rPr kumimoji="1" lang="zh-CN" altLang="en-US" sz="2800" b="1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</a:t>
              </a:r>
              <a:r>
                <a:rPr kumimoji="1" lang="en-US" altLang="zh-CN" sz="2800" b="1" i="1" baseline="-250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i  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；</a:t>
              </a:r>
              <a:endParaRPr kumimoji="1" lang="en-US" altLang="zh-CN" sz="2800" i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6910" name="Text Box 5"/>
            <p:cNvSpPr txBox="1">
              <a:spLocks noChangeArrowheads="1"/>
            </p:cNvSpPr>
            <p:nvPr/>
          </p:nvSpPr>
          <p:spPr bwMode="auto">
            <a:xfrm>
              <a:off x="760" y="585"/>
              <a:ext cx="22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2、3，4连成通路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2800" b="1" i="1" baseline="-250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=？</a:t>
              </a:r>
              <a:endParaRPr kumimoji="1" lang="en-US" altLang="zh-CN" sz="2800" i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6911" name="Text Box 6"/>
            <p:cNvSpPr txBox="1">
              <a:spLocks noChangeArrowheads="1"/>
            </p:cNvSpPr>
            <p:nvPr/>
          </p:nvSpPr>
          <p:spPr bwMode="auto">
            <a:xfrm>
              <a:off x="768" y="864"/>
              <a:ext cx="22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3、棒中哪端电势高？</a:t>
              </a:r>
              <a:endParaRPr kumimoji="1"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05479" name="Object 2"/>
          <p:cNvGraphicFramePr>
            <a:graphicFrameLocks noChangeAspect="1"/>
          </p:cNvGraphicFramePr>
          <p:nvPr/>
        </p:nvGraphicFramePr>
        <p:xfrm>
          <a:off x="1771650" y="2451100"/>
          <a:ext cx="1117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42" name="公式" r:id="rId1" imgW="546100" imgH="215900" progId="Equation.3">
                  <p:embed/>
                </p:oleObj>
              </mc:Choice>
              <mc:Fallback>
                <p:oleObj name="公式" r:id="rId1" imgW="546100" imgH="215900" progId="Equation.3">
                  <p:embed/>
                  <p:pic>
                    <p:nvPicPr>
                      <p:cNvPr id="0" name="图片 876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2451100"/>
                        <a:ext cx="11176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64" name="Text Box 92"/>
          <p:cNvSpPr txBox="1">
            <a:spLocks noChangeArrowheads="1"/>
          </p:cNvSpPr>
          <p:nvPr/>
        </p:nvSpPr>
        <p:spPr bwMode="auto">
          <a:xfrm>
            <a:off x="1238250" y="242728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1、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5565" name="Text Box 93"/>
          <p:cNvSpPr txBox="1">
            <a:spLocks noChangeArrowheads="1"/>
          </p:cNvSpPr>
          <p:nvPr/>
        </p:nvSpPr>
        <p:spPr bwMode="auto">
          <a:xfrm>
            <a:off x="1238250" y="310038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2、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i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 0</a:t>
            </a:r>
            <a:endParaRPr kumimoji="1" lang="en-US" altLang="zh-CN" sz="2800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05566" name="Text Box 94"/>
          <p:cNvSpPr txBox="1">
            <a:spLocks noChangeArrowheads="1"/>
          </p:cNvSpPr>
          <p:nvPr/>
        </p:nvSpPr>
        <p:spPr bwMode="auto">
          <a:xfrm>
            <a:off x="1238250" y="375443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3、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5567" name="Text Box 95"/>
          <p:cNvSpPr txBox="1">
            <a:spLocks noChangeArrowheads="1"/>
          </p:cNvSpPr>
          <p:nvPr/>
        </p:nvSpPr>
        <p:spPr bwMode="auto">
          <a:xfrm>
            <a:off x="1847850" y="375443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zh-CN" altLang="en-US" sz="2800" b="1" baseline="-25000">
                <a:latin typeface="Times New Roman" panose="02020603050405020304" pitchFamily="18" charset="0"/>
                <a:ea typeface="楷体_GB2312" pitchFamily="49" charset="-122"/>
              </a:rPr>
              <a:t>右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&gt;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zh-CN" altLang="en-US" sz="2800" b="1" baseline="-25000">
                <a:latin typeface="Times New Roman" panose="02020603050405020304" pitchFamily="18" charset="0"/>
                <a:ea typeface="楷体_GB2312" pitchFamily="49" charset="-122"/>
              </a:rPr>
              <a:t>左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5582" name="Text Box 110"/>
          <p:cNvSpPr txBox="1">
            <a:spLocks noChangeArrowheads="1"/>
          </p:cNvSpPr>
          <p:nvPr/>
        </p:nvSpPr>
        <p:spPr bwMode="auto">
          <a:xfrm>
            <a:off x="566738" y="2413000"/>
            <a:ext cx="272891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5584" name="Object 3"/>
          <p:cNvGraphicFramePr>
            <a:graphicFrameLocks noChangeAspect="1"/>
          </p:cNvGraphicFramePr>
          <p:nvPr/>
        </p:nvGraphicFramePr>
        <p:xfrm>
          <a:off x="2838450" y="2451100"/>
          <a:ext cx="69056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43" name="公式" r:id="rId3" imgW="317500" imgH="215900" progId="Equation.3">
                  <p:embed/>
                </p:oleObj>
              </mc:Choice>
              <mc:Fallback>
                <p:oleObj name="公式" r:id="rId3" imgW="317500" imgH="215900" progId="Equation.3">
                  <p:embed/>
                  <p:pic>
                    <p:nvPicPr>
                      <p:cNvPr id="0" name="图片 876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2451100"/>
                        <a:ext cx="69056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85" name="Object 4"/>
          <p:cNvGraphicFramePr>
            <a:graphicFrameLocks noChangeAspect="1"/>
          </p:cNvGraphicFramePr>
          <p:nvPr/>
        </p:nvGraphicFramePr>
        <p:xfrm>
          <a:off x="3524250" y="2451100"/>
          <a:ext cx="12080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44" name="公式" r:id="rId5" imgW="596900" imgH="215900" progId="Equation.3">
                  <p:embed/>
                </p:oleObj>
              </mc:Choice>
              <mc:Fallback>
                <p:oleObj name="公式" r:id="rId5" imgW="596900" imgH="215900" progId="Equation.3">
                  <p:embed/>
                  <p:pic>
                    <p:nvPicPr>
                      <p:cNvPr id="0" name="图片 876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2451100"/>
                        <a:ext cx="120808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77" name="Group 240"/>
          <p:cNvGrpSpPr/>
          <p:nvPr/>
        </p:nvGrpSpPr>
        <p:grpSpPr bwMode="auto">
          <a:xfrm>
            <a:off x="5580063" y="549275"/>
            <a:ext cx="3048000" cy="4040188"/>
            <a:chOff x="2147" y="1429"/>
            <a:chExt cx="1920" cy="2545"/>
          </a:xfrm>
        </p:grpSpPr>
        <p:sp>
          <p:nvSpPr>
            <p:cNvPr id="36881" name="Oval 208"/>
            <p:cNvSpPr>
              <a:spLocks noChangeArrowheads="1"/>
            </p:cNvSpPr>
            <p:nvPr/>
          </p:nvSpPr>
          <p:spPr bwMode="auto">
            <a:xfrm>
              <a:off x="2154" y="1429"/>
              <a:ext cx="1587" cy="15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6882" name="Object 6"/>
            <p:cNvGraphicFramePr>
              <a:graphicFrameLocks noChangeAspect="1"/>
            </p:cNvGraphicFramePr>
            <p:nvPr/>
          </p:nvGraphicFramePr>
          <p:xfrm>
            <a:off x="2835" y="1519"/>
            <a:ext cx="196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45" name="公式" r:id="rId7" imgW="139700" imgH="177800" progId="Equation.3">
                    <p:embed/>
                  </p:oleObj>
                </mc:Choice>
                <mc:Fallback>
                  <p:oleObj name="公式" r:id="rId7" imgW="139700" imgH="177800" progId="Equation.3">
                    <p:embed/>
                    <p:pic>
                      <p:nvPicPr>
                        <p:cNvPr id="0" name="图片 876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1519"/>
                          <a:ext cx="196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3" name="Oval 210"/>
            <p:cNvSpPr>
              <a:spLocks noChangeArrowheads="1"/>
            </p:cNvSpPr>
            <p:nvPr/>
          </p:nvSpPr>
          <p:spPr bwMode="auto">
            <a:xfrm>
              <a:off x="2915" y="2195"/>
              <a:ext cx="60" cy="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4" name="Text Box 212"/>
            <p:cNvSpPr txBox="1">
              <a:spLocks noChangeArrowheads="1"/>
            </p:cNvSpPr>
            <p:nvPr/>
          </p:nvSpPr>
          <p:spPr bwMode="auto">
            <a:xfrm>
              <a:off x="3768" y="2064"/>
              <a:ext cx="2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800" b="1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885" name="Text Box 213"/>
            <p:cNvSpPr txBox="1">
              <a:spLocks noChangeArrowheads="1"/>
            </p:cNvSpPr>
            <p:nvPr/>
          </p:nvSpPr>
          <p:spPr bwMode="auto">
            <a:xfrm>
              <a:off x="3316" y="2795"/>
              <a:ext cx="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6886" name="Group 214"/>
            <p:cNvGrpSpPr/>
            <p:nvPr/>
          </p:nvGrpSpPr>
          <p:grpSpPr bwMode="auto">
            <a:xfrm>
              <a:off x="2852" y="2405"/>
              <a:ext cx="572" cy="236"/>
              <a:chOff x="3215" y="2593"/>
              <a:chExt cx="572" cy="236"/>
            </a:xfrm>
          </p:grpSpPr>
          <p:graphicFrame>
            <p:nvGraphicFramePr>
              <p:cNvPr id="36907" name="Object 19"/>
              <p:cNvGraphicFramePr>
                <a:graphicFrameLocks noChangeAspect="1"/>
              </p:cNvGraphicFramePr>
              <p:nvPr/>
            </p:nvGraphicFramePr>
            <p:xfrm>
              <a:off x="3583" y="2593"/>
              <a:ext cx="204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646" name="公式" r:id="rId9" imgW="88900" imgH="88900" progId="Equation.3">
                      <p:embed/>
                    </p:oleObj>
                  </mc:Choice>
                  <mc:Fallback>
                    <p:oleObj name="公式" r:id="rId9" imgW="88900" imgH="88900" progId="Equation.3">
                      <p:embed/>
                      <p:pic>
                        <p:nvPicPr>
                          <p:cNvPr id="0" name="图片 876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3" y="2593"/>
                            <a:ext cx="204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08" name="Object 20"/>
              <p:cNvGraphicFramePr>
                <a:graphicFrameLocks noChangeAspect="1"/>
              </p:cNvGraphicFramePr>
              <p:nvPr/>
            </p:nvGraphicFramePr>
            <p:xfrm>
              <a:off x="3215" y="2593"/>
              <a:ext cx="204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647" name="公式" r:id="rId11" imgW="88900" imgH="88900" progId="Equation.3">
                      <p:embed/>
                    </p:oleObj>
                  </mc:Choice>
                  <mc:Fallback>
                    <p:oleObj name="公式" r:id="rId11" imgW="88900" imgH="88900" progId="Equation.3">
                      <p:embed/>
                      <p:pic>
                        <p:nvPicPr>
                          <p:cNvPr id="0" name="图片 876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5" y="2593"/>
                            <a:ext cx="204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6887" name="Object 7"/>
            <p:cNvGraphicFramePr>
              <a:graphicFrameLocks noChangeAspect="1"/>
            </p:cNvGraphicFramePr>
            <p:nvPr/>
          </p:nvGraphicFramePr>
          <p:xfrm>
            <a:off x="2472" y="2406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48" name="公式" r:id="rId13" imgW="88900" imgH="88900" progId="Equation.3">
                    <p:embed/>
                  </p:oleObj>
                </mc:Choice>
                <mc:Fallback>
                  <p:oleObj name="公式" r:id="rId13" imgW="88900" imgH="88900" progId="Equation.3">
                    <p:embed/>
                    <p:pic>
                      <p:nvPicPr>
                        <p:cNvPr id="0" name="图片 876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2406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8" name="Object 8"/>
            <p:cNvGraphicFramePr>
              <a:graphicFrameLocks noChangeAspect="1"/>
            </p:cNvGraphicFramePr>
            <p:nvPr/>
          </p:nvGraphicFramePr>
          <p:xfrm>
            <a:off x="3220" y="1808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49" name="公式" r:id="rId15" imgW="88900" imgH="88900" progId="Equation.3">
                    <p:embed/>
                  </p:oleObj>
                </mc:Choice>
                <mc:Fallback>
                  <p:oleObj name="公式" r:id="rId15" imgW="88900" imgH="88900" progId="Equation.3">
                    <p:embed/>
                    <p:pic>
                      <p:nvPicPr>
                        <p:cNvPr id="0" name="图片 876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" y="1808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9" name="Object 9"/>
            <p:cNvGraphicFramePr>
              <a:graphicFrameLocks noChangeAspect="1"/>
            </p:cNvGraphicFramePr>
            <p:nvPr/>
          </p:nvGraphicFramePr>
          <p:xfrm>
            <a:off x="2851" y="1808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50" name="公式" r:id="rId17" imgW="88900" imgH="88900" progId="Equation.3">
                    <p:embed/>
                  </p:oleObj>
                </mc:Choice>
                <mc:Fallback>
                  <p:oleObj name="公式" r:id="rId17" imgW="88900" imgH="88900" progId="Equation.3">
                    <p:embed/>
                    <p:pic>
                      <p:nvPicPr>
                        <p:cNvPr id="0" name="图片 876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1" y="1808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0" name="Object 10"/>
            <p:cNvGraphicFramePr>
              <a:graphicFrameLocks noChangeAspect="1"/>
            </p:cNvGraphicFramePr>
            <p:nvPr/>
          </p:nvGraphicFramePr>
          <p:xfrm>
            <a:off x="2472" y="1808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51" name="公式" r:id="rId19" imgW="88900" imgH="88900" progId="Equation.3">
                    <p:embed/>
                  </p:oleObj>
                </mc:Choice>
                <mc:Fallback>
                  <p:oleObj name="公式" r:id="rId19" imgW="88900" imgH="88900" progId="Equation.3">
                    <p:embed/>
                    <p:pic>
                      <p:nvPicPr>
                        <p:cNvPr id="0" name="图片 876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808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1" name="Object 11"/>
            <p:cNvGraphicFramePr>
              <a:graphicFrameLocks noChangeAspect="1"/>
            </p:cNvGraphicFramePr>
            <p:nvPr/>
          </p:nvGraphicFramePr>
          <p:xfrm>
            <a:off x="3419" y="2113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52" name="公式" r:id="rId21" imgW="88900" imgH="88900" progId="Equation.3">
                    <p:embed/>
                  </p:oleObj>
                </mc:Choice>
                <mc:Fallback>
                  <p:oleObj name="公式" r:id="rId21" imgW="88900" imgH="88900" progId="Equation.3">
                    <p:embed/>
                    <p:pic>
                      <p:nvPicPr>
                        <p:cNvPr id="0" name="图片 876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" y="2113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2" name="Object 12"/>
            <p:cNvGraphicFramePr>
              <a:graphicFrameLocks noChangeAspect="1"/>
            </p:cNvGraphicFramePr>
            <p:nvPr/>
          </p:nvGraphicFramePr>
          <p:xfrm>
            <a:off x="3040" y="2117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53" name="公式" r:id="rId23" imgW="88900" imgH="88900" progId="Equation.3">
                    <p:embed/>
                  </p:oleObj>
                </mc:Choice>
                <mc:Fallback>
                  <p:oleObj name="公式" r:id="rId23" imgW="88900" imgH="88900" progId="Equation.3">
                    <p:embed/>
                    <p:pic>
                      <p:nvPicPr>
                        <p:cNvPr id="0" name="图片 876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0" y="2117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3" name="Object 13"/>
            <p:cNvGraphicFramePr>
              <a:graphicFrameLocks noChangeAspect="1"/>
            </p:cNvGraphicFramePr>
            <p:nvPr/>
          </p:nvGraphicFramePr>
          <p:xfrm>
            <a:off x="2653" y="2113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54" name="公式" r:id="rId25" imgW="88900" imgH="88900" progId="Equation.3">
                    <p:embed/>
                  </p:oleObj>
                </mc:Choice>
                <mc:Fallback>
                  <p:oleObj name="公式" r:id="rId25" imgW="88900" imgH="88900" progId="Equation.3">
                    <p:embed/>
                    <p:pic>
                      <p:nvPicPr>
                        <p:cNvPr id="0" name="图片 876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113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4" name="Object 14"/>
            <p:cNvGraphicFramePr>
              <a:graphicFrameLocks noChangeAspect="1"/>
            </p:cNvGraphicFramePr>
            <p:nvPr/>
          </p:nvGraphicFramePr>
          <p:xfrm>
            <a:off x="3053" y="2698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55" name="公式" r:id="rId27" imgW="88900" imgH="88900" progId="Equation.3">
                    <p:embed/>
                  </p:oleObj>
                </mc:Choice>
                <mc:Fallback>
                  <p:oleObj name="公式" r:id="rId27" imgW="88900" imgH="88900" progId="Equation.3">
                    <p:embed/>
                    <p:pic>
                      <p:nvPicPr>
                        <p:cNvPr id="0" name="图片 876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3" y="2698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5" name="Object 15"/>
            <p:cNvGraphicFramePr>
              <a:graphicFrameLocks noChangeAspect="1"/>
            </p:cNvGraphicFramePr>
            <p:nvPr/>
          </p:nvGraphicFramePr>
          <p:xfrm>
            <a:off x="2653" y="2702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56" name="公式" r:id="rId29" imgW="88900" imgH="88900" progId="Equation.3">
                    <p:embed/>
                  </p:oleObj>
                </mc:Choice>
                <mc:Fallback>
                  <p:oleObj name="公式" r:id="rId29" imgW="88900" imgH="88900" progId="Equation.3">
                    <p:embed/>
                    <p:pic>
                      <p:nvPicPr>
                        <p:cNvPr id="0" name="图片 876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702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6" name="Object 16"/>
            <p:cNvGraphicFramePr>
              <a:graphicFrameLocks noChangeAspect="1"/>
            </p:cNvGraphicFramePr>
            <p:nvPr/>
          </p:nvGraphicFramePr>
          <p:xfrm>
            <a:off x="2265" y="2113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57" name="公式" r:id="rId31" imgW="88900" imgH="88900" progId="Equation.3">
                    <p:embed/>
                  </p:oleObj>
                </mc:Choice>
                <mc:Fallback>
                  <p:oleObj name="公式" r:id="rId31" imgW="88900" imgH="88900" progId="Equation.3">
                    <p:embed/>
                    <p:pic>
                      <p:nvPicPr>
                        <p:cNvPr id="0" name="图片 876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5" y="2113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7" name="Object 17"/>
            <p:cNvGraphicFramePr>
              <a:graphicFrameLocks noChangeAspect="1"/>
            </p:cNvGraphicFramePr>
            <p:nvPr/>
          </p:nvGraphicFramePr>
          <p:xfrm>
            <a:off x="3057" y="1517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58" name="公式" r:id="rId33" imgW="88900" imgH="88900" progId="Equation.3">
                    <p:embed/>
                  </p:oleObj>
                </mc:Choice>
                <mc:Fallback>
                  <p:oleObj name="公式" r:id="rId33" imgW="88900" imgH="88900" progId="Equation.3">
                    <p:embed/>
                    <p:pic>
                      <p:nvPicPr>
                        <p:cNvPr id="0" name="图片 876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7" y="1517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8" name="Object 18"/>
            <p:cNvGraphicFramePr>
              <a:graphicFrameLocks noChangeAspect="1"/>
            </p:cNvGraphicFramePr>
            <p:nvPr/>
          </p:nvGraphicFramePr>
          <p:xfrm>
            <a:off x="2653" y="1525"/>
            <a:ext cx="20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59" name="公式" r:id="rId35" imgW="88900" imgH="88900" progId="Equation.3">
                    <p:embed/>
                  </p:oleObj>
                </mc:Choice>
                <mc:Fallback>
                  <p:oleObj name="公式" r:id="rId35" imgW="88900" imgH="88900" progId="Equation.3">
                    <p:embed/>
                    <p:pic>
                      <p:nvPicPr>
                        <p:cNvPr id="0" name="图片 876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1525"/>
                          <a:ext cx="20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9" name="Text Box 231"/>
            <p:cNvSpPr txBox="1">
              <a:spLocks noChangeArrowheads="1"/>
            </p:cNvSpPr>
            <p:nvPr/>
          </p:nvSpPr>
          <p:spPr bwMode="auto">
            <a:xfrm>
              <a:off x="3560" y="3203"/>
              <a:ext cx="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900" name="Text Box 233"/>
            <p:cNvSpPr txBox="1">
              <a:spLocks noChangeArrowheads="1"/>
            </p:cNvSpPr>
            <p:nvPr/>
          </p:nvSpPr>
          <p:spPr bwMode="auto">
            <a:xfrm>
              <a:off x="3696" y="3503"/>
              <a:ext cx="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901" name="AutoShape 234"/>
            <p:cNvSpPr>
              <a:spLocks noChangeArrowheads="1"/>
            </p:cNvSpPr>
            <p:nvPr/>
          </p:nvSpPr>
          <p:spPr bwMode="auto">
            <a:xfrm>
              <a:off x="2147" y="2209"/>
              <a:ext cx="1588" cy="46"/>
            </a:xfrm>
            <a:prstGeom prst="roundRect">
              <a:avLst>
                <a:gd name="adj" fmla="val 16667"/>
              </a:avLst>
            </a:prstGeom>
            <a:solidFill>
              <a:srgbClr val="FF6600">
                <a:alpha val="38823"/>
              </a:srgb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i="1"/>
            </a:p>
          </p:txBody>
        </p:sp>
        <p:sp>
          <p:nvSpPr>
            <p:cNvPr id="36902" name="AutoShape 235"/>
            <p:cNvSpPr>
              <a:spLocks noChangeArrowheads="1"/>
            </p:cNvSpPr>
            <p:nvPr/>
          </p:nvSpPr>
          <p:spPr bwMode="auto">
            <a:xfrm>
              <a:off x="2372" y="3657"/>
              <a:ext cx="1334" cy="45"/>
            </a:xfrm>
            <a:prstGeom prst="roundRect">
              <a:avLst>
                <a:gd name="adj" fmla="val 16667"/>
              </a:avLst>
            </a:prstGeom>
            <a:solidFill>
              <a:srgbClr val="FF6600">
                <a:alpha val="38823"/>
              </a:srgb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3" name="Line 236"/>
            <p:cNvSpPr>
              <a:spLocks noChangeShapeType="1"/>
            </p:cNvSpPr>
            <p:nvPr/>
          </p:nvSpPr>
          <p:spPr bwMode="auto">
            <a:xfrm rot="120000" flipH="1">
              <a:off x="2281" y="2205"/>
              <a:ext cx="635" cy="1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4" name="Line 237"/>
            <p:cNvSpPr>
              <a:spLocks noChangeShapeType="1"/>
            </p:cNvSpPr>
            <p:nvPr/>
          </p:nvSpPr>
          <p:spPr bwMode="auto">
            <a:xfrm rot="60000">
              <a:off x="2925" y="2205"/>
              <a:ext cx="862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5" name="AutoShape 238"/>
            <p:cNvSpPr>
              <a:spLocks noChangeArrowheads="1"/>
            </p:cNvSpPr>
            <p:nvPr/>
          </p:nvSpPr>
          <p:spPr bwMode="auto">
            <a:xfrm rot="21420000" flipV="1">
              <a:off x="2652" y="2922"/>
              <a:ext cx="669" cy="45"/>
            </a:xfrm>
            <a:prstGeom prst="roundRect">
              <a:avLst>
                <a:gd name="adj" fmla="val 16667"/>
              </a:avLst>
            </a:prstGeom>
            <a:solidFill>
              <a:srgbClr val="FF6600">
                <a:alpha val="38823"/>
              </a:srgb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6" name="AutoShape 239"/>
            <p:cNvSpPr>
              <a:spLocks noChangeArrowheads="1"/>
            </p:cNvSpPr>
            <p:nvPr/>
          </p:nvSpPr>
          <p:spPr bwMode="auto">
            <a:xfrm>
              <a:off x="2481" y="3376"/>
              <a:ext cx="1088" cy="45"/>
            </a:xfrm>
            <a:prstGeom prst="roundRect">
              <a:avLst>
                <a:gd name="adj" fmla="val 16667"/>
              </a:avLst>
            </a:prstGeom>
            <a:solidFill>
              <a:srgbClr val="FF6600">
                <a:alpha val="38823"/>
              </a:srgb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5715" name="Text Box 243"/>
          <p:cNvSpPr txBox="1">
            <a:spLocks noChangeArrowheads="1"/>
          </p:cNvSpPr>
          <p:nvPr/>
        </p:nvSpPr>
        <p:spPr bwMode="auto">
          <a:xfrm>
            <a:off x="635000" y="4657725"/>
            <a:ext cx="6553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问题：若导体棒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延伸至无限长？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5716" name="Object 5"/>
          <p:cNvGraphicFramePr/>
          <p:nvPr/>
        </p:nvGraphicFramePr>
        <p:xfrm>
          <a:off x="1654175" y="5092700"/>
          <a:ext cx="17684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60" name="Equation" r:id="rId37" imgW="20116800" imgH="9753600" progId="Equation.DSMT4">
                  <p:embed/>
                </p:oleObj>
              </mc:Choice>
              <mc:Fallback>
                <p:oleObj name="Equation" r:id="rId37" imgW="20116800" imgH="9753600" progId="Equation.DSMT4">
                  <p:embed/>
                  <p:pic>
                    <p:nvPicPr>
                      <p:cNvPr id="0" name="图片 87659"/>
                      <p:cNvPicPr>
                        <a:picLocks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5092700"/>
                        <a:ext cx="176847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3" name="Object 47"/>
          <p:cNvGraphicFramePr>
            <a:graphicFrameLocks noChangeAspect="1"/>
          </p:cNvGraphicFramePr>
          <p:nvPr/>
        </p:nvGraphicFramePr>
        <p:xfrm>
          <a:off x="8027988" y="649288"/>
          <a:ext cx="98901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61" name="Equation" r:id="rId39" imgW="11582400" imgH="9753600" progId="Equation.DSMT4">
                  <p:embed/>
                </p:oleObj>
              </mc:Choice>
              <mc:Fallback>
                <p:oleObj name="Equation" r:id="rId39" imgW="11582400" imgH="9753600" progId="Equation.DSMT4">
                  <p:embed/>
                  <p:pic>
                    <p:nvPicPr>
                      <p:cNvPr id="0" name="图片 876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649288"/>
                        <a:ext cx="989012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5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0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5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5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10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0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0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" fill="hold"/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" fill="hold"/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5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5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64" grpId="0" autoUpdateAnimBg="0"/>
      <p:bldP spid="105565" grpId="0" autoUpdateAnimBg="0"/>
      <p:bldP spid="105566" grpId="0" autoUpdateAnimBg="0"/>
      <p:bldP spid="105567" grpId="0" autoUpdateAnimBg="0"/>
      <p:bldP spid="105582" grpId="0" autoUpdateAnimBg="0"/>
      <p:bldP spid="10571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6B2A23-E224-4C14-ACB4-0952C7F84997}" type="slidenum">
              <a:rPr lang="en-US" altLang="zh-CN">
                <a:solidFill>
                  <a:srgbClr val="0000FF"/>
                </a:solidFill>
              </a:rPr>
            </a:fld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500313" y="0"/>
            <a:ext cx="487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节</a:t>
            </a: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  感应电动势</a:t>
            </a:r>
            <a:endParaRPr kumimoji="1" lang="zh-CN" altLang="en-US" sz="3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120775" y="1366838"/>
            <a:ext cx="7308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导体在磁场中运动时产生的感应电动势。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14300" y="898525"/>
            <a:ext cx="6908800" cy="51911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3" dist="53882" dir="13500000">
              <a:schemeClr val="bg2"/>
            </a:prst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一、动生电动势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324225" y="1954213"/>
            <a:ext cx="360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非静电力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kumimoji="1"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4929188" y="1889125"/>
          <a:ext cx="25654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0" name="公式" r:id="rId1" imgW="1206500" imgH="215900" progId="Equation.3">
                  <p:embed/>
                </p:oleObj>
              </mc:Choice>
              <mc:Fallback>
                <p:oleObj name="公式" r:id="rId1" imgW="1206500" imgH="215900" progId="Equation.3">
                  <p:embed/>
                  <p:pic>
                    <p:nvPicPr>
                      <p:cNvPr id="0" name="图片 98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1889125"/>
                        <a:ext cx="25654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332163" y="2665413"/>
            <a:ext cx="5072062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非静电场：</a:t>
            </a:r>
            <a:endParaRPr kumimoji="1"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5238750" y="2493963"/>
          <a:ext cx="12668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1" name="公式" r:id="rId3" imgW="609600" imgH="406400" progId="Equation.3">
                  <p:embed/>
                </p:oleObj>
              </mc:Choice>
              <mc:Fallback>
                <p:oleObj name="公式" r:id="rId3" imgW="609600" imgH="406400" progId="Equation.3">
                  <p:embed/>
                  <p:pic>
                    <p:nvPicPr>
                      <p:cNvPr id="0" name="图片 984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2493963"/>
                        <a:ext cx="12668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6478588" y="2705100"/>
          <a:ext cx="10382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2" name="公式" r:id="rId5" imgW="495300" imgH="165100" progId="Equation.3">
                  <p:embed/>
                </p:oleObj>
              </mc:Choice>
              <mc:Fallback>
                <p:oleObj name="公式" r:id="rId5" imgW="495300" imgH="165100" progId="Equation.3">
                  <p:embed/>
                  <p:pic>
                    <p:nvPicPr>
                      <p:cNvPr id="0" name="图片 98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588" y="2705100"/>
                        <a:ext cx="103822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3543300" y="3330575"/>
          <a:ext cx="202088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3" name="公式" r:id="rId7" imgW="1028700" imgH="266700" progId="Equation.3">
                  <p:embed/>
                </p:oleObj>
              </mc:Choice>
              <mc:Fallback>
                <p:oleObj name="公式" r:id="rId7" imgW="1028700" imgH="266700" progId="Equation.3">
                  <p:embed/>
                  <p:pic>
                    <p:nvPicPr>
                      <p:cNvPr id="0" name="图片 984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3330575"/>
                        <a:ext cx="2020888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/>
          <p:nvPr/>
        </p:nvGrpSpPr>
        <p:grpSpPr bwMode="auto">
          <a:xfrm>
            <a:off x="5743575" y="3360738"/>
            <a:ext cx="2447925" cy="531812"/>
            <a:chOff x="3606" y="2134"/>
            <a:chExt cx="1542" cy="335"/>
          </a:xfrm>
        </p:grpSpPr>
        <p:sp>
          <p:nvSpPr>
            <p:cNvPr id="45096" name="Text Box 12"/>
            <p:cNvSpPr txBox="1">
              <a:spLocks noChangeArrowheads="1"/>
            </p:cNvSpPr>
            <p:nvPr/>
          </p:nvSpPr>
          <p:spPr bwMode="auto">
            <a:xfrm>
              <a:off x="3606" y="2142"/>
              <a:ext cx="15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方向          。</a:t>
              </a:r>
              <a:endParaRPr kumimoji="1"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5097" name="Object 13"/>
            <p:cNvGraphicFramePr>
              <a:graphicFrameLocks noChangeAspect="1"/>
            </p:cNvGraphicFramePr>
            <p:nvPr/>
          </p:nvGraphicFramePr>
          <p:xfrm>
            <a:off x="4149" y="2134"/>
            <a:ext cx="52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64" name="公式" r:id="rId9" imgW="342900" imgH="165100" progId="Equation.3">
                    <p:embed/>
                  </p:oleObj>
                </mc:Choice>
                <mc:Fallback>
                  <p:oleObj name="公式" r:id="rId9" imgW="342900" imgH="165100" progId="Equation.3">
                    <p:embed/>
                    <p:pic>
                      <p:nvPicPr>
                        <p:cNvPr id="0" name="图片 984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9" y="2134"/>
                          <a:ext cx="520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"/>
          <p:cNvGrpSpPr/>
          <p:nvPr/>
        </p:nvGrpSpPr>
        <p:grpSpPr bwMode="auto">
          <a:xfrm>
            <a:off x="990600" y="2557463"/>
            <a:ext cx="2135188" cy="2339975"/>
            <a:chOff x="141" y="1525"/>
            <a:chExt cx="1345" cy="1474"/>
          </a:xfrm>
        </p:grpSpPr>
        <p:pic>
          <p:nvPicPr>
            <p:cNvPr id="45089" name="Picture 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1525"/>
              <a:ext cx="498" cy="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90" name="Line 16"/>
            <p:cNvSpPr>
              <a:spLocks noChangeShapeType="1"/>
            </p:cNvSpPr>
            <p:nvPr/>
          </p:nvSpPr>
          <p:spPr bwMode="auto">
            <a:xfrm flipV="1">
              <a:off x="930" y="1797"/>
              <a:ext cx="315" cy="4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091" name="Object 17"/>
            <p:cNvGraphicFramePr>
              <a:graphicFrameLocks noChangeAspect="1"/>
            </p:cNvGraphicFramePr>
            <p:nvPr/>
          </p:nvGraphicFramePr>
          <p:xfrm>
            <a:off x="1211" y="1653"/>
            <a:ext cx="19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65" name="公式" r:id="rId12" imgW="63500" imgH="139700" progId="Equation.3">
                    <p:embed/>
                  </p:oleObj>
                </mc:Choice>
                <mc:Fallback>
                  <p:oleObj name="公式" r:id="rId12" imgW="63500" imgH="139700" progId="Equation.3">
                    <p:embed/>
                    <p:pic>
                      <p:nvPicPr>
                        <p:cNvPr id="0" name="图片 984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1" y="1653"/>
                          <a:ext cx="19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92" name="Arc 18"/>
            <p:cNvSpPr/>
            <p:nvPr/>
          </p:nvSpPr>
          <p:spPr bwMode="auto">
            <a:xfrm rot="21300000" flipV="1">
              <a:off x="141" y="1535"/>
              <a:ext cx="1042" cy="296"/>
            </a:xfrm>
            <a:custGeom>
              <a:avLst/>
              <a:gdLst>
                <a:gd name="T0" fmla="*/ 0 w 21600"/>
                <a:gd name="T1" fmla="*/ 0 h 21515"/>
                <a:gd name="T2" fmla="*/ 0 w 21600"/>
                <a:gd name="T3" fmla="*/ 0 h 21515"/>
                <a:gd name="T4" fmla="*/ 0 w 21600"/>
                <a:gd name="T5" fmla="*/ 0 h 2151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15"/>
                <a:gd name="T11" fmla="*/ 21600 w 21600"/>
                <a:gd name="T12" fmla="*/ 21515 h 215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15" fill="none" extrusionOk="0">
                  <a:moveTo>
                    <a:pt x="1915" y="0"/>
                  </a:moveTo>
                  <a:cubicBezTo>
                    <a:pt x="13058" y="992"/>
                    <a:pt x="21600" y="10328"/>
                    <a:pt x="21600" y="21515"/>
                  </a:cubicBezTo>
                </a:path>
                <a:path w="21600" h="21515" stroke="0" extrusionOk="0">
                  <a:moveTo>
                    <a:pt x="1915" y="0"/>
                  </a:moveTo>
                  <a:cubicBezTo>
                    <a:pt x="13058" y="992"/>
                    <a:pt x="21600" y="10328"/>
                    <a:pt x="21600" y="21515"/>
                  </a:cubicBezTo>
                  <a:lnTo>
                    <a:pt x="0" y="21515"/>
                  </a:lnTo>
                  <a:lnTo>
                    <a:pt x="1915" y="0"/>
                  </a:lnTo>
                  <a:close/>
                </a:path>
              </a:pathLst>
            </a:custGeom>
            <a:noFill/>
            <a:ln w="28575">
              <a:solidFill>
                <a:schemeClr val="folHlink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3" name="Arc 19"/>
            <p:cNvSpPr/>
            <p:nvPr/>
          </p:nvSpPr>
          <p:spPr bwMode="auto">
            <a:xfrm rot="-600000">
              <a:off x="340" y="2024"/>
              <a:ext cx="838" cy="975"/>
            </a:xfrm>
            <a:custGeom>
              <a:avLst/>
              <a:gdLst>
                <a:gd name="T0" fmla="*/ 0 w 18572"/>
                <a:gd name="T1" fmla="*/ 0 h 21600"/>
                <a:gd name="T2" fmla="*/ 0 w 18572"/>
                <a:gd name="T3" fmla="*/ 0 h 21600"/>
                <a:gd name="T4" fmla="*/ 0 w 18572"/>
                <a:gd name="T5" fmla="*/ 0 h 21600"/>
                <a:gd name="T6" fmla="*/ 0 60000 65536"/>
                <a:gd name="T7" fmla="*/ 0 60000 65536"/>
                <a:gd name="T8" fmla="*/ 0 60000 65536"/>
                <a:gd name="T9" fmla="*/ 0 w 18572"/>
                <a:gd name="T10" fmla="*/ 0 h 21600"/>
                <a:gd name="T11" fmla="*/ 18572 w 1857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72" h="21600" fill="none" extrusionOk="0">
                  <a:moveTo>
                    <a:pt x="-1" y="0"/>
                  </a:moveTo>
                  <a:cubicBezTo>
                    <a:pt x="7621" y="0"/>
                    <a:pt x="14679" y="4016"/>
                    <a:pt x="18571" y="10570"/>
                  </a:cubicBezTo>
                </a:path>
                <a:path w="18572" h="21600" stroke="0" extrusionOk="0">
                  <a:moveTo>
                    <a:pt x="-1" y="0"/>
                  </a:moveTo>
                  <a:cubicBezTo>
                    <a:pt x="7621" y="0"/>
                    <a:pt x="14679" y="4016"/>
                    <a:pt x="18571" y="1057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folHlink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4" name="Line 20"/>
            <p:cNvSpPr>
              <a:spLocks noChangeShapeType="1"/>
            </p:cNvSpPr>
            <p:nvPr/>
          </p:nvSpPr>
          <p:spPr bwMode="auto">
            <a:xfrm flipV="1">
              <a:off x="249" y="1933"/>
              <a:ext cx="1043" cy="4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95" name="Object 21"/>
            <p:cNvGraphicFramePr>
              <a:graphicFrameLocks noChangeAspect="1"/>
            </p:cNvGraphicFramePr>
            <p:nvPr/>
          </p:nvGraphicFramePr>
          <p:xfrm>
            <a:off x="1218" y="1950"/>
            <a:ext cx="26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66" name="Equation" r:id="rId14" imgW="114300" imgH="152400" progId="Equation.3">
                    <p:embed/>
                  </p:oleObj>
                </mc:Choice>
                <mc:Fallback>
                  <p:oleObj name="Equation" r:id="rId14" imgW="114300" imgH="152400" progId="Equation.3">
                    <p:embed/>
                    <p:pic>
                      <p:nvPicPr>
                        <p:cNvPr id="0" name="图片 984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8" y="1950"/>
                          <a:ext cx="268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284163" y="4041775"/>
            <a:ext cx="56991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、动生电动势：</a:t>
            </a:r>
            <a:endParaRPr kumimoji="1" lang="zh-CN" altLang="en-US" sz="28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" name="Group 23"/>
          <p:cNvGrpSpPr/>
          <p:nvPr/>
        </p:nvGrpSpPr>
        <p:grpSpPr bwMode="auto">
          <a:xfrm>
            <a:off x="3038475" y="4013200"/>
            <a:ext cx="2544763" cy="519113"/>
            <a:chOff x="204" y="3102"/>
            <a:chExt cx="1603" cy="327"/>
          </a:xfrm>
        </p:grpSpPr>
        <p:sp>
          <p:nvSpPr>
            <p:cNvPr id="45087" name="Text Box 24"/>
            <p:cNvSpPr txBox="1">
              <a:spLocks noChangeArrowheads="1"/>
            </p:cNvSpPr>
            <p:nvPr/>
          </p:nvSpPr>
          <p:spPr bwMode="auto">
            <a:xfrm>
              <a:off x="204" y="3102"/>
              <a:ext cx="16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取导体元 　：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5088" name="Object 25"/>
            <p:cNvGraphicFramePr>
              <a:graphicFrameLocks noChangeAspect="1"/>
            </p:cNvGraphicFramePr>
            <p:nvPr/>
          </p:nvGraphicFramePr>
          <p:xfrm>
            <a:off x="1163" y="3117"/>
            <a:ext cx="26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67" name="Equation" r:id="rId16" imgW="139700" imgH="139700" progId="Equation.3">
                    <p:embed/>
                  </p:oleObj>
                </mc:Choice>
                <mc:Fallback>
                  <p:oleObj name="Equation" r:id="rId16" imgW="139700" imgH="139700" progId="Equation.3">
                    <p:embed/>
                    <p:pic>
                      <p:nvPicPr>
                        <p:cNvPr id="0" name="图片 984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3" y="3117"/>
                          <a:ext cx="261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14" name="Object 26"/>
          <p:cNvGraphicFramePr>
            <a:graphicFrameLocks noChangeAspect="1"/>
          </p:cNvGraphicFramePr>
          <p:nvPr/>
        </p:nvGraphicFramePr>
        <p:xfrm>
          <a:off x="2276475" y="4597400"/>
          <a:ext cx="18002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8" name="Equation" r:id="rId18" imgW="965200" imgH="215900" progId="Equation.3">
                  <p:embed/>
                </p:oleObj>
              </mc:Choice>
              <mc:Fallback>
                <p:oleObj name="Equation" r:id="rId18" imgW="965200" imgH="215900" progId="Equation.3">
                  <p:embed/>
                  <p:pic>
                    <p:nvPicPr>
                      <p:cNvPr id="0" name="图片 984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4597400"/>
                        <a:ext cx="180022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5" name="Object 27"/>
          <p:cNvGraphicFramePr>
            <a:graphicFrameLocks noChangeAspect="1"/>
          </p:cNvGraphicFramePr>
          <p:nvPr/>
        </p:nvGraphicFramePr>
        <p:xfrm>
          <a:off x="4026262" y="4573586"/>
          <a:ext cx="1957026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9" name="Equation" r:id="rId20" imgW="19507200" imgH="5486400" progId="Equation.DSMT4">
                  <p:embed/>
                </p:oleObj>
              </mc:Choice>
              <mc:Fallback>
                <p:oleObj name="Equation" r:id="rId20" imgW="19507200" imgH="5486400" progId="Equation.DSMT4">
                  <p:embed/>
                  <p:pic>
                    <p:nvPicPr>
                      <p:cNvPr id="0" name="图片 984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6262" y="4573586"/>
                        <a:ext cx="1957026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317500" y="5216525"/>
            <a:ext cx="19446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运动导体总电动势：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37917" name="Object 29"/>
          <p:cNvGraphicFramePr>
            <a:graphicFrameLocks noChangeAspect="1"/>
          </p:cNvGraphicFramePr>
          <p:nvPr/>
        </p:nvGraphicFramePr>
        <p:xfrm>
          <a:off x="2041526" y="5172317"/>
          <a:ext cx="2409825" cy="808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70" name="Equation" r:id="rId22" imgW="24384000" imgH="6705600" progId="Equation.DSMT4">
                  <p:embed/>
                </p:oleObj>
              </mc:Choice>
              <mc:Fallback>
                <p:oleObj name="Equation" r:id="rId22" imgW="24384000" imgH="6705600" progId="Equation.DSMT4">
                  <p:embed/>
                  <p:pic>
                    <p:nvPicPr>
                      <p:cNvPr id="0" name="图片 984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6" y="5172317"/>
                        <a:ext cx="2409825" cy="808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312738" y="4616450"/>
            <a:ext cx="208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元电动势：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5" name="Group 31"/>
          <p:cNvGrpSpPr/>
          <p:nvPr/>
        </p:nvGrpSpPr>
        <p:grpSpPr bwMode="auto">
          <a:xfrm>
            <a:off x="269875" y="1838325"/>
            <a:ext cx="3457575" cy="547688"/>
            <a:chOff x="158" y="1322"/>
            <a:chExt cx="2178" cy="345"/>
          </a:xfrm>
        </p:grpSpPr>
        <p:sp>
          <p:nvSpPr>
            <p:cNvPr id="37920" name="Text Box 32"/>
            <p:cNvSpPr txBox="1">
              <a:spLocks noChangeArrowheads="1"/>
            </p:cNvSpPr>
            <p:nvPr/>
          </p:nvSpPr>
          <p:spPr bwMode="auto">
            <a:xfrm>
              <a:off x="158" y="1322"/>
              <a:ext cx="21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kumimoji="1" lang="zh-CN" altLang="en-US" sz="2800" b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、非静电场</a:t>
              </a:r>
              <a:endParaRPr kumimoji="1" lang="zh-CN" altLang="en-US" sz="28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5086" name="Object 33"/>
            <p:cNvGraphicFramePr>
              <a:graphicFrameLocks noChangeAspect="1"/>
            </p:cNvGraphicFramePr>
            <p:nvPr/>
          </p:nvGraphicFramePr>
          <p:xfrm>
            <a:off x="1429" y="1322"/>
            <a:ext cx="304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71" name="公式" r:id="rId24" imgW="165100" imgH="203200" progId="Equation.3">
                    <p:embed/>
                  </p:oleObj>
                </mc:Choice>
                <mc:Fallback>
                  <p:oleObj name="公式" r:id="rId24" imgW="165100" imgH="203200" progId="Equation.3">
                    <p:embed/>
                    <p:pic>
                      <p:nvPicPr>
                        <p:cNvPr id="0" name="图片 984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322"/>
                          <a:ext cx="304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4765675" y="5253038"/>
            <a:ext cx="1439863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方向：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" name="Group 43"/>
          <p:cNvGrpSpPr/>
          <p:nvPr/>
        </p:nvGrpSpPr>
        <p:grpSpPr bwMode="auto">
          <a:xfrm>
            <a:off x="5862638" y="4843463"/>
            <a:ext cx="2951162" cy="1031875"/>
            <a:chOff x="3560" y="3530"/>
            <a:chExt cx="1859" cy="650"/>
          </a:xfrm>
        </p:grpSpPr>
        <p:sp>
          <p:nvSpPr>
            <p:cNvPr id="45083" name="Text Box 37"/>
            <p:cNvSpPr txBox="1">
              <a:spLocks noChangeArrowheads="1"/>
            </p:cNvSpPr>
            <p:nvPr/>
          </p:nvSpPr>
          <p:spPr bwMode="auto">
            <a:xfrm>
              <a:off x="3560" y="3530"/>
              <a:ext cx="1859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沿    在运动导体上的投影方向</a:t>
              </a: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45084" name="Object 36"/>
            <p:cNvGraphicFramePr/>
            <p:nvPr/>
          </p:nvGraphicFramePr>
          <p:xfrm>
            <a:off x="3859" y="3550"/>
            <a:ext cx="43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72" name="Equation" r:id="rId26" imgW="482600" imgH="254000" progId="Equation.DSMT4">
                    <p:embed/>
                  </p:oleObj>
                </mc:Choice>
                <mc:Fallback>
                  <p:oleObj name="Equation" r:id="rId26" imgW="482600" imgH="254000" progId="Equation.DSMT4">
                    <p:embed/>
                    <p:pic>
                      <p:nvPicPr>
                        <p:cNvPr id="0" name="图片 984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9" y="3550"/>
                          <a:ext cx="432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27" name="Object 39"/>
          <p:cNvGraphicFramePr>
            <a:graphicFrameLocks noChangeAspect="1"/>
          </p:cNvGraphicFramePr>
          <p:nvPr/>
        </p:nvGraphicFramePr>
        <p:xfrm>
          <a:off x="2376488" y="5837238"/>
          <a:ext cx="12969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73" name="公式" r:id="rId28" imgW="469900" imgH="330200" progId="Equation.3">
                  <p:embed/>
                </p:oleObj>
              </mc:Choice>
              <mc:Fallback>
                <p:oleObj name="公式" r:id="rId28" imgW="469900" imgH="330200" progId="Equation.3">
                  <p:embed/>
                  <p:pic>
                    <p:nvPicPr>
                      <p:cNvPr id="0" name="图片 984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5837238"/>
                        <a:ext cx="129698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8" name="AutoShape 40"/>
          <p:cNvSpPr>
            <a:spLocks noChangeArrowheads="1"/>
          </p:cNvSpPr>
          <p:nvPr/>
        </p:nvSpPr>
        <p:spPr bwMode="auto">
          <a:xfrm>
            <a:off x="4365625" y="5864225"/>
            <a:ext cx="2362200" cy="762000"/>
          </a:xfrm>
          <a:prstGeom prst="wedgeRoundRectCallout">
            <a:avLst>
              <a:gd name="adj1" fmla="val -71750"/>
              <a:gd name="adj2" fmla="val -4894"/>
              <a:gd name="adj3" fmla="val 16667"/>
            </a:avLst>
          </a:prstGeom>
          <a:noFill/>
          <a:ln w="19050">
            <a:solidFill>
              <a:srgbClr val="8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d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时间内扫过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面积的磁通量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1131888" y="500063"/>
            <a:ext cx="6824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Induced Electromotive Force (emf)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75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75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1" grpId="0" autoUpdateAnimBg="0"/>
      <p:bldP spid="37892" grpId="0"/>
      <p:bldP spid="37893" grpId="0" autoUpdateAnimBg="0"/>
      <p:bldP spid="37895" grpId="0" autoUpdateAnimBg="0"/>
      <p:bldP spid="37910" grpId="0" autoUpdateAnimBg="0"/>
      <p:bldP spid="37916" grpId="0" autoUpdateAnimBg="0"/>
      <p:bldP spid="37918" grpId="0" autoUpdateAnimBg="0"/>
      <p:bldP spid="37922" grpId="0"/>
      <p:bldP spid="37928" grpId="0" animBg="1" autoUpdateAnimBg="0"/>
      <p:bldP spid="4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516A6F-90F7-4FFB-89F2-923E743BBCCD}" type="slidenum">
              <a:rPr lang="en-US" altLang="zh-CN">
                <a:solidFill>
                  <a:srgbClr val="0000FF"/>
                </a:solidFill>
              </a:rPr>
            </a:fld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46083" name="Group 2"/>
          <p:cNvGrpSpPr/>
          <p:nvPr/>
        </p:nvGrpSpPr>
        <p:grpSpPr bwMode="auto">
          <a:xfrm>
            <a:off x="165100" y="131763"/>
            <a:ext cx="8281988" cy="946150"/>
            <a:chOff x="68" y="119"/>
            <a:chExt cx="5217" cy="596"/>
          </a:xfrm>
        </p:grpSpPr>
        <p:sp>
          <p:nvSpPr>
            <p:cNvPr id="38915" name="Text Box 3"/>
            <p:cNvSpPr txBox="1">
              <a:spLocks noChangeArrowheads="1"/>
            </p:cNvSpPr>
            <p:nvPr/>
          </p:nvSpPr>
          <p:spPr bwMode="auto">
            <a:xfrm>
              <a:off x="68" y="119"/>
              <a:ext cx="5217" cy="59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例</a:t>
              </a:r>
              <a:r>
                <a:rPr kumimoji="1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1.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均匀磁场    中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ab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棒沿导体框向右以    运动，求其上的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</a:t>
              </a:r>
              <a:r>
                <a:rPr kumimoji="1" lang="en-US" altLang="zh-CN" sz="2800" b="1" i="1" baseline="-25000" dirty="0" err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。</a:t>
              </a:r>
              <a:endPara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6147" name="Object 4"/>
            <p:cNvGraphicFramePr>
              <a:graphicFrameLocks noChangeAspect="1"/>
            </p:cNvGraphicFramePr>
            <p:nvPr/>
          </p:nvGraphicFramePr>
          <p:xfrm>
            <a:off x="1565" y="119"/>
            <a:ext cx="24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660" name="公式" r:id="rId1" imgW="114300" imgH="152400" progId="Equation.3">
                    <p:embed/>
                  </p:oleObj>
                </mc:Choice>
                <mc:Fallback>
                  <p:oleObj name="公式" r:id="rId1" imgW="114300" imgH="152400" progId="Equation.3">
                    <p:embed/>
                    <p:pic>
                      <p:nvPicPr>
                        <p:cNvPr id="0" name="图片 996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119"/>
                          <a:ext cx="24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48" name="Object 5"/>
            <p:cNvGraphicFramePr>
              <a:graphicFrameLocks noChangeAspect="1"/>
            </p:cNvGraphicFramePr>
            <p:nvPr/>
          </p:nvGraphicFramePr>
          <p:xfrm>
            <a:off x="4006" y="119"/>
            <a:ext cx="225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661" name="公式" r:id="rId3" imgW="63500" imgH="139700" progId="Equation.3">
                    <p:embed/>
                  </p:oleObj>
                </mc:Choice>
                <mc:Fallback>
                  <p:oleObj name="公式" r:id="rId3" imgW="63500" imgH="139700" progId="Equation.3">
                    <p:embed/>
                    <p:pic>
                      <p:nvPicPr>
                        <p:cNvPr id="0" name="图片 996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6" y="119"/>
                          <a:ext cx="225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4" name="Line 6"/>
          <p:cNvSpPr>
            <a:spLocks noChangeShapeType="1"/>
          </p:cNvSpPr>
          <p:nvPr/>
        </p:nvSpPr>
        <p:spPr bwMode="auto">
          <a:xfrm>
            <a:off x="674688" y="4552950"/>
            <a:ext cx="2444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5" name="Line 7"/>
          <p:cNvSpPr>
            <a:spLocks noChangeShapeType="1"/>
          </p:cNvSpPr>
          <p:nvPr/>
        </p:nvSpPr>
        <p:spPr bwMode="auto">
          <a:xfrm>
            <a:off x="674688" y="5675313"/>
            <a:ext cx="325437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Line 8"/>
          <p:cNvSpPr>
            <a:spLocks noChangeShapeType="1"/>
          </p:cNvSpPr>
          <p:nvPr/>
        </p:nvSpPr>
        <p:spPr bwMode="auto">
          <a:xfrm>
            <a:off x="755650" y="5300663"/>
            <a:ext cx="0" cy="3460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9"/>
          <p:cNvGrpSpPr/>
          <p:nvPr/>
        </p:nvGrpSpPr>
        <p:grpSpPr bwMode="auto">
          <a:xfrm>
            <a:off x="4859338" y="765175"/>
            <a:ext cx="3519487" cy="2089150"/>
            <a:chOff x="3379" y="799"/>
            <a:chExt cx="2217" cy="1316"/>
          </a:xfrm>
        </p:grpSpPr>
        <p:sp>
          <p:nvSpPr>
            <p:cNvPr id="46114" name="Line 10"/>
            <p:cNvSpPr>
              <a:spLocks noChangeShapeType="1"/>
            </p:cNvSpPr>
            <p:nvPr/>
          </p:nvSpPr>
          <p:spPr bwMode="auto">
            <a:xfrm>
              <a:off x="3928" y="1139"/>
              <a:ext cx="16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5" name="Line 11"/>
            <p:cNvSpPr>
              <a:spLocks noChangeShapeType="1"/>
            </p:cNvSpPr>
            <p:nvPr/>
          </p:nvSpPr>
          <p:spPr bwMode="auto">
            <a:xfrm>
              <a:off x="3912" y="1843"/>
              <a:ext cx="16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6" name="Freeform 12"/>
            <p:cNvSpPr/>
            <p:nvPr/>
          </p:nvSpPr>
          <p:spPr bwMode="auto">
            <a:xfrm>
              <a:off x="3921" y="1126"/>
              <a:ext cx="1" cy="717"/>
            </a:xfrm>
            <a:custGeom>
              <a:avLst/>
              <a:gdLst>
                <a:gd name="T0" fmla="*/ 0 w 1"/>
                <a:gd name="T1" fmla="*/ 0 h 244"/>
                <a:gd name="T2" fmla="*/ 1 w 1"/>
                <a:gd name="T3" fmla="*/ 2147483647 h 244"/>
                <a:gd name="T4" fmla="*/ 0 60000 65536"/>
                <a:gd name="T5" fmla="*/ 0 60000 65536"/>
                <a:gd name="T6" fmla="*/ 0 w 1"/>
                <a:gd name="T7" fmla="*/ 0 h 244"/>
                <a:gd name="T8" fmla="*/ 1 w 1"/>
                <a:gd name="T9" fmla="*/ 244 h 2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4">
                  <a:moveTo>
                    <a:pt x="0" y="0"/>
                  </a:moveTo>
                  <a:lnTo>
                    <a:pt x="1" y="2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6117" name="Object 13"/>
            <p:cNvGraphicFramePr>
              <a:graphicFrameLocks noChangeAspect="1"/>
            </p:cNvGraphicFramePr>
            <p:nvPr/>
          </p:nvGraphicFramePr>
          <p:xfrm>
            <a:off x="3686" y="1326"/>
            <a:ext cx="18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662" name="公式" r:id="rId5" imgW="38100" imgH="139700" progId="Equation.3">
                    <p:embed/>
                  </p:oleObj>
                </mc:Choice>
                <mc:Fallback>
                  <p:oleObj name="公式" r:id="rId5" imgW="38100" imgH="139700" progId="Equation.3">
                    <p:embed/>
                    <p:pic>
                      <p:nvPicPr>
                        <p:cNvPr id="0" name="图片 996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6" y="1326"/>
                          <a:ext cx="180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18" name="Line 14"/>
            <p:cNvSpPr>
              <a:spLocks noChangeShapeType="1"/>
            </p:cNvSpPr>
            <p:nvPr/>
          </p:nvSpPr>
          <p:spPr bwMode="auto">
            <a:xfrm flipV="1">
              <a:off x="3776" y="112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119" name="Group 15"/>
            <p:cNvGrpSpPr/>
            <p:nvPr/>
          </p:nvGrpSpPr>
          <p:grpSpPr bwMode="auto">
            <a:xfrm>
              <a:off x="3379" y="854"/>
              <a:ext cx="2217" cy="1261"/>
              <a:chOff x="2336" y="935"/>
              <a:chExt cx="2217" cy="1261"/>
            </a:xfrm>
          </p:grpSpPr>
          <p:grpSp>
            <p:nvGrpSpPr>
              <p:cNvPr id="46129" name="Group 16"/>
              <p:cNvGrpSpPr/>
              <p:nvPr/>
            </p:nvGrpSpPr>
            <p:grpSpPr bwMode="auto">
              <a:xfrm>
                <a:off x="2336" y="935"/>
                <a:ext cx="1221" cy="1261"/>
                <a:chOff x="303" y="1028"/>
                <a:chExt cx="1221" cy="1261"/>
              </a:xfrm>
            </p:grpSpPr>
            <p:graphicFrame>
              <p:nvGraphicFramePr>
                <p:cNvPr id="46137" name="Object 17"/>
                <p:cNvGraphicFramePr>
                  <a:graphicFrameLocks noChangeAspect="1"/>
                </p:cNvGraphicFramePr>
                <p:nvPr/>
              </p:nvGraphicFramePr>
              <p:xfrm>
                <a:off x="1298" y="2028"/>
                <a:ext cx="226" cy="2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9663" name="公式" r:id="rId7" imgW="63500" imgH="63500" progId="Equation.3">
                        <p:embed/>
                      </p:oleObj>
                    </mc:Choice>
                    <mc:Fallback>
                      <p:oleObj name="公式" r:id="rId7" imgW="63500" imgH="63500" progId="Equation.3">
                        <p:embed/>
                        <p:pic>
                          <p:nvPicPr>
                            <p:cNvPr id="0" name="图片 9966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98" y="2028"/>
                              <a:ext cx="226" cy="2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138" name="Object 18"/>
                <p:cNvGraphicFramePr>
                  <a:graphicFrameLocks noChangeAspect="1"/>
                </p:cNvGraphicFramePr>
                <p:nvPr/>
              </p:nvGraphicFramePr>
              <p:xfrm>
                <a:off x="1298" y="1527"/>
                <a:ext cx="226" cy="2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9664" name="公式" r:id="rId9" imgW="63500" imgH="63500" progId="Equation.3">
                        <p:embed/>
                      </p:oleObj>
                    </mc:Choice>
                    <mc:Fallback>
                      <p:oleObj name="公式" r:id="rId9" imgW="63500" imgH="63500" progId="Equation.3">
                        <p:embed/>
                        <p:pic>
                          <p:nvPicPr>
                            <p:cNvPr id="0" name="图片 9966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98" y="1527"/>
                              <a:ext cx="226" cy="2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139" name="Object 19"/>
                <p:cNvGraphicFramePr>
                  <a:graphicFrameLocks noChangeAspect="1"/>
                </p:cNvGraphicFramePr>
                <p:nvPr/>
              </p:nvGraphicFramePr>
              <p:xfrm>
                <a:off x="1298" y="1028"/>
                <a:ext cx="226" cy="2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9665" name="公式" r:id="rId11" imgW="63500" imgH="63500" progId="Equation.3">
                        <p:embed/>
                      </p:oleObj>
                    </mc:Choice>
                    <mc:Fallback>
                      <p:oleObj name="公式" r:id="rId11" imgW="63500" imgH="63500" progId="Equation.3">
                        <p:embed/>
                        <p:pic>
                          <p:nvPicPr>
                            <p:cNvPr id="0" name="图片 9966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98" y="1028"/>
                              <a:ext cx="226" cy="2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140" name="Object 20"/>
                <p:cNvGraphicFramePr>
                  <a:graphicFrameLocks noChangeAspect="1"/>
                </p:cNvGraphicFramePr>
                <p:nvPr/>
              </p:nvGraphicFramePr>
              <p:xfrm>
                <a:off x="797" y="2028"/>
                <a:ext cx="226" cy="2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9666" name="公式" r:id="rId13" imgW="63500" imgH="63500" progId="Equation.3">
                        <p:embed/>
                      </p:oleObj>
                    </mc:Choice>
                    <mc:Fallback>
                      <p:oleObj name="公式" r:id="rId13" imgW="63500" imgH="63500" progId="Equation.3">
                        <p:embed/>
                        <p:pic>
                          <p:nvPicPr>
                            <p:cNvPr id="0" name="图片 9966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97" y="2028"/>
                              <a:ext cx="226" cy="2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141" name="Object 21"/>
                <p:cNvGraphicFramePr>
                  <a:graphicFrameLocks noChangeAspect="1"/>
                </p:cNvGraphicFramePr>
                <p:nvPr/>
              </p:nvGraphicFramePr>
              <p:xfrm>
                <a:off x="797" y="1527"/>
                <a:ext cx="226" cy="2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9667" name="公式" r:id="rId15" imgW="63500" imgH="63500" progId="Equation.3">
                        <p:embed/>
                      </p:oleObj>
                    </mc:Choice>
                    <mc:Fallback>
                      <p:oleObj name="公式" r:id="rId15" imgW="63500" imgH="63500" progId="Equation.3">
                        <p:embed/>
                        <p:pic>
                          <p:nvPicPr>
                            <p:cNvPr id="0" name="图片 9966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97" y="1527"/>
                              <a:ext cx="226" cy="2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142" name="Object 22"/>
                <p:cNvGraphicFramePr>
                  <a:graphicFrameLocks noChangeAspect="1"/>
                </p:cNvGraphicFramePr>
                <p:nvPr/>
              </p:nvGraphicFramePr>
              <p:xfrm>
                <a:off x="797" y="1028"/>
                <a:ext cx="226" cy="2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9668" name="公式" r:id="rId17" imgW="63500" imgH="63500" progId="Equation.3">
                        <p:embed/>
                      </p:oleObj>
                    </mc:Choice>
                    <mc:Fallback>
                      <p:oleObj name="公式" r:id="rId17" imgW="63500" imgH="63500" progId="Equation.3">
                        <p:embed/>
                        <p:pic>
                          <p:nvPicPr>
                            <p:cNvPr id="0" name="图片 9966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97" y="1028"/>
                              <a:ext cx="226" cy="2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143" name="Object 23"/>
                <p:cNvGraphicFramePr>
                  <a:graphicFrameLocks noChangeAspect="1"/>
                </p:cNvGraphicFramePr>
                <p:nvPr/>
              </p:nvGraphicFramePr>
              <p:xfrm>
                <a:off x="303" y="2028"/>
                <a:ext cx="226" cy="2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9669" name="公式" r:id="rId19" imgW="63500" imgH="63500" progId="Equation.3">
                        <p:embed/>
                      </p:oleObj>
                    </mc:Choice>
                    <mc:Fallback>
                      <p:oleObj name="公式" r:id="rId19" imgW="63500" imgH="63500" progId="Equation.3">
                        <p:embed/>
                        <p:pic>
                          <p:nvPicPr>
                            <p:cNvPr id="0" name="图片 9966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3" y="2028"/>
                              <a:ext cx="226" cy="2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144" name="Object 24"/>
                <p:cNvGraphicFramePr>
                  <a:graphicFrameLocks noChangeAspect="1"/>
                </p:cNvGraphicFramePr>
                <p:nvPr/>
              </p:nvGraphicFramePr>
              <p:xfrm>
                <a:off x="303" y="1527"/>
                <a:ext cx="226" cy="2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9670" name="公式" r:id="rId21" imgW="63500" imgH="63500" progId="Equation.3">
                        <p:embed/>
                      </p:oleObj>
                    </mc:Choice>
                    <mc:Fallback>
                      <p:oleObj name="公式" r:id="rId21" imgW="63500" imgH="63500" progId="Equation.3">
                        <p:embed/>
                        <p:pic>
                          <p:nvPicPr>
                            <p:cNvPr id="0" name="图片 9966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3" y="1527"/>
                              <a:ext cx="226" cy="2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145" name="Object 25"/>
                <p:cNvGraphicFramePr>
                  <a:graphicFrameLocks noChangeAspect="1"/>
                </p:cNvGraphicFramePr>
                <p:nvPr/>
              </p:nvGraphicFramePr>
              <p:xfrm>
                <a:off x="303" y="1028"/>
                <a:ext cx="226" cy="2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9671" name="公式" r:id="rId23" imgW="63500" imgH="63500" progId="Equation.3">
                        <p:embed/>
                      </p:oleObj>
                    </mc:Choice>
                    <mc:Fallback>
                      <p:oleObj name="公式" r:id="rId23" imgW="63500" imgH="63500" progId="Equation.3">
                        <p:embed/>
                        <p:pic>
                          <p:nvPicPr>
                            <p:cNvPr id="0" name="图片 9967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3" y="1028"/>
                              <a:ext cx="226" cy="2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6130" name="Group 26"/>
              <p:cNvGrpSpPr/>
              <p:nvPr/>
            </p:nvGrpSpPr>
            <p:grpSpPr bwMode="auto">
              <a:xfrm>
                <a:off x="3833" y="935"/>
                <a:ext cx="720" cy="1261"/>
                <a:chOff x="3833" y="935"/>
                <a:chExt cx="720" cy="1261"/>
              </a:xfrm>
            </p:grpSpPr>
            <p:graphicFrame>
              <p:nvGraphicFramePr>
                <p:cNvPr id="46131" name="Object 27"/>
                <p:cNvGraphicFramePr>
                  <a:graphicFrameLocks noChangeAspect="1"/>
                </p:cNvGraphicFramePr>
                <p:nvPr/>
              </p:nvGraphicFramePr>
              <p:xfrm>
                <a:off x="4327" y="1935"/>
                <a:ext cx="226" cy="2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9672" name="公式" r:id="rId25" imgW="63500" imgH="63500" progId="Equation.3">
                        <p:embed/>
                      </p:oleObj>
                    </mc:Choice>
                    <mc:Fallback>
                      <p:oleObj name="公式" r:id="rId25" imgW="63500" imgH="63500" progId="Equation.3">
                        <p:embed/>
                        <p:pic>
                          <p:nvPicPr>
                            <p:cNvPr id="0" name="图片 9967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27" y="1935"/>
                              <a:ext cx="226" cy="2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132" name="Object 28"/>
                <p:cNvGraphicFramePr>
                  <a:graphicFrameLocks noChangeAspect="1"/>
                </p:cNvGraphicFramePr>
                <p:nvPr/>
              </p:nvGraphicFramePr>
              <p:xfrm>
                <a:off x="4327" y="1434"/>
                <a:ext cx="226" cy="2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9673" name="公式" r:id="rId27" imgW="63500" imgH="63500" progId="Equation.3">
                        <p:embed/>
                      </p:oleObj>
                    </mc:Choice>
                    <mc:Fallback>
                      <p:oleObj name="公式" r:id="rId27" imgW="63500" imgH="63500" progId="Equation.3">
                        <p:embed/>
                        <p:pic>
                          <p:nvPicPr>
                            <p:cNvPr id="0" name="图片 9967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27" y="1434"/>
                              <a:ext cx="226" cy="2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133" name="Object 29"/>
                <p:cNvGraphicFramePr>
                  <a:graphicFrameLocks noChangeAspect="1"/>
                </p:cNvGraphicFramePr>
                <p:nvPr/>
              </p:nvGraphicFramePr>
              <p:xfrm>
                <a:off x="4327" y="935"/>
                <a:ext cx="226" cy="2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9674" name="公式" r:id="rId29" imgW="63500" imgH="63500" progId="Equation.3">
                        <p:embed/>
                      </p:oleObj>
                    </mc:Choice>
                    <mc:Fallback>
                      <p:oleObj name="公式" r:id="rId29" imgW="63500" imgH="63500" progId="Equation.3">
                        <p:embed/>
                        <p:pic>
                          <p:nvPicPr>
                            <p:cNvPr id="0" name="图片 9967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27" y="935"/>
                              <a:ext cx="226" cy="2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134" name="Object 30"/>
                <p:cNvGraphicFramePr>
                  <a:graphicFrameLocks noChangeAspect="1"/>
                </p:cNvGraphicFramePr>
                <p:nvPr/>
              </p:nvGraphicFramePr>
              <p:xfrm>
                <a:off x="3833" y="1935"/>
                <a:ext cx="226" cy="2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9675" name="公式" r:id="rId31" imgW="63500" imgH="63500" progId="Equation.3">
                        <p:embed/>
                      </p:oleObj>
                    </mc:Choice>
                    <mc:Fallback>
                      <p:oleObj name="公式" r:id="rId31" imgW="63500" imgH="63500" progId="Equation.3">
                        <p:embed/>
                        <p:pic>
                          <p:nvPicPr>
                            <p:cNvPr id="0" name="图片 9967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33" y="1935"/>
                              <a:ext cx="226" cy="2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135" name="Object 31"/>
                <p:cNvGraphicFramePr>
                  <a:graphicFrameLocks noChangeAspect="1"/>
                </p:cNvGraphicFramePr>
                <p:nvPr/>
              </p:nvGraphicFramePr>
              <p:xfrm>
                <a:off x="3833" y="1434"/>
                <a:ext cx="226" cy="2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9676" name="公式" r:id="rId33" imgW="63500" imgH="63500" progId="Equation.3">
                        <p:embed/>
                      </p:oleObj>
                    </mc:Choice>
                    <mc:Fallback>
                      <p:oleObj name="公式" r:id="rId33" imgW="63500" imgH="63500" progId="Equation.3">
                        <p:embed/>
                        <p:pic>
                          <p:nvPicPr>
                            <p:cNvPr id="0" name="图片 9967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33" y="1434"/>
                              <a:ext cx="226" cy="2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136" name="Object 32"/>
                <p:cNvGraphicFramePr>
                  <a:graphicFrameLocks noChangeAspect="1"/>
                </p:cNvGraphicFramePr>
                <p:nvPr/>
              </p:nvGraphicFramePr>
              <p:xfrm>
                <a:off x="3833" y="935"/>
                <a:ext cx="226" cy="2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9677" name="公式" r:id="rId35" imgW="63500" imgH="63500" progId="Equation.3">
                        <p:embed/>
                      </p:oleObj>
                    </mc:Choice>
                    <mc:Fallback>
                      <p:oleObj name="公式" r:id="rId35" imgW="63500" imgH="63500" progId="Equation.3">
                        <p:embed/>
                        <p:pic>
                          <p:nvPicPr>
                            <p:cNvPr id="0" name="图片 9967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33" y="935"/>
                              <a:ext cx="226" cy="2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46120" name="Line 33"/>
            <p:cNvSpPr>
              <a:spLocks noChangeShapeType="1"/>
            </p:cNvSpPr>
            <p:nvPr/>
          </p:nvSpPr>
          <p:spPr bwMode="auto">
            <a:xfrm>
              <a:off x="5046" y="1080"/>
              <a:ext cx="0" cy="81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1" name="Line 34"/>
            <p:cNvSpPr>
              <a:spLocks noChangeShapeType="1"/>
            </p:cNvSpPr>
            <p:nvPr/>
          </p:nvSpPr>
          <p:spPr bwMode="auto">
            <a:xfrm>
              <a:off x="3685" y="112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2" name="Line 35"/>
            <p:cNvSpPr>
              <a:spLocks noChangeShapeType="1"/>
            </p:cNvSpPr>
            <p:nvPr/>
          </p:nvSpPr>
          <p:spPr bwMode="auto">
            <a:xfrm>
              <a:off x="3685" y="1843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3" name="Line 36"/>
            <p:cNvSpPr>
              <a:spLocks noChangeShapeType="1"/>
            </p:cNvSpPr>
            <p:nvPr/>
          </p:nvSpPr>
          <p:spPr bwMode="auto">
            <a:xfrm>
              <a:off x="3776" y="161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6124" name="Object 37"/>
            <p:cNvGraphicFramePr>
              <a:graphicFrameLocks noChangeAspect="1"/>
            </p:cNvGraphicFramePr>
            <p:nvPr/>
          </p:nvGraphicFramePr>
          <p:xfrm>
            <a:off x="5001" y="1834"/>
            <a:ext cx="225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678" name="公式" r:id="rId37" imgW="63500" imgH="88900" progId="Equation.3">
                    <p:embed/>
                  </p:oleObj>
                </mc:Choice>
                <mc:Fallback>
                  <p:oleObj name="公式" r:id="rId37" imgW="63500" imgH="88900" progId="Equation.3">
                    <p:embed/>
                    <p:pic>
                      <p:nvPicPr>
                        <p:cNvPr id="0" name="图片 996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1" y="1834"/>
                          <a:ext cx="225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25" name="Object 38"/>
            <p:cNvGraphicFramePr>
              <a:graphicFrameLocks noChangeAspect="1"/>
            </p:cNvGraphicFramePr>
            <p:nvPr/>
          </p:nvGraphicFramePr>
          <p:xfrm>
            <a:off x="5037" y="853"/>
            <a:ext cx="225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679" name="公式" r:id="rId39" imgW="63500" imgH="139700" progId="Equation.3">
                    <p:embed/>
                  </p:oleObj>
                </mc:Choice>
                <mc:Fallback>
                  <p:oleObj name="公式" r:id="rId39" imgW="63500" imgH="139700" progId="Equation.3">
                    <p:embed/>
                    <p:pic>
                      <p:nvPicPr>
                        <p:cNvPr id="0" name="图片 996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7" y="853"/>
                          <a:ext cx="225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26" name="Line 39"/>
            <p:cNvSpPr>
              <a:spLocks noChangeShapeType="1"/>
            </p:cNvSpPr>
            <p:nvPr/>
          </p:nvSpPr>
          <p:spPr bwMode="auto">
            <a:xfrm>
              <a:off x="5046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6127" name="Object 40"/>
            <p:cNvGraphicFramePr>
              <a:graphicFrameLocks noChangeAspect="1"/>
            </p:cNvGraphicFramePr>
            <p:nvPr/>
          </p:nvGraphicFramePr>
          <p:xfrm>
            <a:off x="5273" y="1298"/>
            <a:ext cx="225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680" name="公式" r:id="rId41" imgW="63500" imgH="139700" progId="Equation.3">
                    <p:embed/>
                  </p:oleObj>
                </mc:Choice>
                <mc:Fallback>
                  <p:oleObj name="公式" r:id="rId41" imgW="63500" imgH="139700" progId="Equation.3">
                    <p:embed/>
                    <p:pic>
                      <p:nvPicPr>
                        <p:cNvPr id="0" name="图片 996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3" y="1298"/>
                          <a:ext cx="225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28" name="Object 41"/>
            <p:cNvGraphicFramePr>
              <a:graphicFrameLocks noChangeAspect="1"/>
            </p:cNvGraphicFramePr>
            <p:nvPr/>
          </p:nvGraphicFramePr>
          <p:xfrm>
            <a:off x="4230" y="799"/>
            <a:ext cx="24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681" name="公式" r:id="rId43" imgW="114300" imgH="152400" progId="Equation.3">
                    <p:embed/>
                  </p:oleObj>
                </mc:Choice>
                <mc:Fallback>
                  <p:oleObj name="公式" r:id="rId43" imgW="114300" imgH="152400" progId="Equation.3">
                    <p:embed/>
                    <p:pic>
                      <p:nvPicPr>
                        <p:cNvPr id="0" name="图片 996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0" y="799"/>
                          <a:ext cx="24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54" name="Text Box 42"/>
          <p:cNvSpPr txBox="1">
            <a:spLocks noChangeArrowheads="1"/>
          </p:cNvSpPr>
          <p:nvPr/>
        </p:nvSpPr>
        <p:spPr bwMode="auto">
          <a:xfrm>
            <a:off x="250825" y="1093788"/>
            <a:ext cx="46482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用法拉第定律求：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7" name="Group 43"/>
          <p:cNvGrpSpPr/>
          <p:nvPr/>
        </p:nvGrpSpPr>
        <p:grpSpPr bwMode="auto">
          <a:xfrm>
            <a:off x="5478463" y="2341563"/>
            <a:ext cx="3435350" cy="655637"/>
            <a:chOff x="3312" y="1584"/>
            <a:chExt cx="2164" cy="413"/>
          </a:xfrm>
        </p:grpSpPr>
        <p:sp>
          <p:nvSpPr>
            <p:cNvPr id="46111" name="Line 44"/>
            <p:cNvSpPr>
              <a:spLocks noChangeShapeType="1"/>
            </p:cNvSpPr>
            <p:nvPr/>
          </p:nvSpPr>
          <p:spPr bwMode="auto">
            <a:xfrm flipV="1">
              <a:off x="3456" y="1680"/>
              <a:ext cx="19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2" name="Text Box 45"/>
            <p:cNvSpPr txBox="1">
              <a:spLocks noChangeArrowheads="1"/>
            </p:cNvSpPr>
            <p:nvPr/>
          </p:nvSpPr>
          <p:spPr bwMode="auto">
            <a:xfrm>
              <a:off x="5232" y="1584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200" b="1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32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6113" name="Text Box 46"/>
            <p:cNvSpPr txBox="1">
              <a:spLocks noChangeArrowheads="1"/>
            </p:cNvSpPr>
            <p:nvPr/>
          </p:nvSpPr>
          <p:spPr bwMode="auto">
            <a:xfrm>
              <a:off x="3312" y="1632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200" b="1" i="1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kumimoji="1" lang="en-US" altLang="zh-CN" sz="32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8" name="Group 47"/>
          <p:cNvGrpSpPr/>
          <p:nvPr/>
        </p:nvGrpSpPr>
        <p:grpSpPr bwMode="auto">
          <a:xfrm>
            <a:off x="5724525" y="2781300"/>
            <a:ext cx="1800225" cy="396875"/>
            <a:chOff x="3606" y="1752"/>
            <a:chExt cx="1134" cy="250"/>
          </a:xfrm>
        </p:grpSpPr>
        <p:graphicFrame>
          <p:nvGraphicFramePr>
            <p:cNvPr id="46106" name="Object 48"/>
            <p:cNvGraphicFramePr>
              <a:graphicFrameLocks noChangeAspect="1"/>
            </p:cNvGraphicFramePr>
            <p:nvPr/>
          </p:nvGraphicFramePr>
          <p:xfrm>
            <a:off x="4059" y="1752"/>
            <a:ext cx="24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682" name="公式" r:id="rId45" imgW="88900" imgH="88900" progId="Equation.3">
                    <p:embed/>
                  </p:oleObj>
                </mc:Choice>
                <mc:Fallback>
                  <p:oleObj name="公式" r:id="rId45" imgW="88900" imgH="88900" progId="Equation.3">
                    <p:embed/>
                    <p:pic>
                      <p:nvPicPr>
                        <p:cNvPr id="0" name="图片 996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1752"/>
                          <a:ext cx="248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7" name="Line 49"/>
            <p:cNvSpPr>
              <a:spLocks noChangeShapeType="1"/>
            </p:cNvSpPr>
            <p:nvPr/>
          </p:nvSpPr>
          <p:spPr bwMode="auto">
            <a:xfrm>
              <a:off x="3606" y="179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8" name="Line 50"/>
            <p:cNvSpPr>
              <a:spLocks noChangeShapeType="1"/>
            </p:cNvSpPr>
            <p:nvPr/>
          </p:nvSpPr>
          <p:spPr bwMode="auto">
            <a:xfrm>
              <a:off x="4740" y="179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9" name="Line 51"/>
            <p:cNvSpPr>
              <a:spLocks noChangeShapeType="1"/>
            </p:cNvSpPr>
            <p:nvPr/>
          </p:nvSpPr>
          <p:spPr bwMode="auto">
            <a:xfrm>
              <a:off x="4286" y="188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0" name="Line 52"/>
            <p:cNvSpPr>
              <a:spLocks noChangeShapeType="1"/>
            </p:cNvSpPr>
            <p:nvPr/>
          </p:nvSpPr>
          <p:spPr bwMode="auto">
            <a:xfrm flipH="1">
              <a:off x="3606" y="1888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38965" name="Object 53"/>
          <p:cNvGraphicFramePr>
            <a:graphicFrameLocks noChangeAspect="1"/>
          </p:cNvGraphicFramePr>
          <p:nvPr/>
        </p:nvGraphicFramePr>
        <p:xfrm>
          <a:off x="485775" y="1700213"/>
          <a:ext cx="14224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83" name="公式" r:id="rId47" imgW="622300" imgH="342900" progId="Equation.3">
                  <p:embed/>
                </p:oleObj>
              </mc:Choice>
              <mc:Fallback>
                <p:oleObj name="公式" r:id="rId47" imgW="622300" imgH="342900" progId="Equation.3">
                  <p:embed/>
                  <p:pic>
                    <p:nvPicPr>
                      <p:cNvPr id="0" name="图片 996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1700213"/>
                        <a:ext cx="14224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66" name="Object 54"/>
          <p:cNvGraphicFramePr>
            <a:graphicFrameLocks noChangeAspect="1"/>
          </p:cNvGraphicFramePr>
          <p:nvPr/>
        </p:nvGraphicFramePr>
        <p:xfrm>
          <a:off x="1948309" y="1593792"/>
          <a:ext cx="1530349" cy="1076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84" name="Equation" r:id="rId49" imgW="14630400" imgH="9753600" progId="Equation.DSMT4">
                  <p:embed/>
                </p:oleObj>
              </mc:Choice>
              <mc:Fallback>
                <p:oleObj name="Equation" r:id="rId49" imgW="14630400" imgH="9753600" progId="Equation.DSMT4">
                  <p:embed/>
                  <p:pic>
                    <p:nvPicPr>
                      <p:cNvPr id="0" name="图片 996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8309" y="1593792"/>
                        <a:ext cx="1530349" cy="1076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67" name="Object 55"/>
          <p:cNvGraphicFramePr>
            <a:graphicFrameLocks noChangeAspect="1"/>
          </p:cNvGraphicFramePr>
          <p:nvPr/>
        </p:nvGraphicFramePr>
        <p:xfrm>
          <a:off x="3565525" y="1844675"/>
          <a:ext cx="10255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85" name="公式" r:id="rId51" imgW="419100" imgH="139700" progId="Equation.3">
                  <p:embed/>
                </p:oleObj>
              </mc:Choice>
              <mc:Fallback>
                <p:oleObj name="公式" r:id="rId51" imgW="419100" imgH="139700" progId="Equation.3">
                  <p:embed/>
                  <p:pic>
                    <p:nvPicPr>
                      <p:cNvPr id="0" name="图片 996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1844675"/>
                        <a:ext cx="10255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68" name="Text Box 56"/>
          <p:cNvSpPr txBox="1">
            <a:spLocks noChangeArrowheads="1"/>
          </p:cNvSpPr>
          <p:nvPr/>
        </p:nvSpPr>
        <p:spPr bwMode="auto">
          <a:xfrm>
            <a:off x="179388" y="2492375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由定义求：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8969" name="Object 57"/>
          <p:cNvGraphicFramePr>
            <a:graphicFrameLocks noChangeAspect="1"/>
          </p:cNvGraphicFramePr>
          <p:nvPr/>
        </p:nvGraphicFramePr>
        <p:xfrm>
          <a:off x="457226" y="2916435"/>
          <a:ext cx="3159126" cy="1033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86" name="Equation" r:id="rId53" imgW="28346400" imgH="7924800" progId="Equation.DSMT4">
                  <p:embed/>
                </p:oleObj>
              </mc:Choice>
              <mc:Fallback>
                <p:oleObj name="Equation" r:id="rId53" imgW="28346400" imgH="7924800" progId="Equation.DSMT4">
                  <p:embed/>
                  <p:pic>
                    <p:nvPicPr>
                      <p:cNvPr id="0" name="图片 996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26" y="2916435"/>
                        <a:ext cx="3159126" cy="1033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70" name="Object 58"/>
          <p:cNvGraphicFramePr>
            <a:graphicFrameLocks noChangeAspect="1"/>
          </p:cNvGraphicFramePr>
          <p:nvPr/>
        </p:nvGraphicFramePr>
        <p:xfrm>
          <a:off x="3603220" y="2956695"/>
          <a:ext cx="1668463" cy="938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87" name="Equation" r:id="rId55" imgW="15544800" imgH="7924800" progId="Equation.DSMT4">
                  <p:embed/>
                </p:oleObj>
              </mc:Choice>
              <mc:Fallback>
                <p:oleObj name="Equation" r:id="rId55" imgW="15544800" imgH="7924800" progId="Equation.DSMT4">
                  <p:embed/>
                  <p:pic>
                    <p:nvPicPr>
                      <p:cNvPr id="0" name="图片 996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220" y="2956695"/>
                        <a:ext cx="1668463" cy="938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71" name="Object 59"/>
          <p:cNvGraphicFramePr>
            <a:graphicFrameLocks noChangeAspect="1"/>
          </p:cNvGraphicFramePr>
          <p:nvPr/>
        </p:nvGraphicFramePr>
        <p:xfrm>
          <a:off x="5351463" y="3165475"/>
          <a:ext cx="10922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88" name="Equation" r:id="rId57" imgW="457200" imgH="139700" progId="Equation.DSMT4">
                  <p:embed/>
                </p:oleObj>
              </mc:Choice>
              <mc:Fallback>
                <p:oleObj name="Equation" r:id="rId57" imgW="457200" imgH="139700" progId="Equation.DSMT4">
                  <p:embed/>
                  <p:pic>
                    <p:nvPicPr>
                      <p:cNvPr id="0" name="图片 996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3" y="3165475"/>
                        <a:ext cx="10922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72" name="Text Box 60"/>
          <p:cNvSpPr txBox="1">
            <a:spLocks noChangeArrowheads="1"/>
          </p:cNvSpPr>
          <p:nvPr/>
        </p:nvSpPr>
        <p:spPr bwMode="auto">
          <a:xfrm>
            <a:off x="250825" y="3860800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在磁场中运动的一段导体内产生动生电动势。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973" name="Text Box 61"/>
          <p:cNvSpPr txBox="1">
            <a:spLocks noChangeArrowheads="1"/>
          </p:cNvSpPr>
          <p:nvPr/>
        </p:nvSpPr>
        <p:spPr bwMode="auto">
          <a:xfrm>
            <a:off x="250825" y="4337050"/>
            <a:ext cx="8497888" cy="111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动生电动势集中于导体回路中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运动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的一段内，这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一段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相当于整个回路的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电源部分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974" name="Text Box 62"/>
          <p:cNvSpPr txBox="1">
            <a:spLocks noChangeArrowheads="1"/>
          </p:cNvSpPr>
          <p:nvPr/>
        </p:nvSpPr>
        <p:spPr bwMode="auto">
          <a:xfrm>
            <a:off x="250825" y="5516563"/>
            <a:ext cx="2017713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方向：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975" name="Rectangle 63"/>
          <p:cNvSpPr>
            <a:spLocks noChangeArrowheads="1"/>
          </p:cNvSpPr>
          <p:nvPr/>
        </p:nvSpPr>
        <p:spPr bwMode="auto">
          <a:xfrm>
            <a:off x="4140200" y="5492750"/>
            <a:ext cx="4419600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归结为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右手定则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976" name="Text Box 64"/>
          <p:cNvSpPr txBox="1">
            <a:spLocks noChangeArrowheads="1"/>
          </p:cNvSpPr>
          <p:nvPr/>
        </p:nvSpPr>
        <p:spPr bwMode="auto">
          <a:xfrm>
            <a:off x="341313" y="619125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端电势高于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端电势。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8978" name="Object 66"/>
          <p:cNvGraphicFramePr>
            <a:graphicFrameLocks noChangeAspect="1"/>
          </p:cNvGraphicFramePr>
          <p:nvPr/>
        </p:nvGraphicFramePr>
        <p:xfrm>
          <a:off x="7092950" y="1844675"/>
          <a:ext cx="4349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89" name="公式" r:id="rId59" imgW="63500" imgH="88900" progId="Equation.3">
                  <p:embed/>
                </p:oleObj>
              </mc:Choice>
              <mc:Fallback>
                <p:oleObj name="公式" r:id="rId59" imgW="63500" imgH="88900" progId="Equation.3">
                  <p:embed/>
                  <p:pic>
                    <p:nvPicPr>
                      <p:cNvPr id="0" name="图片 996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1844675"/>
                        <a:ext cx="4349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79" name="Freeform 67"/>
          <p:cNvSpPr/>
          <p:nvPr/>
        </p:nvSpPr>
        <p:spPr bwMode="auto">
          <a:xfrm>
            <a:off x="7510463" y="1557338"/>
            <a:ext cx="1587" cy="736600"/>
          </a:xfrm>
          <a:custGeom>
            <a:avLst/>
            <a:gdLst>
              <a:gd name="T0" fmla="*/ 0 w 6"/>
              <a:gd name="T1" fmla="*/ 2147483647 h 378"/>
              <a:gd name="T2" fmla="*/ 2147483647 w 6"/>
              <a:gd name="T3" fmla="*/ 0 h 378"/>
              <a:gd name="T4" fmla="*/ 0 60000 65536"/>
              <a:gd name="T5" fmla="*/ 0 60000 65536"/>
              <a:gd name="T6" fmla="*/ 0 w 6"/>
              <a:gd name="T7" fmla="*/ 0 h 378"/>
              <a:gd name="T8" fmla="*/ 6 w 6"/>
              <a:gd name="T9" fmla="*/ 378 h 37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" h="378">
                <a:moveTo>
                  <a:pt x="0" y="378"/>
                </a:moveTo>
                <a:lnTo>
                  <a:pt x="6" y="0"/>
                </a:lnTo>
              </a:path>
            </a:pathLst>
          </a:custGeom>
          <a:noFill/>
          <a:ln w="41275">
            <a:solidFill>
              <a:srgbClr val="0000FF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82" name="Text Box 70"/>
          <p:cNvSpPr txBox="1">
            <a:spLocks noChangeArrowheads="1"/>
          </p:cNvSpPr>
          <p:nvPr/>
        </p:nvSpPr>
        <p:spPr bwMode="auto">
          <a:xfrm>
            <a:off x="1290638" y="5516563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由楞次定律判定：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75"/>
                                        <p:tgtEl>
                                          <p:spTgt spid="3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000"/>
                                        <p:tgtEl>
                                          <p:spTgt spid="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75" fill="hold"/>
                                        <p:tgtEl>
                                          <p:spTgt spid="38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" fill="hold"/>
                                        <p:tgtEl>
                                          <p:spTgt spid="38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" fill="hold"/>
                                        <p:tgtEl>
                                          <p:spTgt spid="38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" fill="hold"/>
                                        <p:tgtEl>
                                          <p:spTgt spid="38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54" grpId="0" autoUpdateAnimBg="0"/>
      <p:bldP spid="38968" grpId="0" autoUpdateAnimBg="0"/>
      <p:bldP spid="38972" grpId="0" autoUpdateAnimBg="0"/>
      <p:bldP spid="38973" grpId="0" autoUpdateAnimBg="0"/>
      <p:bldP spid="38974" grpId="0" autoUpdateAnimBg="0"/>
      <p:bldP spid="38975" grpId="0" autoUpdateAnimBg="0"/>
      <p:bldP spid="38976" grpId="0" autoUpdateAnimBg="0"/>
      <p:bldP spid="38979" grpId="0" animBg="1"/>
      <p:bldP spid="3898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03F96E-A2A2-4709-91D4-87B80B16158E}" type="slidenum">
              <a:rPr lang="en-US" altLang="zh-CN">
                <a:solidFill>
                  <a:srgbClr val="0000FF"/>
                </a:solidFill>
              </a:rPr>
            </a:fld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36525" y="131763"/>
            <a:ext cx="8713788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导体棒绕 </a:t>
            </a:r>
            <a:r>
              <a:rPr kumimoji="1" lang="en-US" altLang="en-US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端以匀角速度</a:t>
            </a:r>
            <a:r>
              <a:rPr kumimoji="1"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ω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旋转。求感应电动势？</a:t>
            </a:r>
            <a:endParaRPr kumimoji="1"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395288" y="1011238"/>
            <a:ext cx="1963737" cy="2043112"/>
            <a:chOff x="249" y="637"/>
            <a:chExt cx="1237" cy="1287"/>
          </a:xfrm>
        </p:grpSpPr>
        <p:grpSp>
          <p:nvGrpSpPr>
            <p:cNvPr id="48197" name="Group 4"/>
            <p:cNvGrpSpPr/>
            <p:nvPr/>
          </p:nvGrpSpPr>
          <p:grpSpPr bwMode="auto">
            <a:xfrm>
              <a:off x="249" y="663"/>
              <a:ext cx="1221" cy="1261"/>
              <a:chOff x="303" y="1028"/>
              <a:chExt cx="1221" cy="1261"/>
            </a:xfrm>
          </p:grpSpPr>
          <p:graphicFrame>
            <p:nvGraphicFramePr>
              <p:cNvPr id="48203" name="Object 5"/>
              <p:cNvGraphicFramePr>
                <a:graphicFrameLocks noChangeAspect="1"/>
              </p:cNvGraphicFramePr>
              <p:nvPr/>
            </p:nvGraphicFramePr>
            <p:xfrm>
              <a:off x="1298" y="2028"/>
              <a:ext cx="226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805" name="公式" r:id="rId1" imgW="63500" imgH="63500" progId="Equation.3">
                      <p:embed/>
                    </p:oleObj>
                  </mc:Choice>
                  <mc:Fallback>
                    <p:oleObj name="公式" r:id="rId1" imgW="63500" imgH="63500" progId="Equation.3">
                      <p:embed/>
                      <p:pic>
                        <p:nvPicPr>
                          <p:cNvPr id="0" name="图片 1008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8" y="2028"/>
                            <a:ext cx="226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204" name="Object 6"/>
              <p:cNvGraphicFramePr>
                <a:graphicFrameLocks noChangeAspect="1"/>
              </p:cNvGraphicFramePr>
              <p:nvPr/>
            </p:nvGraphicFramePr>
            <p:xfrm>
              <a:off x="1298" y="1527"/>
              <a:ext cx="226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806" name="公式" r:id="rId3" imgW="63500" imgH="63500" progId="Equation.3">
                      <p:embed/>
                    </p:oleObj>
                  </mc:Choice>
                  <mc:Fallback>
                    <p:oleObj name="公式" r:id="rId3" imgW="63500" imgH="63500" progId="Equation.3">
                      <p:embed/>
                      <p:pic>
                        <p:nvPicPr>
                          <p:cNvPr id="0" name="图片 1008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8" y="1527"/>
                            <a:ext cx="226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205" name="Object 7"/>
              <p:cNvGraphicFramePr>
                <a:graphicFrameLocks noChangeAspect="1"/>
              </p:cNvGraphicFramePr>
              <p:nvPr/>
            </p:nvGraphicFramePr>
            <p:xfrm>
              <a:off x="1298" y="1028"/>
              <a:ext cx="226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807" name="公式" r:id="rId5" imgW="63500" imgH="63500" progId="Equation.3">
                      <p:embed/>
                    </p:oleObj>
                  </mc:Choice>
                  <mc:Fallback>
                    <p:oleObj name="公式" r:id="rId5" imgW="63500" imgH="63500" progId="Equation.3">
                      <p:embed/>
                      <p:pic>
                        <p:nvPicPr>
                          <p:cNvPr id="0" name="图片 1008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8" y="1028"/>
                            <a:ext cx="226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206" name="Object 8"/>
              <p:cNvGraphicFramePr>
                <a:graphicFrameLocks noChangeAspect="1"/>
              </p:cNvGraphicFramePr>
              <p:nvPr/>
            </p:nvGraphicFramePr>
            <p:xfrm>
              <a:off x="797" y="2028"/>
              <a:ext cx="226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808" name="公式" r:id="rId7" imgW="63500" imgH="63500" progId="Equation.3">
                      <p:embed/>
                    </p:oleObj>
                  </mc:Choice>
                  <mc:Fallback>
                    <p:oleObj name="公式" r:id="rId7" imgW="63500" imgH="63500" progId="Equation.3">
                      <p:embed/>
                      <p:pic>
                        <p:nvPicPr>
                          <p:cNvPr id="0" name="图片 1008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7" y="2028"/>
                            <a:ext cx="226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207" name="Object 9"/>
              <p:cNvGraphicFramePr>
                <a:graphicFrameLocks noChangeAspect="1"/>
              </p:cNvGraphicFramePr>
              <p:nvPr/>
            </p:nvGraphicFramePr>
            <p:xfrm>
              <a:off x="797" y="1527"/>
              <a:ext cx="226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809" name="公式" r:id="rId9" imgW="63500" imgH="63500" progId="Equation.3">
                      <p:embed/>
                    </p:oleObj>
                  </mc:Choice>
                  <mc:Fallback>
                    <p:oleObj name="公式" r:id="rId9" imgW="63500" imgH="63500" progId="Equation.3">
                      <p:embed/>
                      <p:pic>
                        <p:nvPicPr>
                          <p:cNvPr id="0" name="图片 1008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7" y="1527"/>
                            <a:ext cx="226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208" name="Object 10"/>
              <p:cNvGraphicFramePr>
                <a:graphicFrameLocks noChangeAspect="1"/>
              </p:cNvGraphicFramePr>
              <p:nvPr/>
            </p:nvGraphicFramePr>
            <p:xfrm>
              <a:off x="797" y="1028"/>
              <a:ext cx="226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810" name="公式" r:id="rId11" imgW="63500" imgH="63500" progId="Equation.3">
                      <p:embed/>
                    </p:oleObj>
                  </mc:Choice>
                  <mc:Fallback>
                    <p:oleObj name="公式" r:id="rId11" imgW="63500" imgH="63500" progId="Equation.3">
                      <p:embed/>
                      <p:pic>
                        <p:nvPicPr>
                          <p:cNvPr id="0" name="图片 1008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7" y="1028"/>
                            <a:ext cx="226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209" name="Object 11"/>
              <p:cNvGraphicFramePr>
                <a:graphicFrameLocks noChangeAspect="1"/>
              </p:cNvGraphicFramePr>
              <p:nvPr/>
            </p:nvGraphicFramePr>
            <p:xfrm>
              <a:off x="303" y="2028"/>
              <a:ext cx="226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811" name="公式" r:id="rId13" imgW="63500" imgH="63500" progId="Equation.3">
                      <p:embed/>
                    </p:oleObj>
                  </mc:Choice>
                  <mc:Fallback>
                    <p:oleObj name="公式" r:id="rId13" imgW="63500" imgH="63500" progId="Equation.3">
                      <p:embed/>
                      <p:pic>
                        <p:nvPicPr>
                          <p:cNvPr id="0" name="图片 1008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3" y="2028"/>
                            <a:ext cx="226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210" name="Object 12"/>
              <p:cNvGraphicFramePr>
                <a:graphicFrameLocks noChangeAspect="1"/>
              </p:cNvGraphicFramePr>
              <p:nvPr/>
            </p:nvGraphicFramePr>
            <p:xfrm>
              <a:off x="303" y="1527"/>
              <a:ext cx="226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812" name="公式" r:id="rId15" imgW="63500" imgH="63500" progId="Equation.3">
                      <p:embed/>
                    </p:oleObj>
                  </mc:Choice>
                  <mc:Fallback>
                    <p:oleObj name="公式" r:id="rId15" imgW="63500" imgH="63500" progId="Equation.3">
                      <p:embed/>
                      <p:pic>
                        <p:nvPicPr>
                          <p:cNvPr id="0" name="图片 1008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3" y="1527"/>
                            <a:ext cx="226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211" name="Object 13"/>
              <p:cNvGraphicFramePr>
                <a:graphicFrameLocks noChangeAspect="1"/>
              </p:cNvGraphicFramePr>
              <p:nvPr/>
            </p:nvGraphicFramePr>
            <p:xfrm>
              <a:off x="303" y="1028"/>
              <a:ext cx="226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813" name="公式" r:id="rId17" imgW="63500" imgH="63500" progId="Equation.3">
                      <p:embed/>
                    </p:oleObj>
                  </mc:Choice>
                  <mc:Fallback>
                    <p:oleObj name="公式" r:id="rId17" imgW="63500" imgH="63500" progId="Equation.3">
                      <p:embed/>
                      <p:pic>
                        <p:nvPicPr>
                          <p:cNvPr id="0" name="图片 1008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3" y="1028"/>
                            <a:ext cx="226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8198" name="Rectangle 14"/>
            <p:cNvSpPr>
              <a:spLocks noChangeArrowheads="1"/>
            </p:cNvSpPr>
            <p:nvPr/>
          </p:nvSpPr>
          <p:spPr bwMode="auto">
            <a:xfrm rot="3000000">
              <a:off x="839" y="754"/>
              <a:ext cx="45" cy="1134"/>
            </a:xfrm>
            <a:prstGeom prst="rect">
              <a:avLst/>
            </a:prstGeom>
            <a:solidFill>
              <a:srgbClr val="800000">
                <a:alpha val="23137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8199" name="Object 15"/>
            <p:cNvGraphicFramePr>
              <a:graphicFrameLocks noChangeAspect="1"/>
            </p:cNvGraphicFramePr>
            <p:nvPr/>
          </p:nvGraphicFramePr>
          <p:xfrm>
            <a:off x="330" y="1728"/>
            <a:ext cx="22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814" name="公式" r:id="rId19" imgW="114300" imgH="139700" progId="Equation.3">
                    <p:embed/>
                  </p:oleObj>
                </mc:Choice>
                <mc:Fallback>
                  <p:oleObj name="公式" r:id="rId19" imgW="114300" imgH="139700" progId="Equation.3">
                    <p:embed/>
                    <p:pic>
                      <p:nvPicPr>
                        <p:cNvPr id="0" name="图片 1008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" y="1728"/>
                          <a:ext cx="224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00" name="Object 16"/>
            <p:cNvGraphicFramePr>
              <a:graphicFrameLocks noChangeAspect="1"/>
            </p:cNvGraphicFramePr>
            <p:nvPr/>
          </p:nvGraphicFramePr>
          <p:xfrm>
            <a:off x="367" y="1588"/>
            <a:ext cx="199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815" name="公式" r:id="rId21" imgW="12700" imgH="12700" progId="Equation.3">
                    <p:embed/>
                  </p:oleObj>
                </mc:Choice>
                <mc:Fallback>
                  <p:oleObj name="公式" r:id="rId21" imgW="12700" imgH="12700" progId="Equation.3">
                    <p:embed/>
                    <p:pic>
                      <p:nvPicPr>
                        <p:cNvPr id="0" name="图片 1008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" y="1588"/>
                          <a:ext cx="199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01" name="Object 17"/>
            <p:cNvGraphicFramePr>
              <a:graphicFrameLocks noChangeAspect="1"/>
            </p:cNvGraphicFramePr>
            <p:nvPr/>
          </p:nvGraphicFramePr>
          <p:xfrm>
            <a:off x="988" y="637"/>
            <a:ext cx="27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816" name="Equation" r:id="rId23" imgW="101600" imgH="88900" progId="Equation.3">
                    <p:embed/>
                  </p:oleObj>
                </mc:Choice>
                <mc:Fallback>
                  <p:oleObj name="Equation" r:id="rId23" imgW="101600" imgH="88900" progId="Equation.3">
                    <p:embed/>
                    <p:pic>
                      <p:nvPicPr>
                        <p:cNvPr id="0" name="图片 1008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8" y="637"/>
                          <a:ext cx="27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202" name="Arc 18"/>
            <p:cNvSpPr/>
            <p:nvPr/>
          </p:nvSpPr>
          <p:spPr bwMode="auto">
            <a:xfrm rot="900000">
              <a:off x="1111" y="799"/>
              <a:ext cx="375" cy="432"/>
            </a:xfrm>
            <a:custGeom>
              <a:avLst/>
              <a:gdLst>
                <a:gd name="T0" fmla="*/ 0 w 18760"/>
                <a:gd name="T1" fmla="*/ 0 h 21600"/>
                <a:gd name="T2" fmla="*/ 0 w 18760"/>
                <a:gd name="T3" fmla="*/ 0 h 21600"/>
                <a:gd name="T4" fmla="*/ 0 w 18760"/>
                <a:gd name="T5" fmla="*/ 0 h 21600"/>
                <a:gd name="T6" fmla="*/ 0 60000 65536"/>
                <a:gd name="T7" fmla="*/ 0 60000 65536"/>
                <a:gd name="T8" fmla="*/ 0 60000 65536"/>
                <a:gd name="T9" fmla="*/ 0 w 18760"/>
                <a:gd name="T10" fmla="*/ 0 h 21600"/>
                <a:gd name="T11" fmla="*/ 18760 w 1876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760" h="21600" fill="none" extrusionOk="0">
                  <a:moveTo>
                    <a:pt x="-1" y="0"/>
                  </a:moveTo>
                  <a:cubicBezTo>
                    <a:pt x="7755" y="0"/>
                    <a:pt x="14915" y="4157"/>
                    <a:pt x="18760" y="10893"/>
                  </a:cubicBezTo>
                </a:path>
                <a:path w="18760" h="21600" stroke="0" extrusionOk="0">
                  <a:moveTo>
                    <a:pt x="-1" y="0"/>
                  </a:moveTo>
                  <a:cubicBezTo>
                    <a:pt x="7755" y="0"/>
                    <a:pt x="14915" y="4157"/>
                    <a:pt x="18760" y="1089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2003" name="Object 19"/>
          <p:cNvGraphicFramePr>
            <a:graphicFrameLocks noChangeAspect="1"/>
          </p:cNvGraphicFramePr>
          <p:nvPr/>
        </p:nvGraphicFramePr>
        <p:xfrm>
          <a:off x="1851025" y="1284288"/>
          <a:ext cx="3333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17" name="公式" r:id="rId25" imgW="63500" imgH="88900" progId="Equation.3">
                  <p:embed/>
                </p:oleObj>
              </mc:Choice>
              <mc:Fallback>
                <p:oleObj name="公式" r:id="rId25" imgW="63500" imgH="88900" progId="Equation.3">
                  <p:embed/>
                  <p:pic>
                    <p:nvPicPr>
                      <p:cNvPr id="0" name="图片 1008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1284288"/>
                        <a:ext cx="33337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3068638" y="987425"/>
            <a:ext cx="31686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 flipV="1">
            <a:off x="712788" y="1052513"/>
            <a:ext cx="1987550" cy="1684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2006" name="Object 22"/>
          <p:cNvGraphicFramePr>
            <a:graphicFrameLocks noChangeAspect="1"/>
          </p:cNvGraphicFramePr>
          <p:nvPr/>
        </p:nvGraphicFramePr>
        <p:xfrm>
          <a:off x="2598738" y="1009650"/>
          <a:ext cx="28733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18" name="公式" r:id="rId27" imgW="38100" imgH="139700" progId="Equation.3">
                  <p:embed/>
                </p:oleObj>
              </mc:Choice>
              <mc:Fallback>
                <p:oleObj name="公式" r:id="rId27" imgW="38100" imgH="139700" progId="Equation.3">
                  <p:embed/>
                  <p:pic>
                    <p:nvPicPr>
                      <p:cNvPr id="0" name="图片 1008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1009650"/>
                        <a:ext cx="28733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3"/>
          <p:cNvGrpSpPr/>
          <p:nvPr/>
        </p:nvGrpSpPr>
        <p:grpSpPr bwMode="auto">
          <a:xfrm>
            <a:off x="3689350" y="973138"/>
            <a:ext cx="2667000" cy="519112"/>
            <a:chOff x="3833" y="1616"/>
            <a:chExt cx="1680" cy="327"/>
          </a:xfrm>
        </p:grpSpPr>
        <p:graphicFrame>
          <p:nvGraphicFramePr>
            <p:cNvPr id="48194" name="Object 24"/>
            <p:cNvGraphicFramePr/>
            <p:nvPr/>
          </p:nvGraphicFramePr>
          <p:xfrm>
            <a:off x="5131" y="1652"/>
            <a:ext cx="269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819" name="Equation" r:id="rId29" imgW="139700" imgH="139700" progId="Equation.3">
                    <p:embed/>
                  </p:oleObj>
                </mc:Choice>
                <mc:Fallback>
                  <p:oleObj name="Equation" r:id="rId29" imgW="139700" imgH="139700" progId="Equation.3">
                    <p:embed/>
                    <p:pic>
                      <p:nvPicPr>
                        <p:cNvPr id="0" name="图片 1008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1" y="1652"/>
                          <a:ext cx="269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95" name="Rectangle 25"/>
            <p:cNvSpPr>
              <a:spLocks noChangeArrowheads="1"/>
            </p:cNvSpPr>
            <p:nvPr/>
          </p:nvSpPr>
          <p:spPr bwMode="auto">
            <a:xfrm>
              <a:off x="3833" y="1616"/>
              <a:ext cx="1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宋体" panose="02010600030101010101" pitchFamily="2" charset="-122"/>
                </a:rPr>
                <a:t>在坐标 处取</a:t>
              </a:r>
              <a:endParaRPr kumimoji="1" lang="zh-CN" altLang="en-US" sz="2800" b="1">
                <a:latin typeface="宋体" panose="02010600030101010101" pitchFamily="2" charset="-122"/>
              </a:endParaRPr>
            </a:p>
          </p:txBody>
        </p:sp>
        <p:graphicFrame>
          <p:nvGraphicFramePr>
            <p:cNvPr id="48196" name="Object 26"/>
            <p:cNvGraphicFramePr/>
            <p:nvPr/>
          </p:nvGraphicFramePr>
          <p:xfrm>
            <a:off x="4561" y="1665"/>
            <a:ext cx="173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820" name="Equation" r:id="rId31" imgW="38100" imgH="139700" progId="Equation.3">
                    <p:embed/>
                  </p:oleObj>
                </mc:Choice>
                <mc:Fallback>
                  <p:oleObj name="Equation" r:id="rId31" imgW="38100" imgH="139700" progId="Equation.3">
                    <p:embed/>
                    <p:pic>
                      <p:nvPicPr>
                        <p:cNvPr id="0" name="图片 1008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1" y="1665"/>
                          <a:ext cx="173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011" name="Rectangle 27"/>
          <p:cNvSpPr>
            <a:spLocks noChangeArrowheads="1"/>
          </p:cNvSpPr>
          <p:nvPr/>
        </p:nvSpPr>
        <p:spPr bwMode="auto">
          <a:xfrm rot="3000000">
            <a:off x="1548606" y="1786732"/>
            <a:ext cx="71437" cy="215900"/>
          </a:xfrm>
          <a:prstGeom prst="rect">
            <a:avLst/>
          </a:prstGeom>
          <a:solidFill>
            <a:srgbClr val="0000FF"/>
          </a:solidFill>
          <a:ln w="12700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Group 28"/>
          <p:cNvGrpSpPr/>
          <p:nvPr/>
        </p:nvGrpSpPr>
        <p:grpSpPr bwMode="auto">
          <a:xfrm>
            <a:off x="1128713" y="1455738"/>
            <a:ext cx="635000" cy="573087"/>
            <a:chOff x="711" y="917"/>
            <a:chExt cx="400" cy="361"/>
          </a:xfrm>
        </p:grpSpPr>
        <p:grpSp>
          <p:nvGrpSpPr>
            <p:cNvPr id="48187" name="Group 29"/>
            <p:cNvGrpSpPr/>
            <p:nvPr/>
          </p:nvGrpSpPr>
          <p:grpSpPr bwMode="auto">
            <a:xfrm>
              <a:off x="749" y="1098"/>
              <a:ext cx="171" cy="180"/>
              <a:chOff x="749" y="1098"/>
              <a:chExt cx="171" cy="180"/>
            </a:xfrm>
          </p:grpSpPr>
          <p:sp>
            <p:nvSpPr>
              <p:cNvPr id="48192" name="Line 30"/>
              <p:cNvSpPr>
                <a:spLocks noChangeShapeType="1"/>
              </p:cNvSpPr>
              <p:nvPr/>
            </p:nvSpPr>
            <p:spPr bwMode="auto">
              <a:xfrm rot="300000">
                <a:off x="830" y="1098"/>
                <a:ext cx="9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93" name="Line 31"/>
              <p:cNvSpPr>
                <a:spLocks noChangeShapeType="1"/>
              </p:cNvSpPr>
              <p:nvPr/>
            </p:nvSpPr>
            <p:spPr bwMode="auto">
              <a:xfrm rot="240000" flipH="1">
                <a:off x="749" y="1134"/>
                <a:ext cx="1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8188" name="Group 32"/>
            <p:cNvGrpSpPr/>
            <p:nvPr/>
          </p:nvGrpSpPr>
          <p:grpSpPr bwMode="auto">
            <a:xfrm>
              <a:off x="711" y="917"/>
              <a:ext cx="400" cy="227"/>
              <a:chOff x="711" y="917"/>
              <a:chExt cx="400" cy="227"/>
            </a:xfrm>
          </p:grpSpPr>
          <p:sp>
            <p:nvSpPr>
              <p:cNvPr id="48189" name="Line 33"/>
              <p:cNvSpPr>
                <a:spLocks noChangeShapeType="1"/>
              </p:cNvSpPr>
              <p:nvPr/>
            </p:nvSpPr>
            <p:spPr bwMode="auto">
              <a:xfrm rot="300000">
                <a:off x="921" y="1008"/>
                <a:ext cx="9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90" name="Line 34"/>
              <p:cNvSpPr>
                <a:spLocks noChangeShapeType="1"/>
              </p:cNvSpPr>
              <p:nvPr/>
            </p:nvSpPr>
            <p:spPr bwMode="auto">
              <a:xfrm rot="240000" flipH="1">
                <a:off x="975" y="935"/>
                <a:ext cx="1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48191" name="Object 35"/>
              <p:cNvGraphicFramePr/>
              <p:nvPr/>
            </p:nvGraphicFramePr>
            <p:xfrm>
              <a:off x="711" y="917"/>
              <a:ext cx="272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821" name="Equation" r:id="rId33" imgW="139700" imgH="139700" progId="Equation.3">
                      <p:embed/>
                    </p:oleObj>
                  </mc:Choice>
                  <mc:Fallback>
                    <p:oleObj name="Equation" r:id="rId33" imgW="139700" imgH="139700" progId="Equation.3">
                      <p:embed/>
                      <p:pic>
                        <p:nvPicPr>
                          <p:cNvPr id="0" name="图片 10082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1" y="917"/>
                            <a:ext cx="272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2020" name="Line 36"/>
          <p:cNvSpPr>
            <a:spLocks noChangeShapeType="1"/>
          </p:cNvSpPr>
          <p:nvPr/>
        </p:nvSpPr>
        <p:spPr bwMode="auto">
          <a:xfrm rot="300000">
            <a:off x="812800" y="2838450"/>
            <a:ext cx="1428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" name="Group 37"/>
          <p:cNvGrpSpPr/>
          <p:nvPr/>
        </p:nvGrpSpPr>
        <p:grpSpPr bwMode="auto">
          <a:xfrm>
            <a:off x="901700" y="2105025"/>
            <a:ext cx="847725" cy="820738"/>
            <a:chOff x="568" y="1326"/>
            <a:chExt cx="534" cy="517"/>
          </a:xfrm>
        </p:grpSpPr>
        <p:sp>
          <p:nvSpPr>
            <p:cNvPr id="48182" name="Line 38"/>
            <p:cNvSpPr>
              <a:spLocks noChangeShapeType="1"/>
            </p:cNvSpPr>
            <p:nvPr/>
          </p:nvSpPr>
          <p:spPr bwMode="auto">
            <a:xfrm rot="240000" flipH="1">
              <a:off x="882" y="1387"/>
              <a:ext cx="18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8183" name="Group 39"/>
            <p:cNvGrpSpPr/>
            <p:nvPr/>
          </p:nvGrpSpPr>
          <p:grpSpPr bwMode="auto">
            <a:xfrm>
              <a:off x="568" y="1326"/>
              <a:ext cx="534" cy="517"/>
              <a:chOff x="568" y="1326"/>
              <a:chExt cx="534" cy="517"/>
            </a:xfrm>
          </p:grpSpPr>
          <p:sp>
            <p:nvSpPr>
              <p:cNvPr id="48185" name="Line 40"/>
              <p:cNvSpPr>
                <a:spLocks noChangeShapeType="1"/>
              </p:cNvSpPr>
              <p:nvPr/>
            </p:nvSpPr>
            <p:spPr bwMode="auto">
              <a:xfrm rot="300000">
                <a:off x="1012" y="1326"/>
                <a:ext cx="9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86" name="Line 41"/>
              <p:cNvSpPr>
                <a:spLocks noChangeShapeType="1"/>
              </p:cNvSpPr>
              <p:nvPr/>
            </p:nvSpPr>
            <p:spPr bwMode="auto">
              <a:xfrm rot="240000" flipH="1">
                <a:off x="568" y="1650"/>
                <a:ext cx="178" cy="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48184" name="Object 42"/>
            <p:cNvGraphicFramePr>
              <a:graphicFrameLocks noChangeAspect="1"/>
            </p:cNvGraphicFramePr>
            <p:nvPr/>
          </p:nvGraphicFramePr>
          <p:xfrm>
            <a:off x="730" y="1462"/>
            <a:ext cx="18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822" name="公式" r:id="rId35" imgW="38100" imgH="139700" progId="Equation.3">
                    <p:embed/>
                  </p:oleObj>
                </mc:Choice>
                <mc:Fallback>
                  <p:oleObj name="公式" r:id="rId35" imgW="38100" imgH="139700" progId="Equation.3">
                    <p:embed/>
                    <p:pic>
                      <p:nvPicPr>
                        <p:cNvPr id="0" name="图片 1008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" y="1462"/>
                          <a:ext cx="181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027" name="Object 43"/>
          <p:cNvGraphicFramePr>
            <a:graphicFrameLocks noChangeAspect="1"/>
          </p:cNvGraphicFramePr>
          <p:nvPr/>
        </p:nvGraphicFramePr>
        <p:xfrm>
          <a:off x="6451600" y="750888"/>
          <a:ext cx="2526592" cy="829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23" name="Equation" r:id="rId37" imgW="24993600" imgH="7010400" progId="Equation.DSMT4">
                  <p:embed/>
                </p:oleObj>
              </mc:Choice>
              <mc:Fallback>
                <p:oleObj name="Equation" r:id="rId37" imgW="24993600" imgH="7010400" progId="Equation.DSMT4">
                  <p:embed/>
                  <p:pic>
                    <p:nvPicPr>
                      <p:cNvPr id="0" name="图片 1008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600" y="750888"/>
                        <a:ext cx="2526592" cy="829361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15875" algn="ctr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8" name="Object 44"/>
          <p:cNvGraphicFramePr>
            <a:graphicFrameLocks noChangeAspect="1"/>
          </p:cNvGraphicFramePr>
          <p:nvPr/>
        </p:nvGraphicFramePr>
        <p:xfrm>
          <a:off x="5340930" y="1775917"/>
          <a:ext cx="1451894" cy="479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24" name="Equation" r:id="rId39" imgW="14020800" imgH="4267200" progId="Equation.DSMT4">
                  <p:embed/>
                </p:oleObj>
              </mc:Choice>
              <mc:Fallback>
                <p:oleObj name="Equation" r:id="rId39" imgW="14020800" imgH="4267200" progId="Equation.DSMT4">
                  <p:embed/>
                  <p:pic>
                    <p:nvPicPr>
                      <p:cNvPr id="0" name="图片 1008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930" y="1775917"/>
                        <a:ext cx="1451894" cy="479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9" name="Object 45"/>
          <p:cNvGraphicFramePr>
            <a:graphicFrameLocks noChangeAspect="1"/>
          </p:cNvGraphicFramePr>
          <p:nvPr/>
        </p:nvGraphicFramePr>
        <p:xfrm>
          <a:off x="6808788" y="1747838"/>
          <a:ext cx="19589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25" name="公式" r:id="rId41" imgW="812800" imgH="139700" progId="Equation.3">
                  <p:embed/>
                </p:oleObj>
              </mc:Choice>
              <mc:Fallback>
                <p:oleObj name="公式" r:id="rId41" imgW="812800" imgH="139700" progId="Equation.3">
                  <p:embed/>
                  <p:pic>
                    <p:nvPicPr>
                      <p:cNvPr id="0" name="图片 1008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8788" y="1747838"/>
                        <a:ext cx="19589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30" name="Object 46"/>
          <p:cNvGraphicFramePr>
            <a:graphicFrameLocks noChangeAspect="1"/>
          </p:cNvGraphicFramePr>
          <p:nvPr/>
        </p:nvGraphicFramePr>
        <p:xfrm>
          <a:off x="2831119" y="1672357"/>
          <a:ext cx="25761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26" name="Equation" r:id="rId43" imgW="24384000" imgH="5486400" progId="Equation.DSMT4">
                  <p:embed/>
                </p:oleObj>
              </mc:Choice>
              <mc:Fallback>
                <p:oleObj name="Equation" r:id="rId43" imgW="24384000" imgH="5486400" progId="Equation.DSMT4">
                  <p:embed/>
                  <p:pic>
                    <p:nvPicPr>
                      <p:cNvPr id="0" name="图片 1008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1119" y="1672357"/>
                        <a:ext cx="257618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31" name="Object 47"/>
          <p:cNvGraphicFramePr>
            <a:graphicFrameLocks noChangeAspect="1"/>
          </p:cNvGraphicFramePr>
          <p:nvPr/>
        </p:nvGraphicFramePr>
        <p:xfrm>
          <a:off x="2940050" y="2255838"/>
          <a:ext cx="51736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27" name="公式" r:id="rId45" imgW="2501900" imgH="342900" progId="Equation.3">
                  <p:embed/>
                </p:oleObj>
              </mc:Choice>
              <mc:Fallback>
                <p:oleObj name="公式" r:id="rId45" imgW="2501900" imgH="342900" progId="Equation.3">
                  <p:embed/>
                  <p:pic>
                    <p:nvPicPr>
                      <p:cNvPr id="0" name="图片 1008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2255838"/>
                        <a:ext cx="51736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32" name="Text Box 48"/>
          <p:cNvSpPr txBox="1">
            <a:spLocks noChangeArrowheads="1"/>
          </p:cNvSpPr>
          <p:nvPr/>
        </p:nvSpPr>
        <p:spPr bwMode="auto">
          <a:xfrm>
            <a:off x="2884488" y="3205163"/>
            <a:ext cx="49911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方向：</a:t>
            </a:r>
            <a:endParaRPr kumimoji="1" lang="zh-CN" altLang="en-US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2033" name="Text Box 49"/>
          <p:cNvSpPr txBox="1">
            <a:spLocks noChangeArrowheads="1"/>
          </p:cNvSpPr>
          <p:nvPr/>
        </p:nvSpPr>
        <p:spPr bwMode="auto">
          <a:xfrm>
            <a:off x="4037013" y="3205163"/>
            <a:ext cx="31750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→</a:t>
            </a:r>
            <a:r>
              <a:rPr kumimoji="1"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endParaRPr kumimoji="1" lang="en-US" altLang="zh-CN" sz="2400" b="1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731838" y="3859213"/>
            <a:ext cx="5318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或用法拉第电磁感应定律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2056" name="Arc 72"/>
          <p:cNvSpPr/>
          <p:nvPr/>
        </p:nvSpPr>
        <p:spPr bwMode="auto">
          <a:xfrm>
            <a:off x="6142038" y="4926013"/>
            <a:ext cx="309562" cy="173037"/>
          </a:xfrm>
          <a:custGeom>
            <a:avLst/>
            <a:gdLst>
              <a:gd name="T0" fmla="*/ 2147483647 w 21600"/>
              <a:gd name="T1" fmla="*/ 0 h 22095"/>
              <a:gd name="T2" fmla="*/ 2147483647 w 21600"/>
              <a:gd name="T3" fmla="*/ 2147483647 h 22095"/>
              <a:gd name="T4" fmla="*/ 0 w 21600"/>
              <a:gd name="T5" fmla="*/ 2147483647 h 22095"/>
              <a:gd name="T6" fmla="*/ 0 60000 65536"/>
              <a:gd name="T7" fmla="*/ 0 60000 65536"/>
              <a:gd name="T8" fmla="*/ 0 60000 65536"/>
              <a:gd name="T9" fmla="*/ 0 w 21600"/>
              <a:gd name="T10" fmla="*/ 0 h 22095"/>
              <a:gd name="T11" fmla="*/ 21600 w 21600"/>
              <a:gd name="T12" fmla="*/ 22095 h 220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095" fill="none" extrusionOk="0">
                <a:moveTo>
                  <a:pt x="13749" y="-1"/>
                </a:moveTo>
                <a:cubicBezTo>
                  <a:pt x="18720" y="4103"/>
                  <a:pt x="21600" y="10212"/>
                  <a:pt x="21600" y="16659"/>
                </a:cubicBezTo>
                <a:cubicBezTo>
                  <a:pt x="21600" y="18493"/>
                  <a:pt x="21366" y="20319"/>
                  <a:pt x="20904" y="22094"/>
                </a:cubicBezTo>
              </a:path>
              <a:path w="21600" h="22095" stroke="0" extrusionOk="0">
                <a:moveTo>
                  <a:pt x="13749" y="-1"/>
                </a:moveTo>
                <a:cubicBezTo>
                  <a:pt x="18720" y="4103"/>
                  <a:pt x="21600" y="10212"/>
                  <a:pt x="21600" y="16659"/>
                </a:cubicBezTo>
                <a:cubicBezTo>
                  <a:pt x="21600" y="18493"/>
                  <a:pt x="21366" y="20319"/>
                  <a:pt x="20904" y="22094"/>
                </a:cubicBezTo>
                <a:lnTo>
                  <a:pt x="0" y="16659"/>
                </a:lnTo>
                <a:lnTo>
                  <a:pt x="13749" y="-1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057" name="Object 73"/>
          <p:cNvGraphicFramePr>
            <a:graphicFrameLocks noChangeAspect="1"/>
          </p:cNvGraphicFramePr>
          <p:nvPr/>
        </p:nvGraphicFramePr>
        <p:xfrm>
          <a:off x="6443663" y="4762500"/>
          <a:ext cx="29686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28" name="Equation" r:id="rId47" imgW="88900" imgH="139700" progId="Equation.3">
                  <p:embed/>
                </p:oleObj>
              </mc:Choice>
              <mc:Fallback>
                <p:oleObj name="Equation" r:id="rId47" imgW="88900" imgH="139700" progId="Equation.3">
                  <p:embed/>
                  <p:pic>
                    <p:nvPicPr>
                      <p:cNvPr id="0" name="图片 1008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4762500"/>
                        <a:ext cx="296862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58" name="Line 74"/>
          <p:cNvSpPr>
            <a:spLocks noChangeShapeType="1"/>
          </p:cNvSpPr>
          <p:nvPr/>
        </p:nvSpPr>
        <p:spPr bwMode="auto">
          <a:xfrm flipH="1">
            <a:off x="5991225" y="4791075"/>
            <a:ext cx="1641475" cy="428625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9" name="Arc 75"/>
          <p:cNvSpPr/>
          <p:nvPr/>
        </p:nvSpPr>
        <p:spPr bwMode="auto">
          <a:xfrm rot="180000">
            <a:off x="5937250" y="4056063"/>
            <a:ext cx="1758950" cy="1136650"/>
          </a:xfrm>
          <a:custGeom>
            <a:avLst/>
            <a:gdLst>
              <a:gd name="T0" fmla="*/ 2147483647 w 20935"/>
              <a:gd name="T1" fmla="*/ 0 h 13654"/>
              <a:gd name="T2" fmla="*/ 2147483647 w 20935"/>
              <a:gd name="T3" fmla="*/ 2147483647 h 13654"/>
              <a:gd name="T4" fmla="*/ 0 w 20935"/>
              <a:gd name="T5" fmla="*/ 2147483647 h 13654"/>
              <a:gd name="T6" fmla="*/ 0 60000 65536"/>
              <a:gd name="T7" fmla="*/ 0 60000 65536"/>
              <a:gd name="T8" fmla="*/ 0 60000 65536"/>
              <a:gd name="T9" fmla="*/ 0 w 20935"/>
              <a:gd name="T10" fmla="*/ 0 h 13654"/>
              <a:gd name="T11" fmla="*/ 20935 w 20935"/>
              <a:gd name="T12" fmla="*/ 13654 h 136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35" h="13654" fill="none" extrusionOk="0">
                <a:moveTo>
                  <a:pt x="16737" y="-1"/>
                </a:moveTo>
                <a:cubicBezTo>
                  <a:pt x="18727" y="2439"/>
                  <a:pt x="20159" y="5284"/>
                  <a:pt x="20935" y="8335"/>
                </a:cubicBezTo>
              </a:path>
              <a:path w="20935" h="13654" stroke="0" extrusionOk="0">
                <a:moveTo>
                  <a:pt x="16737" y="-1"/>
                </a:moveTo>
                <a:cubicBezTo>
                  <a:pt x="18727" y="2439"/>
                  <a:pt x="20159" y="5284"/>
                  <a:pt x="20935" y="8335"/>
                </a:cubicBezTo>
                <a:lnTo>
                  <a:pt x="0" y="13654"/>
                </a:lnTo>
                <a:lnTo>
                  <a:pt x="16737" y="-1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060" name="Object 76"/>
          <p:cNvGraphicFramePr>
            <a:graphicFrameLocks noChangeAspect="1"/>
          </p:cNvGraphicFramePr>
          <p:nvPr/>
        </p:nvGraphicFramePr>
        <p:xfrm>
          <a:off x="803275" y="4538663"/>
          <a:ext cx="15430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29" name="公式" r:id="rId49" imgW="762000" imgH="368300" progId="Equation.3">
                  <p:embed/>
                </p:oleObj>
              </mc:Choice>
              <mc:Fallback>
                <p:oleObj name="公式" r:id="rId49" imgW="762000" imgH="368300" progId="Equation.3">
                  <p:embed/>
                  <p:pic>
                    <p:nvPicPr>
                      <p:cNvPr id="0" name="图片 1008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4538663"/>
                        <a:ext cx="15430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61" name="Object 77"/>
          <p:cNvGraphicFramePr>
            <a:graphicFrameLocks noChangeAspect="1"/>
          </p:cNvGraphicFramePr>
          <p:nvPr/>
        </p:nvGraphicFramePr>
        <p:xfrm>
          <a:off x="2440559" y="4412838"/>
          <a:ext cx="1915506" cy="1241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30" name="Equation" r:id="rId51" imgW="21031200" imgH="11582400" progId="Equation.DSMT4">
                  <p:embed/>
                </p:oleObj>
              </mc:Choice>
              <mc:Fallback>
                <p:oleObj name="Equation" r:id="rId51" imgW="21031200" imgH="11582400" progId="Equation.DSMT4">
                  <p:embed/>
                  <p:pic>
                    <p:nvPicPr>
                      <p:cNvPr id="0" name="图片 1008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0559" y="4412838"/>
                        <a:ext cx="1915506" cy="1241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62" name="Object 78"/>
          <p:cNvGraphicFramePr>
            <a:graphicFrameLocks noChangeAspect="1"/>
          </p:cNvGraphicFramePr>
          <p:nvPr/>
        </p:nvGraphicFramePr>
        <p:xfrm>
          <a:off x="733425" y="5635625"/>
          <a:ext cx="290353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31" name="公式" r:id="rId53" imgW="1524000" imgH="342900" progId="Equation.3">
                  <p:embed/>
                </p:oleObj>
              </mc:Choice>
              <mc:Fallback>
                <p:oleObj name="公式" r:id="rId53" imgW="1524000" imgH="342900" progId="Equation.3">
                  <p:embed/>
                  <p:pic>
                    <p:nvPicPr>
                      <p:cNvPr id="0" name="图片 1008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5635625"/>
                        <a:ext cx="2903538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 Box 48"/>
          <p:cNvSpPr txBox="1">
            <a:spLocks noChangeArrowheads="1"/>
          </p:cNvSpPr>
          <p:nvPr/>
        </p:nvSpPr>
        <p:spPr bwMode="auto">
          <a:xfrm>
            <a:off x="4152900" y="5808663"/>
            <a:ext cx="49911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方向：</a:t>
            </a:r>
            <a:endParaRPr kumimoji="1"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1" name="Text Box 49"/>
          <p:cNvSpPr txBox="1">
            <a:spLocks noChangeArrowheads="1"/>
          </p:cNvSpPr>
          <p:nvPr/>
        </p:nvSpPr>
        <p:spPr bwMode="auto">
          <a:xfrm>
            <a:off x="5305425" y="5808663"/>
            <a:ext cx="31750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→</a:t>
            </a:r>
            <a:r>
              <a:rPr kumimoji="1"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endParaRPr kumimoji="1" lang="en-US" altLang="zh-CN" sz="2400" b="1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5688013" y="3567113"/>
            <a:ext cx="2232025" cy="2001837"/>
            <a:chOff x="5688013" y="3567113"/>
            <a:chExt cx="2232025" cy="2001837"/>
          </a:xfrm>
        </p:grpSpPr>
        <p:grpSp>
          <p:nvGrpSpPr>
            <p:cNvPr id="48160" name="Group 51"/>
            <p:cNvGrpSpPr/>
            <p:nvPr/>
          </p:nvGrpSpPr>
          <p:grpSpPr bwMode="auto">
            <a:xfrm>
              <a:off x="5688013" y="3567113"/>
              <a:ext cx="2232025" cy="2001837"/>
              <a:chOff x="158" y="326"/>
              <a:chExt cx="1406" cy="1261"/>
            </a:xfrm>
          </p:grpSpPr>
          <p:graphicFrame>
            <p:nvGraphicFramePr>
              <p:cNvPr id="48162" name="Object 52"/>
              <p:cNvGraphicFramePr>
                <a:graphicFrameLocks noChangeAspect="1"/>
              </p:cNvGraphicFramePr>
              <p:nvPr/>
            </p:nvGraphicFramePr>
            <p:xfrm>
              <a:off x="584" y="745"/>
              <a:ext cx="252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832" name="公式" r:id="rId55" imgW="101600" imgH="114300" progId="Equation.3">
                      <p:embed/>
                    </p:oleObj>
                  </mc:Choice>
                  <mc:Fallback>
                    <p:oleObj name="公式" r:id="rId55" imgW="101600" imgH="114300" progId="Equation.3">
                      <p:embed/>
                      <p:pic>
                        <p:nvPicPr>
                          <p:cNvPr id="0" name="图片 1008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4" y="745"/>
                            <a:ext cx="252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8163" name="Group 53"/>
              <p:cNvGrpSpPr/>
              <p:nvPr/>
            </p:nvGrpSpPr>
            <p:grpSpPr bwMode="auto">
              <a:xfrm>
                <a:off x="158" y="326"/>
                <a:ext cx="1221" cy="1261"/>
                <a:chOff x="303" y="1028"/>
                <a:chExt cx="1221" cy="1261"/>
              </a:xfrm>
            </p:grpSpPr>
            <p:graphicFrame>
              <p:nvGraphicFramePr>
                <p:cNvPr id="48173" name="Object 54"/>
                <p:cNvGraphicFramePr>
                  <a:graphicFrameLocks noChangeAspect="1"/>
                </p:cNvGraphicFramePr>
                <p:nvPr/>
              </p:nvGraphicFramePr>
              <p:xfrm>
                <a:off x="1298" y="2028"/>
                <a:ext cx="226" cy="2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0833" name="公式" r:id="rId57" imgW="63500" imgH="63500" progId="Equation.3">
                        <p:embed/>
                      </p:oleObj>
                    </mc:Choice>
                    <mc:Fallback>
                      <p:oleObj name="公式" r:id="rId57" imgW="63500" imgH="63500" progId="Equation.3">
                        <p:embed/>
                        <p:pic>
                          <p:nvPicPr>
                            <p:cNvPr id="0" name="图片 1008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98" y="2028"/>
                              <a:ext cx="226" cy="2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74" name="Object 55"/>
                <p:cNvGraphicFramePr>
                  <a:graphicFrameLocks noChangeAspect="1"/>
                </p:cNvGraphicFramePr>
                <p:nvPr/>
              </p:nvGraphicFramePr>
              <p:xfrm>
                <a:off x="1298" y="1527"/>
                <a:ext cx="226" cy="2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0834" name="公式" r:id="rId59" imgW="63500" imgH="63500" progId="Equation.3">
                        <p:embed/>
                      </p:oleObj>
                    </mc:Choice>
                    <mc:Fallback>
                      <p:oleObj name="公式" r:id="rId59" imgW="63500" imgH="63500" progId="Equation.3">
                        <p:embed/>
                        <p:pic>
                          <p:nvPicPr>
                            <p:cNvPr id="0" name="图片 10083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98" y="1527"/>
                              <a:ext cx="226" cy="2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75" name="Object 56"/>
                <p:cNvGraphicFramePr>
                  <a:graphicFrameLocks noChangeAspect="1"/>
                </p:cNvGraphicFramePr>
                <p:nvPr/>
              </p:nvGraphicFramePr>
              <p:xfrm>
                <a:off x="1298" y="1028"/>
                <a:ext cx="226" cy="2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0835" name="公式" r:id="rId61" imgW="63500" imgH="63500" progId="Equation.3">
                        <p:embed/>
                      </p:oleObj>
                    </mc:Choice>
                    <mc:Fallback>
                      <p:oleObj name="公式" r:id="rId61" imgW="63500" imgH="63500" progId="Equation.3">
                        <p:embed/>
                        <p:pic>
                          <p:nvPicPr>
                            <p:cNvPr id="0" name="图片 1008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98" y="1028"/>
                              <a:ext cx="226" cy="2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76" name="Object 57"/>
                <p:cNvGraphicFramePr>
                  <a:graphicFrameLocks noChangeAspect="1"/>
                </p:cNvGraphicFramePr>
                <p:nvPr/>
              </p:nvGraphicFramePr>
              <p:xfrm>
                <a:off x="797" y="2028"/>
                <a:ext cx="226" cy="2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0836" name="公式" r:id="rId63" imgW="63500" imgH="63500" progId="Equation.3">
                        <p:embed/>
                      </p:oleObj>
                    </mc:Choice>
                    <mc:Fallback>
                      <p:oleObj name="公式" r:id="rId63" imgW="63500" imgH="63500" progId="Equation.3">
                        <p:embed/>
                        <p:pic>
                          <p:nvPicPr>
                            <p:cNvPr id="0" name="图片 1008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97" y="2028"/>
                              <a:ext cx="226" cy="2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77" name="Object 58"/>
                <p:cNvGraphicFramePr>
                  <a:graphicFrameLocks noChangeAspect="1"/>
                </p:cNvGraphicFramePr>
                <p:nvPr/>
              </p:nvGraphicFramePr>
              <p:xfrm>
                <a:off x="797" y="1527"/>
                <a:ext cx="226" cy="2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0837" name="公式" r:id="rId65" imgW="63500" imgH="63500" progId="Equation.3">
                        <p:embed/>
                      </p:oleObj>
                    </mc:Choice>
                    <mc:Fallback>
                      <p:oleObj name="公式" r:id="rId65" imgW="63500" imgH="63500" progId="Equation.3">
                        <p:embed/>
                        <p:pic>
                          <p:nvPicPr>
                            <p:cNvPr id="0" name="图片 10083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97" y="1527"/>
                              <a:ext cx="226" cy="2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78" name="Object 59"/>
                <p:cNvGraphicFramePr>
                  <a:graphicFrameLocks noChangeAspect="1"/>
                </p:cNvGraphicFramePr>
                <p:nvPr/>
              </p:nvGraphicFramePr>
              <p:xfrm>
                <a:off x="797" y="1028"/>
                <a:ext cx="226" cy="2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0838" name="公式" r:id="rId67" imgW="63500" imgH="63500" progId="Equation.3">
                        <p:embed/>
                      </p:oleObj>
                    </mc:Choice>
                    <mc:Fallback>
                      <p:oleObj name="公式" r:id="rId67" imgW="63500" imgH="63500" progId="Equation.3">
                        <p:embed/>
                        <p:pic>
                          <p:nvPicPr>
                            <p:cNvPr id="0" name="图片 10083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97" y="1028"/>
                              <a:ext cx="226" cy="2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79" name="Object 60"/>
                <p:cNvGraphicFramePr>
                  <a:graphicFrameLocks noChangeAspect="1"/>
                </p:cNvGraphicFramePr>
                <p:nvPr/>
              </p:nvGraphicFramePr>
              <p:xfrm>
                <a:off x="303" y="2028"/>
                <a:ext cx="226" cy="2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0839" name="公式" r:id="rId69" imgW="63500" imgH="63500" progId="Equation.3">
                        <p:embed/>
                      </p:oleObj>
                    </mc:Choice>
                    <mc:Fallback>
                      <p:oleObj name="公式" r:id="rId69" imgW="63500" imgH="63500" progId="Equation.3">
                        <p:embed/>
                        <p:pic>
                          <p:nvPicPr>
                            <p:cNvPr id="0" name="图片 10083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3" y="2028"/>
                              <a:ext cx="226" cy="2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80" name="Object 61"/>
                <p:cNvGraphicFramePr>
                  <a:graphicFrameLocks noChangeAspect="1"/>
                </p:cNvGraphicFramePr>
                <p:nvPr/>
              </p:nvGraphicFramePr>
              <p:xfrm>
                <a:off x="303" y="1527"/>
                <a:ext cx="226" cy="2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0840" name="公式" r:id="rId71" imgW="63500" imgH="63500" progId="Equation.3">
                        <p:embed/>
                      </p:oleObj>
                    </mc:Choice>
                    <mc:Fallback>
                      <p:oleObj name="公式" r:id="rId71" imgW="63500" imgH="63500" progId="Equation.3">
                        <p:embed/>
                        <p:pic>
                          <p:nvPicPr>
                            <p:cNvPr id="0" name="图片 10083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3" y="1527"/>
                              <a:ext cx="226" cy="2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81" name="Object 62"/>
                <p:cNvGraphicFramePr>
                  <a:graphicFrameLocks noChangeAspect="1"/>
                </p:cNvGraphicFramePr>
                <p:nvPr/>
              </p:nvGraphicFramePr>
              <p:xfrm>
                <a:off x="303" y="1028"/>
                <a:ext cx="226" cy="2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0841" name="公式" r:id="rId73" imgW="63500" imgH="63500" progId="Equation.3">
                        <p:embed/>
                      </p:oleObj>
                    </mc:Choice>
                    <mc:Fallback>
                      <p:oleObj name="公式" r:id="rId73" imgW="63500" imgH="63500" progId="Equation.3">
                        <p:embed/>
                        <p:pic>
                          <p:nvPicPr>
                            <p:cNvPr id="0" name="图片 10084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3" y="1028"/>
                              <a:ext cx="226" cy="2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48164" name="Rectangle 63"/>
              <p:cNvSpPr>
                <a:spLocks noChangeArrowheads="1"/>
              </p:cNvSpPr>
              <p:nvPr/>
            </p:nvSpPr>
            <p:spPr bwMode="auto">
              <a:xfrm rot="3000000">
                <a:off x="748" y="419"/>
                <a:ext cx="45" cy="1134"/>
              </a:xfrm>
              <a:prstGeom prst="rect">
                <a:avLst/>
              </a:prstGeom>
              <a:solidFill>
                <a:srgbClr val="800000">
                  <a:alpha val="23137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48165" name="Object 64"/>
              <p:cNvGraphicFramePr>
                <a:graphicFrameLocks noChangeAspect="1"/>
              </p:cNvGraphicFramePr>
              <p:nvPr/>
            </p:nvGraphicFramePr>
            <p:xfrm>
              <a:off x="239" y="1385"/>
              <a:ext cx="231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842" name="公式" r:id="rId75" imgW="114300" imgH="139700" progId="Equation.3">
                      <p:embed/>
                    </p:oleObj>
                  </mc:Choice>
                  <mc:Fallback>
                    <p:oleObj name="公式" r:id="rId75" imgW="114300" imgH="139700" progId="Equation.3">
                      <p:embed/>
                      <p:pic>
                        <p:nvPicPr>
                          <p:cNvPr id="0" name="图片 1008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9" y="1385"/>
                            <a:ext cx="231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66" name="Object 65"/>
              <p:cNvGraphicFramePr>
                <a:graphicFrameLocks noChangeAspect="1"/>
              </p:cNvGraphicFramePr>
              <p:nvPr/>
            </p:nvGraphicFramePr>
            <p:xfrm>
              <a:off x="276" y="1251"/>
              <a:ext cx="199" cy="1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843" name="公式" r:id="rId77" imgW="12700" imgH="12700" progId="Equation.3">
                      <p:embed/>
                    </p:oleObj>
                  </mc:Choice>
                  <mc:Fallback>
                    <p:oleObj name="公式" r:id="rId77" imgW="12700" imgH="12700" progId="Equation.3">
                      <p:embed/>
                      <p:pic>
                        <p:nvPicPr>
                          <p:cNvPr id="0" name="图片 1008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" y="1251"/>
                            <a:ext cx="199" cy="1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67" name="Object 66"/>
              <p:cNvGraphicFramePr>
                <a:graphicFrameLocks noChangeAspect="1"/>
              </p:cNvGraphicFramePr>
              <p:nvPr/>
            </p:nvGraphicFramePr>
            <p:xfrm>
              <a:off x="1292" y="391"/>
              <a:ext cx="272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844" name="Equation" r:id="rId79" imgW="101600" imgH="88900" progId="Equation.3">
                      <p:embed/>
                    </p:oleObj>
                  </mc:Choice>
                  <mc:Fallback>
                    <p:oleObj name="Equation" r:id="rId79" imgW="101600" imgH="88900" progId="Equation.3">
                      <p:embed/>
                      <p:pic>
                        <p:nvPicPr>
                          <p:cNvPr id="0" name="图片 1008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2" y="391"/>
                            <a:ext cx="272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68" name="Arc 67"/>
              <p:cNvSpPr/>
              <p:nvPr/>
            </p:nvSpPr>
            <p:spPr bwMode="auto">
              <a:xfrm rot="900000">
                <a:off x="1018" y="476"/>
                <a:ext cx="375" cy="417"/>
              </a:xfrm>
              <a:custGeom>
                <a:avLst/>
                <a:gdLst>
                  <a:gd name="T0" fmla="*/ 0 w 18760"/>
                  <a:gd name="T1" fmla="*/ 0 h 20829"/>
                  <a:gd name="T2" fmla="*/ 0 w 18760"/>
                  <a:gd name="T3" fmla="*/ 0 h 20829"/>
                  <a:gd name="T4" fmla="*/ 0 w 18760"/>
                  <a:gd name="T5" fmla="*/ 0 h 20829"/>
                  <a:gd name="T6" fmla="*/ 0 60000 65536"/>
                  <a:gd name="T7" fmla="*/ 0 60000 65536"/>
                  <a:gd name="T8" fmla="*/ 0 60000 65536"/>
                  <a:gd name="T9" fmla="*/ 0 w 18760"/>
                  <a:gd name="T10" fmla="*/ 0 h 20829"/>
                  <a:gd name="T11" fmla="*/ 18760 w 18760"/>
                  <a:gd name="T12" fmla="*/ 20829 h 208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760" h="20829" fill="none" extrusionOk="0">
                    <a:moveTo>
                      <a:pt x="5719" y="0"/>
                    </a:moveTo>
                    <a:cubicBezTo>
                      <a:pt x="11235" y="1514"/>
                      <a:pt x="15925" y="5155"/>
                      <a:pt x="18760" y="10122"/>
                    </a:cubicBezTo>
                  </a:path>
                  <a:path w="18760" h="20829" stroke="0" extrusionOk="0">
                    <a:moveTo>
                      <a:pt x="5719" y="0"/>
                    </a:moveTo>
                    <a:cubicBezTo>
                      <a:pt x="11235" y="1514"/>
                      <a:pt x="15925" y="5155"/>
                      <a:pt x="18760" y="10122"/>
                    </a:cubicBezTo>
                    <a:lnTo>
                      <a:pt x="0" y="20829"/>
                    </a:lnTo>
                    <a:lnTo>
                      <a:pt x="5719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69" name="Line 68"/>
              <p:cNvSpPr>
                <a:spLocks noChangeShapeType="1"/>
              </p:cNvSpPr>
              <p:nvPr/>
            </p:nvSpPr>
            <p:spPr bwMode="auto">
              <a:xfrm rot="300000">
                <a:off x="1066" y="436"/>
                <a:ext cx="117" cy="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70" name="Line 69"/>
              <p:cNvSpPr>
                <a:spLocks noChangeShapeType="1"/>
              </p:cNvSpPr>
              <p:nvPr/>
            </p:nvSpPr>
            <p:spPr bwMode="auto">
              <a:xfrm rot="21480000" flipH="1">
                <a:off x="258" y="935"/>
                <a:ext cx="363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71" name="Line 70"/>
              <p:cNvSpPr>
                <a:spLocks noChangeShapeType="1"/>
              </p:cNvSpPr>
              <p:nvPr/>
            </p:nvSpPr>
            <p:spPr bwMode="auto">
              <a:xfrm rot="120000" flipV="1">
                <a:off x="766" y="509"/>
                <a:ext cx="363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72" name="Line 71"/>
              <p:cNvSpPr>
                <a:spLocks noChangeShapeType="1"/>
              </p:cNvSpPr>
              <p:nvPr/>
            </p:nvSpPr>
            <p:spPr bwMode="auto">
              <a:xfrm rot="300000">
                <a:off x="194" y="1162"/>
                <a:ext cx="117" cy="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8161" name="对象 2"/>
            <p:cNvGraphicFramePr>
              <a:graphicFrameLocks noChangeAspect="1"/>
            </p:cNvGraphicFramePr>
            <p:nvPr/>
          </p:nvGraphicFramePr>
          <p:xfrm>
            <a:off x="7120892" y="4148894"/>
            <a:ext cx="333375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845" name="公式" r:id="rId81" imgW="50800" imgH="76200" progId="Equation.3">
                    <p:embed/>
                  </p:oleObj>
                </mc:Choice>
                <mc:Fallback>
                  <p:oleObj name="公式" r:id="rId81" imgW="50800" imgH="76200" progId="Equation.3">
                    <p:embed/>
                    <p:pic>
                      <p:nvPicPr>
                        <p:cNvPr id="0" name="图片 1008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0892" y="4148894"/>
                          <a:ext cx="333375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75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10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4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4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2004" grpId="0" autoUpdateAnimBg="0"/>
      <p:bldP spid="42005" grpId="0" animBg="1"/>
      <p:bldP spid="42011" grpId="0" animBg="1"/>
      <p:bldP spid="42020" grpId="0" animBg="1"/>
      <p:bldP spid="42032" grpId="0" autoUpdateAnimBg="0"/>
      <p:bldP spid="42033" grpId="0" autoUpdateAnimBg="0"/>
      <p:bldP spid="42034" grpId="0" autoUpdateAnimBg="0"/>
      <p:bldP spid="42056" grpId="0" animBg="1"/>
      <p:bldP spid="42058" grpId="0" animBg="1"/>
      <p:bldP spid="42059" grpId="0" animBg="1"/>
      <p:bldP spid="80" grpId="0" autoUpdateAnimBg="0"/>
      <p:bldP spid="8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5004DA-465C-4BA1-9D10-11A3855DE009}" type="slidenum">
              <a:rPr lang="en-US" altLang="zh-CN">
                <a:solidFill>
                  <a:srgbClr val="0000FF"/>
                </a:solidFill>
              </a:rPr>
            </a:fld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2079" name="Group 2"/>
          <p:cNvGrpSpPr/>
          <p:nvPr/>
        </p:nvGrpSpPr>
        <p:grpSpPr bwMode="auto">
          <a:xfrm>
            <a:off x="220663" y="85725"/>
            <a:ext cx="8686800" cy="1570038"/>
            <a:chOff x="220" y="72"/>
            <a:chExt cx="5472" cy="989"/>
          </a:xfrm>
        </p:grpSpPr>
        <p:sp>
          <p:nvSpPr>
            <p:cNvPr id="44035" name="Rectangle 3"/>
            <p:cNvSpPr>
              <a:spLocks noChangeArrowheads="1"/>
            </p:cNvSpPr>
            <p:nvPr/>
          </p:nvSpPr>
          <p:spPr bwMode="auto">
            <a:xfrm>
              <a:off x="220" y="72"/>
              <a:ext cx="5472" cy="98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 eaLnBrk="0" hangingPunct="0"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例</a:t>
              </a:r>
              <a:r>
                <a:rPr kumimoji="1" lang="en-US" altLang="zh-CN" sz="2800" b="1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3. </a:t>
              </a:r>
              <a:r>
                <a:rPr kumimoji="1"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在空间均匀的磁场       中，导线</a:t>
              </a:r>
              <a:r>
                <a:rPr kumimoji="1" lang="en-US" altLang="zh-CN" sz="3200" b="1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r>
                <a:rPr kumimoji="1"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绕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轴以</a:t>
              </a:r>
              <a:r>
                <a:rPr kumimoji="1" lang="zh-CN" altLang="en-US" sz="3200" b="1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kumimoji="1" lang="zh-CN" altLang="en-US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匀速旋转，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导线</a:t>
              </a:r>
              <a:r>
                <a:rPr kumimoji="1" lang="en-US" altLang="zh-CN" sz="3200" b="1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与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轴夹角为</a:t>
              </a:r>
              <a:r>
                <a:rPr kumimoji="1" lang="zh-CN" altLang="en-US" sz="3200" b="1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，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             ，求导线</a:t>
              </a:r>
              <a:r>
                <a:rPr kumimoji="1" lang="en-US" altLang="zh-CN" sz="3200" b="1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中的电动势。</a:t>
              </a:r>
              <a:endPara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76" name="Object 4"/>
            <p:cNvGraphicFramePr/>
            <p:nvPr/>
          </p:nvGraphicFramePr>
          <p:xfrm>
            <a:off x="2553" y="101"/>
            <a:ext cx="779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0" name="Equation" r:id="rId1" imgW="990600" imgH="431800" progId="Equation.3">
                    <p:embed/>
                  </p:oleObj>
                </mc:Choice>
                <mc:Fallback>
                  <p:oleObj name="Equation" r:id="rId1" imgW="990600" imgH="431800" progId="Equation.3">
                    <p:embed/>
                    <p:pic>
                      <p:nvPicPr>
                        <p:cNvPr id="0" name="图片 1035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3" y="101"/>
                          <a:ext cx="779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7" name="Object 5"/>
            <p:cNvGraphicFramePr/>
            <p:nvPr/>
          </p:nvGraphicFramePr>
          <p:xfrm>
            <a:off x="3976" y="397"/>
            <a:ext cx="781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1" name="Equation" r:id="rId3" imgW="914400" imgH="431800" progId="Equation.3">
                    <p:embed/>
                  </p:oleObj>
                </mc:Choice>
                <mc:Fallback>
                  <p:oleObj name="Equation" r:id="rId3" imgW="914400" imgH="431800" progId="Equation.3">
                    <p:embed/>
                    <p:pic>
                      <p:nvPicPr>
                        <p:cNvPr id="0" name="图片 1035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6" y="397"/>
                          <a:ext cx="781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80" name="Group 6"/>
          <p:cNvGrpSpPr/>
          <p:nvPr/>
        </p:nvGrpSpPr>
        <p:grpSpPr bwMode="auto">
          <a:xfrm>
            <a:off x="5483225" y="1322388"/>
            <a:ext cx="2449513" cy="3792537"/>
            <a:chOff x="3361" y="1253"/>
            <a:chExt cx="1543" cy="2389"/>
          </a:xfrm>
        </p:grpSpPr>
        <p:sp>
          <p:nvSpPr>
            <p:cNvPr id="2107" name="Oval 7"/>
            <p:cNvSpPr>
              <a:spLocks noChangeArrowheads="1"/>
            </p:cNvSpPr>
            <p:nvPr/>
          </p:nvSpPr>
          <p:spPr bwMode="auto">
            <a:xfrm>
              <a:off x="3408" y="2160"/>
              <a:ext cx="1248" cy="37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dash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08" name="Line 8"/>
            <p:cNvSpPr>
              <a:spLocks noChangeShapeType="1"/>
            </p:cNvSpPr>
            <p:nvPr/>
          </p:nvSpPr>
          <p:spPr bwMode="auto">
            <a:xfrm flipH="1">
              <a:off x="4032" y="1344"/>
              <a:ext cx="4" cy="2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69" name="Object 10"/>
            <p:cNvGraphicFramePr/>
            <p:nvPr/>
          </p:nvGraphicFramePr>
          <p:xfrm>
            <a:off x="4032" y="3024"/>
            <a:ext cx="19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2" name="Equation" r:id="rId5" imgW="304800" imgH="279400" progId="Equation.3">
                    <p:embed/>
                  </p:oleObj>
                </mc:Choice>
                <mc:Fallback>
                  <p:oleObj name="Equation" r:id="rId5" imgW="304800" imgH="279400" progId="Equation.3">
                    <p:embed/>
                    <p:pic>
                      <p:nvPicPr>
                        <p:cNvPr id="0" name="图片 1035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024"/>
                          <a:ext cx="192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9" name="Line 11"/>
            <p:cNvSpPr>
              <a:spLocks noChangeShapeType="1"/>
            </p:cNvSpPr>
            <p:nvPr/>
          </p:nvSpPr>
          <p:spPr bwMode="auto">
            <a:xfrm>
              <a:off x="3705" y="1616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70" name="Object 12"/>
            <p:cNvGraphicFramePr/>
            <p:nvPr/>
          </p:nvGraphicFramePr>
          <p:xfrm>
            <a:off x="4224" y="1824"/>
            <a:ext cx="2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3" name="Equation" r:id="rId7" imgW="304800" imgH="279400" progId="Equation.3">
                    <p:embed/>
                  </p:oleObj>
                </mc:Choice>
                <mc:Fallback>
                  <p:oleObj name="Equation" r:id="rId7" imgW="304800" imgH="279400" progId="Equation.3">
                    <p:embed/>
                    <p:pic>
                      <p:nvPicPr>
                        <p:cNvPr id="0" name="图片 1035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824"/>
                          <a:ext cx="2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10" name="Freeform 13"/>
            <p:cNvSpPr/>
            <p:nvPr/>
          </p:nvSpPr>
          <p:spPr bwMode="auto">
            <a:xfrm>
              <a:off x="4035" y="3186"/>
              <a:ext cx="110" cy="74"/>
            </a:xfrm>
            <a:custGeom>
              <a:avLst/>
              <a:gdLst>
                <a:gd name="T0" fmla="*/ 0 w 110"/>
                <a:gd name="T1" fmla="*/ 49 h 74"/>
                <a:gd name="T2" fmla="*/ 100 w 110"/>
                <a:gd name="T3" fmla="*/ 36 h 74"/>
                <a:gd name="T4" fmla="*/ 100 w 110"/>
                <a:gd name="T5" fmla="*/ 74 h 74"/>
                <a:gd name="T6" fmla="*/ 0 60000 65536"/>
                <a:gd name="T7" fmla="*/ 0 60000 65536"/>
                <a:gd name="T8" fmla="*/ 0 60000 65536"/>
                <a:gd name="T9" fmla="*/ 0 w 110"/>
                <a:gd name="T10" fmla="*/ 0 h 74"/>
                <a:gd name="T11" fmla="*/ 110 w 110"/>
                <a:gd name="T12" fmla="*/ 74 h 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" h="74">
                  <a:moveTo>
                    <a:pt x="0" y="49"/>
                  </a:moveTo>
                  <a:cubicBezTo>
                    <a:pt x="32" y="28"/>
                    <a:pt x="55" y="0"/>
                    <a:pt x="100" y="36"/>
                  </a:cubicBezTo>
                  <a:cubicBezTo>
                    <a:pt x="110" y="44"/>
                    <a:pt x="100" y="61"/>
                    <a:pt x="100" y="7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11" name="Rectangle 14"/>
            <p:cNvSpPr>
              <a:spLocks noChangeArrowheads="1"/>
            </p:cNvSpPr>
            <p:nvPr/>
          </p:nvSpPr>
          <p:spPr bwMode="auto">
            <a:xfrm rot="1800000">
              <a:off x="4333" y="2288"/>
              <a:ext cx="54" cy="1285"/>
            </a:xfrm>
            <a:prstGeom prst="rect">
              <a:avLst/>
            </a:prstGeom>
            <a:solidFill>
              <a:srgbClr val="800000">
                <a:alpha val="23137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071" name="Object 15"/>
            <p:cNvGraphicFramePr>
              <a:graphicFrameLocks noChangeAspect="1"/>
            </p:cNvGraphicFramePr>
            <p:nvPr/>
          </p:nvGraphicFramePr>
          <p:xfrm>
            <a:off x="4694" y="2251"/>
            <a:ext cx="21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4" name="公式" r:id="rId9" imgW="254000" imgH="355600" progId="Equation.3">
                    <p:embed/>
                  </p:oleObj>
                </mc:Choice>
                <mc:Fallback>
                  <p:oleObj name="公式" r:id="rId9" imgW="254000" imgH="355600" progId="Equation.3">
                    <p:embed/>
                    <p:pic>
                      <p:nvPicPr>
                        <p:cNvPr id="0" name="图片 1035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2251"/>
                          <a:ext cx="21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2" name="Object 16"/>
            <p:cNvGraphicFramePr>
              <a:graphicFrameLocks noChangeAspect="1"/>
            </p:cNvGraphicFramePr>
            <p:nvPr/>
          </p:nvGraphicFramePr>
          <p:xfrm>
            <a:off x="4044" y="3022"/>
            <a:ext cx="173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5" name="Equation" r:id="rId11" imgW="304800" imgH="279400" progId="Equation.DSMT4">
                    <p:embed/>
                  </p:oleObj>
                </mc:Choice>
                <mc:Fallback>
                  <p:oleObj name="Equation" r:id="rId11" imgW="304800" imgH="279400" progId="Equation.DSMT4">
                    <p:embed/>
                    <p:pic>
                      <p:nvPicPr>
                        <p:cNvPr id="0" name="图片 1035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4" y="3022"/>
                          <a:ext cx="173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3" name="Object 17"/>
            <p:cNvGraphicFramePr>
              <a:graphicFrameLocks noChangeAspect="1"/>
            </p:cNvGraphicFramePr>
            <p:nvPr/>
          </p:nvGraphicFramePr>
          <p:xfrm>
            <a:off x="4014" y="1253"/>
            <a:ext cx="189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6" name="公式" r:id="rId13" imgW="228600" imgH="279400" progId="Equation.3">
                    <p:embed/>
                  </p:oleObj>
                </mc:Choice>
                <mc:Fallback>
                  <p:oleObj name="公式" r:id="rId13" imgW="228600" imgH="279400" progId="Equation.3">
                    <p:embed/>
                    <p:pic>
                      <p:nvPicPr>
                        <p:cNvPr id="0" name="图片 1035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1253"/>
                          <a:ext cx="189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4" name="Object 18"/>
            <p:cNvGraphicFramePr>
              <a:graphicFrameLocks noChangeAspect="1"/>
            </p:cNvGraphicFramePr>
            <p:nvPr/>
          </p:nvGraphicFramePr>
          <p:xfrm>
            <a:off x="3741" y="1425"/>
            <a:ext cx="24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7" name="公式" r:id="rId15" imgW="330200" imgH="381000" progId="Equation.3">
                    <p:embed/>
                  </p:oleObj>
                </mc:Choice>
                <mc:Fallback>
                  <p:oleObj name="公式" r:id="rId15" imgW="330200" imgH="381000" progId="Equation.3">
                    <p:embed/>
                    <p:pic>
                      <p:nvPicPr>
                        <p:cNvPr id="0" name="图片 1035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1" y="1425"/>
                          <a:ext cx="24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12" name="Line 19"/>
            <p:cNvSpPr>
              <a:spLocks noChangeShapeType="1"/>
            </p:cNvSpPr>
            <p:nvPr/>
          </p:nvSpPr>
          <p:spPr bwMode="auto">
            <a:xfrm>
              <a:off x="4032" y="1616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3" name="Line 20"/>
            <p:cNvSpPr>
              <a:spLocks noChangeShapeType="1"/>
            </p:cNvSpPr>
            <p:nvPr/>
          </p:nvSpPr>
          <p:spPr bwMode="auto">
            <a:xfrm>
              <a:off x="3361" y="1616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4" name="Line 21"/>
            <p:cNvSpPr>
              <a:spLocks noChangeShapeType="1"/>
            </p:cNvSpPr>
            <p:nvPr/>
          </p:nvSpPr>
          <p:spPr bwMode="auto">
            <a:xfrm>
              <a:off x="4368" y="1616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5" name="Line 22"/>
            <p:cNvSpPr>
              <a:spLocks noChangeShapeType="1"/>
            </p:cNvSpPr>
            <p:nvPr/>
          </p:nvSpPr>
          <p:spPr bwMode="auto">
            <a:xfrm>
              <a:off x="4703" y="1616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75" name="Object 23"/>
            <p:cNvGraphicFramePr>
              <a:graphicFrameLocks noChangeAspect="1"/>
            </p:cNvGraphicFramePr>
            <p:nvPr/>
          </p:nvGraphicFramePr>
          <p:xfrm>
            <a:off x="3804" y="3466"/>
            <a:ext cx="21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8" name="公式" r:id="rId17" imgW="254000" imgH="279400" progId="Equation.3">
                    <p:embed/>
                  </p:oleObj>
                </mc:Choice>
                <mc:Fallback>
                  <p:oleObj name="公式" r:id="rId17" imgW="254000" imgH="279400" progId="Equation.3">
                    <p:embed/>
                    <p:pic>
                      <p:nvPicPr>
                        <p:cNvPr id="0" name="图片 1035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4" y="3466"/>
                          <a:ext cx="21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16" name="Arc 24"/>
            <p:cNvSpPr/>
            <p:nvPr/>
          </p:nvSpPr>
          <p:spPr bwMode="auto">
            <a:xfrm>
              <a:off x="4059" y="2176"/>
              <a:ext cx="513" cy="175"/>
            </a:xfrm>
            <a:custGeom>
              <a:avLst/>
              <a:gdLst>
                <a:gd name="T0" fmla="*/ 0 w 18104"/>
                <a:gd name="T1" fmla="*/ 0 h 20775"/>
                <a:gd name="T2" fmla="*/ 0 w 18104"/>
                <a:gd name="T3" fmla="*/ 0 h 20775"/>
                <a:gd name="T4" fmla="*/ 0 w 18104"/>
                <a:gd name="T5" fmla="*/ 0 h 20775"/>
                <a:gd name="T6" fmla="*/ 0 60000 65536"/>
                <a:gd name="T7" fmla="*/ 0 60000 65536"/>
                <a:gd name="T8" fmla="*/ 0 60000 65536"/>
                <a:gd name="T9" fmla="*/ 0 w 18104"/>
                <a:gd name="T10" fmla="*/ 0 h 20775"/>
                <a:gd name="T11" fmla="*/ 18104 w 18104"/>
                <a:gd name="T12" fmla="*/ 20775 h 207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04" h="20775" fill="none" extrusionOk="0">
                  <a:moveTo>
                    <a:pt x="5911" y="-1"/>
                  </a:moveTo>
                  <a:cubicBezTo>
                    <a:pt x="10927" y="1426"/>
                    <a:pt x="15258" y="4621"/>
                    <a:pt x="18103" y="8993"/>
                  </a:cubicBezTo>
                </a:path>
                <a:path w="18104" h="20775" stroke="0" extrusionOk="0">
                  <a:moveTo>
                    <a:pt x="5911" y="-1"/>
                  </a:moveTo>
                  <a:cubicBezTo>
                    <a:pt x="10927" y="1426"/>
                    <a:pt x="15258" y="4621"/>
                    <a:pt x="18103" y="8993"/>
                  </a:cubicBezTo>
                  <a:lnTo>
                    <a:pt x="0" y="20775"/>
                  </a:lnTo>
                  <a:close/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057" name="Text Box 25"/>
            <p:cNvSpPr txBox="1">
              <a:spLocks noChangeArrowheads="1"/>
            </p:cNvSpPr>
            <p:nvPr/>
          </p:nvSpPr>
          <p:spPr bwMode="auto">
            <a:xfrm>
              <a:off x="4268" y="1879"/>
              <a:ext cx="363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kumimoji="1" lang="en-US" altLang="zh-CN" sz="32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endParaRPr kumimoji="1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44058" name="Object 26"/>
          <p:cNvGraphicFramePr>
            <a:graphicFrameLocks noChangeAspect="1"/>
          </p:cNvGraphicFramePr>
          <p:nvPr/>
        </p:nvGraphicFramePr>
        <p:xfrm>
          <a:off x="6381750" y="5097463"/>
          <a:ext cx="3254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9" name="公式" r:id="rId19" imgW="330200" imgH="355600" progId="Equation.3">
                  <p:embed/>
                </p:oleObj>
              </mc:Choice>
              <mc:Fallback>
                <p:oleObj name="公式" r:id="rId19" imgW="330200" imgH="355600" progId="Equation.3">
                  <p:embed/>
                  <p:pic>
                    <p:nvPicPr>
                      <p:cNvPr id="0" name="图片 1035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5097463"/>
                        <a:ext cx="32543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9" name="Line 27"/>
          <p:cNvSpPr>
            <a:spLocks noChangeShapeType="1"/>
          </p:cNvSpPr>
          <p:nvPr/>
        </p:nvSpPr>
        <p:spPr bwMode="auto">
          <a:xfrm flipV="1">
            <a:off x="6550025" y="2633663"/>
            <a:ext cx="1295400" cy="226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128588" y="1700213"/>
            <a:ext cx="31686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061" name="Rectangle 29"/>
          <p:cNvSpPr>
            <a:spLocks noChangeArrowheads="1"/>
          </p:cNvSpPr>
          <p:nvPr/>
        </p:nvSpPr>
        <p:spPr bwMode="auto">
          <a:xfrm>
            <a:off x="777875" y="1700213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宋体" panose="02010600030101010101" pitchFamily="2" charset="-122"/>
              </a:rPr>
              <a:t>建坐标如图，</a:t>
            </a:r>
            <a:endParaRPr kumimoji="1" lang="zh-CN" altLang="en-US" sz="2800" b="1">
              <a:latin typeface="宋体" panose="02010600030101010101" pitchFamily="2" charset="-122"/>
            </a:endParaRPr>
          </a:p>
        </p:txBody>
      </p:sp>
      <p:grpSp>
        <p:nvGrpSpPr>
          <p:cNvPr id="5" name="Group 30"/>
          <p:cNvGrpSpPr/>
          <p:nvPr/>
        </p:nvGrpSpPr>
        <p:grpSpPr bwMode="auto">
          <a:xfrm>
            <a:off x="2865438" y="1700213"/>
            <a:ext cx="2667000" cy="519112"/>
            <a:chOff x="1882" y="1071"/>
            <a:chExt cx="1680" cy="327"/>
          </a:xfrm>
        </p:grpSpPr>
        <p:graphicFrame>
          <p:nvGraphicFramePr>
            <p:cNvPr id="2067" name="Object 31"/>
            <p:cNvGraphicFramePr/>
            <p:nvPr/>
          </p:nvGraphicFramePr>
          <p:xfrm>
            <a:off x="3177" y="1098"/>
            <a:ext cx="26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20" name="公式" r:id="rId21" imgW="381000" imgH="406400" progId="Equation.3">
                    <p:embed/>
                  </p:oleObj>
                </mc:Choice>
                <mc:Fallback>
                  <p:oleObj name="公式" r:id="rId21" imgW="381000" imgH="406400" progId="Equation.3">
                    <p:embed/>
                    <p:pic>
                      <p:nvPicPr>
                        <p:cNvPr id="0" name="图片 1035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7" y="1098"/>
                          <a:ext cx="26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6" name="Rectangle 32"/>
            <p:cNvSpPr>
              <a:spLocks noChangeArrowheads="1"/>
            </p:cNvSpPr>
            <p:nvPr/>
          </p:nvSpPr>
          <p:spPr bwMode="auto">
            <a:xfrm>
              <a:off x="1882" y="1071"/>
              <a:ext cx="1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宋体" panose="02010600030101010101" pitchFamily="2" charset="-122"/>
                </a:rPr>
                <a:t>在坐标 处取</a:t>
              </a:r>
              <a:endParaRPr kumimoji="1" lang="zh-CN" altLang="en-US" sz="2800" b="1">
                <a:latin typeface="宋体" panose="02010600030101010101" pitchFamily="2" charset="-122"/>
              </a:endParaRPr>
            </a:p>
          </p:txBody>
        </p:sp>
        <p:graphicFrame>
          <p:nvGraphicFramePr>
            <p:cNvPr id="2068" name="Object 33"/>
            <p:cNvGraphicFramePr/>
            <p:nvPr/>
          </p:nvGraphicFramePr>
          <p:xfrm>
            <a:off x="2589" y="1108"/>
            <a:ext cx="17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21" name="Equation" r:id="rId23" imgW="203200" imgH="355600" progId="Equation.3">
                    <p:embed/>
                  </p:oleObj>
                </mc:Choice>
                <mc:Fallback>
                  <p:oleObj name="Equation" r:id="rId23" imgW="203200" imgH="355600" progId="Equation.3">
                    <p:embed/>
                    <p:pic>
                      <p:nvPicPr>
                        <p:cNvPr id="0" name="图片 1035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9" y="1108"/>
                          <a:ext cx="17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66" name="Object 34"/>
          <p:cNvGraphicFramePr/>
          <p:nvPr/>
        </p:nvGraphicFramePr>
        <p:xfrm>
          <a:off x="7283450" y="3482975"/>
          <a:ext cx="4635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2" name="公式" r:id="rId25" imgW="381000" imgH="406400" progId="Equation.3">
                  <p:embed/>
                </p:oleObj>
              </mc:Choice>
              <mc:Fallback>
                <p:oleObj name="公式" r:id="rId25" imgW="381000" imgH="406400" progId="Equation.3">
                  <p:embed/>
                  <p:pic>
                    <p:nvPicPr>
                      <p:cNvPr id="0" name="图片 103521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3482975"/>
                        <a:ext cx="46355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7" name="AutoShape 35"/>
          <p:cNvSpPr>
            <a:spLocks noChangeArrowheads="1"/>
          </p:cNvSpPr>
          <p:nvPr/>
        </p:nvSpPr>
        <p:spPr bwMode="auto">
          <a:xfrm rot="-3420000">
            <a:off x="7061201" y="3749675"/>
            <a:ext cx="215900" cy="142875"/>
          </a:xfrm>
          <a:prstGeom prst="rightArrow">
            <a:avLst>
              <a:gd name="adj1" fmla="val 50000"/>
              <a:gd name="adj2" fmla="val 37778"/>
            </a:avLst>
          </a:prstGeom>
          <a:solidFill>
            <a:srgbClr val="0000FF"/>
          </a:solidFill>
          <a:ln w="12700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6" name="Group 36"/>
          <p:cNvGrpSpPr/>
          <p:nvPr/>
        </p:nvGrpSpPr>
        <p:grpSpPr bwMode="auto">
          <a:xfrm>
            <a:off x="6737350" y="4002088"/>
            <a:ext cx="749300" cy="1152525"/>
            <a:chOff x="4214" y="2895"/>
            <a:chExt cx="472" cy="726"/>
          </a:xfrm>
        </p:grpSpPr>
        <p:graphicFrame>
          <p:nvGraphicFramePr>
            <p:cNvPr id="2066" name="Object 37"/>
            <p:cNvGraphicFramePr>
              <a:graphicFrameLocks noChangeAspect="1"/>
            </p:cNvGraphicFramePr>
            <p:nvPr/>
          </p:nvGraphicFramePr>
          <p:xfrm>
            <a:off x="4377" y="3067"/>
            <a:ext cx="18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23" name="公式" r:id="rId27" imgW="203200" imgH="355600" progId="Equation.3">
                    <p:embed/>
                  </p:oleObj>
                </mc:Choice>
                <mc:Fallback>
                  <p:oleObj name="公式" r:id="rId27" imgW="203200" imgH="355600" progId="Equation.3">
                    <p:embed/>
                    <p:pic>
                      <p:nvPicPr>
                        <p:cNvPr id="0" name="图片 1035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3067"/>
                          <a:ext cx="181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2" name="Line 38"/>
            <p:cNvSpPr>
              <a:spLocks noChangeShapeType="1"/>
            </p:cNvSpPr>
            <p:nvPr/>
          </p:nvSpPr>
          <p:spPr bwMode="auto">
            <a:xfrm>
              <a:off x="4214" y="3530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3" name="Line 39"/>
            <p:cNvSpPr>
              <a:spLocks noChangeShapeType="1"/>
            </p:cNvSpPr>
            <p:nvPr/>
          </p:nvSpPr>
          <p:spPr bwMode="auto">
            <a:xfrm flipV="1">
              <a:off x="4513" y="2934"/>
              <a:ext cx="9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4" name="Line 40"/>
            <p:cNvSpPr>
              <a:spLocks noChangeShapeType="1"/>
            </p:cNvSpPr>
            <p:nvPr/>
          </p:nvSpPr>
          <p:spPr bwMode="auto">
            <a:xfrm flipH="1">
              <a:off x="4243" y="331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5" name="Line 41"/>
            <p:cNvSpPr>
              <a:spLocks noChangeShapeType="1"/>
            </p:cNvSpPr>
            <p:nvPr/>
          </p:nvSpPr>
          <p:spPr bwMode="auto">
            <a:xfrm>
              <a:off x="4550" y="2895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250825" y="2262188"/>
            <a:ext cx="48006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该导线元运动速度垂直纸面向内，运动半径为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44075" name="Object 43"/>
          <p:cNvGraphicFramePr/>
          <p:nvPr/>
        </p:nvGraphicFramePr>
        <p:xfrm>
          <a:off x="3290888" y="2776538"/>
          <a:ext cx="150653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4" name="公式" r:id="rId29" imgW="1168400" imgH="355600" progId="Equation.3">
                  <p:embed/>
                </p:oleObj>
              </mc:Choice>
              <mc:Fallback>
                <p:oleObj name="公式" r:id="rId29" imgW="1168400" imgH="355600" progId="Equation.3">
                  <p:embed/>
                  <p:pic>
                    <p:nvPicPr>
                      <p:cNvPr id="0" name="图片 103523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2776538"/>
                        <a:ext cx="1506537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4"/>
          <p:cNvGrpSpPr/>
          <p:nvPr/>
        </p:nvGrpSpPr>
        <p:grpSpPr bwMode="auto">
          <a:xfrm>
            <a:off x="6564313" y="3527425"/>
            <a:ext cx="542925" cy="373063"/>
            <a:chOff x="4105" y="2596"/>
            <a:chExt cx="342" cy="235"/>
          </a:xfrm>
        </p:grpSpPr>
        <p:graphicFrame>
          <p:nvGraphicFramePr>
            <p:cNvPr id="2065" name="Object 45"/>
            <p:cNvGraphicFramePr/>
            <p:nvPr/>
          </p:nvGraphicFramePr>
          <p:xfrm>
            <a:off x="4195" y="2596"/>
            <a:ext cx="252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25" name="公式" r:id="rId31" imgW="228600" imgH="254000" progId="Equation.3">
                    <p:embed/>
                  </p:oleObj>
                </mc:Choice>
                <mc:Fallback>
                  <p:oleObj name="公式" r:id="rId31" imgW="228600" imgH="254000" progId="Equation.3">
                    <p:embed/>
                    <p:pic>
                      <p:nvPicPr>
                        <p:cNvPr id="0" name="图片 1035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2596"/>
                          <a:ext cx="252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1" name="Line 46"/>
            <p:cNvSpPr>
              <a:spLocks noChangeShapeType="1"/>
            </p:cNvSpPr>
            <p:nvPr/>
          </p:nvSpPr>
          <p:spPr bwMode="auto">
            <a:xfrm>
              <a:off x="4105" y="2813"/>
              <a:ext cx="31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4079" name="Object 47"/>
          <p:cNvGraphicFramePr/>
          <p:nvPr/>
        </p:nvGraphicFramePr>
        <p:xfrm>
          <a:off x="398463" y="3267075"/>
          <a:ext cx="271621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6" name="公式" r:id="rId33" imgW="2108200" imgH="584200" progId="Equation.3">
                  <p:embed/>
                </p:oleObj>
              </mc:Choice>
              <mc:Fallback>
                <p:oleObj name="公式" r:id="rId33" imgW="2108200" imgH="584200" progId="Equation.3">
                  <p:embed/>
                  <p:pic>
                    <p:nvPicPr>
                      <p:cNvPr id="0" name="图片 103525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3267075"/>
                        <a:ext cx="271621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80" name="Object 48"/>
          <p:cNvGraphicFramePr/>
          <p:nvPr/>
        </p:nvGraphicFramePr>
        <p:xfrm>
          <a:off x="3105150" y="3390900"/>
          <a:ext cx="1852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7" name="Equation" r:id="rId35" imgW="1574800" imgH="406400" progId="Equation.DSMT4">
                  <p:embed/>
                </p:oleObj>
              </mc:Choice>
              <mc:Fallback>
                <p:oleObj name="Equation" r:id="rId35" imgW="1574800" imgH="406400" progId="Equation.DSMT4">
                  <p:embed/>
                  <p:pic>
                    <p:nvPicPr>
                      <p:cNvPr id="0" name="图片 103526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3390900"/>
                        <a:ext cx="18526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9"/>
          <p:cNvGrpSpPr/>
          <p:nvPr/>
        </p:nvGrpSpPr>
        <p:grpSpPr bwMode="auto">
          <a:xfrm>
            <a:off x="7134225" y="3825875"/>
            <a:ext cx="1609725" cy="500063"/>
            <a:chOff x="4464" y="2784"/>
            <a:chExt cx="1014" cy="315"/>
          </a:xfrm>
        </p:grpSpPr>
        <p:sp>
          <p:nvSpPr>
            <p:cNvPr id="2100" name="Line 50"/>
            <p:cNvSpPr>
              <a:spLocks noChangeShapeType="1"/>
            </p:cNvSpPr>
            <p:nvPr/>
          </p:nvSpPr>
          <p:spPr bwMode="auto">
            <a:xfrm>
              <a:off x="4464" y="2799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64" name="Object 51"/>
            <p:cNvGraphicFramePr/>
            <p:nvPr/>
          </p:nvGraphicFramePr>
          <p:xfrm>
            <a:off x="5010" y="2784"/>
            <a:ext cx="468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28" name="公式" r:id="rId37" imgW="660400" imgH="406400" progId="Equation.3">
                    <p:embed/>
                  </p:oleObj>
                </mc:Choice>
                <mc:Fallback>
                  <p:oleObj name="公式" r:id="rId37" imgW="660400" imgH="406400" progId="Equation.3">
                    <p:embed/>
                    <p:pic>
                      <p:nvPicPr>
                        <p:cNvPr id="0" name="图片 1035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0" y="2784"/>
                          <a:ext cx="468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84" name="Arc 52"/>
          <p:cNvSpPr/>
          <p:nvPr/>
        </p:nvSpPr>
        <p:spPr bwMode="auto">
          <a:xfrm>
            <a:off x="7210425" y="3376613"/>
            <a:ext cx="603250" cy="549275"/>
          </a:xfrm>
          <a:custGeom>
            <a:avLst/>
            <a:gdLst>
              <a:gd name="T0" fmla="*/ 2147483647 w 21382"/>
              <a:gd name="T1" fmla="*/ 0 h 19431"/>
              <a:gd name="T2" fmla="*/ 2147483647 w 21382"/>
              <a:gd name="T3" fmla="*/ 2147483647 h 19431"/>
              <a:gd name="T4" fmla="*/ 0 w 21382"/>
              <a:gd name="T5" fmla="*/ 2147483647 h 19431"/>
              <a:gd name="T6" fmla="*/ 0 60000 65536"/>
              <a:gd name="T7" fmla="*/ 0 60000 65536"/>
              <a:gd name="T8" fmla="*/ 0 60000 65536"/>
              <a:gd name="T9" fmla="*/ 0 w 21382"/>
              <a:gd name="T10" fmla="*/ 0 h 19431"/>
              <a:gd name="T11" fmla="*/ 21382 w 21382"/>
              <a:gd name="T12" fmla="*/ 19431 h 194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82" h="19431" fill="none" extrusionOk="0">
                <a:moveTo>
                  <a:pt x="9433" y="0"/>
                </a:moveTo>
                <a:cubicBezTo>
                  <a:pt x="15888" y="3133"/>
                  <a:pt x="20365" y="9267"/>
                  <a:pt x="21382" y="16369"/>
                </a:cubicBezTo>
              </a:path>
              <a:path w="21382" h="19431" stroke="0" extrusionOk="0">
                <a:moveTo>
                  <a:pt x="9433" y="0"/>
                </a:moveTo>
                <a:cubicBezTo>
                  <a:pt x="15888" y="3133"/>
                  <a:pt x="20365" y="9267"/>
                  <a:pt x="21382" y="16369"/>
                </a:cubicBezTo>
                <a:lnTo>
                  <a:pt x="0" y="19431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Group 53"/>
          <p:cNvGrpSpPr/>
          <p:nvPr/>
        </p:nvGrpSpPr>
        <p:grpSpPr bwMode="auto">
          <a:xfrm>
            <a:off x="7859713" y="2690813"/>
            <a:ext cx="1152525" cy="933450"/>
            <a:chOff x="4921" y="2069"/>
            <a:chExt cx="726" cy="588"/>
          </a:xfrm>
        </p:grpSpPr>
        <p:graphicFrame>
          <p:nvGraphicFramePr>
            <p:cNvPr id="2063" name="Object 54"/>
            <p:cNvGraphicFramePr/>
            <p:nvPr/>
          </p:nvGraphicFramePr>
          <p:xfrm>
            <a:off x="4921" y="2069"/>
            <a:ext cx="720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29" name="Equation" r:id="rId39" imgW="1320800" imgH="812800" progId="Equation.3">
                    <p:embed/>
                  </p:oleObj>
                </mc:Choice>
                <mc:Fallback>
                  <p:oleObj name="Equation" r:id="rId39" imgW="1320800" imgH="812800" progId="Equation.3">
                    <p:embed/>
                    <p:pic>
                      <p:nvPicPr>
                        <p:cNvPr id="0" name="图片 1035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2069"/>
                          <a:ext cx="720" cy="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9" name="AutoShape 55"/>
            <p:cNvSpPr>
              <a:spLocks noChangeArrowheads="1"/>
            </p:cNvSpPr>
            <p:nvPr/>
          </p:nvSpPr>
          <p:spPr bwMode="auto">
            <a:xfrm>
              <a:off x="4921" y="2160"/>
              <a:ext cx="726" cy="454"/>
            </a:xfrm>
            <a:prstGeom prst="wedgeRoundRectCallout">
              <a:avLst>
                <a:gd name="adj1" fmla="val -65426"/>
                <a:gd name="adj2" fmla="val 39866"/>
                <a:gd name="adj3" fmla="val 16667"/>
              </a:avLst>
            </a:prstGeom>
            <a:noFill/>
            <a:ln w="12700" algn="ctr">
              <a:solidFill>
                <a:srgbClr val="FF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4088" name="Object 56"/>
          <p:cNvGraphicFramePr>
            <a:graphicFrameLocks noChangeAspect="1"/>
          </p:cNvGraphicFramePr>
          <p:nvPr/>
        </p:nvGraphicFramePr>
        <p:xfrm>
          <a:off x="7859713" y="2259013"/>
          <a:ext cx="28733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0" name="公式" r:id="rId41" imgW="203200" imgH="355600" progId="Equation.3">
                  <p:embed/>
                </p:oleObj>
              </mc:Choice>
              <mc:Fallback>
                <p:oleObj name="公式" r:id="rId41" imgW="203200" imgH="355600" progId="Equation.3">
                  <p:embed/>
                  <p:pic>
                    <p:nvPicPr>
                      <p:cNvPr id="0" name="图片 1035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9713" y="2259013"/>
                        <a:ext cx="28733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89" name="Object 57"/>
          <p:cNvGraphicFramePr/>
          <p:nvPr/>
        </p:nvGraphicFramePr>
        <p:xfrm>
          <a:off x="976313" y="4481513"/>
          <a:ext cx="237648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1" name="Equation" r:id="rId43" imgW="2032000" imgH="457200" progId="Equation.DSMT4">
                  <p:embed/>
                </p:oleObj>
              </mc:Choice>
              <mc:Fallback>
                <p:oleObj name="Equation" r:id="rId43" imgW="2032000" imgH="457200" progId="Equation.DSMT4">
                  <p:embed/>
                  <p:pic>
                    <p:nvPicPr>
                      <p:cNvPr id="0" name="图片 103530"/>
                      <p:cNvPicPr>
                        <a:picLocks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4481513"/>
                        <a:ext cx="2376487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90" name="Object 58"/>
          <p:cNvGraphicFramePr/>
          <p:nvPr/>
        </p:nvGraphicFramePr>
        <p:xfrm>
          <a:off x="304800" y="4876800"/>
          <a:ext cx="42672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2" name="Equation" r:id="rId45" imgW="3352800" imgH="914400" progId="Equation.DSMT4">
                  <p:embed/>
                </p:oleObj>
              </mc:Choice>
              <mc:Fallback>
                <p:oleObj name="Equation" r:id="rId45" imgW="3352800" imgH="914400" progId="Equation.DSMT4">
                  <p:embed/>
                  <p:pic>
                    <p:nvPicPr>
                      <p:cNvPr id="0" name="图片 103531"/>
                      <p:cNvPicPr>
                        <a:picLocks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876800"/>
                        <a:ext cx="4267200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91" name="Object 59"/>
          <p:cNvGraphicFramePr/>
          <p:nvPr/>
        </p:nvGraphicFramePr>
        <p:xfrm>
          <a:off x="395288" y="5805488"/>
          <a:ext cx="196056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3" name="公式" r:id="rId47" imgW="1778000" imgH="711200" progId="Equation.3">
                  <p:embed/>
                </p:oleObj>
              </mc:Choice>
              <mc:Fallback>
                <p:oleObj name="公式" r:id="rId47" imgW="1778000" imgH="711200" progId="Equation.3">
                  <p:embed/>
                  <p:pic>
                    <p:nvPicPr>
                      <p:cNvPr id="0" name="图片 103532"/>
                      <p:cNvPicPr>
                        <a:picLocks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805488"/>
                        <a:ext cx="1960562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92" name="Object 60"/>
          <p:cNvGraphicFramePr>
            <a:graphicFrameLocks noChangeAspect="1"/>
          </p:cNvGraphicFramePr>
          <p:nvPr/>
        </p:nvGraphicFramePr>
        <p:xfrm>
          <a:off x="663575" y="3886200"/>
          <a:ext cx="21320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4" name="公式" r:id="rId49" imgW="1879600" imgH="508000" progId="Equation.3">
                  <p:embed/>
                </p:oleObj>
              </mc:Choice>
              <mc:Fallback>
                <p:oleObj name="公式" r:id="rId49" imgW="1879600" imgH="508000" progId="Equation.3">
                  <p:embed/>
                  <p:pic>
                    <p:nvPicPr>
                      <p:cNvPr id="0" name="图片 1035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3886200"/>
                        <a:ext cx="21320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93" name="Text Box 61"/>
          <p:cNvSpPr txBox="1">
            <a:spLocks noChangeArrowheads="1"/>
          </p:cNvSpPr>
          <p:nvPr/>
        </p:nvSpPr>
        <p:spPr bwMode="auto">
          <a:xfrm>
            <a:off x="2339975" y="60213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宋体" panose="02010600030101010101" pitchFamily="2" charset="-122"/>
              </a:rPr>
              <a:t>&gt;0</a:t>
            </a:r>
            <a:endParaRPr kumimoji="1"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44094" name="Text Box 62"/>
          <p:cNvSpPr txBox="1">
            <a:spLocks noChangeArrowheads="1"/>
          </p:cNvSpPr>
          <p:nvPr/>
        </p:nvSpPr>
        <p:spPr bwMode="auto">
          <a:xfrm>
            <a:off x="3055938" y="5945188"/>
            <a:ext cx="33543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宋体" panose="02010600030101010101" pitchFamily="2" charset="-122"/>
              </a:rPr>
              <a:t>方向从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sym typeface="Monotype Sorts" pitchFamily="2" charset="2"/>
              </a:rPr>
              <a:t>指向</a:t>
            </a:r>
            <a:r>
              <a:rPr kumimoji="1" lang="zh-CN" altLang="en-US" sz="2800" b="1" i="1">
                <a:latin typeface="Times New Roman" panose="02020603050405020304" pitchFamily="18" charset="0"/>
                <a:sym typeface="Monotype Sorts" pitchFamily="2" charset="2"/>
              </a:rPr>
              <a:t> </a:t>
            </a:r>
            <a:r>
              <a:rPr kumimoji="1" lang="en-US" altLang="zh-CN" sz="3200" b="1" i="1">
                <a:latin typeface="Times New Roman" panose="02020603050405020304" pitchFamily="18" charset="0"/>
                <a:sym typeface="Monotype Sorts" pitchFamily="2" charset="2"/>
              </a:rPr>
              <a:t>b</a:t>
            </a:r>
            <a:endParaRPr kumimoji="1" lang="en-US" altLang="zh-CN" sz="32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44095" name="Object 63"/>
          <p:cNvGraphicFramePr/>
          <p:nvPr/>
        </p:nvGraphicFramePr>
        <p:xfrm>
          <a:off x="2671763" y="3940175"/>
          <a:ext cx="23399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5" name="Equation" r:id="rId51" imgW="1778000" imgH="355600" progId="Equation.DSMT4">
                  <p:embed/>
                </p:oleObj>
              </mc:Choice>
              <mc:Fallback>
                <p:oleObj name="Equation" r:id="rId51" imgW="1778000" imgH="355600" progId="Equation.DSMT4">
                  <p:embed/>
                  <p:pic>
                    <p:nvPicPr>
                      <p:cNvPr id="0" name="图片 103534"/>
                      <p:cNvPicPr>
                        <a:picLocks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3940175"/>
                        <a:ext cx="23399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88"/>
          <p:cNvGrpSpPr/>
          <p:nvPr/>
        </p:nvGrpSpPr>
        <p:grpSpPr bwMode="auto">
          <a:xfrm>
            <a:off x="6216650" y="2735263"/>
            <a:ext cx="1339850" cy="579437"/>
            <a:chOff x="7363327" y="1095576"/>
            <a:chExt cx="1339850" cy="579438"/>
          </a:xfrm>
        </p:grpSpPr>
        <p:sp>
          <p:nvSpPr>
            <p:cNvPr id="2097" name="Rectangle 67"/>
            <p:cNvSpPr>
              <a:spLocks noChangeArrowheads="1"/>
            </p:cNvSpPr>
            <p:nvPr/>
          </p:nvSpPr>
          <p:spPr bwMode="auto">
            <a:xfrm>
              <a:off x="7363327" y="1095576"/>
              <a:ext cx="574675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 i="1">
                  <a:latin typeface="Times New Roman" panose="02020603050405020304" pitchFamily="18" charset="0"/>
                </a:rPr>
                <a:t>c</a:t>
              </a:r>
              <a:endParaRPr kumimoji="1" lang="en-US" altLang="zh-CN" sz="3200" b="1" i="1">
                <a:latin typeface="Times New Roman" panose="02020603050405020304" pitchFamily="18" charset="0"/>
              </a:endParaRPr>
            </a:p>
          </p:txBody>
        </p:sp>
        <p:sp>
          <p:nvSpPr>
            <p:cNvPr id="2098" name="Line 68"/>
            <p:cNvSpPr>
              <a:spLocks noChangeShapeType="1"/>
            </p:cNvSpPr>
            <p:nvPr/>
          </p:nvSpPr>
          <p:spPr bwMode="auto">
            <a:xfrm>
              <a:off x="7695114" y="1425776"/>
              <a:ext cx="1008063" cy="0"/>
            </a:xfrm>
            <a:prstGeom prst="line">
              <a:avLst/>
            </a:prstGeom>
            <a:noFill/>
            <a:ln w="41275">
              <a:solidFill>
                <a:srgbClr val="9933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44119" name="Object 87"/>
          <p:cNvGraphicFramePr/>
          <p:nvPr/>
        </p:nvGraphicFramePr>
        <p:xfrm>
          <a:off x="7808913" y="6046788"/>
          <a:ext cx="8985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6" name="Equation" r:id="rId53" imgW="838200" imgH="355600" progId="Equation.3">
                  <p:embed/>
                </p:oleObj>
              </mc:Choice>
              <mc:Fallback>
                <p:oleObj name="Equation" r:id="rId53" imgW="838200" imgH="355600" progId="Equation.3">
                  <p:embed/>
                  <p:pic>
                    <p:nvPicPr>
                      <p:cNvPr id="0" name="图片 103535"/>
                      <p:cNvPicPr>
                        <a:picLocks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8913" y="6046788"/>
                        <a:ext cx="89852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90"/>
          <p:cNvGrpSpPr/>
          <p:nvPr/>
        </p:nvGrpSpPr>
        <p:grpSpPr bwMode="auto">
          <a:xfrm>
            <a:off x="6324600" y="5970588"/>
            <a:ext cx="2819400" cy="519112"/>
            <a:chOff x="6324600" y="5970736"/>
            <a:chExt cx="2819400" cy="519112"/>
          </a:xfrm>
        </p:grpSpPr>
        <p:sp>
          <p:nvSpPr>
            <p:cNvPr id="44118" name="Text Box 86"/>
            <p:cNvSpPr txBox="1">
              <a:spLocks noChangeArrowheads="1"/>
            </p:cNvSpPr>
            <p:nvPr/>
          </p:nvSpPr>
          <p:spPr bwMode="auto">
            <a:xfrm>
              <a:off x="6324600" y="5970736"/>
              <a:ext cx="2819400" cy="5191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defTabSz="762000" eaLnBrk="0" hangingPunct="0"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     方向</a:t>
              </a:r>
              <a:r>
                <a:rPr kumimoji="1" lang="en-US" altLang="zh-CN" sz="2800" b="1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:</a:t>
              </a:r>
              <a:endParaRPr kumimoji="1"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" name="Object 89"/>
            <p:cNvGraphicFramePr/>
            <p:nvPr/>
          </p:nvGraphicFramePr>
          <p:xfrm>
            <a:off x="6399377" y="6004498"/>
            <a:ext cx="434975" cy="458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37" name="Equation" r:id="rId55" imgW="406400" imgH="457200" progId="Equation.DSMT4">
                    <p:embed/>
                  </p:oleObj>
                </mc:Choice>
                <mc:Fallback>
                  <p:oleObj name="Equation" r:id="rId55" imgW="406400" imgH="457200" progId="Equation.DSMT4">
                    <p:embed/>
                    <p:pic>
                      <p:nvPicPr>
                        <p:cNvPr id="0" name="图片 1035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9377" y="6004498"/>
                          <a:ext cx="434975" cy="458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4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5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4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8" dur="500"/>
                                        <p:tgtEl>
                                          <p:spTgt spid="4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6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1" dur="5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6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6" dur="500"/>
                                        <p:tgtEl>
                                          <p:spTgt spid="44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1" dur="500"/>
                                        <p:tgtEl>
                                          <p:spTgt spid="4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4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9" grpId="0" animBg="1"/>
      <p:bldP spid="44060" grpId="0" autoUpdateAnimBg="0"/>
      <p:bldP spid="44061" grpId="0" autoUpdateAnimBg="0" build="p"/>
      <p:bldP spid="44067" grpId="0" animBg="1"/>
      <p:bldP spid="44074" grpId="0"/>
      <p:bldP spid="44084" grpId="0" animBg="1"/>
      <p:bldP spid="44093" grpId="0" autoUpdateAnimBg="0" build="p"/>
      <p:bldP spid="4409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1B7DF8-BA61-4307-BBAF-D1DD401C013A}" type="slidenum">
              <a:rPr lang="en-US" altLang="zh-CN" sz="1800" smtClean="0">
                <a:solidFill>
                  <a:srgbClr val="0000FF"/>
                </a:solidFill>
              </a:rPr>
            </a:fld>
            <a:endParaRPr lang="en-US" altLang="zh-CN" sz="1800" smtClean="0">
              <a:solidFill>
                <a:srgbClr val="0000FF"/>
              </a:solidFill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4800600" cy="3981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推论题：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直角三角形金属框架         放在均匀磁场中，磁场     平行于       边，    的长度为    。当金属框架绕      边以匀角速度     转动时，求          回路中的感应电动势和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、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两点间的电势差              。</a:t>
            </a:r>
            <a:endParaRPr kumimoji="1"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4276" name="Object 3"/>
          <p:cNvGraphicFramePr/>
          <p:nvPr/>
        </p:nvGraphicFramePr>
        <p:xfrm>
          <a:off x="763588" y="1528763"/>
          <a:ext cx="3762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3" name="公式" r:id="rId1" imgW="127000" imgH="177800" progId="Equation.3">
                  <p:embed/>
                </p:oleObj>
              </mc:Choice>
              <mc:Fallback>
                <p:oleObj name="公式" r:id="rId1" imgW="127000" imgH="177800" progId="Equation.3">
                  <p:embed/>
                  <p:pic>
                    <p:nvPicPr>
                      <p:cNvPr id="0" name="图片 10263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1528763"/>
                        <a:ext cx="37623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4"/>
          <p:cNvGraphicFramePr/>
          <p:nvPr/>
        </p:nvGraphicFramePr>
        <p:xfrm>
          <a:off x="846138" y="971550"/>
          <a:ext cx="6524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4" name="公式" r:id="rId3" imgW="342900" imgH="165100" progId="Equation.3">
                  <p:embed/>
                </p:oleObj>
              </mc:Choice>
              <mc:Fallback>
                <p:oleObj name="公式" r:id="rId3" imgW="342900" imgH="165100" progId="Equation.3">
                  <p:embed/>
                  <p:pic>
                    <p:nvPicPr>
                      <p:cNvPr id="0" name="图片 10263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971550"/>
                        <a:ext cx="65246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5"/>
          <p:cNvGraphicFramePr/>
          <p:nvPr/>
        </p:nvGraphicFramePr>
        <p:xfrm>
          <a:off x="3468688" y="1552575"/>
          <a:ext cx="471487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5" name="公式" r:id="rId5" imgW="177800" imgH="165100" progId="Equation.3">
                  <p:embed/>
                </p:oleObj>
              </mc:Choice>
              <mc:Fallback>
                <p:oleObj name="公式" r:id="rId5" imgW="177800" imgH="165100" progId="Equation.3">
                  <p:embed/>
                  <p:pic>
                    <p:nvPicPr>
                      <p:cNvPr id="0" name="图片 10263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8" y="1552575"/>
                        <a:ext cx="471487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6"/>
          <p:cNvGraphicFramePr/>
          <p:nvPr/>
        </p:nvGraphicFramePr>
        <p:xfrm>
          <a:off x="2281238" y="1527175"/>
          <a:ext cx="52863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6" name="公式" r:id="rId7" imgW="203200" imgH="165100" progId="Equation.3">
                  <p:embed/>
                </p:oleObj>
              </mc:Choice>
              <mc:Fallback>
                <p:oleObj name="公式" r:id="rId7" imgW="203200" imgH="165100" progId="Equation.3">
                  <p:embed/>
                  <p:pic>
                    <p:nvPicPr>
                      <p:cNvPr id="0" name="图片 10263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1527175"/>
                        <a:ext cx="528637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7"/>
          <p:cNvGraphicFramePr/>
          <p:nvPr/>
        </p:nvGraphicFramePr>
        <p:xfrm>
          <a:off x="3013075" y="3729038"/>
          <a:ext cx="10350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7" name="公式" r:id="rId9" imgW="711200" imgH="266700" progId="Equation.3">
                  <p:embed/>
                </p:oleObj>
              </mc:Choice>
              <mc:Fallback>
                <p:oleObj name="公式" r:id="rId9" imgW="711200" imgH="266700" progId="Equation.3">
                  <p:embed/>
                  <p:pic>
                    <p:nvPicPr>
                      <p:cNvPr id="0" name="图片 10263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3729038"/>
                        <a:ext cx="103505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1164699" y="2077295"/>
          <a:ext cx="306388" cy="394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8" name="Equation" r:id="rId11" imgW="2438400" imgH="4267200" progId="Equation.DSMT4">
                  <p:embed/>
                </p:oleObj>
              </mc:Choice>
              <mc:Fallback>
                <p:oleObj name="Equation" r:id="rId11" imgW="2438400" imgH="4267200" progId="Equation.DSMT4">
                  <p:embed/>
                  <p:pic>
                    <p:nvPicPr>
                      <p:cNvPr id="0" name="图片 102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699" y="2077295"/>
                        <a:ext cx="306388" cy="394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/>
          <p:cNvGraphicFramePr/>
          <p:nvPr/>
        </p:nvGraphicFramePr>
        <p:xfrm>
          <a:off x="1350963" y="5373688"/>
          <a:ext cx="21224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9" name="公式" r:id="rId13" imgW="1460500" imgH="266700" progId="Equation.3">
                  <p:embed/>
                </p:oleObj>
              </mc:Choice>
              <mc:Fallback>
                <p:oleObj name="公式" r:id="rId13" imgW="1460500" imgH="266700" progId="Equation.3">
                  <p:embed/>
                  <p:pic>
                    <p:nvPicPr>
                      <p:cNvPr id="0" name="图片 10263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5373688"/>
                        <a:ext cx="212248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1"/>
          <p:cNvGraphicFramePr/>
          <p:nvPr/>
        </p:nvGraphicFramePr>
        <p:xfrm>
          <a:off x="1376363" y="4470400"/>
          <a:ext cx="7921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0" name="Equation" r:id="rId15" imgW="508000" imgH="165100" progId="Equation.3">
                  <p:embed/>
                </p:oleObj>
              </mc:Choice>
              <mc:Fallback>
                <p:oleObj name="Equation" r:id="rId15" imgW="508000" imgH="165100" progId="Equation.3">
                  <p:embed/>
                  <p:pic>
                    <p:nvPicPr>
                      <p:cNvPr id="0" name="图片 10263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4470400"/>
                        <a:ext cx="7921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2"/>
          <p:cNvGraphicFramePr>
            <a:graphicFrameLocks noChangeAspect="1"/>
          </p:cNvGraphicFramePr>
          <p:nvPr/>
        </p:nvGraphicFramePr>
        <p:xfrm>
          <a:off x="7332663" y="1295400"/>
          <a:ext cx="5683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1" name="公式" r:id="rId17" imgW="203200" imgH="266700" progId="Equation.3">
                  <p:embed/>
                </p:oleObj>
              </mc:Choice>
              <mc:Fallback>
                <p:oleObj name="公式" r:id="rId17" imgW="203200" imgH="266700" progId="Equation.3">
                  <p:embed/>
                  <p:pic>
                    <p:nvPicPr>
                      <p:cNvPr id="0" name="图片 1026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2663" y="1295400"/>
                        <a:ext cx="5683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13"/>
          <p:cNvGraphicFramePr>
            <a:graphicFrameLocks noChangeAspect="1"/>
          </p:cNvGraphicFramePr>
          <p:nvPr/>
        </p:nvGraphicFramePr>
        <p:xfrm>
          <a:off x="7543800" y="2362200"/>
          <a:ext cx="6667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2" name="Equation" r:id="rId19" imgW="241300" imgH="266700" progId="Equation.3">
                  <p:embed/>
                </p:oleObj>
              </mc:Choice>
              <mc:Fallback>
                <p:oleObj name="Equation" r:id="rId19" imgW="241300" imgH="266700" progId="Equation.3">
                  <p:embed/>
                  <p:pic>
                    <p:nvPicPr>
                      <p:cNvPr id="0" name="图片 1026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362200"/>
                        <a:ext cx="6667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7162800" y="1447800"/>
            <a:ext cx="762000" cy="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 flipV="1">
            <a:off x="7467600" y="2133600"/>
            <a:ext cx="457200" cy="7620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5072" name="Object 16"/>
          <p:cNvGraphicFramePr/>
          <p:nvPr/>
        </p:nvGraphicFramePr>
        <p:xfrm>
          <a:off x="3452813" y="5229225"/>
          <a:ext cx="180657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3" name="公式" r:id="rId21" imgW="1117600" imgH="431800" progId="Equation.3">
                  <p:embed/>
                </p:oleObj>
              </mc:Choice>
              <mc:Fallback>
                <p:oleObj name="公式" r:id="rId21" imgW="1117600" imgH="431800" progId="Equation.3">
                  <p:embed/>
                  <p:pic>
                    <p:nvPicPr>
                      <p:cNvPr id="0" name="图片 102642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5229225"/>
                        <a:ext cx="1806575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17"/>
          <p:cNvGraphicFramePr/>
          <p:nvPr/>
        </p:nvGraphicFramePr>
        <p:xfrm>
          <a:off x="3987800" y="2098675"/>
          <a:ext cx="4524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4" name="公式" r:id="rId23" imgW="203200" imgH="165100" progId="Equation.3">
                  <p:embed/>
                </p:oleObj>
              </mc:Choice>
              <mc:Fallback>
                <p:oleObj name="公式" r:id="rId23" imgW="203200" imgH="165100" progId="Equation.3">
                  <p:embed/>
                  <p:pic>
                    <p:nvPicPr>
                      <p:cNvPr id="0" name="图片 102643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2098675"/>
                        <a:ext cx="45243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0" name="Object 18"/>
          <p:cNvGraphicFramePr>
            <a:graphicFrameLocks noChangeAspect="1"/>
          </p:cNvGraphicFramePr>
          <p:nvPr/>
        </p:nvGraphicFramePr>
        <p:xfrm>
          <a:off x="2195513" y="2708275"/>
          <a:ext cx="43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5" name="Equation" r:id="rId25" imgW="114300" imgH="88900" progId="Equation.3">
                  <p:embed/>
                </p:oleObj>
              </mc:Choice>
              <mc:Fallback>
                <p:oleObj name="Equation" r:id="rId25" imgW="114300" imgH="88900" progId="Equation.3">
                  <p:embed/>
                  <p:pic>
                    <p:nvPicPr>
                      <p:cNvPr id="0" name="图片 1026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708275"/>
                        <a:ext cx="43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1" name="Object 19"/>
          <p:cNvGraphicFramePr/>
          <p:nvPr/>
        </p:nvGraphicFramePr>
        <p:xfrm>
          <a:off x="4478338" y="2636838"/>
          <a:ext cx="64928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6" name="公式" r:id="rId27" imgW="342900" imgH="165100" progId="Equation.3">
                  <p:embed/>
                </p:oleObj>
              </mc:Choice>
              <mc:Fallback>
                <p:oleObj name="公式" r:id="rId27" imgW="342900" imgH="165100" progId="Equation.3">
                  <p:embed/>
                  <p:pic>
                    <p:nvPicPr>
                      <p:cNvPr id="0" name="图片 102645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338" y="2636838"/>
                        <a:ext cx="649287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92" name="Group 21"/>
          <p:cNvGrpSpPr/>
          <p:nvPr/>
        </p:nvGrpSpPr>
        <p:grpSpPr bwMode="auto">
          <a:xfrm>
            <a:off x="6172200" y="404813"/>
            <a:ext cx="2362200" cy="3881437"/>
            <a:chOff x="3888" y="255"/>
            <a:chExt cx="1488" cy="2445"/>
          </a:xfrm>
        </p:grpSpPr>
        <p:sp>
          <p:nvSpPr>
            <p:cNvPr id="54293" name="Line 22"/>
            <p:cNvSpPr>
              <a:spLocks noChangeShapeType="1"/>
            </p:cNvSpPr>
            <p:nvPr/>
          </p:nvSpPr>
          <p:spPr bwMode="auto">
            <a:xfrm flipH="1">
              <a:off x="4272" y="816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4" name="Line 23"/>
            <p:cNvSpPr>
              <a:spLocks noChangeShapeType="1"/>
            </p:cNvSpPr>
            <p:nvPr/>
          </p:nvSpPr>
          <p:spPr bwMode="auto">
            <a:xfrm>
              <a:off x="3888" y="540"/>
              <a:ext cx="0" cy="216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5" name="Arc 24"/>
            <p:cNvSpPr/>
            <p:nvPr/>
          </p:nvSpPr>
          <p:spPr bwMode="auto">
            <a:xfrm>
              <a:off x="4080" y="1392"/>
              <a:ext cx="384" cy="252"/>
            </a:xfrm>
            <a:custGeom>
              <a:avLst/>
              <a:gdLst>
                <a:gd name="T0" fmla="*/ 0 w 21600"/>
                <a:gd name="T1" fmla="*/ 0 h 37744"/>
                <a:gd name="T2" fmla="*/ 0 w 21600"/>
                <a:gd name="T3" fmla="*/ 0 h 37744"/>
                <a:gd name="T4" fmla="*/ 0 w 21600"/>
                <a:gd name="T5" fmla="*/ 0 h 37744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744"/>
                <a:gd name="T11" fmla="*/ 21600 w 21600"/>
                <a:gd name="T12" fmla="*/ 37744 h 377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744" fill="none" extrusionOk="0">
                  <a:moveTo>
                    <a:pt x="14350" y="-1"/>
                  </a:moveTo>
                  <a:cubicBezTo>
                    <a:pt x="18961" y="4098"/>
                    <a:pt x="21600" y="9974"/>
                    <a:pt x="21600" y="16144"/>
                  </a:cubicBezTo>
                  <a:cubicBezTo>
                    <a:pt x="21600" y="28073"/>
                    <a:pt x="11929" y="37743"/>
                    <a:pt x="0" y="37744"/>
                  </a:cubicBezTo>
                </a:path>
                <a:path w="21600" h="37744" stroke="0" extrusionOk="0">
                  <a:moveTo>
                    <a:pt x="14350" y="-1"/>
                  </a:moveTo>
                  <a:cubicBezTo>
                    <a:pt x="18961" y="4098"/>
                    <a:pt x="21600" y="9974"/>
                    <a:pt x="21600" y="16144"/>
                  </a:cubicBezTo>
                  <a:cubicBezTo>
                    <a:pt x="21600" y="28073"/>
                    <a:pt x="11929" y="37743"/>
                    <a:pt x="0" y="37744"/>
                  </a:cubicBezTo>
                  <a:lnTo>
                    <a:pt x="0" y="16144"/>
                  </a:lnTo>
                  <a:lnTo>
                    <a:pt x="14350" y="-1"/>
                  </a:lnTo>
                  <a:close/>
                </a:path>
              </a:pathLst>
            </a:custGeom>
            <a:noFill/>
            <a:ln w="38100" cap="rnd">
              <a:solidFill>
                <a:srgbClr val="0000FF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6" name="Freeform 25"/>
            <p:cNvSpPr/>
            <p:nvPr/>
          </p:nvSpPr>
          <p:spPr bwMode="auto">
            <a:xfrm>
              <a:off x="4272" y="2064"/>
              <a:ext cx="144" cy="96"/>
            </a:xfrm>
            <a:custGeom>
              <a:avLst/>
              <a:gdLst>
                <a:gd name="T0" fmla="*/ 0 w 110"/>
                <a:gd name="T1" fmla="*/ 33158 h 74"/>
                <a:gd name="T2" fmla="*/ 83825 w 110"/>
                <a:gd name="T3" fmla="*/ 24065 h 74"/>
                <a:gd name="T4" fmla="*/ 83825 w 110"/>
                <a:gd name="T5" fmla="*/ 49607 h 74"/>
                <a:gd name="T6" fmla="*/ 0 60000 65536"/>
                <a:gd name="T7" fmla="*/ 0 60000 65536"/>
                <a:gd name="T8" fmla="*/ 0 60000 65536"/>
                <a:gd name="T9" fmla="*/ 0 w 110"/>
                <a:gd name="T10" fmla="*/ 0 h 74"/>
                <a:gd name="T11" fmla="*/ 110 w 110"/>
                <a:gd name="T12" fmla="*/ 74 h 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" h="74">
                  <a:moveTo>
                    <a:pt x="0" y="49"/>
                  </a:moveTo>
                  <a:cubicBezTo>
                    <a:pt x="32" y="28"/>
                    <a:pt x="55" y="0"/>
                    <a:pt x="100" y="36"/>
                  </a:cubicBezTo>
                  <a:cubicBezTo>
                    <a:pt x="110" y="44"/>
                    <a:pt x="100" y="61"/>
                    <a:pt x="100" y="7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7" name="Line 26"/>
            <p:cNvSpPr>
              <a:spLocks noChangeShapeType="1"/>
            </p:cNvSpPr>
            <p:nvPr/>
          </p:nvSpPr>
          <p:spPr bwMode="auto">
            <a:xfrm flipV="1">
              <a:off x="4272" y="816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8" name="Line 27"/>
            <p:cNvSpPr>
              <a:spLocks noChangeShapeType="1"/>
            </p:cNvSpPr>
            <p:nvPr/>
          </p:nvSpPr>
          <p:spPr bwMode="auto">
            <a:xfrm flipH="1">
              <a:off x="4272" y="816"/>
              <a:ext cx="864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9" name="Line 28"/>
            <p:cNvSpPr>
              <a:spLocks noChangeShapeType="1"/>
            </p:cNvSpPr>
            <p:nvPr/>
          </p:nvSpPr>
          <p:spPr bwMode="auto">
            <a:xfrm>
              <a:off x="4656" y="528"/>
              <a:ext cx="0" cy="216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0" name="Line 29"/>
            <p:cNvSpPr>
              <a:spLocks noChangeShapeType="1"/>
            </p:cNvSpPr>
            <p:nvPr/>
          </p:nvSpPr>
          <p:spPr bwMode="auto">
            <a:xfrm>
              <a:off x="5376" y="516"/>
              <a:ext cx="0" cy="216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4301" name="Object 30"/>
            <p:cNvGraphicFramePr>
              <a:graphicFrameLocks noChangeAspect="1"/>
            </p:cNvGraphicFramePr>
            <p:nvPr/>
          </p:nvGraphicFramePr>
          <p:xfrm>
            <a:off x="4513" y="255"/>
            <a:ext cx="24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47" name="公式" r:id="rId29" imgW="127000" imgH="177800" progId="Equation.3">
                    <p:embed/>
                  </p:oleObj>
                </mc:Choice>
                <mc:Fallback>
                  <p:oleObj name="公式" r:id="rId29" imgW="127000" imgH="177800" progId="Equation.3">
                    <p:embed/>
                    <p:pic>
                      <p:nvPicPr>
                        <p:cNvPr id="0" name="图片 1026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55"/>
                          <a:ext cx="24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2" name="Object 31"/>
            <p:cNvGraphicFramePr>
              <a:graphicFrameLocks noChangeAspect="1"/>
            </p:cNvGraphicFramePr>
            <p:nvPr/>
          </p:nvGraphicFramePr>
          <p:xfrm>
            <a:off x="3969" y="1389"/>
            <a:ext cx="27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48" name="Equation" r:id="rId31" imgW="114300" imgH="88900" progId="Equation.3">
                    <p:embed/>
                  </p:oleObj>
                </mc:Choice>
                <mc:Fallback>
                  <p:oleObj name="Equation" r:id="rId31" imgW="114300" imgH="88900" progId="Equation.3">
                    <p:embed/>
                    <p:pic>
                      <p:nvPicPr>
                        <p:cNvPr id="0" name="图片 1026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389"/>
                          <a:ext cx="27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3" name="Object 32"/>
            <p:cNvGraphicFramePr>
              <a:graphicFrameLocks noChangeAspect="1"/>
            </p:cNvGraphicFramePr>
            <p:nvPr/>
          </p:nvGraphicFramePr>
          <p:xfrm>
            <a:off x="4277" y="1869"/>
            <a:ext cx="25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49" name="公式" r:id="rId33" imgW="114300" imgH="88900" progId="Equation.3">
                    <p:embed/>
                  </p:oleObj>
                </mc:Choice>
                <mc:Fallback>
                  <p:oleObj name="公式" r:id="rId33" imgW="114300" imgH="88900" progId="Equation.3">
                    <p:embed/>
                    <p:pic>
                      <p:nvPicPr>
                        <p:cNvPr id="0" name="图片 1026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7" y="1869"/>
                          <a:ext cx="25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4" name="Object 33"/>
            <p:cNvGraphicFramePr/>
            <p:nvPr/>
          </p:nvGraphicFramePr>
          <p:xfrm>
            <a:off x="5103" y="663"/>
            <a:ext cx="259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50" name="公式" r:id="rId35" imgW="38100" imgH="88900" progId="Equation.3">
                    <p:embed/>
                  </p:oleObj>
                </mc:Choice>
                <mc:Fallback>
                  <p:oleObj name="公式" r:id="rId35" imgW="38100" imgH="88900" progId="Equation.3">
                    <p:embed/>
                    <p:pic>
                      <p:nvPicPr>
                        <p:cNvPr id="0" name="图片 1026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663"/>
                          <a:ext cx="259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5" name="Object 34"/>
            <p:cNvGraphicFramePr/>
            <p:nvPr/>
          </p:nvGraphicFramePr>
          <p:xfrm>
            <a:off x="4150" y="2387"/>
            <a:ext cx="25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51" name="公式" r:id="rId37" imgW="50800" imgH="88900" progId="Equation.3">
                    <p:embed/>
                  </p:oleObj>
                </mc:Choice>
                <mc:Fallback>
                  <p:oleObj name="公式" r:id="rId37" imgW="50800" imgH="88900" progId="Equation.3">
                    <p:embed/>
                    <p:pic>
                      <p:nvPicPr>
                        <p:cNvPr id="0" name="图片 1026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387"/>
                          <a:ext cx="250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6" name="Object 35"/>
            <p:cNvGraphicFramePr/>
            <p:nvPr/>
          </p:nvGraphicFramePr>
          <p:xfrm>
            <a:off x="4014" y="618"/>
            <a:ext cx="28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52" name="公式" r:id="rId39" imgW="50800" imgH="165100" progId="Equation.3">
                    <p:embed/>
                  </p:oleObj>
                </mc:Choice>
                <mc:Fallback>
                  <p:oleObj name="公式" r:id="rId39" imgW="50800" imgH="165100" progId="Equation.3">
                    <p:embed/>
                    <p:pic>
                      <p:nvPicPr>
                        <p:cNvPr id="0" name="图片 1026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618"/>
                          <a:ext cx="288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7" name="Object 36"/>
            <p:cNvGraphicFramePr>
              <a:graphicFrameLocks noChangeAspect="1"/>
            </p:cNvGraphicFramePr>
            <p:nvPr/>
          </p:nvGraphicFramePr>
          <p:xfrm>
            <a:off x="4740" y="518"/>
            <a:ext cx="178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53" name="公式" r:id="rId41" imgW="12700" imgH="12700" progId="Equation.3">
                    <p:embed/>
                  </p:oleObj>
                </mc:Choice>
                <mc:Fallback>
                  <p:oleObj name="公式" r:id="rId41" imgW="12700" imgH="12700" progId="Equation.3">
                    <p:embed/>
                    <p:pic>
                      <p:nvPicPr>
                        <p:cNvPr id="0" name="图片 1026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518"/>
                          <a:ext cx="178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0" grpId="0" animBg="1"/>
      <p:bldP spid="450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D254442-44CA-4E4F-9B0A-DC8D30E07F77}" type="slidenum">
              <a:rPr lang="en-US" altLang="zh-CN">
                <a:solidFill>
                  <a:srgbClr val="0000FF"/>
                </a:solidFill>
              </a:rPr>
            </a:fld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39938" name="Line 2"/>
          <p:cNvSpPr>
            <a:spLocks noChangeShapeType="1"/>
          </p:cNvSpPr>
          <p:nvPr/>
        </p:nvSpPr>
        <p:spPr bwMode="auto">
          <a:xfrm>
            <a:off x="7407275" y="1123950"/>
            <a:ext cx="0" cy="1296988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5413" y="57150"/>
            <a:ext cx="6096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、谁为回路提供电能？</a:t>
            </a:r>
            <a:endParaRPr kumimoji="1" lang="zh-CN" altLang="en-US" sz="28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7335838" y="879475"/>
            <a:ext cx="142875" cy="1368425"/>
          </a:xfrm>
          <a:prstGeom prst="rect">
            <a:avLst/>
          </a:prstGeom>
          <a:solidFill>
            <a:srgbClr val="800000">
              <a:alpha val="52156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6183313" y="87313"/>
            <a:ext cx="2295525" cy="2433637"/>
            <a:chOff x="4286" y="119"/>
            <a:chExt cx="1446" cy="1533"/>
          </a:xfrm>
        </p:grpSpPr>
        <p:grpSp>
          <p:nvGrpSpPr>
            <p:cNvPr id="47150" name="Group 6"/>
            <p:cNvGrpSpPr/>
            <p:nvPr/>
          </p:nvGrpSpPr>
          <p:grpSpPr bwMode="auto">
            <a:xfrm>
              <a:off x="5012" y="664"/>
              <a:ext cx="102" cy="102"/>
              <a:chOff x="2971" y="2750"/>
              <a:chExt cx="102" cy="102"/>
            </a:xfrm>
          </p:grpSpPr>
          <p:sp>
            <p:nvSpPr>
              <p:cNvPr id="47165" name="Oval 7"/>
              <p:cNvSpPr>
                <a:spLocks noChangeArrowheads="1"/>
              </p:cNvSpPr>
              <p:nvPr/>
            </p:nvSpPr>
            <p:spPr bwMode="auto">
              <a:xfrm>
                <a:off x="2971" y="2750"/>
                <a:ext cx="102" cy="102"/>
              </a:xfrm>
              <a:prstGeom prst="ellipse">
                <a:avLst/>
              </a:prstGeom>
              <a:solidFill>
                <a:srgbClr val="0000FF">
                  <a:alpha val="90979"/>
                </a:srgbClr>
              </a:solidFill>
              <a:ln w="15875">
                <a:solidFill>
                  <a:srgbClr val="CC99FF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7166" name="Line 8"/>
              <p:cNvSpPr>
                <a:spLocks noChangeShapeType="1"/>
              </p:cNvSpPr>
              <p:nvPr/>
            </p:nvSpPr>
            <p:spPr bwMode="auto">
              <a:xfrm>
                <a:off x="2984" y="2796"/>
                <a:ext cx="77" cy="0"/>
              </a:xfrm>
              <a:prstGeom prst="line">
                <a:avLst/>
              </a:prstGeom>
              <a:noFill/>
              <a:ln w="317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7151" name="Group 9"/>
            <p:cNvGrpSpPr/>
            <p:nvPr/>
          </p:nvGrpSpPr>
          <p:grpSpPr bwMode="auto">
            <a:xfrm>
              <a:off x="4286" y="391"/>
              <a:ext cx="1221" cy="1261"/>
              <a:chOff x="303" y="1028"/>
              <a:chExt cx="1221" cy="1261"/>
            </a:xfrm>
          </p:grpSpPr>
          <p:graphicFrame>
            <p:nvGraphicFramePr>
              <p:cNvPr id="47156" name="Object 10"/>
              <p:cNvGraphicFramePr>
                <a:graphicFrameLocks noChangeAspect="1"/>
              </p:cNvGraphicFramePr>
              <p:nvPr/>
            </p:nvGraphicFramePr>
            <p:xfrm>
              <a:off x="1298" y="2028"/>
              <a:ext cx="226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536" name="公式" r:id="rId1" imgW="63500" imgH="63500" progId="Equation.3">
                      <p:embed/>
                    </p:oleObj>
                  </mc:Choice>
                  <mc:Fallback>
                    <p:oleObj name="公式" r:id="rId1" imgW="63500" imgH="63500" progId="Equation.3">
                      <p:embed/>
                      <p:pic>
                        <p:nvPicPr>
                          <p:cNvPr id="0" name="图片 745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8" y="2028"/>
                            <a:ext cx="226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57" name="Object 11"/>
              <p:cNvGraphicFramePr>
                <a:graphicFrameLocks noChangeAspect="1"/>
              </p:cNvGraphicFramePr>
              <p:nvPr/>
            </p:nvGraphicFramePr>
            <p:xfrm>
              <a:off x="1298" y="1527"/>
              <a:ext cx="226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537" name="公式" r:id="rId3" imgW="63500" imgH="63500" progId="Equation.3">
                      <p:embed/>
                    </p:oleObj>
                  </mc:Choice>
                  <mc:Fallback>
                    <p:oleObj name="公式" r:id="rId3" imgW="63500" imgH="63500" progId="Equation.3">
                      <p:embed/>
                      <p:pic>
                        <p:nvPicPr>
                          <p:cNvPr id="0" name="图片 745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8" y="1527"/>
                            <a:ext cx="226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58" name="Object 12"/>
              <p:cNvGraphicFramePr>
                <a:graphicFrameLocks noChangeAspect="1"/>
              </p:cNvGraphicFramePr>
              <p:nvPr/>
            </p:nvGraphicFramePr>
            <p:xfrm>
              <a:off x="1298" y="1028"/>
              <a:ext cx="226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538" name="公式" r:id="rId5" imgW="63500" imgH="63500" progId="Equation.3">
                      <p:embed/>
                    </p:oleObj>
                  </mc:Choice>
                  <mc:Fallback>
                    <p:oleObj name="公式" r:id="rId5" imgW="63500" imgH="63500" progId="Equation.3">
                      <p:embed/>
                      <p:pic>
                        <p:nvPicPr>
                          <p:cNvPr id="0" name="图片 745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8" y="1028"/>
                            <a:ext cx="226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59" name="Object 13"/>
              <p:cNvGraphicFramePr>
                <a:graphicFrameLocks noChangeAspect="1"/>
              </p:cNvGraphicFramePr>
              <p:nvPr/>
            </p:nvGraphicFramePr>
            <p:xfrm>
              <a:off x="797" y="2028"/>
              <a:ext cx="226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539" name="公式" r:id="rId7" imgW="63500" imgH="63500" progId="Equation.3">
                      <p:embed/>
                    </p:oleObj>
                  </mc:Choice>
                  <mc:Fallback>
                    <p:oleObj name="公式" r:id="rId7" imgW="63500" imgH="63500" progId="Equation.3">
                      <p:embed/>
                      <p:pic>
                        <p:nvPicPr>
                          <p:cNvPr id="0" name="图片 745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7" y="2028"/>
                            <a:ext cx="226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60" name="Object 14"/>
              <p:cNvGraphicFramePr>
                <a:graphicFrameLocks noChangeAspect="1"/>
              </p:cNvGraphicFramePr>
              <p:nvPr/>
            </p:nvGraphicFramePr>
            <p:xfrm>
              <a:off x="797" y="1527"/>
              <a:ext cx="226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540" name="公式" r:id="rId9" imgW="63500" imgH="63500" progId="Equation.3">
                      <p:embed/>
                    </p:oleObj>
                  </mc:Choice>
                  <mc:Fallback>
                    <p:oleObj name="公式" r:id="rId9" imgW="63500" imgH="63500" progId="Equation.3">
                      <p:embed/>
                      <p:pic>
                        <p:nvPicPr>
                          <p:cNvPr id="0" name="图片 745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7" y="1527"/>
                            <a:ext cx="226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61" name="Object 15"/>
              <p:cNvGraphicFramePr>
                <a:graphicFrameLocks noChangeAspect="1"/>
              </p:cNvGraphicFramePr>
              <p:nvPr/>
            </p:nvGraphicFramePr>
            <p:xfrm>
              <a:off x="797" y="1028"/>
              <a:ext cx="226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541" name="公式" r:id="rId11" imgW="63500" imgH="63500" progId="Equation.3">
                      <p:embed/>
                    </p:oleObj>
                  </mc:Choice>
                  <mc:Fallback>
                    <p:oleObj name="公式" r:id="rId11" imgW="63500" imgH="63500" progId="Equation.3">
                      <p:embed/>
                      <p:pic>
                        <p:nvPicPr>
                          <p:cNvPr id="0" name="图片 745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7" y="1028"/>
                            <a:ext cx="226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62" name="Object 16"/>
              <p:cNvGraphicFramePr>
                <a:graphicFrameLocks noChangeAspect="1"/>
              </p:cNvGraphicFramePr>
              <p:nvPr/>
            </p:nvGraphicFramePr>
            <p:xfrm>
              <a:off x="303" y="2028"/>
              <a:ext cx="226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542" name="公式" r:id="rId13" imgW="63500" imgH="63500" progId="Equation.3">
                      <p:embed/>
                    </p:oleObj>
                  </mc:Choice>
                  <mc:Fallback>
                    <p:oleObj name="公式" r:id="rId13" imgW="63500" imgH="63500" progId="Equation.3">
                      <p:embed/>
                      <p:pic>
                        <p:nvPicPr>
                          <p:cNvPr id="0" name="图片 745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3" y="2028"/>
                            <a:ext cx="226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63" name="Object 17"/>
              <p:cNvGraphicFramePr>
                <a:graphicFrameLocks noChangeAspect="1"/>
              </p:cNvGraphicFramePr>
              <p:nvPr/>
            </p:nvGraphicFramePr>
            <p:xfrm>
              <a:off x="303" y="1527"/>
              <a:ext cx="226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543" name="公式" r:id="rId15" imgW="63500" imgH="63500" progId="Equation.3">
                      <p:embed/>
                    </p:oleObj>
                  </mc:Choice>
                  <mc:Fallback>
                    <p:oleObj name="公式" r:id="rId15" imgW="63500" imgH="63500" progId="Equation.3">
                      <p:embed/>
                      <p:pic>
                        <p:nvPicPr>
                          <p:cNvPr id="0" name="图片 745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3" y="1527"/>
                            <a:ext cx="226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64" name="Object 18"/>
              <p:cNvGraphicFramePr>
                <a:graphicFrameLocks noChangeAspect="1"/>
              </p:cNvGraphicFramePr>
              <p:nvPr/>
            </p:nvGraphicFramePr>
            <p:xfrm>
              <a:off x="303" y="1028"/>
              <a:ext cx="226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544" name="公式" r:id="rId17" imgW="63500" imgH="63500" progId="Equation.3">
                      <p:embed/>
                    </p:oleObj>
                  </mc:Choice>
                  <mc:Fallback>
                    <p:oleObj name="公式" r:id="rId17" imgW="63500" imgH="63500" progId="Equation.3">
                      <p:embed/>
                      <p:pic>
                        <p:nvPicPr>
                          <p:cNvPr id="0" name="图片 745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3" y="1028"/>
                            <a:ext cx="226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7152" name="Group 19"/>
            <p:cNvGrpSpPr/>
            <p:nvPr/>
          </p:nvGrpSpPr>
          <p:grpSpPr bwMode="auto">
            <a:xfrm>
              <a:off x="5103" y="436"/>
              <a:ext cx="629" cy="319"/>
              <a:chOff x="5103" y="436"/>
              <a:chExt cx="629" cy="319"/>
            </a:xfrm>
          </p:grpSpPr>
          <p:sp>
            <p:nvSpPr>
              <p:cNvPr id="47154" name="Line 20"/>
              <p:cNvSpPr>
                <a:spLocks noChangeShapeType="1"/>
              </p:cNvSpPr>
              <p:nvPr/>
            </p:nvSpPr>
            <p:spPr bwMode="auto">
              <a:xfrm flipV="1">
                <a:off x="5103" y="709"/>
                <a:ext cx="4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47155" name="Object 21"/>
              <p:cNvGraphicFramePr>
                <a:graphicFrameLocks noChangeAspect="1"/>
              </p:cNvGraphicFramePr>
              <p:nvPr/>
            </p:nvGraphicFramePr>
            <p:xfrm>
              <a:off x="5507" y="436"/>
              <a:ext cx="225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545" name="公式" r:id="rId19" imgW="63500" imgH="139700" progId="Equation.3">
                      <p:embed/>
                    </p:oleObj>
                  </mc:Choice>
                  <mc:Fallback>
                    <p:oleObj name="公式" r:id="rId19" imgW="63500" imgH="139700" progId="Equation.3">
                      <p:embed/>
                      <p:pic>
                        <p:nvPicPr>
                          <p:cNvPr id="0" name="图片 745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07" y="436"/>
                            <a:ext cx="225" cy="3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7153" name="Object 22"/>
            <p:cNvGraphicFramePr>
              <a:graphicFrameLocks noChangeAspect="1"/>
            </p:cNvGraphicFramePr>
            <p:nvPr/>
          </p:nvGraphicFramePr>
          <p:xfrm>
            <a:off x="4785" y="119"/>
            <a:ext cx="24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546" name="公式" r:id="rId21" imgW="114300" imgH="152400" progId="Equation.3">
                    <p:embed/>
                  </p:oleObj>
                </mc:Choice>
                <mc:Fallback>
                  <p:oleObj name="公式" r:id="rId21" imgW="114300" imgH="152400" progId="Equation.3">
                    <p:embed/>
                    <p:pic>
                      <p:nvPicPr>
                        <p:cNvPr id="0" name="图片 745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119"/>
                          <a:ext cx="24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59" name="Object 23"/>
          <p:cNvGraphicFramePr>
            <a:graphicFrameLocks noChangeAspect="1"/>
          </p:cNvGraphicFramePr>
          <p:nvPr/>
        </p:nvGraphicFramePr>
        <p:xfrm>
          <a:off x="7335838" y="1455738"/>
          <a:ext cx="6096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47" name="公式" r:id="rId23" imgW="152400" imgH="203200" progId="Equation.3">
                  <p:embed/>
                </p:oleObj>
              </mc:Choice>
              <mc:Fallback>
                <p:oleObj name="公式" r:id="rId23" imgW="152400" imgH="203200" progId="Equation.3">
                  <p:embed/>
                  <p:pic>
                    <p:nvPicPr>
                      <p:cNvPr id="0" name="图片 745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5838" y="1455738"/>
                        <a:ext cx="6096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0" name="Freeform 24"/>
          <p:cNvSpPr/>
          <p:nvPr/>
        </p:nvSpPr>
        <p:spPr bwMode="auto">
          <a:xfrm>
            <a:off x="7407275" y="1095375"/>
            <a:ext cx="1588" cy="615950"/>
          </a:xfrm>
          <a:custGeom>
            <a:avLst/>
            <a:gdLst>
              <a:gd name="T0" fmla="*/ 0 w 16"/>
              <a:gd name="T1" fmla="*/ 0 h 455"/>
              <a:gd name="T2" fmla="*/ 2147483647 w 16"/>
              <a:gd name="T3" fmla="*/ 2147483647 h 455"/>
              <a:gd name="T4" fmla="*/ 0 60000 65536"/>
              <a:gd name="T5" fmla="*/ 0 60000 65536"/>
              <a:gd name="T6" fmla="*/ 0 w 16"/>
              <a:gd name="T7" fmla="*/ 0 h 455"/>
              <a:gd name="T8" fmla="*/ 16 w 16"/>
              <a:gd name="T9" fmla="*/ 455 h 4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" h="455">
                <a:moveTo>
                  <a:pt x="0" y="0"/>
                </a:moveTo>
                <a:lnTo>
                  <a:pt x="16" y="455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961" name="Object 25"/>
          <p:cNvGraphicFramePr>
            <a:graphicFrameLocks noChangeAspect="1"/>
          </p:cNvGraphicFramePr>
          <p:nvPr/>
        </p:nvGraphicFramePr>
        <p:xfrm>
          <a:off x="7107238" y="2276475"/>
          <a:ext cx="3921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48" name="公式" r:id="rId25" imgW="88900" imgH="139700" progId="Equation.3">
                  <p:embed/>
                </p:oleObj>
              </mc:Choice>
              <mc:Fallback>
                <p:oleObj name="公式" r:id="rId25" imgW="88900" imgH="139700" progId="Equation.3">
                  <p:embed/>
                  <p:pic>
                    <p:nvPicPr>
                      <p:cNvPr id="0" name="图片 745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238" y="2276475"/>
                        <a:ext cx="3921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2" name="Object 26"/>
          <p:cNvGraphicFramePr>
            <a:graphicFrameLocks noChangeAspect="1"/>
          </p:cNvGraphicFramePr>
          <p:nvPr/>
        </p:nvGraphicFramePr>
        <p:xfrm>
          <a:off x="5867400" y="663575"/>
          <a:ext cx="50482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49" name="公式" r:id="rId27" imgW="152400" imgH="203200" progId="Equation.3">
                  <p:embed/>
                </p:oleObj>
              </mc:Choice>
              <mc:Fallback>
                <p:oleObj name="公式" r:id="rId27" imgW="152400" imgH="203200" progId="Equation.3">
                  <p:embed/>
                  <p:pic>
                    <p:nvPicPr>
                      <p:cNvPr id="0" name="图片 745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663575"/>
                        <a:ext cx="504825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3" name="Line 27"/>
          <p:cNvSpPr>
            <a:spLocks noChangeShapeType="1"/>
          </p:cNvSpPr>
          <p:nvPr/>
        </p:nvSpPr>
        <p:spPr bwMode="auto">
          <a:xfrm flipH="1">
            <a:off x="6327775" y="1038225"/>
            <a:ext cx="995363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964" name="Object 28"/>
          <p:cNvGraphicFramePr>
            <a:graphicFrameLocks noChangeAspect="1"/>
          </p:cNvGraphicFramePr>
          <p:nvPr/>
        </p:nvGraphicFramePr>
        <p:xfrm>
          <a:off x="5978525" y="1428750"/>
          <a:ext cx="4079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50" name="公式" r:id="rId29" imgW="152400" imgH="203200" progId="Equation.3">
                  <p:embed/>
                </p:oleObj>
              </mc:Choice>
              <mc:Fallback>
                <p:oleObj name="公式" r:id="rId29" imgW="152400" imgH="203200" progId="Equation.3">
                  <p:embed/>
                  <p:pic>
                    <p:nvPicPr>
                      <p:cNvPr id="0" name="图片 745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8525" y="1428750"/>
                        <a:ext cx="40798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5" name="Freeform 29"/>
          <p:cNvSpPr/>
          <p:nvPr/>
        </p:nvSpPr>
        <p:spPr bwMode="auto">
          <a:xfrm>
            <a:off x="6327775" y="1095375"/>
            <a:ext cx="1025525" cy="590550"/>
          </a:xfrm>
          <a:custGeom>
            <a:avLst/>
            <a:gdLst>
              <a:gd name="T0" fmla="*/ 2147483647 w 716"/>
              <a:gd name="T1" fmla="*/ 0 h 352"/>
              <a:gd name="T2" fmla="*/ 0 w 716"/>
              <a:gd name="T3" fmla="*/ 2147483647 h 352"/>
              <a:gd name="T4" fmla="*/ 0 60000 65536"/>
              <a:gd name="T5" fmla="*/ 0 60000 65536"/>
              <a:gd name="T6" fmla="*/ 0 w 716"/>
              <a:gd name="T7" fmla="*/ 0 h 352"/>
              <a:gd name="T8" fmla="*/ 716 w 716"/>
              <a:gd name="T9" fmla="*/ 352 h 3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16" h="352">
                <a:moveTo>
                  <a:pt x="716" y="0"/>
                </a:moveTo>
                <a:lnTo>
                  <a:pt x="0" y="352"/>
                </a:lnTo>
              </a:path>
            </a:pathLst>
          </a:custGeom>
          <a:noFill/>
          <a:ln w="3175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>
            <a:off x="6342063" y="1047750"/>
            <a:ext cx="0" cy="6111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67" name="Line 31"/>
          <p:cNvSpPr>
            <a:spLocks noChangeShapeType="1"/>
          </p:cNvSpPr>
          <p:nvPr/>
        </p:nvSpPr>
        <p:spPr bwMode="auto">
          <a:xfrm flipH="1" flipV="1">
            <a:off x="6351588" y="1687513"/>
            <a:ext cx="1025525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68" name="Text Box 32"/>
          <p:cNvSpPr txBox="1">
            <a:spLocks noChangeArrowheads="1"/>
          </p:cNvSpPr>
          <p:nvPr/>
        </p:nvSpPr>
        <p:spPr bwMode="auto">
          <a:xfrm>
            <a:off x="228600" y="609600"/>
            <a:ext cx="4991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每个电子受的洛仑兹力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39969" name="Object 33"/>
          <p:cNvGraphicFramePr>
            <a:graphicFrameLocks noChangeAspect="1"/>
          </p:cNvGraphicFramePr>
          <p:nvPr/>
        </p:nvGraphicFramePr>
        <p:xfrm>
          <a:off x="998538" y="1143000"/>
          <a:ext cx="19700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51" name="公式" r:id="rId31" imgW="863600" imgH="215900" progId="Equation.3">
                  <p:embed/>
                </p:oleObj>
              </mc:Choice>
              <mc:Fallback>
                <p:oleObj name="公式" r:id="rId31" imgW="863600" imgH="215900" progId="Equation.3">
                  <p:embed/>
                  <p:pic>
                    <p:nvPicPr>
                      <p:cNvPr id="0" name="图片 745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1143000"/>
                        <a:ext cx="197008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4"/>
          <p:cNvGrpSpPr/>
          <p:nvPr/>
        </p:nvGrpSpPr>
        <p:grpSpPr bwMode="auto">
          <a:xfrm>
            <a:off x="250825" y="2349500"/>
            <a:ext cx="2867025" cy="590550"/>
            <a:chOff x="158" y="1480"/>
            <a:chExt cx="1806" cy="372"/>
          </a:xfrm>
        </p:grpSpPr>
        <p:sp>
          <p:nvSpPr>
            <p:cNvPr id="47148" name="Text Box 35"/>
            <p:cNvSpPr txBox="1">
              <a:spLocks noChangeArrowheads="1"/>
            </p:cNvSpPr>
            <p:nvPr/>
          </p:nvSpPr>
          <p:spPr bwMode="auto">
            <a:xfrm>
              <a:off x="385" y="1525"/>
              <a:ext cx="15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对电子做正功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7149" name="Object 36"/>
            <p:cNvGraphicFramePr>
              <a:graphicFrameLocks noChangeAspect="1"/>
            </p:cNvGraphicFramePr>
            <p:nvPr/>
          </p:nvGraphicFramePr>
          <p:xfrm>
            <a:off x="158" y="1480"/>
            <a:ext cx="38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552" name="公式" r:id="rId33" imgW="152400" imgH="203200" progId="Equation.3">
                    <p:embed/>
                  </p:oleObj>
                </mc:Choice>
                <mc:Fallback>
                  <p:oleObj name="公式" r:id="rId33" imgW="152400" imgH="203200" progId="Equation.3">
                    <p:embed/>
                    <p:pic>
                      <p:nvPicPr>
                        <p:cNvPr id="0" name="图片 745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1480"/>
                          <a:ext cx="384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7"/>
          <p:cNvGrpSpPr/>
          <p:nvPr/>
        </p:nvGrpSpPr>
        <p:grpSpPr bwMode="auto">
          <a:xfrm>
            <a:off x="250825" y="2997200"/>
            <a:ext cx="2938463" cy="561975"/>
            <a:chOff x="158" y="1888"/>
            <a:chExt cx="1851" cy="354"/>
          </a:xfrm>
        </p:grpSpPr>
        <p:graphicFrame>
          <p:nvGraphicFramePr>
            <p:cNvPr id="47146" name="Object 38"/>
            <p:cNvGraphicFramePr>
              <a:graphicFrameLocks noChangeAspect="1"/>
            </p:cNvGraphicFramePr>
            <p:nvPr/>
          </p:nvGraphicFramePr>
          <p:xfrm>
            <a:off x="158" y="1888"/>
            <a:ext cx="38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553" name="公式" r:id="rId35" imgW="152400" imgH="203200" progId="Equation.3">
                    <p:embed/>
                  </p:oleObj>
                </mc:Choice>
                <mc:Fallback>
                  <p:oleObj name="公式" r:id="rId35" imgW="152400" imgH="203200" progId="Equation.3">
                    <p:embed/>
                    <p:pic>
                      <p:nvPicPr>
                        <p:cNvPr id="0" name="图片 745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1888"/>
                          <a:ext cx="384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7" name="Text Box 39"/>
            <p:cNvSpPr txBox="1">
              <a:spLocks noChangeArrowheads="1"/>
            </p:cNvSpPr>
            <p:nvPr/>
          </p:nvSpPr>
          <p:spPr bwMode="auto">
            <a:xfrm>
              <a:off x="331" y="1906"/>
              <a:ext cx="16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对电子做负功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9976" name="Freeform 40"/>
          <p:cNvSpPr/>
          <p:nvPr/>
        </p:nvSpPr>
        <p:spPr bwMode="auto">
          <a:xfrm rot="-5400000">
            <a:off x="7192169" y="1383506"/>
            <a:ext cx="1295400" cy="719138"/>
          </a:xfrm>
          <a:custGeom>
            <a:avLst/>
            <a:gdLst>
              <a:gd name="T0" fmla="*/ 2147483647 w 716"/>
              <a:gd name="T1" fmla="*/ 0 h 352"/>
              <a:gd name="T2" fmla="*/ 0 w 716"/>
              <a:gd name="T3" fmla="*/ 2147483647 h 352"/>
              <a:gd name="T4" fmla="*/ 0 60000 65536"/>
              <a:gd name="T5" fmla="*/ 0 60000 65536"/>
              <a:gd name="T6" fmla="*/ 0 w 716"/>
              <a:gd name="T7" fmla="*/ 0 h 352"/>
              <a:gd name="T8" fmla="*/ 716 w 716"/>
              <a:gd name="T9" fmla="*/ 352 h 3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16" h="352">
                <a:moveTo>
                  <a:pt x="716" y="0"/>
                </a:moveTo>
                <a:lnTo>
                  <a:pt x="0" y="352"/>
                </a:lnTo>
              </a:path>
            </a:pathLst>
          </a:custGeom>
          <a:noFill/>
          <a:ln w="25400">
            <a:solidFill>
              <a:srgbClr val="9933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7" name="Line 41"/>
          <p:cNvSpPr>
            <a:spLocks noChangeShapeType="1"/>
          </p:cNvSpPr>
          <p:nvPr/>
        </p:nvSpPr>
        <p:spPr bwMode="auto">
          <a:xfrm flipH="1" flipV="1">
            <a:off x="8199438" y="1009650"/>
            <a:ext cx="0" cy="13604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78" name="Line 42"/>
          <p:cNvSpPr>
            <a:spLocks noChangeShapeType="1"/>
          </p:cNvSpPr>
          <p:nvPr/>
        </p:nvSpPr>
        <p:spPr bwMode="auto">
          <a:xfrm flipH="1" flipV="1">
            <a:off x="7407275" y="239077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79" name="AutoShape 43"/>
          <p:cNvSpPr/>
          <p:nvPr/>
        </p:nvSpPr>
        <p:spPr bwMode="auto">
          <a:xfrm>
            <a:off x="3063875" y="2525713"/>
            <a:ext cx="200025" cy="904875"/>
          </a:xfrm>
          <a:prstGeom prst="rightBrace">
            <a:avLst>
              <a:gd name="adj1" fmla="val 22305"/>
              <a:gd name="adj2" fmla="val 50000"/>
            </a:avLst>
          </a:prstGeom>
          <a:noFill/>
          <a:ln w="317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" name="Group 44"/>
          <p:cNvGrpSpPr/>
          <p:nvPr/>
        </p:nvGrpSpPr>
        <p:grpSpPr bwMode="auto">
          <a:xfrm>
            <a:off x="3279775" y="2670175"/>
            <a:ext cx="5040313" cy="592138"/>
            <a:chOff x="2018" y="1706"/>
            <a:chExt cx="3175" cy="373"/>
          </a:xfrm>
        </p:grpSpPr>
        <p:sp>
          <p:nvSpPr>
            <p:cNvPr id="47144" name="Text Box 45"/>
            <p:cNvSpPr txBox="1">
              <a:spLocks noChangeArrowheads="1"/>
            </p:cNvSpPr>
            <p:nvPr/>
          </p:nvSpPr>
          <p:spPr bwMode="auto">
            <a:xfrm>
              <a:off x="2018" y="1752"/>
              <a:ext cx="31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洛仑兹力    对电子不做功。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7145" name="Object 46"/>
            <p:cNvGraphicFramePr>
              <a:graphicFrameLocks noChangeAspect="1"/>
            </p:cNvGraphicFramePr>
            <p:nvPr/>
          </p:nvGraphicFramePr>
          <p:xfrm>
            <a:off x="2925" y="1706"/>
            <a:ext cx="28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554" name="公式" r:id="rId37" imgW="152400" imgH="203200" progId="Equation.3">
                    <p:embed/>
                  </p:oleObj>
                </mc:Choice>
                <mc:Fallback>
                  <p:oleObj name="公式" r:id="rId37" imgW="152400" imgH="203200" progId="Equation.3">
                    <p:embed/>
                    <p:pic>
                      <p:nvPicPr>
                        <p:cNvPr id="0" name="图片 745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1706"/>
                          <a:ext cx="288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47"/>
          <p:cNvGrpSpPr/>
          <p:nvPr/>
        </p:nvGrpSpPr>
        <p:grpSpPr bwMode="auto">
          <a:xfrm>
            <a:off x="1258888" y="3716338"/>
            <a:ext cx="7345362" cy="519112"/>
            <a:chOff x="793" y="2341"/>
            <a:chExt cx="4627" cy="327"/>
          </a:xfrm>
        </p:grpSpPr>
        <p:sp>
          <p:nvSpPr>
            <p:cNvPr id="39984" name="Text Box 48"/>
            <p:cNvSpPr txBox="1">
              <a:spLocks noChangeArrowheads="1"/>
            </p:cNvSpPr>
            <p:nvPr/>
          </p:nvSpPr>
          <p:spPr bwMode="auto">
            <a:xfrm>
              <a:off x="793" y="2341"/>
              <a:ext cx="4627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要使棒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ab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保持    运动，则必有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外力作功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！</a:t>
              </a:r>
              <a:r>
                <a:rPr kumimoji="1" lang="zh-CN" altLang="en-US" sz="2800" b="1" dirty="0">
                  <a:solidFill>
                    <a:srgbClr val="00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7143" name="Object 49"/>
            <p:cNvGraphicFramePr>
              <a:graphicFrameLocks noChangeAspect="1"/>
            </p:cNvGraphicFramePr>
            <p:nvPr/>
          </p:nvGraphicFramePr>
          <p:xfrm>
            <a:off x="2220" y="2369"/>
            <a:ext cx="189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555" name="Equation" r:id="rId39" imgW="63500" imgH="139700" progId="Equation.DSMT4">
                    <p:embed/>
                  </p:oleObj>
                </mc:Choice>
                <mc:Fallback>
                  <p:oleObj name="Equation" r:id="rId39" imgW="63500" imgH="139700" progId="Equation.DSMT4">
                    <p:embed/>
                    <p:pic>
                      <p:nvPicPr>
                        <p:cNvPr id="0" name="图片 745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0" y="2369"/>
                          <a:ext cx="189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50"/>
          <p:cNvGrpSpPr/>
          <p:nvPr/>
        </p:nvGrpSpPr>
        <p:grpSpPr bwMode="auto">
          <a:xfrm>
            <a:off x="163513" y="4357688"/>
            <a:ext cx="8980487" cy="1630362"/>
            <a:chOff x="158" y="2750"/>
            <a:chExt cx="5657" cy="1027"/>
          </a:xfrm>
        </p:grpSpPr>
        <p:sp>
          <p:nvSpPr>
            <p:cNvPr id="39987" name="Text Box 51"/>
            <p:cNvSpPr txBox="1">
              <a:spLocks noChangeArrowheads="1"/>
            </p:cNvSpPr>
            <p:nvPr/>
          </p:nvSpPr>
          <p:spPr bwMode="auto">
            <a:xfrm>
              <a:off x="158" y="2750"/>
              <a:ext cx="5657" cy="10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外力克服洛仑兹力的一个分量    </a:t>
              </a:r>
              <a:r>
                <a:rPr kumimoji="1" lang="zh-CN" altLang="zh-CN" sz="28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（安培力）所做的功，通过另一个分量    </a:t>
              </a:r>
              <a:r>
                <a:rPr kumimoji="1" lang="zh-CN" altLang="zh-CN" sz="28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8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转换为动生电流的能量。实质上表示</a:t>
              </a:r>
              <a:r>
                <a:rPr kumimoji="1" lang="zh-CN" altLang="en-US" sz="2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能量的转换和守恒。</a:t>
              </a:r>
              <a:endPara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7140" name="Object 52"/>
            <p:cNvGraphicFramePr>
              <a:graphicFrameLocks noChangeAspect="1"/>
            </p:cNvGraphicFramePr>
            <p:nvPr/>
          </p:nvGraphicFramePr>
          <p:xfrm>
            <a:off x="3172" y="2768"/>
            <a:ext cx="263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556" name="公式" r:id="rId41" imgW="152400" imgH="203200" progId="Equation.3">
                    <p:embed/>
                  </p:oleObj>
                </mc:Choice>
                <mc:Fallback>
                  <p:oleObj name="公式" r:id="rId41" imgW="152400" imgH="203200" progId="Equation.3">
                    <p:embed/>
                    <p:pic>
                      <p:nvPicPr>
                        <p:cNvPr id="0" name="图片 745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2" y="2768"/>
                          <a:ext cx="263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41" name="Object 53"/>
            <p:cNvGraphicFramePr>
              <a:graphicFrameLocks noChangeAspect="1"/>
            </p:cNvGraphicFramePr>
            <p:nvPr/>
          </p:nvGraphicFramePr>
          <p:xfrm>
            <a:off x="1759" y="3116"/>
            <a:ext cx="358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557" name="公式" r:id="rId43" imgW="152400" imgH="203200" progId="Equation.3">
                    <p:embed/>
                  </p:oleObj>
                </mc:Choice>
                <mc:Fallback>
                  <p:oleObj name="公式" r:id="rId43" imgW="152400" imgH="203200" progId="Equation.3">
                    <p:embed/>
                    <p:pic>
                      <p:nvPicPr>
                        <p:cNvPr id="0" name="图片 745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9" y="3116"/>
                          <a:ext cx="358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90" name="Text Box 54"/>
          <p:cNvSpPr txBox="1">
            <a:spLocks noChangeArrowheads="1"/>
          </p:cNvSpPr>
          <p:nvPr/>
        </p:nvSpPr>
        <p:spPr bwMode="auto">
          <a:xfrm>
            <a:off x="3487712" y="5413375"/>
            <a:ext cx="6108751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洛仑兹力是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传递能量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的“桥梁”。</a:t>
            </a:r>
            <a:endParaRPr kumimoji="1"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91" name="Text Box 55"/>
          <p:cNvSpPr txBox="1">
            <a:spLocks noChangeArrowheads="1"/>
          </p:cNvSpPr>
          <p:nvPr/>
        </p:nvSpPr>
        <p:spPr bwMode="auto">
          <a:xfrm>
            <a:off x="107617" y="6045855"/>
            <a:ext cx="9647903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发电机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的工作原理就是靠洛仑兹力将机械能转换为电能。</a:t>
            </a:r>
            <a:endParaRPr kumimoji="1"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992" name="Object 56"/>
          <p:cNvGraphicFramePr>
            <a:graphicFrameLocks noChangeAspect="1"/>
          </p:cNvGraphicFramePr>
          <p:nvPr/>
        </p:nvGraphicFramePr>
        <p:xfrm>
          <a:off x="4211638" y="333375"/>
          <a:ext cx="15827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58" name="公式" r:id="rId45" imgW="647700" imgH="228600" progId="Equation.3">
                  <p:embed/>
                </p:oleObj>
              </mc:Choice>
              <mc:Fallback>
                <p:oleObj name="公式" r:id="rId45" imgW="647700" imgH="228600" progId="Equation.3">
                  <p:embed/>
                  <p:pic>
                    <p:nvPicPr>
                      <p:cNvPr id="0" name="图片 745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33375"/>
                        <a:ext cx="1582737" cy="5588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57"/>
          <p:cNvGrpSpPr/>
          <p:nvPr/>
        </p:nvGrpSpPr>
        <p:grpSpPr bwMode="auto">
          <a:xfrm>
            <a:off x="7496175" y="981075"/>
            <a:ext cx="1463675" cy="579438"/>
            <a:chOff x="4722" y="618"/>
            <a:chExt cx="922" cy="365"/>
          </a:xfrm>
        </p:grpSpPr>
        <p:sp>
          <p:nvSpPr>
            <p:cNvPr id="47137" name="Line 58"/>
            <p:cNvSpPr>
              <a:spLocks noChangeShapeType="1"/>
            </p:cNvSpPr>
            <p:nvPr/>
          </p:nvSpPr>
          <p:spPr bwMode="auto">
            <a:xfrm>
              <a:off x="4722" y="654"/>
              <a:ext cx="672" cy="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7138" name="Object 59"/>
            <p:cNvGraphicFramePr>
              <a:graphicFrameLocks noChangeAspect="1"/>
            </p:cNvGraphicFramePr>
            <p:nvPr/>
          </p:nvGraphicFramePr>
          <p:xfrm>
            <a:off x="5284" y="618"/>
            <a:ext cx="36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559" name="公式" r:id="rId47" imgW="190500" imgH="215900" progId="Equation.3">
                    <p:embed/>
                  </p:oleObj>
                </mc:Choice>
                <mc:Fallback>
                  <p:oleObj name="公式" r:id="rId47" imgW="190500" imgH="215900" progId="Equation.3">
                    <p:embed/>
                    <p:pic>
                      <p:nvPicPr>
                        <p:cNvPr id="0" name="图片 745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618"/>
                          <a:ext cx="360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96" name="Object 60"/>
          <p:cNvGraphicFramePr>
            <a:graphicFrameLocks noChangeAspect="1"/>
          </p:cNvGraphicFramePr>
          <p:nvPr/>
        </p:nvGraphicFramePr>
        <p:xfrm>
          <a:off x="900113" y="1789113"/>
          <a:ext cx="30749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60" name="公式" r:id="rId49" imgW="1409700" imgH="203200" progId="Equation.3">
                  <p:embed/>
                </p:oleObj>
              </mc:Choice>
              <mc:Fallback>
                <p:oleObj name="公式" r:id="rId49" imgW="1409700" imgH="203200" progId="Equation.3">
                  <p:embed/>
                  <p:pic>
                    <p:nvPicPr>
                      <p:cNvPr id="0" name="图片 745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89113"/>
                        <a:ext cx="307498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2"/>
          <p:cNvGraphicFramePr>
            <a:graphicFrameLocks noChangeAspect="1"/>
          </p:cNvGraphicFramePr>
          <p:nvPr/>
        </p:nvGraphicFramePr>
        <p:xfrm>
          <a:off x="8237538" y="2263775"/>
          <a:ext cx="4905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61" name="Equation" r:id="rId51" imgW="190500" imgH="203200" progId="Equation.DSMT4">
                  <p:embed/>
                </p:oleObj>
              </mc:Choice>
              <mc:Fallback>
                <p:oleObj name="Equation" r:id="rId51" imgW="190500" imgH="203200" progId="Equation.DSMT4">
                  <p:embed/>
                  <p:pic>
                    <p:nvPicPr>
                      <p:cNvPr id="0" name="图片 745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7538" y="2263775"/>
                        <a:ext cx="49053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  <p:bldP spid="39939" grpId="0" autoUpdateAnimBg="0"/>
      <p:bldP spid="39940" grpId="0" animBg="1"/>
      <p:bldP spid="39960" grpId="0" animBg="1"/>
      <p:bldP spid="39963" grpId="0" animBg="1"/>
      <p:bldP spid="39965" grpId="0" animBg="1"/>
      <p:bldP spid="39966" grpId="0" animBg="1"/>
      <p:bldP spid="39967" grpId="0" animBg="1"/>
      <p:bldP spid="39968" grpId="0" autoUpdateAnimBg="0"/>
      <p:bldP spid="39976" grpId="0" animBg="1"/>
      <p:bldP spid="39977" grpId="0" animBg="1"/>
      <p:bldP spid="39978" grpId="0" animBg="1"/>
      <p:bldP spid="39979" grpId="0" animBg="1"/>
      <p:bldP spid="39990" grpId="0"/>
      <p:bldP spid="3999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BBEE50-FE66-4286-BAC8-9759B1B7CBE6}" type="slidenum">
              <a:rPr lang="zh-CN" altLang="en-US" sz="1800" smtClean="0">
                <a:solidFill>
                  <a:srgbClr val="0000FF"/>
                </a:solidFill>
              </a:rPr>
            </a:fld>
            <a:endParaRPr lang="zh-CN" altLang="en-US" sz="1800" smtClean="0">
              <a:solidFill>
                <a:srgbClr val="0000FF"/>
              </a:solidFill>
            </a:endParaRP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762000" y="3597275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由法拉第电磁感应定律：</a:t>
            </a:r>
            <a:endParaRPr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257175" y="115888"/>
            <a:ext cx="4487863" cy="519112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prstShdw prst="shdw13" dist="53882" dir="13500000">
              <a:schemeClr val="bg2"/>
            </a:prst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二、感生电动势  感应电场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381000" y="1920875"/>
            <a:ext cx="84582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当导体回路不动，而磁场变化时，在回路中产生的感应电动势。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381000" y="715963"/>
            <a:ext cx="5181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(一)</a:t>
            </a: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感生电动势</a:t>
            </a:r>
            <a:endParaRPr lang="zh-CN" altLang="en-US" sz="2800" b="1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9124" name="Rectangle 36"/>
          <p:cNvSpPr>
            <a:spLocks noChangeArrowheads="1"/>
          </p:cNvSpPr>
          <p:nvPr/>
        </p:nvSpPr>
        <p:spPr bwMode="auto">
          <a:xfrm>
            <a:off x="425450" y="1327150"/>
            <a:ext cx="4191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1. 定义：</a:t>
            </a:r>
            <a:endParaRPr lang="zh-CN" altLang="en-US" sz="2400" b="1" smtClean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9125" name="Rectangle 37"/>
          <p:cNvSpPr>
            <a:spLocks noChangeArrowheads="1"/>
          </p:cNvSpPr>
          <p:nvPr/>
        </p:nvSpPr>
        <p:spPr bwMode="auto">
          <a:xfrm>
            <a:off x="457200" y="2987675"/>
            <a:ext cx="43148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2. 数学表达：</a:t>
            </a:r>
            <a:endParaRPr lang="zh-CN" altLang="en-US" sz="2400" b="1" smtClean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9133" name="Object 2"/>
          <p:cNvGraphicFramePr>
            <a:graphicFrameLocks noChangeAspect="1"/>
          </p:cNvGraphicFramePr>
          <p:nvPr/>
        </p:nvGraphicFramePr>
        <p:xfrm>
          <a:off x="1117330" y="4151313"/>
          <a:ext cx="1568604" cy="1116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5" name="Equation" r:id="rId1" imgW="15849600" imgH="9753600" progId="Equation.DSMT4">
                  <p:embed/>
                </p:oleObj>
              </mc:Choice>
              <mc:Fallback>
                <p:oleObj name="Equation" r:id="rId1" imgW="15849600" imgH="9753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330" y="4151313"/>
                        <a:ext cx="1568604" cy="11165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4" name="Object 3"/>
          <p:cNvGraphicFramePr>
            <a:graphicFrameLocks noChangeAspect="1"/>
          </p:cNvGraphicFramePr>
          <p:nvPr/>
        </p:nvGraphicFramePr>
        <p:xfrm>
          <a:off x="2741380" y="4151894"/>
          <a:ext cx="2324565" cy="1198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6" name="Equation" r:id="rId3" imgW="23164800" imgH="9753600" progId="Equation.DSMT4">
                  <p:embed/>
                </p:oleObj>
              </mc:Choice>
              <mc:Fallback>
                <p:oleObj name="Equation" r:id="rId3" imgW="23164800" imgH="9753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380" y="4151894"/>
                        <a:ext cx="2324565" cy="1198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5" name="Object 4"/>
          <p:cNvGraphicFramePr>
            <a:graphicFrameLocks noChangeAspect="1"/>
          </p:cNvGraphicFramePr>
          <p:nvPr/>
        </p:nvGraphicFramePr>
        <p:xfrm>
          <a:off x="5121391" y="4175826"/>
          <a:ext cx="2338259" cy="1163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7" name="Equation" r:id="rId5" imgW="20726400" imgH="10058400" progId="Equation.DSMT4">
                  <p:embed/>
                </p:oleObj>
              </mc:Choice>
              <mc:Fallback>
                <p:oleObj name="Equation" r:id="rId5" imgW="20726400" imgH="10058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391" y="4175826"/>
                        <a:ext cx="2338259" cy="1163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38" name="Text Box 50"/>
          <p:cNvSpPr txBox="1">
            <a:spLocks noChangeArrowheads="1"/>
          </p:cNvSpPr>
          <p:nvPr/>
        </p:nvSpPr>
        <p:spPr bwMode="auto">
          <a:xfrm>
            <a:off x="381000" y="5410200"/>
            <a:ext cx="85344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麦克斯韦</a:t>
            </a:r>
            <a:r>
              <a:rPr lang="zh-CN" altLang="en-US" sz="2800" b="1" smtClean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b="1" smtClean="0">
                <a:ea typeface="楷体_GB2312" pitchFamily="49" charset="-122"/>
              </a:rPr>
              <a:t>Maxwell</a:t>
            </a:r>
            <a:r>
              <a:rPr lang="en-US" altLang="zh-CN" sz="2800" b="1" smtClean="0">
                <a:latin typeface="Times New Roman" panose="02020603050405020304" pitchFamily="18" charset="0"/>
                <a:ea typeface="楷体_GB2312" pitchFamily="49" charset="-122"/>
              </a:rPr>
              <a:t>） </a:t>
            </a:r>
            <a:r>
              <a:rPr lang="zh-CN" altLang="zh-CN" sz="2800" b="1" smtClean="0">
                <a:latin typeface="Times New Roman" panose="02020603050405020304" pitchFamily="18" charset="0"/>
                <a:ea typeface="楷体_GB2312" pitchFamily="49" charset="-122"/>
              </a:rPr>
              <a:t>敏锐</a:t>
            </a:r>
            <a:r>
              <a:rPr lang="zh-CN" altLang="en-US" sz="2800" b="1" smtClean="0">
                <a:latin typeface="Times New Roman" panose="02020603050405020304" pitchFamily="18" charset="0"/>
                <a:ea typeface="楷体_GB2312" pitchFamily="49" charset="-122"/>
              </a:rPr>
              <a:t>地觉察到感生电动势的现象预示着有关</a:t>
            </a:r>
            <a:r>
              <a:rPr lang="zh-CN" altLang="en-US" sz="2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电磁场的新的效应</a:t>
            </a:r>
            <a:r>
              <a:rPr lang="zh-CN" altLang="en-US" sz="2800" b="1" smtClean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b="1" smtClean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9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9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9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/>
      <p:bldP spid="89091" grpId="0"/>
      <p:bldP spid="89092" grpId="0"/>
      <p:bldP spid="89093" grpId="0"/>
      <p:bldP spid="89124" grpId="0"/>
      <p:bldP spid="89125" grpId="0"/>
      <p:bldP spid="89138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FF33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3204</Words>
  <Application>WPS 演示</Application>
  <PresentationFormat>全屏显示(4:3)</PresentationFormat>
  <Paragraphs>613</Paragraphs>
  <Slides>26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438</vt:i4>
      </vt:variant>
      <vt:variant>
        <vt:lpstr>幻灯片标题</vt:lpstr>
      </vt:variant>
      <vt:variant>
        <vt:i4>26</vt:i4>
      </vt:variant>
    </vt:vector>
  </HeadingPairs>
  <TitlesOfParts>
    <vt:vector size="481" baseType="lpstr">
      <vt:lpstr>Arial</vt:lpstr>
      <vt:lpstr>宋体</vt:lpstr>
      <vt:lpstr>Wingdings</vt:lpstr>
      <vt:lpstr>Times New Roman</vt:lpstr>
      <vt:lpstr>楷体_GB2312</vt:lpstr>
      <vt:lpstr>新宋体</vt:lpstr>
      <vt:lpstr>黑体</vt:lpstr>
      <vt:lpstr>Symbol</vt:lpstr>
      <vt:lpstr>Monotype Sorts</vt:lpstr>
      <vt:lpstr>微软雅黑</vt:lpstr>
      <vt:lpstr>Arial Unicode MS</vt:lpstr>
      <vt:lpstr>隶书</vt:lpstr>
      <vt:lpstr>Math1</vt:lpstr>
      <vt:lpstr>Wingdings</vt:lpstr>
      <vt:lpstr>Calibri</vt:lpstr>
      <vt:lpstr>Segoe Print</vt:lpstr>
      <vt:lpstr>默认设计模板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kaiwa</cp:lastModifiedBy>
  <cp:revision>259</cp:revision>
  <cp:lastPrinted>2019-06-02T12:14:00Z</cp:lastPrinted>
  <dcterms:created xsi:type="dcterms:W3CDTF">2010-09-15T15:24:00Z</dcterms:created>
  <dcterms:modified xsi:type="dcterms:W3CDTF">2021-06-10T06:59:44Z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406870A992174134A788DE09D93CBFF0</vt:lpwstr>
  </property>
</Properties>
</file>